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Default Extension="mp3" ContentType="audio/mp3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257" r:id="rId3"/>
    <p:sldId id="258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9" r:id="rId12"/>
    <p:sldId id="280" r:id="rId13"/>
    <p:sldId id="259" r:id="rId14"/>
    <p:sldId id="281" r:id="rId15"/>
    <p:sldId id="282" r:id="rId16"/>
    <p:sldId id="289" r:id="rId17"/>
    <p:sldId id="290" r:id="rId18"/>
    <p:sldId id="291" r:id="rId19"/>
    <p:sldId id="292" r:id="rId20"/>
    <p:sldId id="293" r:id="rId21"/>
    <p:sldId id="260" r:id="rId22"/>
    <p:sldId id="294" r:id="rId23"/>
    <p:sldId id="295" r:id="rId24"/>
    <p:sldId id="283" r:id="rId25"/>
    <p:sldId id="284" r:id="rId26"/>
    <p:sldId id="285" r:id="rId27"/>
    <p:sldId id="286" r:id="rId28"/>
    <p:sldId id="287" r:id="rId29"/>
    <p:sldId id="288" r:id="rId30"/>
    <p:sldId id="270" r:id="rId31"/>
    <p:sldId id="271" r:id="rId32"/>
    <p:sldId id="261" r:id="rId33"/>
    <p:sldId id="272" r:id="rId34"/>
    <p:sldId id="273" r:id="rId35"/>
    <p:sldId id="274" r:id="rId36"/>
    <p:sldId id="275" r:id="rId37"/>
    <p:sldId id="276" r:id="rId38"/>
    <p:sldId id="277" r:id="rId39"/>
    <p:sldId id="278" r:id="rId40"/>
    <p:sldId id="296" r:id="rId4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7EAD"/>
    <a:srgbClr val="533632"/>
    <a:srgbClr val="10066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131" autoAdjust="0"/>
  </p:normalViewPr>
  <p:slideViewPr>
    <p:cSldViewPr snapToGrid="0">
      <p:cViewPr varScale="1">
        <p:scale>
          <a:sx n="106" d="100"/>
          <a:sy n="106" d="100"/>
        </p:scale>
        <p:origin x="-69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2" d="100"/>
        <a:sy n="52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840" y="54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923737-30FC-4A56-B328-1A7CCACD56A6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4C2F03-5AB5-4CDE-BB60-482ED52380C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9ED9A5-7554-4959-B1B2-DD7176077CD1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10942D-BDF1-48AB-9819-3A03703275E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 smtClean="0"/>
              <a:t> 亮亮图文旗舰店</a:t>
            </a:r>
            <a:r>
              <a:rPr lang="en-US" altLang="zh-CN" dirty="0" smtClean="0"/>
              <a:t>https://liangliangtuwen.tmall.com</a:t>
            </a:r>
            <a:endParaRPr lang="en-US" altLang="zh-CN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CBE41-6C63-4A16-873F-5A51AEDA08C3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6312-6A05-4643-B813-780AEBCA5446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6312-6A05-4643-B813-780AEBCA5446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32CAF-49F6-421F-9490-E47DD0DF80AB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32CAF-49F6-421F-9490-E47DD0DF80AB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32CAF-49F6-421F-9490-E47DD0DF80AB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32CAF-49F6-421F-9490-E47DD0DF80AB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32CAF-49F6-421F-9490-E47DD0DF80AB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BAE28C-3D3E-4DF5-86CA-388958D9FF29}" type="slidenum">
              <a:rPr lang="zh-CN" altLang="en-US" smtClean="0"/>
              <a:pPr>
                <a:defRPr/>
              </a:pPr>
              <a:t>37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BAE28C-3D3E-4DF5-86CA-388958D9FF29}" type="slidenum">
              <a:rPr lang="zh-CN" altLang="en-US" smtClean="0"/>
              <a:pPr>
                <a:defRPr/>
              </a:pPr>
              <a:t>38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BAE28C-3D3E-4DF5-86CA-388958D9FF29}" type="slidenum">
              <a:rPr lang="zh-CN" altLang="en-US" smtClean="0"/>
              <a:pPr>
                <a:defRPr/>
              </a:pPr>
              <a:t>39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EB20A-403F-44E9-9F40-29DD8395CE08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EB20A-403F-44E9-9F40-29DD8395CE08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EB20A-403F-44E9-9F40-29DD8395CE08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bg>
      <p:bgPr>
        <a:gradFill flip="none" rotWithShape="1">
          <a:gsLst>
            <a:gs pos="0">
              <a:srgbClr val="DCDCDC"/>
            </a:gs>
            <a:gs pos="0">
              <a:srgbClr val="DCDCDC"/>
            </a:gs>
            <a:gs pos="100000">
              <a:srgbClr val="F1F1F1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ame Side Corner Rectangle 5"/>
          <p:cNvSpPr/>
          <p:nvPr userDrawn="1"/>
        </p:nvSpPr>
        <p:spPr>
          <a:xfrm rot="16200000" flipH="1">
            <a:off x="11731145" y="6331908"/>
            <a:ext cx="384047" cy="537665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62442" y="6408717"/>
            <a:ext cx="508001" cy="366183"/>
          </a:xfrm>
          <a:prstGeom prst="rect">
            <a:avLst/>
          </a:prstGeom>
        </p:spPr>
        <p:txBody>
          <a:bodyPr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latin typeface="Agency FB" panose="020B0503020202020204" pitchFamily="34" charset="0"/>
              </a:defRPr>
            </a:lvl1pPr>
          </a:lstStyle>
          <a:p>
            <a:fld id="{C136B7D2-B98C-44FD-8D04-7EC62A56497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6530" y="185832"/>
            <a:ext cx="10515600" cy="513416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0" y="699248"/>
            <a:ext cx="12192000" cy="60222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1" cstate="print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639476" y="1748694"/>
            <a:ext cx="29546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+mj-ea"/>
                <a:ea typeface="+mj-ea"/>
              </a:rPr>
              <a:t>互联网</a:t>
            </a:r>
          </a:p>
        </p:txBody>
      </p:sp>
      <p:sp>
        <p:nvSpPr>
          <p:cNvPr id="3" name="TextBox 8"/>
          <p:cNvSpPr txBox="1"/>
          <p:nvPr/>
        </p:nvSpPr>
        <p:spPr>
          <a:xfrm>
            <a:off x="7396889" y="1358990"/>
            <a:ext cx="8867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+mj-ea"/>
                <a:ea typeface="+mj-ea"/>
              </a:rPr>
              <a:t>+</a:t>
            </a:r>
            <a:endParaRPr lang="zh-CN" altLang="en-US" sz="7200" b="1" dirty="0">
              <a:ln w="18415" cmpd="sng">
                <a:noFill/>
                <a:prstDash val="solid"/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TextBox 12"/>
          <p:cNvSpPr txBox="1"/>
          <p:nvPr/>
        </p:nvSpPr>
        <p:spPr>
          <a:xfrm>
            <a:off x="2955078" y="2727142"/>
            <a:ext cx="64171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+mj-ea"/>
                <a:ea typeface="+mj-ea"/>
              </a:rPr>
              <a:t>POWERPOINT</a:t>
            </a:r>
            <a:endParaRPr lang="zh-CN" altLang="en-US" sz="7200" dirty="0">
              <a:ln w="18415" cmpd="sng">
                <a:noFill/>
                <a:prstDash val="solid"/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924093" y="3742804"/>
            <a:ext cx="4479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工作计划 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| 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指标汇报 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| 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总结汇报 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| 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年度总结</a:t>
            </a:r>
          </a:p>
        </p:txBody>
      </p:sp>
      <p:sp>
        <p:nvSpPr>
          <p:cNvPr id="6" name="矩形 5"/>
          <p:cNvSpPr/>
          <p:nvPr/>
        </p:nvSpPr>
        <p:spPr>
          <a:xfrm>
            <a:off x="3117236" y="4143201"/>
            <a:ext cx="6092825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CN" sz="1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Your content to play here, or through your copy, paste in this box, and select only </a:t>
            </a:r>
          </a:p>
          <a:p>
            <a:pPr algn="ctr"/>
            <a:r>
              <a:rPr lang="en-US" altLang="zh-CN" sz="1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the text. Your content to play here, or through your copy, paste in </a:t>
            </a:r>
          </a:p>
          <a:p>
            <a:pPr algn="ctr"/>
            <a:r>
              <a:rPr lang="en-US" altLang="zh-CN" sz="1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this box, and select only the text.</a:t>
            </a:r>
          </a:p>
        </p:txBody>
      </p:sp>
      <p:pic>
        <p:nvPicPr>
          <p:cNvPr id="7" name="Joel Hanson - Traveling Ligh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639476" y="-316463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99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899"/>
                            </p:stCondLst>
                            <p:childTnLst>
                              <p:par>
                                <p:cTn id="3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1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1243081" y="2059059"/>
            <a:ext cx="1803667" cy="1803901"/>
            <a:chOff x="1003844" y="1472285"/>
            <a:chExt cx="1352926" cy="1352926"/>
          </a:xfrm>
        </p:grpSpPr>
        <p:sp>
          <p:nvSpPr>
            <p:cNvPr id="35" name="泪滴形 24"/>
            <p:cNvSpPr/>
            <p:nvPr/>
          </p:nvSpPr>
          <p:spPr bwMode="auto">
            <a:xfrm rot="10800000" flipH="1">
              <a:off x="1003844" y="1472285"/>
              <a:ext cx="1352926" cy="1352926"/>
            </a:xfrm>
            <a:custGeom>
              <a:avLst/>
              <a:gdLst>
                <a:gd name="T0" fmla="*/ 679134 w 1680168"/>
                <a:gd name="T1" fmla="*/ 1503514 h 1680168"/>
                <a:gd name="T2" fmla="*/ 176653 w 1680168"/>
                <a:gd name="T3" fmla="*/ 1001034 h 1680168"/>
                <a:gd name="T4" fmla="*/ 679134 w 1680168"/>
                <a:gd name="T5" fmla="*/ 498554 h 1680168"/>
                <a:gd name="T6" fmla="*/ 1181615 w 1680168"/>
                <a:gd name="T7" fmla="*/ 1001034 h 1680168"/>
                <a:gd name="T8" fmla="*/ 679134 w 1680168"/>
                <a:gd name="T9" fmla="*/ 1503514 h 1680168"/>
                <a:gd name="T10" fmla="*/ 840084 w 1680168"/>
                <a:gd name="T11" fmla="*/ 1680168 h 1680168"/>
                <a:gd name="T12" fmla="*/ 1680168 w 1680168"/>
                <a:gd name="T13" fmla="*/ 840084 h 1680168"/>
                <a:gd name="T14" fmla="*/ 1680168 w 1680168"/>
                <a:gd name="T15" fmla="*/ 0 h 1680168"/>
                <a:gd name="T16" fmla="*/ 840084 w 1680168"/>
                <a:gd name="T17" fmla="*/ 0 h 1680168"/>
                <a:gd name="T18" fmla="*/ 0 w 1680168"/>
                <a:gd name="T19" fmla="*/ 840084 h 1680168"/>
                <a:gd name="T20" fmla="*/ 840084 w 1680168"/>
                <a:gd name="T21" fmla="*/ 1680168 h 1680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80168" h="1680168">
                  <a:moveTo>
                    <a:pt x="679134" y="1503514"/>
                  </a:moveTo>
                  <a:cubicBezTo>
                    <a:pt x="401621" y="1503514"/>
                    <a:pt x="176653" y="1278546"/>
                    <a:pt x="176653" y="1001034"/>
                  </a:cubicBezTo>
                  <a:cubicBezTo>
                    <a:pt x="176653" y="723522"/>
                    <a:pt x="401621" y="498554"/>
                    <a:pt x="679134" y="498554"/>
                  </a:cubicBezTo>
                  <a:cubicBezTo>
                    <a:pt x="956647" y="498554"/>
                    <a:pt x="1181615" y="723522"/>
                    <a:pt x="1181615" y="1001034"/>
                  </a:cubicBezTo>
                  <a:cubicBezTo>
                    <a:pt x="1181615" y="1278546"/>
                    <a:pt x="956647" y="1503514"/>
                    <a:pt x="679134" y="1503514"/>
                  </a:cubicBezTo>
                  <a:close/>
                  <a:moveTo>
                    <a:pt x="840084" y="1680168"/>
                  </a:moveTo>
                  <a:cubicBezTo>
                    <a:pt x="1304050" y="1680168"/>
                    <a:pt x="1680168" y="1304050"/>
                    <a:pt x="1680168" y="840084"/>
                  </a:cubicBezTo>
                  <a:lnTo>
                    <a:pt x="1680168" y="0"/>
                  </a:lnTo>
                  <a:lnTo>
                    <a:pt x="840084" y="0"/>
                  </a:lnTo>
                  <a:cubicBezTo>
                    <a:pt x="376118" y="0"/>
                    <a:pt x="0" y="376118"/>
                    <a:pt x="0" y="840084"/>
                  </a:cubicBezTo>
                  <a:cubicBezTo>
                    <a:pt x="0" y="1304050"/>
                    <a:pt x="376118" y="1680168"/>
                    <a:pt x="840084" y="168016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defTabSz="1218565">
                <a:defRPr/>
              </a:pPr>
              <a:endParaRPr lang="zh-CN" alt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202218" y="1811239"/>
              <a:ext cx="730102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565">
                <a:defRPr/>
              </a:pPr>
              <a:r>
                <a:rPr lang="en-US" altLang="zh-CN" sz="3200" b="1" kern="0" dirty="0">
                  <a:solidFill>
                    <a:sysClr val="windowText" lastClr="000000"/>
                  </a:solidFill>
                  <a:latin typeface="Charlemagne Std" panose="04020705060702020204" pitchFamily="82" charset="0"/>
                  <a:ea typeface="微软雅黑" panose="020B0503020204020204" charset="-122"/>
                </a:rPr>
                <a:t>35%</a:t>
              </a:r>
              <a:endParaRPr lang="zh-CN" altLang="en-US" sz="3200" b="1" kern="0" dirty="0">
                <a:solidFill>
                  <a:sysClr val="windowText" lastClr="000000"/>
                </a:solidFill>
                <a:latin typeface="Charlemagne Std" panose="04020705060702020204" pitchFamily="82" charset="0"/>
                <a:ea typeface="微软雅黑" panose="020B050302020402020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1008098" y="3910313"/>
            <a:ext cx="2016564" cy="2018531"/>
            <a:chOff x="827584" y="2860726"/>
            <a:chExt cx="1512620" cy="1513898"/>
          </a:xfrm>
        </p:grpSpPr>
        <p:sp>
          <p:nvSpPr>
            <p:cNvPr id="38" name="泪滴形 38"/>
            <p:cNvSpPr/>
            <p:nvPr/>
          </p:nvSpPr>
          <p:spPr bwMode="auto">
            <a:xfrm>
              <a:off x="827584" y="2860726"/>
              <a:ext cx="1512620" cy="1513898"/>
            </a:xfrm>
            <a:custGeom>
              <a:avLst/>
              <a:gdLst>
                <a:gd name="T0" fmla="*/ 811275 w 1879944"/>
                <a:gd name="T1" fmla="*/ 455670 h 1880638"/>
                <a:gd name="T2" fmla="*/ 198108 w 1879944"/>
                <a:gd name="T3" fmla="*/ 1069063 h 1880638"/>
                <a:gd name="T4" fmla="*/ 811275 w 1879944"/>
                <a:gd name="T5" fmla="*/ 1682456 h 1880638"/>
                <a:gd name="T6" fmla="*/ 1424442 w 1879944"/>
                <a:gd name="T7" fmla="*/ 1069063 h 1880638"/>
                <a:gd name="T8" fmla="*/ 811275 w 1879944"/>
                <a:gd name="T9" fmla="*/ 455670 h 1880638"/>
                <a:gd name="T10" fmla="*/ 939973 w 1879944"/>
                <a:gd name="T11" fmla="*/ 0 h 1880638"/>
                <a:gd name="T12" fmla="*/ 1879944 w 1879944"/>
                <a:gd name="T13" fmla="*/ 0 h 1880638"/>
                <a:gd name="T14" fmla="*/ 1879944 w 1879944"/>
                <a:gd name="T15" fmla="*/ 940319 h 1880638"/>
                <a:gd name="T16" fmla="*/ 939972 w 1879944"/>
                <a:gd name="T17" fmla="*/ 1880638 h 1880638"/>
                <a:gd name="T18" fmla="*/ 0 w 1879944"/>
                <a:gd name="T19" fmla="*/ 940319 h 1880638"/>
                <a:gd name="T20" fmla="*/ 1 w 1879944"/>
                <a:gd name="T21" fmla="*/ 940319 h 1880638"/>
                <a:gd name="T22" fmla="*/ 939973 w 1879944"/>
                <a:gd name="T23" fmla="*/ 0 h 1880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79944" h="1880638">
                  <a:moveTo>
                    <a:pt x="811275" y="455670"/>
                  </a:moveTo>
                  <a:cubicBezTo>
                    <a:pt x="472632" y="455670"/>
                    <a:pt x="198108" y="730295"/>
                    <a:pt x="198108" y="1069063"/>
                  </a:cubicBezTo>
                  <a:cubicBezTo>
                    <a:pt x="198108" y="1407831"/>
                    <a:pt x="472632" y="1682456"/>
                    <a:pt x="811275" y="1682456"/>
                  </a:cubicBezTo>
                  <a:cubicBezTo>
                    <a:pt x="1149918" y="1682456"/>
                    <a:pt x="1424442" y="1407831"/>
                    <a:pt x="1424442" y="1069063"/>
                  </a:cubicBezTo>
                  <a:cubicBezTo>
                    <a:pt x="1424442" y="730295"/>
                    <a:pt x="1149918" y="455670"/>
                    <a:pt x="811275" y="455670"/>
                  </a:cubicBezTo>
                  <a:close/>
                  <a:moveTo>
                    <a:pt x="939973" y="0"/>
                  </a:moveTo>
                  <a:lnTo>
                    <a:pt x="1879944" y="0"/>
                  </a:lnTo>
                  <a:lnTo>
                    <a:pt x="1879944" y="940319"/>
                  </a:lnTo>
                  <a:cubicBezTo>
                    <a:pt x="1879944" y="1459643"/>
                    <a:pt x="1459104" y="1880638"/>
                    <a:pt x="939972" y="1880638"/>
                  </a:cubicBezTo>
                  <a:cubicBezTo>
                    <a:pt x="420840" y="1880638"/>
                    <a:pt x="0" y="1459643"/>
                    <a:pt x="0" y="940319"/>
                  </a:cubicBezTo>
                  <a:lnTo>
                    <a:pt x="1" y="940319"/>
                  </a:lnTo>
                  <a:cubicBezTo>
                    <a:pt x="1" y="420995"/>
                    <a:pt x="420841" y="0"/>
                    <a:pt x="9399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="ctr"/>
            <a:lstStyle/>
            <a:p>
              <a:pPr defTabSz="1218565">
                <a:defRPr/>
              </a:pPr>
              <a:endParaRPr lang="zh-CN" alt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115616" y="3493517"/>
              <a:ext cx="758960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565">
                <a:defRPr/>
              </a:pPr>
              <a:r>
                <a:rPr lang="en-US" altLang="zh-CN" sz="3200" b="1" kern="0" dirty="0">
                  <a:solidFill>
                    <a:sysClr val="windowText" lastClr="000000"/>
                  </a:solidFill>
                  <a:latin typeface="Charlemagne Std" panose="04020705060702020204" pitchFamily="82" charset="0"/>
                  <a:ea typeface="微软雅黑" panose="020B0503020204020204" charset="-122"/>
                </a:rPr>
                <a:t>50%</a:t>
              </a:r>
              <a:endParaRPr lang="zh-CN" altLang="en-US" sz="3200" b="1" kern="0" dirty="0">
                <a:solidFill>
                  <a:sysClr val="windowText" lastClr="000000"/>
                </a:solidFill>
                <a:latin typeface="Charlemagne Std" panose="04020705060702020204" pitchFamily="82" charset="0"/>
                <a:ea typeface="微软雅黑" panose="020B050302020402020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3071216" y="1774591"/>
            <a:ext cx="2089801" cy="2088369"/>
            <a:chOff x="2375123" y="1258934"/>
            <a:chExt cx="1567555" cy="1566277"/>
          </a:xfrm>
        </p:grpSpPr>
        <p:sp>
          <p:nvSpPr>
            <p:cNvPr id="41" name="泪滴形 34"/>
            <p:cNvSpPr/>
            <p:nvPr/>
          </p:nvSpPr>
          <p:spPr bwMode="auto">
            <a:xfrm rot="16200000" flipH="1">
              <a:off x="2375762" y="1258295"/>
              <a:ext cx="1566277" cy="1567555"/>
            </a:xfrm>
            <a:custGeom>
              <a:avLst/>
              <a:gdLst>
                <a:gd name="T0" fmla="*/ 205247 w 1947680"/>
                <a:gd name="T1" fmla="*/ 1146936 h 1946960"/>
                <a:gd name="T2" fmla="*/ 800320 w 1947680"/>
                <a:gd name="T3" fmla="*/ 552082 h 1946960"/>
                <a:gd name="T4" fmla="*/ 1395393 w 1947680"/>
                <a:gd name="T5" fmla="*/ 1146936 h 1946960"/>
                <a:gd name="T6" fmla="*/ 800320 w 1947680"/>
                <a:gd name="T7" fmla="*/ 1741790 h 1946960"/>
                <a:gd name="T8" fmla="*/ 205247 w 1947680"/>
                <a:gd name="T9" fmla="*/ 1146936 h 1946960"/>
                <a:gd name="T10" fmla="*/ 0 w 1947680"/>
                <a:gd name="T11" fmla="*/ 973480 h 1946960"/>
                <a:gd name="T12" fmla="*/ 973840 w 1947680"/>
                <a:gd name="T13" fmla="*/ 1946960 h 1946960"/>
                <a:gd name="T14" fmla="*/ 1947680 w 1947680"/>
                <a:gd name="T15" fmla="*/ 973480 h 1946960"/>
                <a:gd name="T16" fmla="*/ 1947680 w 1947680"/>
                <a:gd name="T17" fmla="*/ 0 h 1946960"/>
                <a:gd name="T18" fmla="*/ 973841 w 1947680"/>
                <a:gd name="T19" fmla="*/ 0 h 1946960"/>
                <a:gd name="T20" fmla="*/ 1 w 1947680"/>
                <a:gd name="T21" fmla="*/ 973480 h 1946960"/>
                <a:gd name="T22" fmla="*/ 0 w 1947680"/>
                <a:gd name="T23" fmla="*/ 973480 h 1946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47680" h="1946960">
                  <a:moveTo>
                    <a:pt x="205247" y="1146936"/>
                  </a:moveTo>
                  <a:cubicBezTo>
                    <a:pt x="205247" y="818407"/>
                    <a:pt x="471670" y="552082"/>
                    <a:pt x="800320" y="552082"/>
                  </a:cubicBezTo>
                  <a:cubicBezTo>
                    <a:pt x="1128970" y="552082"/>
                    <a:pt x="1395393" y="818407"/>
                    <a:pt x="1395393" y="1146936"/>
                  </a:cubicBezTo>
                  <a:cubicBezTo>
                    <a:pt x="1395393" y="1475465"/>
                    <a:pt x="1128970" y="1741790"/>
                    <a:pt x="800320" y="1741790"/>
                  </a:cubicBezTo>
                  <a:cubicBezTo>
                    <a:pt x="471670" y="1741790"/>
                    <a:pt x="205247" y="1475465"/>
                    <a:pt x="205247" y="1146936"/>
                  </a:cubicBezTo>
                  <a:close/>
                  <a:moveTo>
                    <a:pt x="0" y="973480"/>
                  </a:moveTo>
                  <a:cubicBezTo>
                    <a:pt x="0" y="1511118"/>
                    <a:pt x="436003" y="1946960"/>
                    <a:pt x="973840" y="1946960"/>
                  </a:cubicBezTo>
                  <a:cubicBezTo>
                    <a:pt x="1511677" y="1946960"/>
                    <a:pt x="1947680" y="1511118"/>
                    <a:pt x="1947680" y="973480"/>
                  </a:cubicBezTo>
                  <a:lnTo>
                    <a:pt x="1947680" y="0"/>
                  </a:lnTo>
                  <a:lnTo>
                    <a:pt x="973841" y="0"/>
                  </a:lnTo>
                  <a:cubicBezTo>
                    <a:pt x="436004" y="0"/>
                    <a:pt x="1" y="435842"/>
                    <a:pt x="1" y="973480"/>
                  </a:cubicBezTo>
                  <a:lnTo>
                    <a:pt x="0" y="97348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defTabSz="1218565">
                <a:defRPr/>
              </a:pPr>
              <a:endParaRPr lang="zh-CN" alt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915816" y="1697812"/>
              <a:ext cx="758960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565">
                <a:defRPr/>
              </a:pPr>
              <a:r>
                <a:rPr lang="en-US" altLang="zh-CN" sz="3200" b="1" kern="0" dirty="0">
                  <a:solidFill>
                    <a:sysClr val="windowText" lastClr="000000"/>
                  </a:solidFill>
                  <a:latin typeface="Charlemagne Std" panose="04020705060702020204" pitchFamily="82" charset="0"/>
                  <a:ea typeface="微软雅黑" panose="020B0503020204020204" charset="-122"/>
                </a:rPr>
                <a:t>50%</a:t>
              </a:r>
              <a:endParaRPr lang="zh-CN" altLang="en-US" sz="3200" b="1" kern="0" dirty="0">
                <a:solidFill>
                  <a:sysClr val="windowText" lastClr="000000"/>
                </a:solidFill>
                <a:latin typeface="Charlemagne Std" panose="04020705060702020204" pitchFamily="82" charset="0"/>
                <a:ea typeface="微软雅黑" panose="020B0503020204020204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3072473" y="3910313"/>
            <a:ext cx="2302698" cy="2302997"/>
            <a:chOff x="2376067" y="2860726"/>
            <a:chExt cx="1727248" cy="1727248"/>
          </a:xfrm>
        </p:grpSpPr>
        <p:sp>
          <p:nvSpPr>
            <p:cNvPr id="44" name="泪滴形 36"/>
            <p:cNvSpPr/>
            <p:nvPr/>
          </p:nvSpPr>
          <p:spPr bwMode="auto">
            <a:xfrm flipH="1">
              <a:off x="2376067" y="2860726"/>
              <a:ext cx="1727248" cy="1727248"/>
            </a:xfrm>
            <a:custGeom>
              <a:avLst/>
              <a:gdLst>
                <a:gd name="T0" fmla="*/ 875297 w 2146050"/>
                <a:gd name="T1" fmla="*/ 621837 h 2146844"/>
                <a:gd name="T2" fmla="*/ 1524443 w 2146050"/>
                <a:gd name="T3" fmla="*/ 1271223 h 2146844"/>
                <a:gd name="T4" fmla="*/ 875297 w 2146050"/>
                <a:gd name="T5" fmla="*/ 1920609 h 2146844"/>
                <a:gd name="T6" fmla="*/ 226151 w 2146050"/>
                <a:gd name="T7" fmla="*/ 1271223 h 2146844"/>
                <a:gd name="T8" fmla="*/ 875297 w 2146050"/>
                <a:gd name="T9" fmla="*/ 621837 h 2146844"/>
                <a:gd name="T10" fmla="*/ 2146050 w 2146050"/>
                <a:gd name="T11" fmla="*/ 0 h 2146844"/>
                <a:gd name="T12" fmla="*/ 1073025 w 2146050"/>
                <a:gd name="T13" fmla="*/ 0 h 2146844"/>
                <a:gd name="T14" fmla="*/ 0 w 2146050"/>
                <a:gd name="T15" fmla="*/ 1073422 h 2146844"/>
                <a:gd name="T16" fmla="*/ 1073025 w 2146050"/>
                <a:gd name="T17" fmla="*/ 2146844 h 2146844"/>
                <a:gd name="T18" fmla="*/ 2146050 w 2146050"/>
                <a:gd name="T19" fmla="*/ 1073422 h 2146844"/>
                <a:gd name="T20" fmla="*/ 2146050 w 2146050"/>
                <a:gd name="T21" fmla="*/ 0 h 2146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46050" h="2146844">
                  <a:moveTo>
                    <a:pt x="875297" y="621837"/>
                  </a:moveTo>
                  <a:cubicBezTo>
                    <a:pt x="1233810" y="621837"/>
                    <a:pt x="1524443" y="912577"/>
                    <a:pt x="1524443" y="1271223"/>
                  </a:cubicBezTo>
                  <a:cubicBezTo>
                    <a:pt x="1524443" y="1629869"/>
                    <a:pt x="1233810" y="1920609"/>
                    <a:pt x="875297" y="1920609"/>
                  </a:cubicBezTo>
                  <a:cubicBezTo>
                    <a:pt x="516784" y="1920609"/>
                    <a:pt x="226151" y="1629869"/>
                    <a:pt x="226151" y="1271223"/>
                  </a:cubicBezTo>
                  <a:cubicBezTo>
                    <a:pt x="226151" y="912577"/>
                    <a:pt x="516784" y="621837"/>
                    <a:pt x="875297" y="621837"/>
                  </a:cubicBezTo>
                  <a:close/>
                  <a:moveTo>
                    <a:pt x="2146050" y="0"/>
                  </a:moveTo>
                  <a:lnTo>
                    <a:pt x="1073025" y="0"/>
                  </a:lnTo>
                  <a:cubicBezTo>
                    <a:pt x="480410" y="0"/>
                    <a:pt x="0" y="480587"/>
                    <a:pt x="0" y="1073422"/>
                  </a:cubicBezTo>
                  <a:cubicBezTo>
                    <a:pt x="0" y="1666257"/>
                    <a:pt x="480410" y="2146844"/>
                    <a:pt x="1073025" y="2146844"/>
                  </a:cubicBezTo>
                  <a:cubicBezTo>
                    <a:pt x="1665640" y="2146844"/>
                    <a:pt x="2146050" y="1666257"/>
                    <a:pt x="2146050" y="1073422"/>
                  </a:cubicBezTo>
                  <a:lnTo>
                    <a:pt x="214605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defTabSz="1218565">
                <a:defRPr/>
              </a:pPr>
              <a:endParaRPr lang="zh-CN" alt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962059" y="3651870"/>
              <a:ext cx="770984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565">
                <a:defRPr/>
              </a:pPr>
              <a:r>
                <a:rPr lang="en-US" altLang="zh-CN" sz="3200" b="1" kern="0" dirty="0">
                  <a:solidFill>
                    <a:sysClr val="windowText" lastClr="000000"/>
                  </a:solidFill>
                  <a:latin typeface="Charlemagne Std" panose="04020705060702020204" pitchFamily="82" charset="0"/>
                  <a:ea typeface="微软雅黑" panose="020B0503020204020204" charset="-122"/>
                </a:rPr>
                <a:t>80%</a:t>
              </a:r>
              <a:endParaRPr lang="zh-CN" altLang="en-US" sz="3200" b="1" kern="0" dirty="0">
                <a:solidFill>
                  <a:sysClr val="windowText" lastClr="000000"/>
                </a:solidFill>
                <a:latin typeface="Charlemagne Std" panose="04020705060702020204" pitchFamily="82" charset="0"/>
                <a:ea typeface="微软雅黑" panose="020B050302020402020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6126584" y="2139813"/>
            <a:ext cx="668780" cy="675216"/>
            <a:chOff x="4929188" y="1303338"/>
            <a:chExt cx="501650" cy="506412"/>
          </a:xfrm>
        </p:grpSpPr>
        <p:sp>
          <p:nvSpPr>
            <p:cNvPr id="47" name="Freeform 6"/>
            <p:cNvSpPr/>
            <p:nvPr/>
          </p:nvSpPr>
          <p:spPr bwMode="auto">
            <a:xfrm>
              <a:off x="4929188" y="1303338"/>
              <a:ext cx="501650" cy="506412"/>
            </a:xfrm>
            <a:custGeom>
              <a:avLst/>
              <a:gdLst>
                <a:gd name="T0" fmla="*/ 134 w 134"/>
                <a:gd name="T1" fmla="*/ 36 h 135"/>
                <a:gd name="T2" fmla="*/ 134 w 134"/>
                <a:gd name="T3" fmla="*/ 98 h 135"/>
                <a:gd name="T4" fmla="*/ 98 w 134"/>
                <a:gd name="T5" fmla="*/ 135 h 135"/>
                <a:gd name="T6" fmla="*/ 36 w 134"/>
                <a:gd name="T7" fmla="*/ 135 h 135"/>
                <a:gd name="T8" fmla="*/ 0 w 134"/>
                <a:gd name="T9" fmla="*/ 98 h 135"/>
                <a:gd name="T10" fmla="*/ 0 w 134"/>
                <a:gd name="T11" fmla="*/ 36 h 135"/>
                <a:gd name="T12" fmla="*/ 36 w 134"/>
                <a:gd name="T13" fmla="*/ 0 h 135"/>
                <a:gd name="T14" fmla="*/ 134 w 134"/>
                <a:gd name="T15" fmla="*/ 0 h 135"/>
                <a:gd name="T16" fmla="*/ 134 w 134"/>
                <a:gd name="T17" fmla="*/ 36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4" h="135">
                  <a:moveTo>
                    <a:pt x="134" y="36"/>
                  </a:moveTo>
                  <a:cubicBezTo>
                    <a:pt x="134" y="98"/>
                    <a:pt x="134" y="98"/>
                    <a:pt x="134" y="98"/>
                  </a:cubicBezTo>
                  <a:cubicBezTo>
                    <a:pt x="134" y="118"/>
                    <a:pt x="118" y="135"/>
                    <a:pt x="98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16" y="135"/>
                    <a:pt x="0" y="118"/>
                    <a:pt x="0" y="98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6" y="0"/>
                    <a:pt x="36" y="0"/>
                  </a:cubicBezTo>
                  <a:cubicBezTo>
                    <a:pt x="134" y="0"/>
                    <a:pt x="134" y="0"/>
                    <a:pt x="134" y="0"/>
                  </a:cubicBezTo>
                  <a:lnTo>
                    <a:pt x="134" y="3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>
                <a:defRPr/>
              </a:pPr>
              <a:endParaRPr lang="zh-CN" alt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Freeform 7"/>
            <p:cNvSpPr/>
            <p:nvPr/>
          </p:nvSpPr>
          <p:spPr bwMode="auto">
            <a:xfrm>
              <a:off x="4995863" y="1358900"/>
              <a:ext cx="371475" cy="206375"/>
            </a:xfrm>
            <a:custGeom>
              <a:avLst/>
              <a:gdLst>
                <a:gd name="T0" fmla="*/ 97 w 99"/>
                <a:gd name="T1" fmla="*/ 44 h 55"/>
                <a:gd name="T2" fmla="*/ 50 w 99"/>
                <a:gd name="T3" fmla="*/ 0 h 55"/>
                <a:gd name="T4" fmla="*/ 3 w 99"/>
                <a:gd name="T5" fmla="*/ 44 h 55"/>
                <a:gd name="T6" fmla="*/ 3 w 99"/>
                <a:gd name="T7" fmla="*/ 53 h 55"/>
                <a:gd name="T8" fmla="*/ 8 w 99"/>
                <a:gd name="T9" fmla="*/ 55 h 55"/>
                <a:gd name="T10" fmla="*/ 12 w 99"/>
                <a:gd name="T11" fmla="*/ 53 h 55"/>
                <a:gd name="T12" fmla="*/ 50 w 99"/>
                <a:gd name="T13" fmla="*/ 18 h 55"/>
                <a:gd name="T14" fmla="*/ 87 w 99"/>
                <a:gd name="T15" fmla="*/ 53 h 55"/>
                <a:gd name="T16" fmla="*/ 92 w 99"/>
                <a:gd name="T17" fmla="*/ 55 h 55"/>
                <a:gd name="T18" fmla="*/ 97 w 99"/>
                <a:gd name="T19" fmla="*/ 53 h 55"/>
                <a:gd name="T20" fmla="*/ 97 w 99"/>
                <a:gd name="T21" fmla="*/ 4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9" h="55">
                  <a:moveTo>
                    <a:pt x="97" y="44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1" y="46"/>
                    <a:pt x="0" y="50"/>
                    <a:pt x="3" y="53"/>
                  </a:cubicBezTo>
                  <a:cubicBezTo>
                    <a:pt x="4" y="54"/>
                    <a:pt x="6" y="55"/>
                    <a:pt x="8" y="55"/>
                  </a:cubicBezTo>
                  <a:cubicBezTo>
                    <a:pt x="9" y="55"/>
                    <a:pt x="11" y="54"/>
                    <a:pt x="12" y="53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87" y="53"/>
                    <a:pt x="87" y="53"/>
                    <a:pt x="87" y="53"/>
                  </a:cubicBezTo>
                  <a:cubicBezTo>
                    <a:pt x="89" y="54"/>
                    <a:pt x="90" y="55"/>
                    <a:pt x="92" y="55"/>
                  </a:cubicBezTo>
                  <a:cubicBezTo>
                    <a:pt x="94" y="55"/>
                    <a:pt x="96" y="54"/>
                    <a:pt x="97" y="53"/>
                  </a:cubicBezTo>
                  <a:cubicBezTo>
                    <a:pt x="99" y="50"/>
                    <a:pt x="99" y="46"/>
                    <a:pt x="97" y="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>
                <a:defRPr/>
              </a:pPr>
              <a:endParaRPr lang="zh-CN" alt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Freeform 8"/>
            <p:cNvSpPr/>
            <p:nvPr/>
          </p:nvSpPr>
          <p:spPr bwMode="auto">
            <a:xfrm>
              <a:off x="5056188" y="1446213"/>
              <a:ext cx="255588" cy="265112"/>
            </a:xfrm>
            <a:custGeom>
              <a:avLst/>
              <a:gdLst>
                <a:gd name="T0" fmla="*/ 0 w 68"/>
                <a:gd name="T1" fmla="*/ 32 h 71"/>
                <a:gd name="T2" fmla="*/ 0 w 68"/>
                <a:gd name="T3" fmla="*/ 68 h 71"/>
                <a:gd name="T4" fmla="*/ 5 w 68"/>
                <a:gd name="T5" fmla="*/ 71 h 71"/>
                <a:gd name="T6" fmla="*/ 22 w 68"/>
                <a:gd name="T7" fmla="*/ 71 h 71"/>
                <a:gd name="T8" fmla="*/ 22 w 68"/>
                <a:gd name="T9" fmla="*/ 44 h 71"/>
                <a:gd name="T10" fmla="*/ 46 w 68"/>
                <a:gd name="T11" fmla="*/ 44 h 71"/>
                <a:gd name="T12" fmla="*/ 46 w 68"/>
                <a:gd name="T13" fmla="*/ 71 h 71"/>
                <a:gd name="T14" fmla="*/ 63 w 68"/>
                <a:gd name="T15" fmla="*/ 71 h 71"/>
                <a:gd name="T16" fmla="*/ 68 w 68"/>
                <a:gd name="T17" fmla="*/ 68 h 71"/>
                <a:gd name="T18" fmla="*/ 68 w 68"/>
                <a:gd name="T19" fmla="*/ 32 h 71"/>
                <a:gd name="T20" fmla="*/ 34 w 68"/>
                <a:gd name="T21" fmla="*/ 0 h 71"/>
                <a:gd name="T22" fmla="*/ 0 w 68"/>
                <a:gd name="T23" fmla="*/ 3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8" h="71">
                  <a:moveTo>
                    <a:pt x="0" y="32"/>
                  </a:moveTo>
                  <a:cubicBezTo>
                    <a:pt x="0" y="68"/>
                    <a:pt x="0" y="68"/>
                    <a:pt x="0" y="68"/>
                  </a:cubicBezTo>
                  <a:cubicBezTo>
                    <a:pt x="0" y="70"/>
                    <a:pt x="2" y="71"/>
                    <a:pt x="5" y="71"/>
                  </a:cubicBezTo>
                  <a:cubicBezTo>
                    <a:pt x="22" y="71"/>
                    <a:pt x="22" y="71"/>
                    <a:pt x="22" y="71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6" y="71"/>
                    <a:pt x="46" y="71"/>
                    <a:pt x="46" y="71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66" y="71"/>
                    <a:pt x="68" y="70"/>
                    <a:pt x="68" y="68"/>
                  </a:cubicBezTo>
                  <a:cubicBezTo>
                    <a:pt x="68" y="32"/>
                    <a:pt x="68" y="32"/>
                    <a:pt x="68" y="32"/>
                  </a:cubicBezTo>
                  <a:cubicBezTo>
                    <a:pt x="34" y="0"/>
                    <a:pt x="34" y="0"/>
                    <a:pt x="34" y="0"/>
                  </a:cubicBezTo>
                  <a:lnTo>
                    <a:pt x="0" y="3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>
                <a:defRPr/>
              </a:pPr>
              <a:endParaRPr lang="zh-CN" altLang="en-US" sz="24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6120237" y="3143705"/>
            <a:ext cx="675129" cy="675216"/>
            <a:chOff x="1339850" y="2163763"/>
            <a:chExt cx="506413" cy="506412"/>
          </a:xfrm>
        </p:grpSpPr>
        <p:sp>
          <p:nvSpPr>
            <p:cNvPr id="51" name="Freeform 13"/>
            <p:cNvSpPr/>
            <p:nvPr/>
          </p:nvSpPr>
          <p:spPr bwMode="auto">
            <a:xfrm>
              <a:off x="1339850" y="2163763"/>
              <a:ext cx="506413" cy="506412"/>
            </a:xfrm>
            <a:custGeom>
              <a:avLst/>
              <a:gdLst>
                <a:gd name="T0" fmla="*/ 135 w 135"/>
                <a:gd name="T1" fmla="*/ 36 h 135"/>
                <a:gd name="T2" fmla="*/ 135 w 135"/>
                <a:gd name="T3" fmla="*/ 98 h 135"/>
                <a:gd name="T4" fmla="*/ 98 w 135"/>
                <a:gd name="T5" fmla="*/ 135 h 135"/>
                <a:gd name="T6" fmla="*/ 37 w 135"/>
                <a:gd name="T7" fmla="*/ 135 h 135"/>
                <a:gd name="T8" fmla="*/ 0 w 135"/>
                <a:gd name="T9" fmla="*/ 98 h 135"/>
                <a:gd name="T10" fmla="*/ 0 w 135"/>
                <a:gd name="T11" fmla="*/ 36 h 135"/>
                <a:gd name="T12" fmla="*/ 37 w 135"/>
                <a:gd name="T13" fmla="*/ 0 h 135"/>
                <a:gd name="T14" fmla="*/ 135 w 135"/>
                <a:gd name="T15" fmla="*/ 0 h 135"/>
                <a:gd name="T16" fmla="*/ 135 w 135"/>
                <a:gd name="T17" fmla="*/ 36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5" h="135">
                  <a:moveTo>
                    <a:pt x="135" y="36"/>
                  </a:moveTo>
                  <a:cubicBezTo>
                    <a:pt x="135" y="98"/>
                    <a:pt x="135" y="98"/>
                    <a:pt x="135" y="98"/>
                  </a:cubicBezTo>
                  <a:cubicBezTo>
                    <a:pt x="135" y="118"/>
                    <a:pt x="118" y="135"/>
                    <a:pt x="98" y="135"/>
                  </a:cubicBezTo>
                  <a:cubicBezTo>
                    <a:pt x="37" y="135"/>
                    <a:pt x="37" y="135"/>
                    <a:pt x="37" y="135"/>
                  </a:cubicBezTo>
                  <a:cubicBezTo>
                    <a:pt x="16" y="135"/>
                    <a:pt x="0" y="118"/>
                    <a:pt x="0" y="98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6" y="0"/>
                    <a:pt x="37" y="0"/>
                  </a:cubicBezTo>
                  <a:cubicBezTo>
                    <a:pt x="135" y="0"/>
                    <a:pt x="135" y="0"/>
                    <a:pt x="135" y="0"/>
                  </a:cubicBezTo>
                  <a:lnTo>
                    <a:pt x="135" y="3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>
                <a:defRPr/>
              </a:pPr>
              <a:endParaRPr lang="zh-CN" alt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" name="Freeform 14"/>
            <p:cNvSpPr/>
            <p:nvPr/>
          </p:nvSpPr>
          <p:spPr bwMode="auto">
            <a:xfrm>
              <a:off x="1500188" y="2276475"/>
              <a:ext cx="176213" cy="104775"/>
            </a:xfrm>
            <a:custGeom>
              <a:avLst/>
              <a:gdLst>
                <a:gd name="T0" fmla="*/ 111 w 111"/>
                <a:gd name="T1" fmla="*/ 0 h 66"/>
                <a:gd name="T2" fmla="*/ 55 w 111"/>
                <a:gd name="T3" fmla="*/ 0 h 66"/>
                <a:gd name="T4" fmla="*/ 55 w 111"/>
                <a:gd name="T5" fmla="*/ 54 h 66"/>
                <a:gd name="T6" fmla="*/ 14 w 111"/>
                <a:gd name="T7" fmla="*/ 54 h 66"/>
                <a:gd name="T8" fmla="*/ 14 w 111"/>
                <a:gd name="T9" fmla="*/ 0 h 66"/>
                <a:gd name="T10" fmla="*/ 0 w 111"/>
                <a:gd name="T11" fmla="*/ 0 h 66"/>
                <a:gd name="T12" fmla="*/ 0 w 111"/>
                <a:gd name="T13" fmla="*/ 66 h 66"/>
                <a:gd name="T14" fmla="*/ 111 w 111"/>
                <a:gd name="T15" fmla="*/ 66 h 66"/>
                <a:gd name="T16" fmla="*/ 111 w 111"/>
                <a:gd name="T17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" h="66">
                  <a:moveTo>
                    <a:pt x="111" y="0"/>
                  </a:moveTo>
                  <a:lnTo>
                    <a:pt x="55" y="0"/>
                  </a:lnTo>
                  <a:lnTo>
                    <a:pt x="55" y="54"/>
                  </a:lnTo>
                  <a:lnTo>
                    <a:pt x="14" y="54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66"/>
                  </a:lnTo>
                  <a:lnTo>
                    <a:pt x="111" y="66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>
                <a:defRPr/>
              </a:pPr>
              <a:endParaRPr lang="zh-CN" alt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Freeform 15"/>
            <p:cNvSpPr>
              <a:spLocks noEditPoints="1"/>
            </p:cNvSpPr>
            <p:nvPr/>
          </p:nvSpPr>
          <p:spPr bwMode="auto">
            <a:xfrm>
              <a:off x="1447800" y="2276475"/>
              <a:ext cx="288925" cy="277812"/>
            </a:xfrm>
            <a:custGeom>
              <a:avLst/>
              <a:gdLst>
                <a:gd name="T0" fmla="*/ 72 w 77"/>
                <a:gd name="T1" fmla="*/ 0 h 74"/>
                <a:gd name="T2" fmla="*/ 64 w 77"/>
                <a:gd name="T3" fmla="*/ 0 h 74"/>
                <a:gd name="T4" fmla="*/ 64 w 77"/>
                <a:gd name="T5" fmla="*/ 31 h 74"/>
                <a:gd name="T6" fmla="*/ 10 w 77"/>
                <a:gd name="T7" fmla="*/ 31 h 74"/>
                <a:gd name="T8" fmla="*/ 10 w 77"/>
                <a:gd name="T9" fmla="*/ 0 h 74"/>
                <a:gd name="T10" fmla="*/ 5 w 77"/>
                <a:gd name="T11" fmla="*/ 0 h 74"/>
                <a:gd name="T12" fmla="*/ 0 w 77"/>
                <a:gd name="T13" fmla="*/ 6 h 74"/>
                <a:gd name="T14" fmla="*/ 0 w 77"/>
                <a:gd name="T15" fmla="*/ 68 h 74"/>
                <a:gd name="T16" fmla="*/ 5 w 77"/>
                <a:gd name="T17" fmla="*/ 74 h 74"/>
                <a:gd name="T18" fmla="*/ 72 w 77"/>
                <a:gd name="T19" fmla="*/ 74 h 74"/>
                <a:gd name="T20" fmla="*/ 77 w 77"/>
                <a:gd name="T21" fmla="*/ 68 h 74"/>
                <a:gd name="T22" fmla="*/ 77 w 77"/>
                <a:gd name="T23" fmla="*/ 6 h 74"/>
                <a:gd name="T24" fmla="*/ 72 w 77"/>
                <a:gd name="T25" fmla="*/ 0 h 74"/>
                <a:gd name="T26" fmla="*/ 38 w 77"/>
                <a:gd name="T27" fmla="*/ 65 h 74"/>
                <a:gd name="T28" fmla="*/ 22 w 77"/>
                <a:gd name="T29" fmla="*/ 49 h 74"/>
                <a:gd name="T30" fmla="*/ 38 w 77"/>
                <a:gd name="T31" fmla="*/ 33 h 74"/>
                <a:gd name="T32" fmla="*/ 54 w 77"/>
                <a:gd name="T33" fmla="*/ 49 h 74"/>
                <a:gd name="T34" fmla="*/ 38 w 77"/>
                <a:gd name="T35" fmla="*/ 6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7" h="74">
                  <a:moveTo>
                    <a:pt x="72" y="0"/>
                  </a:moveTo>
                  <a:cubicBezTo>
                    <a:pt x="64" y="0"/>
                    <a:pt x="64" y="0"/>
                    <a:pt x="64" y="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2"/>
                    <a:pt x="2" y="74"/>
                    <a:pt x="5" y="74"/>
                  </a:cubicBezTo>
                  <a:cubicBezTo>
                    <a:pt x="72" y="74"/>
                    <a:pt x="72" y="74"/>
                    <a:pt x="72" y="74"/>
                  </a:cubicBezTo>
                  <a:cubicBezTo>
                    <a:pt x="75" y="74"/>
                    <a:pt x="77" y="72"/>
                    <a:pt x="77" y="68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7" y="3"/>
                    <a:pt x="75" y="0"/>
                    <a:pt x="72" y="0"/>
                  </a:cubicBezTo>
                  <a:close/>
                  <a:moveTo>
                    <a:pt x="38" y="65"/>
                  </a:moveTo>
                  <a:cubicBezTo>
                    <a:pt x="29" y="65"/>
                    <a:pt x="22" y="58"/>
                    <a:pt x="22" y="49"/>
                  </a:cubicBezTo>
                  <a:cubicBezTo>
                    <a:pt x="22" y="40"/>
                    <a:pt x="29" y="33"/>
                    <a:pt x="38" y="33"/>
                  </a:cubicBezTo>
                  <a:cubicBezTo>
                    <a:pt x="46" y="33"/>
                    <a:pt x="54" y="40"/>
                    <a:pt x="54" y="49"/>
                  </a:cubicBezTo>
                  <a:cubicBezTo>
                    <a:pt x="54" y="58"/>
                    <a:pt x="46" y="65"/>
                    <a:pt x="38" y="65"/>
                  </a:cubicBez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>
                <a:defRPr/>
              </a:pPr>
              <a:endParaRPr lang="zh-CN" alt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Oval 16"/>
            <p:cNvSpPr>
              <a:spLocks noChangeArrowheads="1"/>
            </p:cNvSpPr>
            <p:nvPr/>
          </p:nvSpPr>
          <p:spPr bwMode="auto">
            <a:xfrm>
              <a:off x="1549400" y="2419350"/>
              <a:ext cx="82550" cy="82550"/>
            </a:xfrm>
            <a:prstGeom prst="ellipse">
              <a:avLst/>
            </a:prstGeom>
            <a:solidFill>
              <a:srgbClr val="ECECE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>
                <a:defRPr/>
              </a:pPr>
              <a:endParaRPr lang="zh-CN" altLang="en-US" sz="24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6126584" y="4147599"/>
            <a:ext cx="668780" cy="675217"/>
            <a:chOff x="5093055" y="2766720"/>
            <a:chExt cx="501650" cy="506413"/>
          </a:xfrm>
        </p:grpSpPr>
        <p:sp>
          <p:nvSpPr>
            <p:cNvPr id="56" name="Freeform 21"/>
            <p:cNvSpPr/>
            <p:nvPr/>
          </p:nvSpPr>
          <p:spPr bwMode="auto">
            <a:xfrm>
              <a:off x="5093055" y="2766720"/>
              <a:ext cx="501650" cy="506413"/>
            </a:xfrm>
            <a:custGeom>
              <a:avLst/>
              <a:gdLst>
                <a:gd name="T0" fmla="*/ 134 w 134"/>
                <a:gd name="T1" fmla="*/ 37 h 135"/>
                <a:gd name="T2" fmla="*/ 134 w 134"/>
                <a:gd name="T3" fmla="*/ 98 h 135"/>
                <a:gd name="T4" fmla="*/ 98 w 134"/>
                <a:gd name="T5" fmla="*/ 135 h 135"/>
                <a:gd name="T6" fmla="*/ 36 w 134"/>
                <a:gd name="T7" fmla="*/ 135 h 135"/>
                <a:gd name="T8" fmla="*/ 0 w 134"/>
                <a:gd name="T9" fmla="*/ 98 h 135"/>
                <a:gd name="T10" fmla="*/ 0 w 134"/>
                <a:gd name="T11" fmla="*/ 37 h 135"/>
                <a:gd name="T12" fmla="*/ 36 w 134"/>
                <a:gd name="T13" fmla="*/ 0 h 135"/>
                <a:gd name="T14" fmla="*/ 134 w 134"/>
                <a:gd name="T15" fmla="*/ 0 h 135"/>
                <a:gd name="T16" fmla="*/ 134 w 134"/>
                <a:gd name="T17" fmla="*/ 3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4" h="135">
                  <a:moveTo>
                    <a:pt x="134" y="37"/>
                  </a:moveTo>
                  <a:cubicBezTo>
                    <a:pt x="134" y="98"/>
                    <a:pt x="134" y="98"/>
                    <a:pt x="134" y="98"/>
                  </a:cubicBezTo>
                  <a:cubicBezTo>
                    <a:pt x="134" y="118"/>
                    <a:pt x="118" y="135"/>
                    <a:pt x="98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16" y="135"/>
                    <a:pt x="0" y="118"/>
                    <a:pt x="0" y="98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16"/>
                    <a:pt x="16" y="0"/>
                    <a:pt x="36" y="0"/>
                  </a:cubicBezTo>
                  <a:cubicBezTo>
                    <a:pt x="134" y="0"/>
                    <a:pt x="134" y="0"/>
                    <a:pt x="134" y="0"/>
                  </a:cubicBezTo>
                  <a:lnTo>
                    <a:pt x="134" y="3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>
                <a:defRPr/>
              </a:pPr>
              <a:endParaRPr lang="zh-CN" alt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" name="Oval 22"/>
            <p:cNvSpPr>
              <a:spLocks noChangeArrowheads="1"/>
            </p:cNvSpPr>
            <p:nvPr/>
          </p:nvSpPr>
          <p:spPr bwMode="auto">
            <a:xfrm>
              <a:off x="5201005" y="3069933"/>
              <a:ext cx="98425" cy="98425"/>
            </a:xfrm>
            <a:prstGeom prst="ellipse">
              <a:avLst/>
            </a:prstGeom>
            <a:solidFill>
              <a:srgbClr val="ECECE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>
                <a:defRPr/>
              </a:pPr>
              <a:endParaRPr lang="zh-CN" alt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" name="Freeform 23"/>
            <p:cNvSpPr/>
            <p:nvPr/>
          </p:nvSpPr>
          <p:spPr bwMode="auto">
            <a:xfrm>
              <a:off x="5212118" y="2969920"/>
              <a:ext cx="180975" cy="179388"/>
            </a:xfrm>
            <a:custGeom>
              <a:avLst/>
              <a:gdLst>
                <a:gd name="T0" fmla="*/ 6 w 48"/>
                <a:gd name="T1" fmla="*/ 0 h 48"/>
                <a:gd name="T2" fmla="*/ 0 w 48"/>
                <a:gd name="T3" fmla="*/ 7 h 48"/>
                <a:gd name="T4" fmla="*/ 6 w 48"/>
                <a:gd name="T5" fmla="*/ 13 h 48"/>
                <a:gd name="T6" fmla="*/ 35 w 48"/>
                <a:gd name="T7" fmla="*/ 42 h 48"/>
                <a:gd name="T8" fmla="*/ 42 w 48"/>
                <a:gd name="T9" fmla="*/ 48 h 48"/>
                <a:gd name="T10" fmla="*/ 48 w 48"/>
                <a:gd name="T11" fmla="*/ 42 h 48"/>
                <a:gd name="T12" fmla="*/ 6 w 48"/>
                <a:gd name="T1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48">
                  <a:moveTo>
                    <a:pt x="6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0"/>
                    <a:pt x="3" y="13"/>
                    <a:pt x="6" y="13"/>
                  </a:cubicBezTo>
                  <a:cubicBezTo>
                    <a:pt x="22" y="13"/>
                    <a:pt x="35" y="26"/>
                    <a:pt x="35" y="42"/>
                  </a:cubicBezTo>
                  <a:cubicBezTo>
                    <a:pt x="35" y="45"/>
                    <a:pt x="38" y="48"/>
                    <a:pt x="42" y="48"/>
                  </a:cubicBezTo>
                  <a:cubicBezTo>
                    <a:pt x="45" y="48"/>
                    <a:pt x="48" y="45"/>
                    <a:pt x="48" y="42"/>
                  </a:cubicBezTo>
                  <a:cubicBezTo>
                    <a:pt x="48" y="19"/>
                    <a:pt x="29" y="0"/>
                    <a:pt x="6" y="0"/>
                  </a:cubicBez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>
                <a:defRPr/>
              </a:pPr>
              <a:endParaRPr lang="zh-CN" alt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Freeform 24"/>
            <p:cNvSpPr/>
            <p:nvPr/>
          </p:nvSpPr>
          <p:spPr bwMode="auto">
            <a:xfrm>
              <a:off x="5212118" y="2871495"/>
              <a:ext cx="277813" cy="277813"/>
            </a:xfrm>
            <a:custGeom>
              <a:avLst/>
              <a:gdLst>
                <a:gd name="T0" fmla="*/ 6 w 74"/>
                <a:gd name="T1" fmla="*/ 0 h 74"/>
                <a:gd name="T2" fmla="*/ 0 w 74"/>
                <a:gd name="T3" fmla="*/ 7 h 74"/>
                <a:gd name="T4" fmla="*/ 6 w 74"/>
                <a:gd name="T5" fmla="*/ 13 h 74"/>
                <a:gd name="T6" fmla="*/ 61 w 74"/>
                <a:gd name="T7" fmla="*/ 68 h 74"/>
                <a:gd name="T8" fmla="*/ 68 w 74"/>
                <a:gd name="T9" fmla="*/ 74 h 74"/>
                <a:gd name="T10" fmla="*/ 74 w 74"/>
                <a:gd name="T11" fmla="*/ 68 h 74"/>
                <a:gd name="T12" fmla="*/ 6 w 74"/>
                <a:gd name="T1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" h="74">
                  <a:moveTo>
                    <a:pt x="6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0"/>
                    <a:pt x="3" y="13"/>
                    <a:pt x="6" y="13"/>
                  </a:cubicBezTo>
                  <a:cubicBezTo>
                    <a:pt x="37" y="13"/>
                    <a:pt x="61" y="38"/>
                    <a:pt x="61" y="68"/>
                  </a:cubicBezTo>
                  <a:cubicBezTo>
                    <a:pt x="61" y="71"/>
                    <a:pt x="64" y="74"/>
                    <a:pt x="68" y="74"/>
                  </a:cubicBezTo>
                  <a:cubicBezTo>
                    <a:pt x="71" y="74"/>
                    <a:pt x="74" y="71"/>
                    <a:pt x="74" y="68"/>
                  </a:cubicBezTo>
                  <a:cubicBezTo>
                    <a:pt x="74" y="30"/>
                    <a:pt x="44" y="0"/>
                    <a:pt x="6" y="0"/>
                  </a:cubicBez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>
                <a:defRPr/>
              </a:pPr>
              <a:endParaRPr lang="zh-CN" altLang="en-US" sz="24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6120237" y="5151492"/>
            <a:ext cx="675129" cy="675216"/>
            <a:chOff x="6137274" y="1900165"/>
            <a:chExt cx="506413" cy="506412"/>
          </a:xfrm>
        </p:grpSpPr>
        <p:sp>
          <p:nvSpPr>
            <p:cNvPr id="61" name="Freeform 29"/>
            <p:cNvSpPr/>
            <p:nvPr/>
          </p:nvSpPr>
          <p:spPr bwMode="auto">
            <a:xfrm>
              <a:off x="6137274" y="1900165"/>
              <a:ext cx="506413" cy="506412"/>
            </a:xfrm>
            <a:custGeom>
              <a:avLst/>
              <a:gdLst>
                <a:gd name="T0" fmla="*/ 135 w 135"/>
                <a:gd name="T1" fmla="*/ 36 h 135"/>
                <a:gd name="T2" fmla="*/ 135 w 135"/>
                <a:gd name="T3" fmla="*/ 98 h 135"/>
                <a:gd name="T4" fmla="*/ 98 w 135"/>
                <a:gd name="T5" fmla="*/ 135 h 135"/>
                <a:gd name="T6" fmla="*/ 36 w 135"/>
                <a:gd name="T7" fmla="*/ 135 h 135"/>
                <a:gd name="T8" fmla="*/ 0 w 135"/>
                <a:gd name="T9" fmla="*/ 98 h 135"/>
                <a:gd name="T10" fmla="*/ 0 w 135"/>
                <a:gd name="T11" fmla="*/ 36 h 135"/>
                <a:gd name="T12" fmla="*/ 36 w 135"/>
                <a:gd name="T13" fmla="*/ 0 h 135"/>
                <a:gd name="T14" fmla="*/ 135 w 135"/>
                <a:gd name="T15" fmla="*/ 0 h 135"/>
                <a:gd name="T16" fmla="*/ 135 w 135"/>
                <a:gd name="T17" fmla="*/ 36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5" h="135">
                  <a:moveTo>
                    <a:pt x="135" y="36"/>
                  </a:moveTo>
                  <a:cubicBezTo>
                    <a:pt x="135" y="98"/>
                    <a:pt x="135" y="98"/>
                    <a:pt x="135" y="98"/>
                  </a:cubicBezTo>
                  <a:cubicBezTo>
                    <a:pt x="135" y="118"/>
                    <a:pt x="118" y="135"/>
                    <a:pt x="98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16" y="135"/>
                    <a:pt x="0" y="118"/>
                    <a:pt x="0" y="98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6" y="0"/>
                    <a:pt x="36" y="0"/>
                  </a:cubicBezTo>
                  <a:cubicBezTo>
                    <a:pt x="135" y="0"/>
                    <a:pt x="135" y="0"/>
                    <a:pt x="135" y="0"/>
                  </a:cubicBezTo>
                  <a:lnTo>
                    <a:pt x="135" y="3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>
                <a:defRPr/>
              </a:pPr>
              <a:endParaRPr lang="zh-CN" alt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Freeform 30"/>
            <p:cNvSpPr>
              <a:spLocks noEditPoints="1"/>
            </p:cNvSpPr>
            <p:nvPr/>
          </p:nvSpPr>
          <p:spPr bwMode="auto">
            <a:xfrm>
              <a:off x="6208712" y="1979540"/>
              <a:ext cx="327025" cy="325437"/>
            </a:xfrm>
            <a:custGeom>
              <a:avLst/>
              <a:gdLst>
                <a:gd name="T0" fmla="*/ 64 w 87"/>
                <a:gd name="T1" fmla="*/ 14 h 87"/>
                <a:gd name="T2" fmla="*/ 14 w 87"/>
                <a:gd name="T3" fmla="*/ 14 h 87"/>
                <a:gd name="T4" fmla="*/ 14 w 87"/>
                <a:gd name="T5" fmla="*/ 64 h 87"/>
                <a:gd name="T6" fmla="*/ 59 w 87"/>
                <a:gd name="T7" fmla="*/ 69 h 87"/>
                <a:gd name="T8" fmla="*/ 74 w 87"/>
                <a:gd name="T9" fmla="*/ 84 h 87"/>
                <a:gd name="T10" fmla="*/ 83 w 87"/>
                <a:gd name="T11" fmla="*/ 84 h 87"/>
                <a:gd name="T12" fmla="*/ 84 w 87"/>
                <a:gd name="T13" fmla="*/ 83 h 87"/>
                <a:gd name="T14" fmla="*/ 84 w 87"/>
                <a:gd name="T15" fmla="*/ 74 h 87"/>
                <a:gd name="T16" fmla="*/ 69 w 87"/>
                <a:gd name="T17" fmla="*/ 59 h 87"/>
                <a:gd name="T18" fmla="*/ 64 w 87"/>
                <a:gd name="T19" fmla="*/ 14 h 87"/>
                <a:gd name="T20" fmla="*/ 58 w 87"/>
                <a:gd name="T21" fmla="*/ 58 h 87"/>
                <a:gd name="T22" fmla="*/ 20 w 87"/>
                <a:gd name="T23" fmla="*/ 58 h 87"/>
                <a:gd name="T24" fmla="*/ 20 w 87"/>
                <a:gd name="T25" fmla="*/ 21 h 87"/>
                <a:gd name="T26" fmla="*/ 58 w 87"/>
                <a:gd name="T27" fmla="*/ 21 h 87"/>
                <a:gd name="T28" fmla="*/ 58 w 87"/>
                <a:gd name="T29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7" h="87">
                  <a:moveTo>
                    <a:pt x="64" y="14"/>
                  </a:moveTo>
                  <a:cubicBezTo>
                    <a:pt x="50" y="0"/>
                    <a:pt x="28" y="0"/>
                    <a:pt x="14" y="14"/>
                  </a:cubicBezTo>
                  <a:cubicBezTo>
                    <a:pt x="0" y="28"/>
                    <a:pt x="0" y="51"/>
                    <a:pt x="14" y="64"/>
                  </a:cubicBezTo>
                  <a:cubicBezTo>
                    <a:pt x="26" y="77"/>
                    <a:pt x="45" y="78"/>
                    <a:pt x="59" y="69"/>
                  </a:cubicBezTo>
                  <a:cubicBezTo>
                    <a:pt x="74" y="84"/>
                    <a:pt x="74" y="84"/>
                    <a:pt x="74" y="84"/>
                  </a:cubicBezTo>
                  <a:cubicBezTo>
                    <a:pt x="76" y="87"/>
                    <a:pt x="80" y="87"/>
                    <a:pt x="83" y="84"/>
                  </a:cubicBezTo>
                  <a:cubicBezTo>
                    <a:pt x="84" y="83"/>
                    <a:pt x="84" y="83"/>
                    <a:pt x="84" y="83"/>
                  </a:cubicBezTo>
                  <a:cubicBezTo>
                    <a:pt x="87" y="81"/>
                    <a:pt x="87" y="77"/>
                    <a:pt x="84" y="74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78" y="45"/>
                    <a:pt x="76" y="26"/>
                    <a:pt x="64" y="14"/>
                  </a:cubicBezTo>
                  <a:close/>
                  <a:moveTo>
                    <a:pt x="58" y="58"/>
                  </a:moveTo>
                  <a:cubicBezTo>
                    <a:pt x="47" y="68"/>
                    <a:pt x="31" y="68"/>
                    <a:pt x="20" y="58"/>
                  </a:cubicBezTo>
                  <a:cubicBezTo>
                    <a:pt x="10" y="48"/>
                    <a:pt x="10" y="31"/>
                    <a:pt x="20" y="21"/>
                  </a:cubicBezTo>
                  <a:cubicBezTo>
                    <a:pt x="31" y="10"/>
                    <a:pt x="47" y="10"/>
                    <a:pt x="58" y="21"/>
                  </a:cubicBezTo>
                  <a:cubicBezTo>
                    <a:pt x="68" y="31"/>
                    <a:pt x="68" y="48"/>
                    <a:pt x="58" y="58"/>
                  </a:cubicBez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8565">
                <a:defRPr/>
              </a:pPr>
              <a:endParaRPr lang="zh-CN" altLang="en-US" sz="24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3" name="Text Box 11"/>
          <p:cNvSpPr txBox="1">
            <a:spLocks noChangeArrowheads="1"/>
          </p:cNvSpPr>
          <p:nvPr/>
        </p:nvSpPr>
        <p:spPr bwMode="auto">
          <a:xfrm>
            <a:off x="6987421" y="2041452"/>
            <a:ext cx="419648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设计的发展存在着一个时代价值观</a:t>
            </a:r>
            <a:r>
              <a:rPr lang="zh-CN" alt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的问题即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什么是设计？为什么而</a:t>
            </a:r>
            <a:r>
              <a:rPr lang="zh-CN" alt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设计？对于多元化的今天，围绕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这个问题，不同的时期就会形成不同的</a:t>
            </a:r>
            <a:r>
              <a:rPr lang="zh-CN" alt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设计面貌。</a:t>
            </a:r>
            <a:endParaRPr lang="en-US" altLang="zh-CN" sz="13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4" name="Text Box 11"/>
          <p:cNvSpPr txBox="1">
            <a:spLocks noChangeArrowheads="1"/>
          </p:cNvSpPr>
          <p:nvPr/>
        </p:nvSpPr>
        <p:spPr bwMode="auto">
          <a:xfrm>
            <a:off x="6987421" y="3088184"/>
            <a:ext cx="419648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设计的发展存在着一个时代价值观</a:t>
            </a:r>
            <a:r>
              <a:rPr lang="zh-CN" alt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的问题即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什么是设计？为什么而</a:t>
            </a:r>
            <a:r>
              <a:rPr lang="zh-CN" alt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设计？对于多元化的今天，围绕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这个问题，不同的时期就会形成不同的</a:t>
            </a:r>
            <a:r>
              <a:rPr lang="zh-CN" alt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设计面貌。</a:t>
            </a:r>
            <a:endParaRPr lang="en-US" altLang="zh-CN" sz="13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5" name="Text Box 11"/>
          <p:cNvSpPr txBox="1">
            <a:spLocks noChangeArrowheads="1"/>
          </p:cNvSpPr>
          <p:nvPr/>
        </p:nvSpPr>
        <p:spPr bwMode="auto">
          <a:xfrm>
            <a:off x="6987421" y="4134916"/>
            <a:ext cx="4196483" cy="323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亮亮图文旗舰店</a:t>
            </a:r>
            <a:r>
              <a:rPr lang="en-US" altLang="zh-CN" sz="1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https://liangliangtuwen.tmall.com</a:t>
            </a:r>
            <a:endParaRPr lang="en-US" altLang="zh-CN" sz="13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6" name="Text Box 11"/>
          <p:cNvSpPr txBox="1">
            <a:spLocks noChangeArrowheads="1"/>
          </p:cNvSpPr>
          <p:nvPr/>
        </p:nvSpPr>
        <p:spPr bwMode="auto">
          <a:xfrm>
            <a:off x="6987421" y="5181649"/>
            <a:ext cx="419648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设计的发展存在着一个时代价值观的问题即什么是设计？为什么而设计？对于多元化的今天，围绕这个问题，不同的时期就会形成不同的设计面貌。</a:t>
            </a:r>
            <a:endParaRPr lang="en-US" altLang="zh-CN" sz="13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cs typeface="+mn-ea"/>
              </a:rPr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666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decel="666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3" decel="666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6" decel="666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3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3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3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3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3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3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  <p:bldP spid="6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132433" y="4775382"/>
            <a:ext cx="8017677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charset="-122"/>
              </a:rPr>
              <a:t>在此录入上述图表的综合描述说明，在此录入上述图表的综合描述说明。在此录入上述图表的描述说明在此录入上述图表的综合描述说明，在此录入上述图表的综合描述说明。在此录入上述图表的描述说明</a:t>
            </a: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endParaRPr lang="zh-CN" altLang="en-US" sz="11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charset="-122"/>
            </a:endParaRPr>
          </a:p>
        </p:txBody>
      </p:sp>
      <p:sp>
        <p:nvSpPr>
          <p:cNvPr id="3" name="六边形 2"/>
          <p:cNvSpPr/>
          <p:nvPr/>
        </p:nvSpPr>
        <p:spPr>
          <a:xfrm>
            <a:off x="2041893" y="1932372"/>
            <a:ext cx="2535234" cy="2185831"/>
          </a:xfrm>
          <a:prstGeom prst="hexagon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六边形 3"/>
          <p:cNvSpPr/>
          <p:nvPr/>
        </p:nvSpPr>
        <p:spPr>
          <a:xfrm>
            <a:off x="4828384" y="1932372"/>
            <a:ext cx="2535234" cy="2185831"/>
          </a:xfrm>
          <a:prstGeom prst="hexagon">
            <a:avLst/>
          </a:prstGeom>
          <a:blipFill dpi="0" rotWithShape="1">
            <a:blip r:embed="rId3" cstate="print"/>
            <a:srcRect/>
            <a:tile tx="-889000" ty="-1905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六边形 4"/>
          <p:cNvSpPr/>
          <p:nvPr/>
        </p:nvSpPr>
        <p:spPr>
          <a:xfrm>
            <a:off x="7614875" y="1932372"/>
            <a:ext cx="2535234" cy="2185831"/>
          </a:xfrm>
          <a:prstGeom prst="hexagon">
            <a:avLst/>
          </a:prstGeom>
          <a:blipFill dpi="0" rotWithShape="1">
            <a:blip r:embed="rId4" cstate="print"/>
            <a:srcRect/>
            <a:tile tx="-889000" ty="-1905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等腰三角形 5"/>
          <p:cNvSpPr/>
          <p:nvPr/>
        </p:nvSpPr>
        <p:spPr>
          <a:xfrm>
            <a:off x="4240268" y="3320708"/>
            <a:ext cx="924974" cy="79749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6"/>
          <p:cNvSpPr/>
          <p:nvPr/>
        </p:nvSpPr>
        <p:spPr>
          <a:xfrm>
            <a:off x="7026759" y="3320708"/>
            <a:ext cx="924974" cy="797495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等腰三角形 7"/>
          <p:cNvSpPr/>
          <p:nvPr/>
        </p:nvSpPr>
        <p:spPr>
          <a:xfrm flipV="1">
            <a:off x="4240268" y="1916833"/>
            <a:ext cx="924974" cy="79749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等腰三角形 8"/>
          <p:cNvSpPr/>
          <p:nvPr/>
        </p:nvSpPr>
        <p:spPr>
          <a:xfrm flipV="1">
            <a:off x="7026759" y="1916833"/>
            <a:ext cx="924974" cy="79749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132889" y="4375271"/>
            <a:ext cx="2268530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2">
                    <a:lumMod val="25000"/>
                    <a:alpha val="85000"/>
                  </a:schemeClr>
                </a:solidFill>
                <a:latin typeface="+mn-ea"/>
              </a:defRPr>
            </a:lvl1pPr>
          </a:lstStyle>
          <a:p>
            <a:pPr algn="ctr"/>
            <a:r>
              <a:rPr lang="zh-CN" altLang="en-US" sz="2000" b="1">
                <a:solidFill>
                  <a:schemeClr val="tx2"/>
                </a:solidFill>
                <a:latin typeface="+mj-ea"/>
                <a:ea typeface="+mj-ea"/>
              </a:rPr>
              <a:t>点击此处添加标题</a:t>
            </a:r>
          </a:p>
        </p:txBody>
      </p:sp>
      <p:sp>
        <p:nvSpPr>
          <p:cNvPr id="11" name="矩形 10"/>
          <p:cNvSpPr/>
          <p:nvPr/>
        </p:nvSpPr>
        <p:spPr>
          <a:xfrm>
            <a:off x="2132433" y="5287830"/>
            <a:ext cx="8017677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charset="-122"/>
              </a:rPr>
              <a:t>在此录入上述图表的综合描述说明，在此录入上述图表的综合描述说明。在此录入上述图表的描述说明在此录入上述图表的综合描述说明，在此录入上述图表的综合描述说明。在此录入上述图表的描述说明</a:t>
            </a: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endParaRPr lang="zh-CN" altLang="en-US" sz="11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7" presetClass="entr" presetSubtype="10" fill="hold" grpId="0" nodeType="withEffect">
                                  <p:stCondLst>
                                    <p:cond delay="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900"/>
                                  </p:stCondLst>
                                  <p:iterate type="lt">
                                    <p:tmPct val="1923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1400"/>
                                  </p:stCondLst>
                                  <p:iterate type="lt">
                                    <p:tmPct val="1923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>
            <a:off x="2561099" y="2017508"/>
            <a:ext cx="7160281" cy="164352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charset="-122"/>
              </a:rPr>
              <a:t>在此录入上述图表的综合描述说明，在此录入上述图表的综合描述说明。在此录入上述图表的描述说明在此录入上述图表的综合描述说明，在此录入上述图表的综合描述说明。在此录入上述图表的描述说明在此录入上述图表的综合描述说明，在此录入上述图表的综合描述说明。在此录入上述图表的描述说明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charset="-122"/>
            </a:endParaRPr>
          </a:p>
        </p:txBody>
      </p:sp>
      <p:sp>
        <p:nvSpPr>
          <p:cNvPr id="39" name="TextBox 3"/>
          <p:cNvSpPr txBox="1"/>
          <p:nvPr/>
        </p:nvSpPr>
        <p:spPr bwMode="auto">
          <a:xfrm>
            <a:off x="3097598" y="5152302"/>
            <a:ext cx="988948" cy="25391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添加标题</a:t>
            </a:r>
            <a:endParaRPr lang="en-US" altLang="zh-CN" sz="105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3276902" y="4039337"/>
            <a:ext cx="116064" cy="100938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reflection blurRad="6350" stA="10000" endPos="55000" dir="5400000" sy="-100000" algn="bl" rotWithShape="0"/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1" name="Rectangle 7"/>
          <p:cNvSpPr>
            <a:spLocks noChangeArrowheads="1"/>
          </p:cNvSpPr>
          <p:nvPr/>
        </p:nvSpPr>
        <p:spPr bwMode="auto">
          <a:xfrm>
            <a:off x="3460264" y="3452236"/>
            <a:ext cx="110213" cy="1596485"/>
          </a:xfrm>
          <a:prstGeom prst="rect">
            <a:avLst/>
          </a:prstGeom>
          <a:solidFill>
            <a:schemeClr val="accent3"/>
          </a:solidFill>
          <a:ln w="12700">
            <a:noFill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2" name="Rectangle 8"/>
          <p:cNvSpPr>
            <a:spLocks noChangeArrowheads="1"/>
          </p:cNvSpPr>
          <p:nvPr/>
        </p:nvSpPr>
        <p:spPr bwMode="auto">
          <a:xfrm>
            <a:off x="3637706" y="3801710"/>
            <a:ext cx="116476" cy="124733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reflection blurRad="6350" stA="10000" endPos="550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3" name="Rectangle 9"/>
          <p:cNvSpPr>
            <a:spLocks noChangeArrowheads="1"/>
          </p:cNvSpPr>
          <p:nvPr/>
        </p:nvSpPr>
        <p:spPr bwMode="auto">
          <a:xfrm>
            <a:off x="3821211" y="4155581"/>
            <a:ext cx="116476" cy="8934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reflection blurRad="6350" stA="10000" endPos="550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4" name="TextBox 32"/>
          <p:cNvSpPr txBox="1">
            <a:spLocks noChangeArrowheads="1"/>
          </p:cNvSpPr>
          <p:nvPr/>
        </p:nvSpPr>
        <p:spPr bwMode="auto">
          <a:xfrm>
            <a:off x="3293720" y="5416355"/>
            <a:ext cx="7928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cs typeface="Arial" panose="020B0604020202020204" pitchFamily="34" charset="0"/>
              </a:rPr>
              <a:t>87</a:t>
            </a:r>
            <a:r>
              <a:rPr lang="en-US" altLang="zh-CN" sz="20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cs typeface="Arial" panose="020B0604020202020204" pitchFamily="34" charset="0"/>
              </a:rPr>
              <a:t>%</a:t>
            </a:r>
          </a:p>
        </p:txBody>
      </p:sp>
      <p:sp>
        <p:nvSpPr>
          <p:cNvPr id="45" name="Rectangle 10"/>
          <p:cNvSpPr>
            <a:spLocks noChangeArrowheads="1"/>
          </p:cNvSpPr>
          <p:nvPr/>
        </p:nvSpPr>
        <p:spPr bwMode="auto">
          <a:xfrm>
            <a:off x="4961774" y="3525148"/>
            <a:ext cx="116036" cy="1523482"/>
          </a:xfrm>
          <a:prstGeom prst="rect">
            <a:avLst/>
          </a:prstGeom>
          <a:solidFill>
            <a:schemeClr val="accent2"/>
          </a:solidFill>
          <a:ln w="12700">
            <a:noFill/>
          </a:ln>
          <a:effectLst/>
        </p:spPr>
        <p:txBody>
          <a:bodyPr/>
          <a:lstStyle/>
          <a:p>
            <a:endParaRPr lang="zh-CN" altLang="en-US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6" name="Rectangle 11"/>
          <p:cNvSpPr>
            <a:spLocks noChangeArrowheads="1"/>
          </p:cNvSpPr>
          <p:nvPr/>
        </p:nvSpPr>
        <p:spPr bwMode="auto">
          <a:xfrm>
            <a:off x="5145091" y="4222516"/>
            <a:ext cx="116036" cy="82611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reflection blurRad="6350" stA="10000" endPos="55000" dir="5400000" sy="-100000" algn="bl" rotWithShape="0"/>
          </a:effectLst>
        </p:spPr>
        <p:txBody>
          <a:bodyPr/>
          <a:lstStyle/>
          <a:p>
            <a:endParaRPr lang="zh-CN" altLang="en-US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7" name="Rectangle 12"/>
          <p:cNvSpPr>
            <a:spLocks noChangeArrowheads="1"/>
          </p:cNvSpPr>
          <p:nvPr/>
        </p:nvSpPr>
        <p:spPr bwMode="auto">
          <a:xfrm>
            <a:off x="5328328" y="4424110"/>
            <a:ext cx="109884" cy="62421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reflection blurRad="6350" stA="10000" endPos="55000" dir="5400000" sy="-100000" algn="bl" rotWithShape="0"/>
          </a:effectLst>
        </p:spPr>
        <p:txBody>
          <a:bodyPr/>
          <a:lstStyle/>
          <a:p>
            <a:endParaRPr lang="zh-CN" altLang="en-US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8" name="Rectangle 13"/>
          <p:cNvSpPr>
            <a:spLocks noChangeArrowheads="1"/>
          </p:cNvSpPr>
          <p:nvPr/>
        </p:nvSpPr>
        <p:spPr bwMode="auto">
          <a:xfrm>
            <a:off x="5506340" y="4736221"/>
            <a:ext cx="116476" cy="31210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</a:ln>
          <a:effectLst>
            <a:reflection blurRad="6350" stA="10000" endPos="55000" dir="5400000" sy="-100000" algn="bl" rotWithShape="0"/>
          </a:effectLst>
        </p:spPr>
        <p:txBody>
          <a:bodyPr/>
          <a:lstStyle/>
          <a:p>
            <a:endParaRPr lang="zh-CN" altLang="en-US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9" name="TextBox 33"/>
          <p:cNvSpPr txBox="1">
            <a:spLocks noChangeArrowheads="1"/>
          </p:cNvSpPr>
          <p:nvPr/>
        </p:nvSpPr>
        <p:spPr bwMode="auto">
          <a:xfrm>
            <a:off x="4997050" y="5416355"/>
            <a:ext cx="7658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cs typeface="Arial" panose="020B0604020202020204" pitchFamily="34" charset="0"/>
              </a:rPr>
              <a:t>36</a:t>
            </a:r>
            <a:r>
              <a:rPr lang="en-US" altLang="zh-CN" sz="20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cs typeface="Arial" panose="020B0604020202020204" pitchFamily="34" charset="0"/>
              </a:rPr>
              <a:t>%</a:t>
            </a:r>
          </a:p>
        </p:txBody>
      </p:sp>
      <p:sp>
        <p:nvSpPr>
          <p:cNvPr id="50" name="TextBox 36"/>
          <p:cNvSpPr txBox="1"/>
          <p:nvPr/>
        </p:nvSpPr>
        <p:spPr bwMode="auto">
          <a:xfrm>
            <a:off x="4769851" y="5152302"/>
            <a:ext cx="1060172" cy="25391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添加标题</a:t>
            </a:r>
            <a:endParaRPr lang="en-US" altLang="zh-CN" sz="105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1" name="Rectangle 14"/>
          <p:cNvSpPr>
            <a:spLocks noChangeArrowheads="1"/>
          </p:cNvSpPr>
          <p:nvPr/>
        </p:nvSpPr>
        <p:spPr bwMode="auto">
          <a:xfrm>
            <a:off x="6627419" y="4437314"/>
            <a:ext cx="116939" cy="61145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reflection blurRad="6350" stA="10000" endPos="55000" dir="5400000" sy="-100000" algn="bl" rotWithShape="0"/>
          </a:effectLst>
        </p:spPr>
        <p:txBody>
          <a:bodyPr/>
          <a:lstStyle/>
          <a:p>
            <a:endParaRPr lang="zh-CN" altLang="en-US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2" name="Rectangle 15"/>
          <p:cNvSpPr>
            <a:spLocks noChangeArrowheads="1"/>
          </p:cNvSpPr>
          <p:nvPr/>
        </p:nvSpPr>
        <p:spPr bwMode="auto">
          <a:xfrm>
            <a:off x="6811600" y="4541660"/>
            <a:ext cx="110119" cy="50710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reflection blurRad="6350" stA="10000" endPos="55000" dir="5400000" sy="-100000" algn="bl" rotWithShape="0"/>
          </a:effectLst>
        </p:spPr>
        <p:txBody>
          <a:bodyPr/>
          <a:lstStyle/>
          <a:p>
            <a:endParaRPr lang="zh-CN" altLang="en-US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3" name="Rectangle 16"/>
          <p:cNvSpPr>
            <a:spLocks noChangeArrowheads="1"/>
          </p:cNvSpPr>
          <p:nvPr/>
        </p:nvSpPr>
        <p:spPr bwMode="auto">
          <a:xfrm>
            <a:off x="6989283" y="4743911"/>
            <a:ext cx="115377" cy="3044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reflection blurRad="6350" stA="10000" endPos="55000" dir="5400000" sy="-100000" algn="bl" rotWithShape="0"/>
          </a:effectLst>
        </p:spPr>
        <p:txBody>
          <a:bodyPr/>
          <a:lstStyle/>
          <a:p>
            <a:endParaRPr lang="zh-CN" altLang="en-US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4" name="Rectangle 17"/>
          <p:cNvSpPr>
            <a:spLocks noChangeArrowheads="1"/>
          </p:cNvSpPr>
          <p:nvPr/>
        </p:nvSpPr>
        <p:spPr bwMode="auto">
          <a:xfrm>
            <a:off x="7171688" y="3372392"/>
            <a:ext cx="110982" cy="1675937"/>
          </a:xfrm>
          <a:prstGeom prst="rect">
            <a:avLst/>
          </a:prstGeom>
          <a:solidFill>
            <a:schemeClr val="accent1"/>
          </a:solidFill>
          <a:ln w="12700">
            <a:noFill/>
          </a:ln>
          <a:effectLst/>
        </p:spPr>
        <p:txBody>
          <a:bodyPr/>
          <a:lstStyle/>
          <a:p>
            <a:endParaRPr lang="zh-CN" altLang="en-US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5" name="TextBox 34"/>
          <p:cNvSpPr txBox="1">
            <a:spLocks noChangeArrowheads="1"/>
          </p:cNvSpPr>
          <p:nvPr/>
        </p:nvSpPr>
        <p:spPr bwMode="auto">
          <a:xfrm>
            <a:off x="6646140" y="5416355"/>
            <a:ext cx="7085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cs typeface="Arial" panose="020B0604020202020204" pitchFamily="34" charset="0"/>
              </a:rPr>
              <a:t>24</a:t>
            </a:r>
            <a:r>
              <a:rPr lang="en-US" altLang="zh-CN" sz="20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cs typeface="Arial" panose="020B0604020202020204" pitchFamily="34" charset="0"/>
              </a:rPr>
              <a:t>%</a:t>
            </a:r>
          </a:p>
        </p:txBody>
      </p:sp>
      <p:sp>
        <p:nvSpPr>
          <p:cNvPr id="56" name="TextBox 37"/>
          <p:cNvSpPr txBox="1"/>
          <p:nvPr/>
        </p:nvSpPr>
        <p:spPr bwMode="auto">
          <a:xfrm>
            <a:off x="6556524" y="5152302"/>
            <a:ext cx="790787" cy="25391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添加标题</a:t>
            </a:r>
            <a:endParaRPr lang="en-US" altLang="zh-CN" sz="105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7" name="Rectangle 18"/>
          <p:cNvSpPr>
            <a:spLocks noChangeArrowheads="1"/>
          </p:cNvSpPr>
          <p:nvPr/>
        </p:nvSpPr>
        <p:spPr bwMode="auto">
          <a:xfrm>
            <a:off x="8196006" y="3629844"/>
            <a:ext cx="116033" cy="141892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reflection blurRad="6350" stA="10000" endPos="55000" dir="5400000" sy="-100000" algn="bl" rotWithShape="0"/>
          </a:effectLst>
        </p:spPr>
        <p:txBody>
          <a:bodyPr/>
          <a:lstStyle/>
          <a:p>
            <a:endParaRPr lang="zh-CN" altLang="en-US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8" name="Rectangle 19"/>
          <p:cNvSpPr>
            <a:spLocks noChangeArrowheads="1"/>
          </p:cNvSpPr>
          <p:nvPr/>
        </p:nvSpPr>
        <p:spPr bwMode="auto">
          <a:xfrm>
            <a:off x="8379319" y="3372390"/>
            <a:ext cx="116033" cy="1676376"/>
          </a:xfrm>
          <a:prstGeom prst="rect">
            <a:avLst/>
          </a:prstGeom>
          <a:solidFill>
            <a:schemeClr val="tx2"/>
          </a:solidFill>
          <a:ln w="12700">
            <a:noFill/>
          </a:ln>
          <a:effectLst/>
        </p:spPr>
        <p:txBody>
          <a:bodyPr/>
          <a:lstStyle/>
          <a:p>
            <a:endParaRPr lang="zh-CN" altLang="en-US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9" name="Rectangle 20"/>
          <p:cNvSpPr>
            <a:spLocks noChangeArrowheads="1"/>
          </p:cNvSpPr>
          <p:nvPr/>
        </p:nvSpPr>
        <p:spPr bwMode="auto">
          <a:xfrm>
            <a:off x="8562331" y="3525147"/>
            <a:ext cx="110983" cy="15231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reflection blurRad="6350" stA="10000" endPos="55000" dir="5400000" sy="-100000" algn="bl" rotWithShape="0"/>
          </a:effectLst>
        </p:spPr>
        <p:txBody>
          <a:bodyPr/>
          <a:lstStyle/>
          <a:p>
            <a:endParaRPr lang="zh-CN" altLang="en-US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0" name="Rectangle 21"/>
          <p:cNvSpPr>
            <a:spLocks noChangeArrowheads="1"/>
          </p:cNvSpPr>
          <p:nvPr/>
        </p:nvSpPr>
        <p:spPr bwMode="auto">
          <a:xfrm>
            <a:off x="8740341" y="4039470"/>
            <a:ext cx="116476" cy="10088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reflection blurRad="6350" stA="10000" endPos="55000" dir="5400000" sy="-100000" algn="bl" rotWithShape="0"/>
          </a:effectLst>
        </p:spPr>
        <p:txBody>
          <a:bodyPr/>
          <a:lstStyle/>
          <a:p>
            <a:endParaRPr lang="zh-CN" altLang="en-US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1" name="TextBox 35"/>
          <p:cNvSpPr txBox="1">
            <a:spLocks noChangeArrowheads="1"/>
          </p:cNvSpPr>
          <p:nvPr/>
        </p:nvSpPr>
        <p:spPr bwMode="auto">
          <a:xfrm>
            <a:off x="8237895" y="5416355"/>
            <a:ext cx="7396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cs typeface="Arial" panose="020B0604020202020204" pitchFamily="34" charset="0"/>
              </a:rPr>
              <a:t>74</a:t>
            </a:r>
            <a:r>
              <a:rPr lang="en-US" altLang="zh-CN" sz="20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cs typeface="Arial" panose="020B0604020202020204" pitchFamily="34" charset="0"/>
              </a:rPr>
              <a:t>%</a:t>
            </a:r>
          </a:p>
        </p:txBody>
      </p:sp>
      <p:sp>
        <p:nvSpPr>
          <p:cNvPr id="62" name="TextBox 38"/>
          <p:cNvSpPr txBox="1"/>
          <p:nvPr/>
        </p:nvSpPr>
        <p:spPr bwMode="auto">
          <a:xfrm>
            <a:off x="8160197" y="5152302"/>
            <a:ext cx="723768" cy="25391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添加标题</a:t>
            </a:r>
            <a:endParaRPr lang="en-US" altLang="zh-CN" sz="105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cxnSp>
        <p:nvCxnSpPr>
          <p:cNvPr id="63" name="直接连接符 62"/>
          <p:cNvCxnSpPr/>
          <p:nvPr/>
        </p:nvCxnSpPr>
        <p:spPr>
          <a:xfrm>
            <a:off x="3293721" y="5148105"/>
            <a:ext cx="64396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/>
          <p:nvPr/>
        </p:nvCxnSpPr>
        <p:spPr>
          <a:xfrm>
            <a:off x="3293721" y="5407658"/>
            <a:ext cx="64396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/>
          <p:cNvCxnSpPr/>
          <p:nvPr/>
        </p:nvCxnSpPr>
        <p:spPr>
          <a:xfrm>
            <a:off x="4978850" y="5148105"/>
            <a:ext cx="64396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/>
        </p:nvCxnSpPr>
        <p:spPr>
          <a:xfrm>
            <a:off x="4978850" y="5407658"/>
            <a:ext cx="64396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/>
          <p:cNvCxnSpPr/>
          <p:nvPr/>
        </p:nvCxnSpPr>
        <p:spPr>
          <a:xfrm>
            <a:off x="6638704" y="5148105"/>
            <a:ext cx="64396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/>
          <p:cNvCxnSpPr/>
          <p:nvPr/>
        </p:nvCxnSpPr>
        <p:spPr>
          <a:xfrm>
            <a:off x="6638704" y="5407658"/>
            <a:ext cx="64396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/>
          <p:cNvCxnSpPr/>
          <p:nvPr/>
        </p:nvCxnSpPr>
        <p:spPr>
          <a:xfrm>
            <a:off x="8196007" y="5148105"/>
            <a:ext cx="64396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/>
          <p:cNvCxnSpPr/>
          <p:nvPr/>
        </p:nvCxnSpPr>
        <p:spPr>
          <a:xfrm>
            <a:off x="8196007" y="5407658"/>
            <a:ext cx="64396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4444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 animBg="1"/>
      <p:bldP spid="41" grpId="0" animBg="1"/>
      <p:bldP spid="42" grpId="0" animBg="1"/>
      <p:bldP spid="43" grpId="0" animBg="1"/>
      <p:bldP spid="44" grpId="0"/>
      <p:bldP spid="45" grpId="0" animBg="1"/>
      <p:bldP spid="46" grpId="0" animBg="1"/>
      <p:bldP spid="47" grpId="0" animBg="1"/>
      <p:bldP spid="48" grpId="0" animBg="1"/>
      <p:bldP spid="49" grpId="0"/>
      <p:bldP spid="50" grpId="0"/>
      <p:bldP spid="51" grpId="0" animBg="1"/>
      <p:bldP spid="52" grpId="0" animBg="1"/>
      <p:bldP spid="53" grpId="0" animBg="1"/>
      <p:bldP spid="54" grpId="0" animBg="1"/>
      <p:bldP spid="55" grpId="0"/>
      <p:bldP spid="56" grpId="0"/>
      <p:bldP spid="57" grpId="0" animBg="1"/>
      <p:bldP spid="58" grpId="0" animBg="1"/>
      <p:bldP spid="59" grpId="0" animBg="1"/>
      <p:bldP spid="60" grpId="0" animBg="1"/>
      <p:bldP spid="61" grpId="0"/>
      <p:bldP spid="6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20800" y="1815292"/>
            <a:ext cx="3352800" cy="3367792"/>
            <a:chOff x="3314700" y="891188"/>
            <a:chExt cx="2511693" cy="2522924"/>
          </a:xfrm>
        </p:grpSpPr>
        <p:sp>
          <p:nvSpPr>
            <p:cNvPr id="3" name="等腰三角形 2"/>
            <p:cNvSpPr/>
            <p:nvPr/>
          </p:nvSpPr>
          <p:spPr>
            <a:xfrm rot="-5400000">
              <a:off x="3006852" y="1885950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4" name="等腰三角形 3"/>
            <p:cNvSpPr/>
            <p:nvPr/>
          </p:nvSpPr>
          <p:spPr>
            <a:xfrm rot="-4873171">
              <a:off x="3018461" y="1734736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5" name="等腰三角形 4"/>
            <p:cNvSpPr/>
            <p:nvPr/>
          </p:nvSpPr>
          <p:spPr>
            <a:xfrm rot="-4346342">
              <a:off x="3053018" y="1587066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6" name="等腰三角形 5"/>
            <p:cNvSpPr/>
            <p:nvPr/>
          </p:nvSpPr>
          <p:spPr>
            <a:xfrm rot="-3819512">
              <a:off x="3109710" y="1446401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7" name="等腰三角形 6"/>
            <p:cNvSpPr/>
            <p:nvPr/>
          </p:nvSpPr>
          <p:spPr>
            <a:xfrm rot="-3292683">
              <a:off x="3187211" y="1316039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8" name="等腰三角形 7"/>
            <p:cNvSpPr/>
            <p:nvPr/>
          </p:nvSpPr>
          <p:spPr>
            <a:xfrm rot="-2765854">
              <a:off x="3283703" y="1199036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9" name="等腰三角形 8"/>
            <p:cNvSpPr/>
            <p:nvPr/>
          </p:nvSpPr>
          <p:spPr>
            <a:xfrm rot="-2239024">
              <a:off x="3396925" y="1098133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等腰三角形 9"/>
            <p:cNvSpPr/>
            <p:nvPr/>
          </p:nvSpPr>
          <p:spPr>
            <a:xfrm rot="-1712195">
              <a:off x="3524223" y="1015696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" name="等腰三角形 10"/>
            <p:cNvSpPr/>
            <p:nvPr/>
          </p:nvSpPr>
          <p:spPr>
            <a:xfrm rot="-1185366">
              <a:off x="3662612" y="953657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2" name="等腰三角形 11"/>
            <p:cNvSpPr/>
            <p:nvPr/>
          </p:nvSpPr>
          <p:spPr>
            <a:xfrm rot="-658537">
              <a:off x="3808850" y="913470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3" name="等腰三角形 12"/>
            <p:cNvSpPr/>
            <p:nvPr/>
          </p:nvSpPr>
          <p:spPr>
            <a:xfrm rot="-131707">
              <a:off x="3959509" y="896077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4" name="等腰三角形 13"/>
            <p:cNvSpPr/>
            <p:nvPr/>
          </p:nvSpPr>
          <p:spPr>
            <a:xfrm rot="395122">
              <a:off x="4111057" y="901886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5" name="等腰三角形 14"/>
            <p:cNvSpPr/>
            <p:nvPr/>
          </p:nvSpPr>
          <p:spPr>
            <a:xfrm rot="921952">
              <a:off x="4259943" y="930761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6" name="等腰三角形 15"/>
            <p:cNvSpPr/>
            <p:nvPr/>
          </p:nvSpPr>
          <p:spPr>
            <a:xfrm rot="1448781">
              <a:off x="4402675" y="982024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7" name="等腰三角形 16"/>
            <p:cNvSpPr/>
            <p:nvPr/>
          </p:nvSpPr>
          <p:spPr>
            <a:xfrm rot="1975610">
              <a:off x="4535910" y="1054475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8" name="等腰三角形 17"/>
            <p:cNvSpPr/>
            <p:nvPr/>
          </p:nvSpPr>
          <p:spPr>
            <a:xfrm rot="2502439">
              <a:off x="4656524" y="1146414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9" name="等腰三角形 18"/>
            <p:cNvSpPr/>
            <p:nvPr/>
          </p:nvSpPr>
          <p:spPr>
            <a:xfrm rot="3029268">
              <a:off x="4761689" y="1255688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0" name="等腰三角形 19"/>
            <p:cNvSpPr/>
            <p:nvPr/>
          </p:nvSpPr>
          <p:spPr>
            <a:xfrm rot="3556098">
              <a:off x="4848942" y="1379735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1" name="等腰三角形 20"/>
            <p:cNvSpPr/>
            <p:nvPr/>
          </p:nvSpPr>
          <p:spPr>
            <a:xfrm rot="4082927">
              <a:off x="4916236" y="1515647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2" name="等腰三角形 21"/>
            <p:cNvSpPr/>
            <p:nvPr/>
          </p:nvSpPr>
          <p:spPr>
            <a:xfrm rot="4609756">
              <a:off x="4961995" y="1660238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3" name="等腰三角形 22"/>
            <p:cNvSpPr/>
            <p:nvPr/>
          </p:nvSpPr>
          <p:spPr>
            <a:xfrm rot="5136585">
              <a:off x="4985145" y="1810120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4" name="等腰三角形 23"/>
            <p:cNvSpPr/>
            <p:nvPr/>
          </p:nvSpPr>
          <p:spPr>
            <a:xfrm rot="5663415">
              <a:off x="4985145" y="1961780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5" name="等腰三角形 24"/>
            <p:cNvSpPr/>
            <p:nvPr/>
          </p:nvSpPr>
          <p:spPr>
            <a:xfrm rot="6190244">
              <a:off x="4961995" y="2111662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6" name="等腰三角形 25"/>
            <p:cNvSpPr/>
            <p:nvPr/>
          </p:nvSpPr>
          <p:spPr>
            <a:xfrm rot="6717073">
              <a:off x="4916236" y="2256253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7" name="等腰三角形 26"/>
            <p:cNvSpPr/>
            <p:nvPr/>
          </p:nvSpPr>
          <p:spPr>
            <a:xfrm rot="7243903">
              <a:off x="4848942" y="2392165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8" name="等腰三角形 27"/>
            <p:cNvSpPr/>
            <p:nvPr/>
          </p:nvSpPr>
          <p:spPr>
            <a:xfrm rot="7770732">
              <a:off x="4761689" y="2516212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9" name="等腰三角形 28"/>
            <p:cNvSpPr/>
            <p:nvPr/>
          </p:nvSpPr>
          <p:spPr>
            <a:xfrm rot="8297562">
              <a:off x="4656524" y="2625486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0" name="等腰三角形 29"/>
            <p:cNvSpPr/>
            <p:nvPr/>
          </p:nvSpPr>
          <p:spPr>
            <a:xfrm rot="8824391">
              <a:off x="4535910" y="2717425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1" name="等腰三角形 30"/>
            <p:cNvSpPr/>
            <p:nvPr/>
          </p:nvSpPr>
          <p:spPr>
            <a:xfrm rot="9351220">
              <a:off x="4402675" y="2789876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2" name="等腰三角形 31"/>
            <p:cNvSpPr/>
            <p:nvPr/>
          </p:nvSpPr>
          <p:spPr>
            <a:xfrm rot="9878049">
              <a:off x="4259943" y="2841140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3" name="等腰三角形 32"/>
            <p:cNvSpPr/>
            <p:nvPr/>
          </p:nvSpPr>
          <p:spPr>
            <a:xfrm rot="10404879">
              <a:off x="4111057" y="2870014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4" name="等腰三角形 33"/>
            <p:cNvSpPr/>
            <p:nvPr/>
          </p:nvSpPr>
          <p:spPr>
            <a:xfrm rot="10931708">
              <a:off x="3959509" y="2875823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5" name="等腰三角形 34"/>
            <p:cNvSpPr/>
            <p:nvPr/>
          </p:nvSpPr>
          <p:spPr>
            <a:xfrm rot="11458537">
              <a:off x="3808850" y="2858430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6" name="等腰三角形 35"/>
            <p:cNvSpPr/>
            <p:nvPr/>
          </p:nvSpPr>
          <p:spPr>
            <a:xfrm rot="11985366">
              <a:off x="3662612" y="2818243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7" name="等腰三角形 36"/>
            <p:cNvSpPr/>
            <p:nvPr/>
          </p:nvSpPr>
          <p:spPr>
            <a:xfrm rot="12512195">
              <a:off x="3524222" y="2756204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8" name="等腰三角形 37"/>
            <p:cNvSpPr/>
            <p:nvPr/>
          </p:nvSpPr>
          <p:spPr>
            <a:xfrm rot="13039025">
              <a:off x="3396925" y="2673767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9" name="等腰三角形 38"/>
            <p:cNvSpPr/>
            <p:nvPr/>
          </p:nvSpPr>
          <p:spPr>
            <a:xfrm rot="13565854">
              <a:off x="3283703" y="2572864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40" name="等腰三角形 39"/>
            <p:cNvSpPr/>
            <p:nvPr/>
          </p:nvSpPr>
          <p:spPr>
            <a:xfrm rot="14092683">
              <a:off x="3187211" y="2455861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41" name="等腰三角形 40"/>
            <p:cNvSpPr/>
            <p:nvPr/>
          </p:nvSpPr>
          <p:spPr>
            <a:xfrm rot="14619512">
              <a:off x="3109710" y="2325499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42" name="等腰三角形 41"/>
            <p:cNvSpPr/>
            <p:nvPr/>
          </p:nvSpPr>
          <p:spPr>
            <a:xfrm rot="15146342">
              <a:off x="3053018" y="2184834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43" name="等腰三角形 42"/>
            <p:cNvSpPr/>
            <p:nvPr/>
          </p:nvSpPr>
          <p:spPr>
            <a:xfrm rot="15673171">
              <a:off x="3018461" y="2037164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44" name="文本框 43"/>
          <p:cNvSpPr txBox="1"/>
          <p:nvPr/>
        </p:nvSpPr>
        <p:spPr>
          <a:xfrm>
            <a:off x="0" y="2819400"/>
            <a:ext cx="12192000" cy="1200329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                工作完成情况</a:t>
            </a:r>
            <a:endParaRPr lang="zh-CN" altLang="en-US" sz="7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2588187" y="2858589"/>
            <a:ext cx="7537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zh-CN" altLang="en-US" sz="7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6"/>
          <p:cNvSpPr/>
          <p:nvPr/>
        </p:nvSpPr>
        <p:spPr bwMode="auto">
          <a:xfrm>
            <a:off x="2400984" y="5970365"/>
            <a:ext cx="1270926" cy="865187"/>
          </a:xfrm>
          <a:custGeom>
            <a:avLst/>
            <a:gdLst>
              <a:gd name="T0" fmla="*/ 0 w 1113"/>
              <a:gd name="T1" fmla="*/ 0 h 757"/>
              <a:gd name="T2" fmla="*/ 1113 w 1113"/>
              <a:gd name="T3" fmla="*/ 0 h 757"/>
              <a:gd name="T4" fmla="*/ 1113 w 1113"/>
              <a:gd name="T5" fmla="*/ 685 h 757"/>
              <a:gd name="T6" fmla="*/ 249 w 1113"/>
              <a:gd name="T7" fmla="*/ 685 h 757"/>
              <a:gd name="T8" fmla="*/ 177 w 1113"/>
              <a:gd name="T9" fmla="*/ 757 h 757"/>
              <a:gd name="T10" fmla="*/ 105 w 1113"/>
              <a:gd name="T11" fmla="*/ 685 h 757"/>
              <a:gd name="T12" fmla="*/ 0 w 1113"/>
              <a:gd name="T13" fmla="*/ 685 h 757"/>
              <a:gd name="T14" fmla="*/ 0 w 1113"/>
              <a:gd name="T15" fmla="*/ 0 h 7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13" h="757">
                <a:moveTo>
                  <a:pt x="0" y="0"/>
                </a:moveTo>
                <a:lnTo>
                  <a:pt x="1113" y="0"/>
                </a:lnTo>
                <a:lnTo>
                  <a:pt x="1113" y="685"/>
                </a:lnTo>
                <a:lnTo>
                  <a:pt x="249" y="685"/>
                </a:lnTo>
                <a:lnTo>
                  <a:pt x="177" y="757"/>
                </a:lnTo>
                <a:lnTo>
                  <a:pt x="105" y="685"/>
                </a:lnTo>
                <a:lnTo>
                  <a:pt x="0" y="68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1" name="Freeform 8"/>
          <p:cNvSpPr/>
          <p:nvPr/>
        </p:nvSpPr>
        <p:spPr bwMode="auto">
          <a:xfrm>
            <a:off x="1130059" y="1196753"/>
            <a:ext cx="3863550" cy="4575175"/>
          </a:xfrm>
          <a:custGeom>
            <a:avLst/>
            <a:gdLst>
              <a:gd name="T0" fmla="*/ 133 w 3381"/>
              <a:gd name="T1" fmla="*/ 2348 h 3999"/>
              <a:gd name="T2" fmla="*/ 0 w 3381"/>
              <a:gd name="T3" fmla="*/ 1703 h 3999"/>
              <a:gd name="T4" fmla="*/ 282 w 3381"/>
              <a:gd name="T5" fmla="*/ 767 h 3999"/>
              <a:gd name="T6" fmla="*/ 1039 w 3381"/>
              <a:gd name="T7" fmla="*/ 133 h 3999"/>
              <a:gd name="T8" fmla="*/ 1689 w 3381"/>
              <a:gd name="T9" fmla="*/ 0 h 3999"/>
              <a:gd name="T10" fmla="*/ 2885 w 3381"/>
              <a:gd name="T11" fmla="*/ 495 h 3999"/>
              <a:gd name="T12" fmla="*/ 3381 w 3381"/>
              <a:gd name="T13" fmla="*/ 1691 h 3999"/>
              <a:gd name="T14" fmla="*/ 3097 w 3381"/>
              <a:gd name="T15" fmla="*/ 2624 h 3999"/>
              <a:gd name="T16" fmla="*/ 2346 w 3381"/>
              <a:gd name="T17" fmla="*/ 3248 h 3999"/>
              <a:gd name="T18" fmla="*/ 2281 w 3381"/>
              <a:gd name="T19" fmla="*/ 3304 h 3999"/>
              <a:gd name="T20" fmla="*/ 2256 w 3381"/>
              <a:gd name="T21" fmla="*/ 3388 h 3999"/>
              <a:gd name="T22" fmla="*/ 2256 w 3381"/>
              <a:gd name="T23" fmla="*/ 3718 h 3999"/>
              <a:gd name="T24" fmla="*/ 1699 w 3381"/>
              <a:gd name="T25" fmla="*/ 3999 h 3999"/>
              <a:gd name="T26" fmla="*/ 1142 w 3381"/>
              <a:gd name="T27" fmla="*/ 3718 h 3999"/>
              <a:gd name="T28" fmla="*/ 1142 w 3381"/>
              <a:gd name="T29" fmla="*/ 3388 h 3999"/>
              <a:gd name="T30" fmla="*/ 1354 w 3381"/>
              <a:gd name="T31" fmla="*/ 2691 h 3999"/>
              <a:gd name="T32" fmla="*/ 1916 w 3381"/>
              <a:gd name="T33" fmla="*/ 2226 h 3999"/>
              <a:gd name="T34" fmla="*/ 2171 w 3381"/>
              <a:gd name="T35" fmla="*/ 2011 h 3999"/>
              <a:gd name="T36" fmla="*/ 2267 w 3381"/>
              <a:gd name="T37" fmla="*/ 1691 h 3999"/>
              <a:gd name="T38" fmla="*/ 2098 w 3381"/>
              <a:gd name="T39" fmla="*/ 1283 h 3999"/>
              <a:gd name="T40" fmla="*/ 1689 w 3381"/>
              <a:gd name="T41" fmla="*/ 1113 h 3999"/>
              <a:gd name="T42" fmla="*/ 1469 w 3381"/>
              <a:gd name="T43" fmla="*/ 1155 h 3999"/>
              <a:gd name="T44" fmla="*/ 1212 w 3381"/>
              <a:gd name="T45" fmla="*/ 1375 h 3999"/>
              <a:gd name="T46" fmla="*/ 1113 w 3381"/>
              <a:gd name="T47" fmla="*/ 1703 h 3999"/>
              <a:gd name="T48" fmla="*/ 1155 w 3381"/>
              <a:gd name="T49" fmla="*/ 1918 h 3999"/>
              <a:gd name="T50" fmla="*/ 133 w 3381"/>
              <a:gd name="T51" fmla="*/ 2348 h 39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381" h="3999">
                <a:moveTo>
                  <a:pt x="133" y="2348"/>
                </a:moveTo>
                <a:cubicBezTo>
                  <a:pt x="42" y="2134"/>
                  <a:pt x="0" y="1915"/>
                  <a:pt x="0" y="1703"/>
                </a:cubicBezTo>
                <a:cubicBezTo>
                  <a:pt x="0" y="1368"/>
                  <a:pt x="102" y="1042"/>
                  <a:pt x="282" y="767"/>
                </a:cubicBezTo>
                <a:cubicBezTo>
                  <a:pt x="461" y="492"/>
                  <a:pt x="721" y="267"/>
                  <a:pt x="1039" y="133"/>
                </a:cubicBezTo>
                <a:cubicBezTo>
                  <a:pt x="1240" y="48"/>
                  <a:pt x="1459" y="0"/>
                  <a:pt x="1689" y="0"/>
                </a:cubicBezTo>
                <a:cubicBezTo>
                  <a:pt x="2156" y="0"/>
                  <a:pt x="2579" y="189"/>
                  <a:pt x="2885" y="495"/>
                </a:cubicBezTo>
                <a:cubicBezTo>
                  <a:pt x="3191" y="802"/>
                  <a:pt x="3381" y="1224"/>
                  <a:pt x="3381" y="1691"/>
                </a:cubicBezTo>
                <a:cubicBezTo>
                  <a:pt x="3381" y="2028"/>
                  <a:pt x="3278" y="2352"/>
                  <a:pt x="3097" y="2624"/>
                </a:cubicBezTo>
                <a:cubicBezTo>
                  <a:pt x="2918" y="2895"/>
                  <a:pt x="2659" y="3115"/>
                  <a:pt x="2346" y="3248"/>
                </a:cubicBezTo>
                <a:cubicBezTo>
                  <a:pt x="2320" y="3259"/>
                  <a:pt x="2298" y="3279"/>
                  <a:pt x="2281" y="3304"/>
                </a:cubicBezTo>
                <a:cubicBezTo>
                  <a:pt x="2265" y="3328"/>
                  <a:pt x="2256" y="3357"/>
                  <a:pt x="2256" y="3388"/>
                </a:cubicBezTo>
                <a:lnTo>
                  <a:pt x="2256" y="3718"/>
                </a:lnTo>
                <a:lnTo>
                  <a:pt x="1699" y="3999"/>
                </a:lnTo>
                <a:lnTo>
                  <a:pt x="1142" y="3718"/>
                </a:lnTo>
                <a:lnTo>
                  <a:pt x="1142" y="3388"/>
                </a:lnTo>
                <a:cubicBezTo>
                  <a:pt x="1142" y="3137"/>
                  <a:pt x="1219" y="2895"/>
                  <a:pt x="1354" y="2691"/>
                </a:cubicBezTo>
                <a:cubicBezTo>
                  <a:pt x="1488" y="2489"/>
                  <a:pt x="1681" y="2325"/>
                  <a:pt x="1916" y="2226"/>
                </a:cubicBezTo>
                <a:cubicBezTo>
                  <a:pt x="2020" y="2181"/>
                  <a:pt x="2108" y="2106"/>
                  <a:pt x="2171" y="2011"/>
                </a:cubicBezTo>
                <a:cubicBezTo>
                  <a:pt x="2232" y="1918"/>
                  <a:pt x="2267" y="1808"/>
                  <a:pt x="2267" y="1691"/>
                </a:cubicBezTo>
                <a:cubicBezTo>
                  <a:pt x="2267" y="1532"/>
                  <a:pt x="2203" y="1387"/>
                  <a:pt x="2098" y="1283"/>
                </a:cubicBezTo>
                <a:cubicBezTo>
                  <a:pt x="1993" y="1178"/>
                  <a:pt x="1849" y="1113"/>
                  <a:pt x="1689" y="1113"/>
                </a:cubicBezTo>
                <a:cubicBezTo>
                  <a:pt x="1606" y="1113"/>
                  <a:pt x="1532" y="1128"/>
                  <a:pt x="1469" y="1155"/>
                </a:cubicBezTo>
                <a:cubicBezTo>
                  <a:pt x="1365" y="1199"/>
                  <a:pt x="1276" y="1278"/>
                  <a:pt x="1212" y="1375"/>
                </a:cubicBezTo>
                <a:cubicBezTo>
                  <a:pt x="1149" y="1472"/>
                  <a:pt x="1113" y="1586"/>
                  <a:pt x="1113" y="1703"/>
                </a:cubicBezTo>
                <a:cubicBezTo>
                  <a:pt x="1113" y="1777"/>
                  <a:pt x="1127" y="1850"/>
                  <a:pt x="1155" y="1918"/>
                </a:cubicBezTo>
                <a:lnTo>
                  <a:pt x="133" y="234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8" name="Freeform 9"/>
          <p:cNvSpPr/>
          <p:nvPr/>
        </p:nvSpPr>
        <p:spPr bwMode="auto">
          <a:xfrm>
            <a:off x="2112210" y="1196753"/>
            <a:ext cx="2643398" cy="1652587"/>
          </a:xfrm>
          <a:custGeom>
            <a:avLst/>
            <a:gdLst>
              <a:gd name="T0" fmla="*/ 0 w 2313"/>
              <a:gd name="T1" fmla="*/ 221 h 1445"/>
              <a:gd name="T2" fmla="*/ 179 w 2313"/>
              <a:gd name="T3" fmla="*/ 133 h 1445"/>
              <a:gd name="T4" fmla="*/ 829 w 2313"/>
              <a:gd name="T5" fmla="*/ 0 h 1445"/>
              <a:gd name="T6" fmla="*/ 2025 w 2313"/>
              <a:gd name="T7" fmla="*/ 495 h 1445"/>
              <a:gd name="T8" fmla="*/ 2313 w 2313"/>
              <a:gd name="T9" fmla="*/ 879 h 1445"/>
              <a:gd name="T10" fmla="*/ 1353 w 2313"/>
              <a:gd name="T11" fmla="*/ 1445 h 1445"/>
              <a:gd name="T12" fmla="*/ 1238 w 2313"/>
              <a:gd name="T13" fmla="*/ 1283 h 1445"/>
              <a:gd name="T14" fmla="*/ 829 w 2313"/>
              <a:gd name="T15" fmla="*/ 1113 h 1445"/>
              <a:gd name="T16" fmla="*/ 609 w 2313"/>
              <a:gd name="T17" fmla="*/ 1155 h 1445"/>
              <a:gd name="T18" fmla="*/ 552 w 2313"/>
              <a:gd name="T19" fmla="*/ 1184 h 1445"/>
              <a:gd name="T20" fmla="*/ 0 w 2313"/>
              <a:gd name="T21" fmla="*/ 221 h 1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313" h="1445">
                <a:moveTo>
                  <a:pt x="0" y="221"/>
                </a:moveTo>
                <a:cubicBezTo>
                  <a:pt x="57" y="189"/>
                  <a:pt x="117" y="159"/>
                  <a:pt x="179" y="133"/>
                </a:cubicBezTo>
                <a:cubicBezTo>
                  <a:pt x="380" y="48"/>
                  <a:pt x="599" y="0"/>
                  <a:pt x="829" y="0"/>
                </a:cubicBezTo>
                <a:cubicBezTo>
                  <a:pt x="1296" y="0"/>
                  <a:pt x="1719" y="189"/>
                  <a:pt x="2025" y="495"/>
                </a:cubicBezTo>
                <a:cubicBezTo>
                  <a:pt x="2138" y="609"/>
                  <a:pt x="2236" y="738"/>
                  <a:pt x="2313" y="879"/>
                </a:cubicBezTo>
                <a:lnTo>
                  <a:pt x="1353" y="1445"/>
                </a:lnTo>
                <a:cubicBezTo>
                  <a:pt x="1324" y="1385"/>
                  <a:pt x="1285" y="1330"/>
                  <a:pt x="1238" y="1283"/>
                </a:cubicBezTo>
                <a:cubicBezTo>
                  <a:pt x="1133" y="1178"/>
                  <a:pt x="989" y="1113"/>
                  <a:pt x="829" y="1113"/>
                </a:cubicBezTo>
                <a:cubicBezTo>
                  <a:pt x="746" y="1113"/>
                  <a:pt x="672" y="1128"/>
                  <a:pt x="609" y="1155"/>
                </a:cubicBezTo>
                <a:cubicBezTo>
                  <a:pt x="590" y="1163"/>
                  <a:pt x="570" y="1173"/>
                  <a:pt x="552" y="1184"/>
                </a:cubicBezTo>
                <a:lnTo>
                  <a:pt x="0" y="22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9" name="Freeform 10"/>
          <p:cNvSpPr/>
          <p:nvPr/>
        </p:nvSpPr>
        <p:spPr bwMode="auto">
          <a:xfrm>
            <a:off x="3505309" y="2133376"/>
            <a:ext cx="1488300" cy="2387600"/>
          </a:xfrm>
          <a:custGeom>
            <a:avLst/>
            <a:gdLst>
              <a:gd name="T0" fmla="*/ 1061 w 1303"/>
              <a:gd name="T1" fmla="*/ 0 h 2087"/>
              <a:gd name="T2" fmla="*/ 1303 w 1303"/>
              <a:gd name="T3" fmla="*/ 872 h 2087"/>
              <a:gd name="T4" fmla="*/ 1019 w 1303"/>
              <a:gd name="T5" fmla="*/ 1805 h 2087"/>
              <a:gd name="T6" fmla="*/ 785 w 1303"/>
              <a:gd name="T7" fmla="*/ 2087 h 2087"/>
              <a:gd name="T8" fmla="*/ 0 w 1303"/>
              <a:gd name="T9" fmla="*/ 1301 h 2087"/>
              <a:gd name="T10" fmla="*/ 93 w 1303"/>
              <a:gd name="T11" fmla="*/ 1192 h 2087"/>
              <a:gd name="T12" fmla="*/ 189 w 1303"/>
              <a:gd name="T13" fmla="*/ 872 h 2087"/>
              <a:gd name="T14" fmla="*/ 101 w 1303"/>
              <a:gd name="T15" fmla="*/ 566 h 2087"/>
              <a:gd name="T16" fmla="*/ 1061 w 1303"/>
              <a:gd name="T17" fmla="*/ 0 h 20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03" h="2087">
                <a:moveTo>
                  <a:pt x="1061" y="0"/>
                </a:moveTo>
                <a:cubicBezTo>
                  <a:pt x="1214" y="255"/>
                  <a:pt x="1303" y="553"/>
                  <a:pt x="1303" y="872"/>
                </a:cubicBezTo>
                <a:cubicBezTo>
                  <a:pt x="1303" y="1209"/>
                  <a:pt x="1200" y="1533"/>
                  <a:pt x="1019" y="1805"/>
                </a:cubicBezTo>
                <a:cubicBezTo>
                  <a:pt x="952" y="1907"/>
                  <a:pt x="874" y="2001"/>
                  <a:pt x="785" y="2087"/>
                </a:cubicBezTo>
                <a:lnTo>
                  <a:pt x="0" y="1301"/>
                </a:lnTo>
                <a:cubicBezTo>
                  <a:pt x="35" y="1269"/>
                  <a:pt x="66" y="1232"/>
                  <a:pt x="93" y="1192"/>
                </a:cubicBezTo>
                <a:cubicBezTo>
                  <a:pt x="154" y="1099"/>
                  <a:pt x="189" y="989"/>
                  <a:pt x="189" y="872"/>
                </a:cubicBezTo>
                <a:cubicBezTo>
                  <a:pt x="189" y="760"/>
                  <a:pt x="157" y="655"/>
                  <a:pt x="101" y="566"/>
                </a:cubicBezTo>
                <a:lnTo>
                  <a:pt x="106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0" name="Freeform 11"/>
          <p:cNvSpPr/>
          <p:nvPr/>
        </p:nvSpPr>
        <p:spPr bwMode="auto">
          <a:xfrm>
            <a:off x="1111017" y="1447578"/>
            <a:ext cx="1632688" cy="2435225"/>
          </a:xfrm>
          <a:custGeom>
            <a:avLst/>
            <a:gdLst>
              <a:gd name="T0" fmla="*/ 149 w 1428"/>
              <a:gd name="T1" fmla="*/ 2129 h 2129"/>
              <a:gd name="T2" fmla="*/ 25 w 1428"/>
              <a:gd name="T3" fmla="*/ 1325 h 2129"/>
              <a:gd name="T4" fmla="*/ 296 w 1428"/>
              <a:gd name="T5" fmla="*/ 552 h 2129"/>
              <a:gd name="T6" fmla="*/ 554 w 1428"/>
              <a:gd name="T7" fmla="*/ 242 h 2129"/>
              <a:gd name="T8" fmla="*/ 880 w 1428"/>
              <a:gd name="T9" fmla="*/ 0 h 2129"/>
              <a:gd name="T10" fmla="*/ 1428 w 1428"/>
              <a:gd name="T11" fmla="*/ 965 h 2129"/>
              <a:gd name="T12" fmla="*/ 1319 w 1428"/>
              <a:gd name="T13" fmla="*/ 1046 h 2129"/>
              <a:gd name="T14" fmla="*/ 1227 w 1428"/>
              <a:gd name="T15" fmla="*/ 1157 h 2129"/>
              <a:gd name="T16" fmla="*/ 1130 w 1428"/>
              <a:gd name="T17" fmla="*/ 1429 h 2129"/>
              <a:gd name="T18" fmla="*/ 1171 w 1428"/>
              <a:gd name="T19" fmla="*/ 1699 h 2129"/>
              <a:gd name="T20" fmla="*/ 149 w 1428"/>
              <a:gd name="T21" fmla="*/ 2129 h 2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428" h="2129">
                <a:moveTo>
                  <a:pt x="149" y="2129"/>
                </a:moveTo>
                <a:cubicBezTo>
                  <a:pt x="37" y="1865"/>
                  <a:pt x="0" y="1590"/>
                  <a:pt x="25" y="1325"/>
                </a:cubicBezTo>
                <a:cubicBezTo>
                  <a:pt x="52" y="1048"/>
                  <a:pt x="147" y="782"/>
                  <a:pt x="296" y="552"/>
                </a:cubicBezTo>
                <a:cubicBezTo>
                  <a:pt x="370" y="438"/>
                  <a:pt x="457" y="334"/>
                  <a:pt x="554" y="242"/>
                </a:cubicBezTo>
                <a:cubicBezTo>
                  <a:pt x="651" y="149"/>
                  <a:pt x="761" y="68"/>
                  <a:pt x="880" y="0"/>
                </a:cubicBezTo>
                <a:lnTo>
                  <a:pt x="1428" y="965"/>
                </a:lnTo>
                <a:cubicBezTo>
                  <a:pt x="1389" y="987"/>
                  <a:pt x="1353" y="1015"/>
                  <a:pt x="1319" y="1046"/>
                </a:cubicBezTo>
                <a:cubicBezTo>
                  <a:pt x="1283" y="1080"/>
                  <a:pt x="1252" y="1117"/>
                  <a:pt x="1227" y="1157"/>
                </a:cubicBezTo>
                <a:cubicBezTo>
                  <a:pt x="1173" y="1239"/>
                  <a:pt x="1139" y="1333"/>
                  <a:pt x="1130" y="1429"/>
                </a:cubicBezTo>
                <a:cubicBezTo>
                  <a:pt x="1122" y="1519"/>
                  <a:pt x="1134" y="1611"/>
                  <a:pt x="1171" y="1699"/>
                </a:cubicBezTo>
                <a:lnTo>
                  <a:pt x="149" y="212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41" name="组合 40"/>
          <p:cNvGrpSpPr/>
          <p:nvPr/>
        </p:nvGrpSpPr>
        <p:grpSpPr>
          <a:xfrm>
            <a:off x="1249456" y="2118055"/>
            <a:ext cx="1151528" cy="1166905"/>
            <a:chOff x="1681435" y="1637023"/>
            <a:chExt cx="1152128" cy="1166905"/>
          </a:xfrm>
        </p:grpSpPr>
        <p:sp>
          <p:nvSpPr>
            <p:cNvPr id="42" name="TextBox 41"/>
            <p:cNvSpPr txBox="1"/>
            <p:nvPr/>
          </p:nvSpPr>
          <p:spPr>
            <a:xfrm>
              <a:off x="2007270" y="1637023"/>
              <a:ext cx="5004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>
                  <a:solidFill>
                    <a:srgbClr val="F8F8F8"/>
                  </a:solidFill>
                  <a:latin typeface="+mj-ea"/>
                  <a:ea typeface="+mj-ea"/>
                </a:rPr>
                <a:t>1</a:t>
              </a:r>
              <a:endParaRPr lang="zh-CN" altLang="en-US" sz="4000" b="1" dirty="0">
                <a:solidFill>
                  <a:srgbClr val="F8F8F8"/>
                </a:solidFill>
                <a:latin typeface="+mj-ea"/>
                <a:ea typeface="+mj-ea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681435" y="2157597"/>
              <a:ext cx="11521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rgbClr val="F8F8F8"/>
                  </a:solidFill>
                  <a:latin typeface="+mn-ea"/>
                </a:rPr>
                <a:t>请输入您的文字</a:t>
              </a: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2929470" y="1352937"/>
            <a:ext cx="1151528" cy="1188545"/>
            <a:chOff x="3362324" y="871906"/>
            <a:chExt cx="1152128" cy="1188545"/>
          </a:xfrm>
        </p:grpSpPr>
        <p:sp>
          <p:nvSpPr>
            <p:cNvPr id="45" name="TextBox 44"/>
            <p:cNvSpPr txBox="1"/>
            <p:nvPr/>
          </p:nvSpPr>
          <p:spPr>
            <a:xfrm>
              <a:off x="3616226" y="871906"/>
              <a:ext cx="5004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>
                  <a:solidFill>
                    <a:srgbClr val="F8F8F8"/>
                  </a:solidFill>
                  <a:latin typeface="+mj-ea"/>
                  <a:ea typeface="+mj-ea"/>
                </a:rPr>
                <a:t>2</a:t>
              </a:r>
              <a:endParaRPr lang="zh-CN" altLang="en-US" sz="4000" b="1" dirty="0">
                <a:solidFill>
                  <a:srgbClr val="F8F8F8"/>
                </a:solidFill>
                <a:latin typeface="+mj-ea"/>
                <a:ea typeface="+mj-ea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362324" y="1414120"/>
              <a:ext cx="11521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rgbClr val="F8F8F8"/>
                  </a:solidFill>
                  <a:latin typeface="+mn-ea"/>
                </a:rPr>
                <a:t>请输入您的文字</a:t>
              </a: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3704774" y="2649080"/>
            <a:ext cx="1151528" cy="1259582"/>
            <a:chOff x="4138032" y="2168050"/>
            <a:chExt cx="1152128" cy="1259582"/>
          </a:xfrm>
        </p:grpSpPr>
        <p:sp>
          <p:nvSpPr>
            <p:cNvPr id="48" name="TextBox 47"/>
            <p:cNvSpPr txBox="1"/>
            <p:nvPr/>
          </p:nvSpPr>
          <p:spPr>
            <a:xfrm>
              <a:off x="4463867" y="2168050"/>
              <a:ext cx="5004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>
                  <a:solidFill>
                    <a:srgbClr val="F8F8F8"/>
                  </a:solidFill>
                  <a:latin typeface="+mj-ea"/>
                  <a:ea typeface="+mj-ea"/>
                </a:rPr>
                <a:t>3</a:t>
              </a:r>
              <a:endParaRPr lang="zh-CN" altLang="en-US" sz="4000" b="1" dirty="0">
                <a:solidFill>
                  <a:srgbClr val="F8F8F8"/>
                </a:solidFill>
                <a:latin typeface="+mj-ea"/>
                <a:ea typeface="+mj-ea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138032" y="2781301"/>
              <a:ext cx="11521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rgbClr val="F8F8F8"/>
                  </a:solidFill>
                  <a:latin typeface="+mn-ea"/>
                </a:rPr>
                <a:t>请输入您的文字</a:t>
              </a: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2497646" y="4149056"/>
            <a:ext cx="1151528" cy="1159243"/>
            <a:chOff x="2930276" y="3668024"/>
            <a:chExt cx="1152128" cy="1159243"/>
          </a:xfrm>
        </p:grpSpPr>
        <p:sp>
          <p:nvSpPr>
            <p:cNvPr id="51" name="TextBox 50"/>
            <p:cNvSpPr txBox="1"/>
            <p:nvPr/>
          </p:nvSpPr>
          <p:spPr>
            <a:xfrm>
              <a:off x="3256111" y="3668024"/>
              <a:ext cx="5004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>
                  <a:solidFill>
                    <a:srgbClr val="F8F8F8"/>
                  </a:solidFill>
                  <a:latin typeface="+mj-ea"/>
                  <a:ea typeface="+mj-ea"/>
                </a:rPr>
                <a:t>4</a:t>
              </a:r>
              <a:endParaRPr lang="zh-CN" altLang="en-US" sz="4000" b="1" dirty="0">
                <a:solidFill>
                  <a:srgbClr val="F8F8F8"/>
                </a:solidFill>
                <a:latin typeface="+mj-ea"/>
                <a:ea typeface="+mj-ea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930276" y="4180936"/>
              <a:ext cx="11521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rgbClr val="F8F8F8"/>
                  </a:solidFill>
                  <a:latin typeface="+mn-ea"/>
                </a:rPr>
                <a:t>请输入您的文字</a:t>
              </a: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2443084" y="6040391"/>
            <a:ext cx="1151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8F8F8"/>
                </a:solidFill>
                <a:latin typeface="+mn-ea"/>
              </a:rPr>
              <a:t>请输入您的文字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175483" y="1654653"/>
            <a:ext cx="40303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charset="-122"/>
              </a:rPr>
              <a:t>在此录入上述图表的综合描述说明，在此录入上述图表的综合描述说明。在此录入上述图表的综合描述说明，在此录入上述图表的综合描述说明。</a:t>
            </a:r>
            <a:endParaRPr lang="zh-CN" altLang="en-US" sz="1200" dirty="0">
              <a:solidFill>
                <a:schemeClr val="accent6"/>
              </a:solidFill>
              <a:latin typeface="+mn-ea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5974986" y="1654654"/>
            <a:ext cx="961585" cy="962084"/>
            <a:chOff x="6409426" y="1173624"/>
            <a:chExt cx="962086" cy="962084"/>
          </a:xfrm>
        </p:grpSpPr>
        <p:sp>
          <p:nvSpPr>
            <p:cNvPr id="56" name="椭圆 55"/>
            <p:cNvSpPr/>
            <p:nvPr/>
          </p:nvSpPr>
          <p:spPr bwMode="auto">
            <a:xfrm>
              <a:off x="6409426" y="1173624"/>
              <a:ext cx="962086" cy="96208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653353" y="1282181"/>
              <a:ext cx="5004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>
                  <a:solidFill>
                    <a:srgbClr val="F8F8F8"/>
                  </a:solidFill>
                  <a:latin typeface="+mj-ea"/>
                  <a:ea typeface="+mj-ea"/>
                </a:rPr>
                <a:t>1</a:t>
              </a:r>
              <a:endParaRPr lang="zh-CN" altLang="en-US" sz="4000" b="1" dirty="0">
                <a:solidFill>
                  <a:srgbClr val="F8F8F8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5974986" y="2875938"/>
            <a:ext cx="961585" cy="962084"/>
            <a:chOff x="6409426" y="2394908"/>
            <a:chExt cx="962086" cy="962084"/>
          </a:xfrm>
          <a:solidFill>
            <a:schemeClr val="accent1"/>
          </a:solidFill>
        </p:grpSpPr>
        <p:sp>
          <p:nvSpPr>
            <p:cNvPr id="59" name="椭圆 58"/>
            <p:cNvSpPr/>
            <p:nvPr/>
          </p:nvSpPr>
          <p:spPr bwMode="auto">
            <a:xfrm>
              <a:off x="6409426" y="2394908"/>
              <a:ext cx="962086" cy="96208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651873" y="2523286"/>
              <a:ext cx="500458" cy="70788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>
                  <a:solidFill>
                    <a:srgbClr val="F8F8F8"/>
                  </a:solidFill>
                  <a:latin typeface="+mj-ea"/>
                  <a:ea typeface="+mj-ea"/>
                </a:rPr>
                <a:t>2</a:t>
              </a:r>
              <a:endParaRPr lang="zh-CN" altLang="en-US" sz="4000" b="1" dirty="0">
                <a:solidFill>
                  <a:srgbClr val="F8F8F8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5974986" y="4049134"/>
            <a:ext cx="961585" cy="962084"/>
            <a:chOff x="6409426" y="3568104"/>
            <a:chExt cx="962086" cy="962084"/>
          </a:xfrm>
          <a:solidFill>
            <a:schemeClr val="accent2"/>
          </a:solidFill>
        </p:grpSpPr>
        <p:sp>
          <p:nvSpPr>
            <p:cNvPr id="62" name="椭圆 61"/>
            <p:cNvSpPr/>
            <p:nvPr/>
          </p:nvSpPr>
          <p:spPr bwMode="auto">
            <a:xfrm>
              <a:off x="6409426" y="3568104"/>
              <a:ext cx="962086" cy="96208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667001" y="3710247"/>
              <a:ext cx="500458" cy="70788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>
                  <a:solidFill>
                    <a:srgbClr val="F8F8F8"/>
                  </a:solidFill>
                  <a:latin typeface="+mj-ea"/>
                  <a:ea typeface="+mj-ea"/>
                </a:rPr>
                <a:t>3</a:t>
              </a:r>
              <a:endParaRPr lang="zh-CN" altLang="en-US" sz="4000" b="1" dirty="0">
                <a:solidFill>
                  <a:srgbClr val="F8F8F8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5974986" y="5350190"/>
            <a:ext cx="961585" cy="962084"/>
            <a:chOff x="6409426" y="4869160"/>
            <a:chExt cx="962086" cy="962084"/>
          </a:xfrm>
          <a:solidFill>
            <a:schemeClr val="accent3"/>
          </a:solidFill>
        </p:grpSpPr>
        <p:sp>
          <p:nvSpPr>
            <p:cNvPr id="65" name="椭圆 64"/>
            <p:cNvSpPr/>
            <p:nvPr/>
          </p:nvSpPr>
          <p:spPr bwMode="auto">
            <a:xfrm>
              <a:off x="6409426" y="4869160"/>
              <a:ext cx="962086" cy="96208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660248" y="5005505"/>
              <a:ext cx="500458" cy="70788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>
                  <a:solidFill>
                    <a:srgbClr val="F8F8F8"/>
                  </a:solidFill>
                  <a:latin typeface="+mj-ea"/>
                  <a:ea typeface="+mj-ea"/>
                </a:rPr>
                <a:t>4</a:t>
              </a:r>
              <a:endParaRPr lang="zh-CN" altLang="en-US" sz="4000" b="1" dirty="0">
                <a:solidFill>
                  <a:srgbClr val="F8F8F8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7175483" y="2842008"/>
            <a:ext cx="40303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charset="-122"/>
              </a:rPr>
              <a:t>在此录入上述图表的综合描述说明，在此录入上述图表的综合描述说明。在此录入上述图表的综合描述说明，在此录入上述图表的综合描述说明。</a:t>
            </a:r>
            <a:endParaRPr lang="zh-CN" altLang="en-US" sz="1200" dirty="0">
              <a:solidFill>
                <a:schemeClr val="accent6"/>
              </a:solidFill>
              <a:latin typeface="+mn-ea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175483" y="4029363"/>
            <a:ext cx="40303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charset="-122"/>
              </a:rPr>
              <a:t>在此录入上述图表的综合描述说明，在此录入上述图表的综合描述说明。在此录入上述图表的综合描述说明，在此录入上述图表的综合描述说明。</a:t>
            </a:r>
            <a:endParaRPr lang="zh-CN" altLang="en-US" sz="1200" dirty="0">
              <a:solidFill>
                <a:schemeClr val="accent6"/>
              </a:solidFill>
              <a:latin typeface="+mn-ea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175483" y="5339548"/>
            <a:ext cx="40303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charset="-122"/>
              </a:rPr>
              <a:t>在此录入上述图表的综合描述说明，在此录入上述图表的综合描述说明。在此录入上述图表的综合描述说明，在此录入上述图表的综合描述说明。</a:t>
            </a:r>
            <a:endParaRPr lang="zh-CN" altLang="en-US" sz="1200" dirty="0">
              <a:solidFill>
                <a:schemeClr val="accent6"/>
              </a:solidFill>
              <a:latin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8" grpId="0" animBg="1"/>
      <p:bldP spid="39" grpId="0" animBg="1"/>
      <p:bldP spid="40" grpId="0" animBg="1"/>
      <p:bldP spid="53" grpId="0"/>
      <p:bldP spid="54" grpId="0"/>
      <p:bldP spid="67" grpId="0"/>
      <p:bldP spid="68" grpId="0"/>
      <p:bldP spid="6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 55"/>
          <p:cNvSpPr/>
          <p:nvPr/>
        </p:nvSpPr>
        <p:spPr>
          <a:xfrm>
            <a:off x="2073286" y="1663824"/>
            <a:ext cx="3886408" cy="2232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造字工房悦黑体验版常规体" pitchFamily="50" charset="-122"/>
            </a:endParaRPr>
          </a:p>
        </p:txBody>
      </p:sp>
      <p:sp>
        <p:nvSpPr>
          <p:cNvPr id="57" name="Freeform 16"/>
          <p:cNvSpPr>
            <a:spLocks noEditPoints="1"/>
          </p:cNvSpPr>
          <p:nvPr/>
        </p:nvSpPr>
        <p:spPr bwMode="auto">
          <a:xfrm>
            <a:off x="2219608" y="1764483"/>
            <a:ext cx="714930" cy="775731"/>
          </a:xfrm>
          <a:custGeom>
            <a:avLst/>
            <a:gdLst>
              <a:gd name="T0" fmla="*/ 343780 w 1053"/>
              <a:gd name="T1" fmla="*/ 783695 h 1145"/>
              <a:gd name="T2" fmla="*/ 331502 w 1053"/>
              <a:gd name="T3" fmla="*/ 823492 h 1145"/>
              <a:gd name="T4" fmla="*/ 343013 w 1053"/>
              <a:gd name="T5" fmla="*/ 842626 h 1145"/>
              <a:gd name="T6" fmla="*/ 354523 w 1053"/>
              <a:gd name="T7" fmla="*/ 847983 h 1145"/>
              <a:gd name="T8" fmla="*/ 377544 w 1053"/>
              <a:gd name="T9" fmla="*/ 870943 h 1145"/>
              <a:gd name="T10" fmla="*/ 401333 w 1053"/>
              <a:gd name="T11" fmla="*/ 876300 h 1145"/>
              <a:gd name="T12" fmla="*/ 426656 w 1053"/>
              <a:gd name="T13" fmla="*/ 872473 h 1145"/>
              <a:gd name="T14" fmla="*/ 452746 w 1053"/>
              <a:gd name="T15" fmla="*/ 848748 h 1145"/>
              <a:gd name="T16" fmla="*/ 458118 w 1053"/>
              <a:gd name="T17" fmla="*/ 847218 h 1145"/>
              <a:gd name="T18" fmla="*/ 475000 w 1053"/>
              <a:gd name="T19" fmla="*/ 831146 h 1145"/>
              <a:gd name="T20" fmla="*/ 477302 w 1053"/>
              <a:gd name="T21" fmla="*/ 795941 h 1145"/>
              <a:gd name="T22" fmla="*/ 404402 w 1053"/>
              <a:gd name="T23" fmla="*/ 183679 h 1145"/>
              <a:gd name="T24" fmla="*/ 232512 w 1053"/>
              <a:gd name="T25" fmla="*/ 539556 h 1145"/>
              <a:gd name="T26" fmla="*/ 328433 w 1053"/>
              <a:gd name="T27" fmla="*/ 715581 h 1145"/>
              <a:gd name="T28" fmla="*/ 335339 w 1053"/>
              <a:gd name="T29" fmla="*/ 762266 h 1145"/>
              <a:gd name="T30" fmla="*/ 497254 w 1053"/>
              <a:gd name="T31" fmla="*/ 737776 h 1145"/>
              <a:gd name="T32" fmla="*/ 555573 w 1053"/>
              <a:gd name="T33" fmla="*/ 565577 h 1145"/>
              <a:gd name="T34" fmla="*/ 619265 w 1053"/>
              <a:gd name="T35" fmla="*/ 407154 h 1145"/>
              <a:gd name="T36" fmla="*/ 404402 w 1053"/>
              <a:gd name="T37" fmla="*/ 183679 h 1145"/>
              <a:gd name="T38" fmla="*/ 699838 w 1053"/>
              <a:gd name="T39" fmla="*/ 534964 h 1145"/>
              <a:gd name="T40" fmla="*/ 666074 w 1053"/>
              <a:gd name="T41" fmla="*/ 593129 h 1145"/>
              <a:gd name="T42" fmla="*/ 753554 w 1053"/>
              <a:gd name="T43" fmla="*/ 604609 h 1145"/>
              <a:gd name="T44" fmla="*/ 259370 w 1053"/>
              <a:gd name="T45" fmla="*/ 153066 h 1145"/>
              <a:gd name="T46" fmla="*/ 247859 w 1053"/>
              <a:gd name="T47" fmla="*/ 66583 h 1145"/>
              <a:gd name="T48" fmla="*/ 189540 w 1053"/>
              <a:gd name="T49" fmla="*/ 99493 h 1145"/>
              <a:gd name="T50" fmla="*/ 259370 w 1053"/>
              <a:gd name="T51" fmla="*/ 153066 h 1145"/>
              <a:gd name="T52" fmla="*/ 560178 w 1053"/>
              <a:gd name="T53" fmla="*/ 66583 h 1145"/>
              <a:gd name="T54" fmla="*/ 548667 w 1053"/>
              <a:gd name="T55" fmla="*/ 153066 h 1145"/>
              <a:gd name="T56" fmla="*/ 618497 w 1053"/>
              <a:gd name="T57" fmla="*/ 99493 h 1145"/>
              <a:gd name="T58" fmla="*/ 774273 w 1053"/>
              <a:gd name="T59" fmla="*/ 369653 h 1145"/>
              <a:gd name="T60" fmla="*/ 692932 w 1053"/>
              <a:gd name="T61" fmla="*/ 402562 h 1145"/>
              <a:gd name="T62" fmla="*/ 774273 w 1053"/>
              <a:gd name="T63" fmla="*/ 436237 h 1145"/>
              <a:gd name="T64" fmla="*/ 774273 w 1053"/>
              <a:gd name="T65" fmla="*/ 369653 h 1145"/>
              <a:gd name="T66" fmla="*/ 437399 w 1053"/>
              <a:gd name="T67" fmla="*/ 81125 h 1145"/>
              <a:gd name="T68" fmla="*/ 403635 w 1053"/>
              <a:gd name="T69" fmla="*/ 0 h 1145"/>
              <a:gd name="T70" fmla="*/ 370638 w 1053"/>
              <a:gd name="T71" fmla="*/ 81125 h 1145"/>
              <a:gd name="T72" fmla="*/ 141195 w 1053"/>
              <a:gd name="T73" fmla="*/ 212761 h 1145"/>
              <a:gd name="T74" fmla="*/ 53716 w 1053"/>
              <a:gd name="T75" fmla="*/ 201281 h 1145"/>
              <a:gd name="T76" fmla="*/ 107431 w 1053"/>
              <a:gd name="T77" fmla="*/ 270926 h 1145"/>
              <a:gd name="T78" fmla="*/ 141195 w 1053"/>
              <a:gd name="T79" fmla="*/ 212761 h 1145"/>
              <a:gd name="T80" fmla="*/ 741276 w 1053"/>
              <a:gd name="T81" fmla="*/ 247201 h 1145"/>
              <a:gd name="T82" fmla="*/ 708279 w 1053"/>
              <a:gd name="T83" fmla="*/ 189036 h 1145"/>
              <a:gd name="T84" fmla="*/ 653796 w 1053"/>
              <a:gd name="T85" fmla="*/ 258681 h 1145"/>
              <a:gd name="T86" fmla="*/ 107431 w 1053"/>
              <a:gd name="T87" fmla="*/ 534964 h 1145"/>
              <a:gd name="T88" fmla="*/ 53716 w 1053"/>
              <a:gd name="T89" fmla="*/ 604609 h 1145"/>
              <a:gd name="T90" fmla="*/ 141195 w 1053"/>
              <a:gd name="T91" fmla="*/ 593129 h 1145"/>
              <a:gd name="T92" fmla="*/ 107431 w 1053"/>
              <a:gd name="T93" fmla="*/ 534964 h 1145"/>
              <a:gd name="T94" fmla="*/ 81341 w 1053"/>
              <a:gd name="T95" fmla="*/ 369653 h 1145"/>
              <a:gd name="T96" fmla="*/ 0 w 1053"/>
              <a:gd name="T97" fmla="*/ 402562 h 1145"/>
              <a:gd name="T98" fmla="*/ 81341 w 1053"/>
              <a:gd name="T99" fmla="*/ 436237 h 114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1053" h="1145">
                <a:moveTo>
                  <a:pt x="606" y="1024"/>
                </a:moveTo>
                <a:lnTo>
                  <a:pt x="448" y="1024"/>
                </a:lnTo>
                <a:cubicBezTo>
                  <a:pt x="439" y="1024"/>
                  <a:pt x="432" y="1031"/>
                  <a:pt x="432" y="1040"/>
                </a:cubicBezTo>
                <a:lnTo>
                  <a:pt x="432" y="1076"/>
                </a:lnTo>
                <a:cubicBezTo>
                  <a:pt x="432" y="1079"/>
                  <a:pt x="433" y="1083"/>
                  <a:pt x="435" y="1086"/>
                </a:cubicBezTo>
                <a:lnTo>
                  <a:pt x="447" y="1101"/>
                </a:lnTo>
                <a:cubicBezTo>
                  <a:pt x="449" y="1103"/>
                  <a:pt x="452" y="1105"/>
                  <a:pt x="455" y="1106"/>
                </a:cubicBezTo>
                <a:cubicBezTo>
                  <a:pt x="457" y="1107"/>
                  <a:pt x="459" y="1107"/>
                  <a:pt x="462" y="1108"/>
                </a:cubicBezTo>
                <a:cubicBezTo>
                  <a:pt x="463" y="1108"/>
                  <a:pt x="464" y="1108"/>
                  <a:pt x="465" y="1109"/>
                </a:cubicBezTo>
                <a:lnTo>
                  <a:pt x="492" y="1138"/>
                </a:lnTo>
                <a:cubicBezTo>
                  <a:pt x="494" y="1139"/>
                  <a:pt x="496" y="1141"/>
                  <a:pt x="498" y="1142"/>
                </a:cubicBezTo>
                <a:cubicBezTo>
                  <a:pt x="504" y="1144"/>
                  <a:pt x="513" y="1145"/>
                  <a:pt x="523" y="1145"/>
                </a:cubicBezTo>
                <a:lnTo>
                  <a:pt x="525" y="1145"/>
                </a:lnTo>
                <a:cubicBezTo>
                  <a:pt x="542" y="1145"/>
                  <a:pt x="551" y="1142"/>
                  <a:pt x="556" y="1140"/>
                </a:cubicBezTo>
                <a:cubicBezTo>
                  <a:pt x="558" y="1139"/>
                  <a:pt x="560" y="1138"/>
                  <a:pt x="561" y="1137"/>
                </a:cubicBezTo>
                <a:cubicBezTo>
                  <a:pt x="561" y="1137"/>
                  <a:pt x="589" y="1109"/>
                  <a:pt x="590" y="1109"/>
                </a:cubicBezTo>
                <a:cubicBezTo>
                  <a:pt x="591" y="1108"/>
                  <a:pt x="592" y="1108"/>
                  <a:pt x="593" y="1108"/>
                </a:cubicBezTo>
                <a:cubicBezTo>
                  <a:pt x="595" y="1108"/>
                  <a:pt x="596" y="1108"/>
                  <a:pt x="597" y="1107"/>
                </a:cubicBezTo>
                <a:cubicBezTo>
                  <a:pt x="602" y="1107"/>
                  <a:pt x="606" y="1105"/>
                  <a:pt x="609" y="1101"/>
                </a:cubicBezTo>
                <a:lnTo>
                  <a:pt x="619" y="1086"/>
                </a:lnTo>
                <a:cubicBezTo>
                  <a:pt x="621" y="1083"/>
                  <a:pt x="622" y="1080"/>
                  <a:pt x="622" y="1077"/>
                </a:cubicBezTo>
                <a:lnTo>
                  <a:pt x="622" y="1040"/>
                </a:lnTo>
                <a:cubicBezTo>
                  <a:pt x="622" y="1031"/>
                  <a:pt x="615" y="1024"/>
                  <a:pt x="606" y="1024"/>
                </a:cubicBezTo>
                <a:close/>
                <a:moveTo>
                  <a:pt x="527" y="240"/>
                </a:moveTo>
                <a:cubicBezTo>
                  <a:pt x="373" y="240"/>
                  <a:pt x="248" y="370"/>
                  <a:pt x="247" y="531"/>
                </a:cubicBezTo>
                <a:cubicBezTo>
                  <a:pt x="247" y="594"/>
                  <a:pt x="266" y="654"/>
                  <a:pt x="303" y="705"/>
                </a:cubicBezTo>
                <a:cubicBezTo>
                  <a:pt x="304" y="707"/>
                  <a:pt x="322" y="730"/>
                  <a:pt x="331" y="740"/>
                </a:cubicBezTo>
                <a:cubicBezTo>
                  <a:pt x="396" y="820"/>
                  <a:pt x="428" y="884"/>
                  <a:pt x="428" y="935"/>
                </a:cubicBezTo>
                <a:cubicBezTo>
                  <a:pt x="415" y="939"/>
                  <a:pt x="406" y="950"/>
                  <a:pt x="406" y="964"/>
                </a:cubicBezTo>
                <a:cubicBezTo>
                  <a:pt x="406" y="982"/>
                  <a:pt x="420" y="996"/>
                  <a:pt x="437" y="996"/>
                </a:cubicBezTo>
                <a:lnTo>
                  <a:pt x="617" y="996"/>
                </a:lnTo>
                <a:cubicBezTo>
                  <a:pt x="634" y="996"/>
                  <a:pt x="648" y="982"/>
                  <a:pt x="648" y="964"/>
                </a:cubicBezTo>
                <a:cubicBezTo>
                  <a:pt x="648" y="954"/>
                  <a:pt x="643" y="944"/>
                  <a:pt x="635" y="939"/>
                </a:cubicBezTo>
                <a:cubicBezTo>
                  <a:pt x="634" y="881"/>
                  <a:pt x="663" y="815"/>
                  <a:pt x="724" y="739"/>
                </a:cubicBezTo>
                <a:cubicBezTo>
                  <a:pt x="733" y="729"/>
                  <a:pt x="750" y="707"/>
                  <a:pt x="751" y="706"/>
                </a:cubicBezTo>
                <a:cubicBezTo>
                  <a:pt x="787" y="655"/>
                  <a:pt x="807" y="595"/>
                  <a:pt x="807" y="532"/>
                </a:cubicBezTo>
                <a:cubicBezTo>
                  <a:pt x="807" y="454"/>
                  <a:pt x="778" y="381"/>
                  <a:pt x="726" y="326"/>
                </a:cubicBezTo>
                <a:cubicBezTo>
                  <a:pt x="673" y="271"/>
                  <a:pt x="603" y="240"/>
                  <a:pt x="527" y="240"/>
                </a:cubicBezTo>
                <a:close/>
                <a:moveTo>
                  <a:pt x="966" y="730"/>
                </a:moveTo>
                <a:lnTo>
                  <a:pt x="912" y="699"/>
                </a:lnTo>
                <a:cubicBezTo>
                  <a:pt x="891" y="687"/>
                  <a:pt x="864" y="694"/>
                  <a:pt x="852" y="715"/>
                </a:cubicBezTo>
                <a:cubicBezTo>
                  <a:pt x="840" y="736"/>
                  <a:pt x="847" y="762"/>
                  <a:pt x="868" y="775"/>
                </a:cubicBezTo>
                <a:lnTo>
                  <a:pt x="923" y="806"/>
                </a:lnTo>
                <a:cubicBezTo>
                  <a:pt x="943" y="818"/>
                  <a:pt x="970" y="811"/>
                  <a:pt x="982" y="790"/>
                </a:cubicBezTo>
                <a:cubicBezTo>
                  <a:pt x="994" y="769"/>
                  <a:pt x="987" y="742"/>
                  <a:pt x="966" y="730"/>
                </a:cubicBezTo>
                <a:close/>
                <a:moveTo>
                  <a:pt x="338" y="200"/>
                </a:moveTo>
                <a:cubicBezTo>
                  <a:pt x="359" y="188"/>
                  <a:pt x="366" y="162"/>
                  <a:pt x="354" y="141"/>
                </a:cubicBezTo>
                <a:lnTo>
                  <a:pt x="323" y="87"/>
                </a:lnTo>
                <a:cubicBezTo>
                  <a:pt x="311" y="66"/>
                  <a:pt x="284" y="58"/>
                  <a:pt x="263" y="71"/>
                </a:cubicBezTo>
                <a:cubicBezTo>
                  <a:pt x="242" y="83"/>
                  <a:pt x="235" y="109"/>
                  <a:pt x="247" y="130"/>
                </a:cubicBezTo>
                <a:lnTo>
                  <a:pt x="278" y="184"/>
                </a:lnTo>
                <a:cubicBezTo>
                  <a:pt x="290" y="205"/>
                  <a:pt x="317" y="213"/>
                  <a:pt x="338" y="200"/>
                </a:cubicBezTo>
                <a:close/>
                <a:moveTo>
                  <a:pt x="790" y="71"/>
                </a:moveTo>
                <a:cubicBezTo>
                  <a:pt x="769" y="58"/>
                  <a:pt x="742" y="66"/>
                  <a:pt x="730" y="87"/>
                </a:cubicBezTo>
                <a:lnTo>
                  <a:pt x="699" y="141"/>
                </a:lnTo>
                <a:cubicBezTo>
                  <a:pt x="686" y="162"/>
                  <a:pt x="694" y="188"/>
                  <a:pt x="715" y="200"/>
                </a:cubicBezTo>
                <a:cubicBezTo>
                  <a:pt x="735" y="213"/>
                  <a:pt x="762" y="205"/>
                  <a:pt x="774" y="184"/>
                </a:cubicBezTo>
                <a:lnTo>
                  <a:pt x="806" y="130"/>
                </a:lnTo>
                <a:cubicBezTo>
                  <a:pt x="818" y="109"/>
                  <a:pt x="811" y="83"/>
                  <a:pt x="790" y="71"/>
                </a:cubicBezTo>
                <a:close/>
                <a:moveTo>
                  <a:pt x="1009" y="483"/>
                </a:moveTo>
                <a:lnTo>
                  <a:pt x="947" y="483"/>
                </a:lnTo>
                <a:cubicBezTo>
                  <a:pt x="922" y="483"/>
                  <a:pt x="903" y="502"/>
                  <a:pt x="903" y="526"/>
                </a:cubicBezTo>
                <a:cubicBezTo>
                  <a:pt x="903" y="551"/>
                  <a:pt x="922" y="570"/>
                  <a:pt x="947" y="570"/>
                </a:cubicBezTo>
                <a:lnTo>
                  <a:pt x="1009" y="570"/>
                </a:lnTo>
                <a:cubicBezTo>
                  <a:pt x="1033" y="570"/>
                  <a:pt x="1053" y="551"/>
                  <a:pt x="1053" y="526"/>
                </a:cubicBezTo>
                <a:cubicBezTo>
                  <a:pt x="1053" y="502"/>
                  <a:pt x="1033" y="483"/>
                  <a:pt x="1009" y="483"/>
                </a:cubicBezTo>
                <a:close/>
                <a:moveTo>
                  <a:pt x="526" y="150"/>
                </a:moveTo>
                <a:cubicBezTo>
                  <a:pt x="550" y="150"/>
                  <a:pt x="570" y="130"/>
                  <a:pt x="570" y="106"/>
                </a:cubicBezTo>
                <a:lnTo>
                  <a:pt x="570" y="44"/>
                </a:lnTo>
                <a:cubicBezTo>
                  <a:pt x="570" y="20"/>
                  <a:pt x="550" y="0"/>
                  <a:pt x="526" y="0"/>
                </a:cubicBezTo>
                <a:cubicBezTo>
                  <a:pt x="502" y="0"/>
                  <a:pt x="483" y="20"/>
                  <a:pt x="483" y="44"/>
                </a:cubicBezTo>
                <a:lnTo>
                  <a:pt x="483" y="106"/>
                </a:lnTo>
                <a:cubicBezTo>
                  <a:pt x="483" y="130"/>
                  <a:pt x="502" y="150"/>
                  <a:pt x="526" y="150"/>
                </a:cubicBezTo>
                <a:close/>
                <a:moveTo>
                  <a:pt x="184" y="278"/>
                </a:moveTo>
                <a:lnTo>
                  <a:pt x="130" y="247"/>
                </a:lnTo>
                <a:cubicBezTo>
                  <a:pt x="109" y="235"/>
                  <a:pt x="82" y="242"/>
                  <a:pt x="70" y="263"/>
                </a:cubicBezTo>
                <a:cubicBezTo>
                  <a:pt x="58" y="284"/>
                  <a:pt x="65" y="311"/>
                  <a:pt x="86" y="323"/>
                </a:cubicBezTo>
                <a:lnTo>
                  <a:pt x="140" y="354"/>
                </a:lnTo>
                <a:cubicBezTo>
                  <a:pt x="161" y="366"/>
                  <a:pt x="188" y="359"/>
                  <a:pt x="200" y="338"/>
                </a:cubicBezTo>
                <a:cubicBezTo>
                  <a:pt x="212" y="317"/>
                  <a:pt x="205" y="291"/>
                  <a:pt x="184" y="278"/>
                </a:cubicBezTo>
                <a:close/>
                <a:moveTo>
                  <a:pt x="912" y="354"/>
                </a:moveTo>
                <a:lnTo>
                  <a:pt x="966" y="323"/>
                </a:lnTo>
                <a:cubicBezTo>
                  <a:pt x="987" y="311"/>
                  <a:pt x="994" y="284"/>
                  <a:pt x="982" y="263"/>
                </a:cubicBezTo>
                <a:cubicBezTo>
                  <a:pt x="970" y="242"/>
                  <a:pt x="943" y="235"/>
                  <a:pt x="923" y="247"/>
                </a:cubicBezTo>
                <a:lnTo>
                  <a:pt x="868" y="278"/>
                </a:lnTo>
                <a:cubicBezTo>
                  <a:pt x="847" y="291"/>
                  <a:pt x="840" y="317"/>
                  <a:pt x="852" y="338"/>
                </a:cubicBezTo>
                <a:cubicBezTo>
                  <a:pt x="864" y="359"/>
                  <a:pt x="891" y="366"/>
                  <a:pt x="912" y="354"/>
                </a:cubicBezTo>
                <a:close/>
                <a:moveTo>
                  <a:pt x="140" y="699"/>
                </a:moveTo>
                <a:lnTo>
                  <a:pt x="86" y="730"/>
                </a:lnTo>
                <a:cubicBezTo>
                  <a:pt x="65" y="742"/>
                  <a:pt x="58" y="769"/>
                  <a:pt x="70" y="790"/>
                </a:cubicBezTo>
                <a:cubicBezTo>
                  <a:pt x="82" y="811"/>
                  <a:pt x="109" y="818"/>
                  <a:pt x="130" y="806"/>
                </a:cubicBezTo>
                <a:lnTo>
                  <a:pt x="184" y="775"/>
                </a:lnTo>
                <a:cubicBezTo>
                  <a:pt x="205" y="762"/>
                  <a:pt x="212" y="736"/>
                  <a:pt x="200" y="715"/>
                </a:cubicBezTo>
                <a:cubicBezTo>
                  <a:pt x="188" y="694"/>
                  <a:pt x="161" y="687"/>
                  <a:pt x="140" y="699"/>
                </a:cubicBezTo>
                <a:close/>
                <a:moveTo>
                  <a:pt x="150" y="526"/>
                </a:moveTo>
                <a:cubicBezTo>
                  <a:pt x="150" y="502"/>
                  <a:pt x="130" y="483"/>
                  <a:pt x="106" y="483"/>
                </a:cubicBezTo>
                <a:lnTo>
                  <a:pt x="44" y="483"/>
                </a:lnTo>
                <a:cubicBezTo>
                  <a:pt x="19" y="483"/>
                  <a:pt x="0" y="502"/>
                  <a:pt x="0" y="526"/>
                </a:cubicBezTo>
                <a:cubicBezTo>
                  <a:pt x="0" y="551"/>
                  <a:pt x="19" y="570"/>
                  <a:pt x="44" y="570"/>
                </a:cubicBezTo>
                <a:lnTo>
                  <a:pt x="106" y="570"/>
                </a:lnTo>
                <a:cubicBezTo>
                  <a:pt x="130" y="570"/>
                  <a:pt x="150" y="551"/>
                  <a:pt x="150" y="526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8" name="矩形 57"/>
          <p:cNvSpPr/>
          <p:nvPr/>
        </p:nvSpPr>
        <p:spPr>
          <a:xfrm>
            <a:off x="6024029" y="1663824"/>
            <a:ext cx="3886408" cy="2232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造字工房悦黑体验版常规体" pitchFamily="50" charset="-122"/>
            </a:endParaRPr>
          </a:p>
        </p:txBody>
      </p:sp>
      <p:sp>
        <p:nvSpPr>
          <p:cNvPr id="59" name="Freeform 23"/>
          <p:cNvSpPr>
            <a:spLocks noEditPoints="1"/>
          </p:cNvSpPr>
          <p:nvPr/>
        </p:nvSpPr>
        <p:spPr bwMode="auto">
          <a:xfrm>
            <a:off x="8927623" y="1785428"/>
            <a:ext cx="915511" cy="762000"/>
          </a:xfrm>
          <a:custGeom>
            <a:avLst/>
            <a:gdLst>
              <a:gd name="T0" fmla="*/ 222870 w 1196"/>
              <a:gd name="T1" fmla="*/ 543519 h 994"/>
              <a:gd name="T2" fmla="*/ 176151 w 1196"/>
              <a:gd name="T3" fmla="*/ 648543 h 994"/>
              <a:gd name="T4" fmla="*/ 0 w 1196"/>
              <a:gd name="T5" fmla="*/ 628612 h 994"/>
              <a:gd name="T6" fmla="*/ 0 w 1196"/>
              <a:gd name="T7" fmla="*/ 631678 h 994"/>
              <a:gd name="T8" fmla="*/ 244314 w 1196"/>
              <a:gd name="T9" fmla="*/ 670008 h 994"/>
              <a:gd name="T10" fmla="*/ 199128 w 1196"/>
              <a:gd name="T11" fmla="*/ 533553 h 994"/>
              <a:gd name="T12" fmla="*/ 223636 w 1196"/>
              <a:gd name="T13" fmla="*/ 528954 h 994"/>
              <a:gd name="T14" fmla="*/ 232826 w 1196"/>
              <a:gd name="T15" fmla="*/ 501356 h 994"/>
              <a:gd name="T16" fmla="*/ 219040 w 1196"/>
              <a:gd name="T17" fmla="*/ 490624 h 994"/>
              <a:gd name="T18" fmla="*/ 191469 w 1196"/>
              <a:gd name="T19" fmla="*/ 492924 h 994"/>
              <a:gd name="T20" fmla="*/ 181512 w 1196"/>
              <a:gd name="T21" fmla="*/ 511322 h 994"/>
              <a:gd name="T22" fmla="*/ 199128 w 1196"/>
              <a:gd name="T23" fmla="*/ 533553 h 994"/>
              <a:gd name="T24" fmla="*/ 793447 w 1196"/>
              <a:gd name="T25" fmla="*/ 477592 h 994"/>
              <a:gd name="T26" fmla="*/ 722221 w 1196"/>
              <a:gd name="T27" fmla="*/ 543519 h 994"/>
              <a:gd name="T28" fmla="*/ 676268 w 1196"/>
              <a:gd name="T29" fmla="*/ 648543 h 994"/>
              <a:gd name="T30" fmla="*/ 626486 w 1196"/>
              <a:gd name="T31" fmla="*/ 496757 h 994"/>
              <a:gd name="T32" fmla="*/ 640272 w 1196"/>
              <a:gd name="T33" fmla="*/ 629378 h 994"/>
              <a:gd name="T34" fmla="*/ 707669 w 1196"/>
              <a:gd name="T35" fmla="*/ 670008 h 994"/>
              <a:gd name="T36" fmla="*/ 915987 w 1196"/>
              <a:gd name="T37" fmla="*/ 630145 h 994"/>
              <a:gd name="T38" fmla="*/ 275715 w 1196"/>
              <a:gd name="T39" fmla="*/ 535087 h 994"/>
              <a:gd name="T40" fmla="*/ 293330 w 1196"/>
              <a:gd name="T41" fmla="*/ 477592 h 994"/>
              <a:gd name="T42" fmla="*/ 208318 w 1196"/>
              <a:gd name="T43" fmla="*/ 192416 h 994"/>
              <a:gd name="T44" fmla="*/ 208318 w 1196"/>
              <a:gd name="T45" fmla="*/ 449227 h 994"/>
              <a:gd name="T46" fmla="*/ 208318 w 1196"/>
              <a:gd name="T47" fmla="*/ 192416 h 994"/>
              <a:gd name="T48" fmla="*/ 499351 w 1196"/>
              <a:gd name="T49" fmla="*/ 625545 h 994"/>
              <a:gd name="T50" fmla="*/ 541474 w 1196"/>
              <a:gd name="T51" fmla="*/ 625545 h 994"/>
              <a:gd name="T52" fmla="*/ 437315 w 1196"/>
              <a:gd name="T53" fmla="*/ 647010 h 994"/>
              <a:gd name="T54" fmla="*/ 437315 w 1196"/>
              <a:gd name="T55" fmla="*/ 604847 h 994"/>
              <a:gd name="T56" fmla="*/ 437315 w 1196"/>
              <a:gd name="T57" fmla="*/ 647010 h 994"/>
              <a:gd name="T58" fmla="*/ 332390 w 1196"/>
              <a:gd name="T59" fmla="*/ 625545 h 994"/>
              <a:gd name="T60" fmla="*/ 375279 w 1196"/>
              <a:gd name="T61" fmla="*/ 625545 h 994"/>
              <a:gd name="T62" fmla="*/ 599680 w 1196"/>
              <a:gd name="T63" fmla="*/ 483724 h 994"/>
              <a:gd name="T64" fmla="*/ 585895 w 1196"/>
              <a:gd name="T65" fmla="*/ 462260 h 994"/>
              <a:gd name="T66" fmla="*/ 510839 w 1196"/>
              <a:gd name="T67" fmla="*/ 509022 h 994"/>
              <a:gd name="T68" fmla="*/ 268822 w 1196"/>
              <a:gd name="T69" fmla="*/ 629378 h 994"/>
              <a:gd name="T70" fmla="*/ 610403 w 1196"/>
              <a:gd name="T71" fmla="*/ 629378 h 994"/>
              <a:gd name="T72" fmla="*/ 599680 w 1196"/>
              <a:gd name="T73" fmla="*/ 483724 h 994"/>
              <a:gd name="T74" fmla="*/ 425061 w 1196"/>
              <a:gd name="T75" fmla="*/ 136455 h 994"/>
              <a:gd name="T76" fmla="*/ 382172 w 1196"/>
              <a:gd name="T77" fmla="*/ 136455 h 994"/>
              <a:gd name="T78" fmla="*/ 487097 w 1196"/>
              <a:gd name="T79" fmla="*/ 114990 h 994"/>
              <a:gd name="T80" fmla="*/ 487097 w 1196"/>
              <a:gd name="T81" fmla="*/ 157920 h 994"/>
              <a:gd name="T82" fmla="*/ 487097 w 1196"/>
              <a:gd name="T83" fmla="*/ 114990 h 994"/>
              <a:gd name="T84" fmla="*/ 591256 w 1196"/>
              <a:gd name="T85" fmla="*/ 136455 h 994"/>
              <a:gd name="T86" fmla="*/ 549133 w 1196"/>
              <a:gd name="T87" fmla="*/ 136455 h 994"/>
              <a:gd name="T88" fmla="*/ 324731 w 1196"/>
              <a:gd name="T89" fmla="*/ 278276 h 994"/>
              <a:gd name="T90" fmla="*/ 337751 w 1196"/>
              <a:gd name="T91" fmla="*/ 299740 h 994"/>
              <a:gd name="T92" fmla="*/ 412807 w 1196"/>
              <a:gd name="T93" fmla="*/ 253744 h 994"/>
              <a:gd name="T94" fmla="*/ 655589 w 1196"/>
              <a:gd name="T95" fmla="*/ 132622 h 994"/>
              <a:gd name="T96" fmla="*/ 314009 w 1196"/>
              <a:gd name="T97" fmla="*/ 132622 h 994"/>
              <a:gd name="T98" fmla="*/ 324731 w 1196"/>
              <a:gd name="T99" fmla="*/ 278276 h 994"/>
              <a:gd name="T100" fmla="*/ 696181 w 1196"/>
              <a:gd name="T101" fmla="*/ 490624 h 994"/>
              <a:gd name="T102" fmla="*/ 682395 w 1196"/>
              <a:gd name="T103" fmla="*/ 501356 h 994"/>
              <a:gd name="T104" fmla="*/ 691586 w 1196"/>
              <a:gd name="T105" fmla="*/ 528954 h 994"/>
              <a:gd name="T106" fmla="*/ 716094 w 1196"/>
              <a:gd name="T107" fmla="*/ 533553 h 994"/>
              <a:gd name="T108" fmla="*/ 733709 w 1196"/>
              <a:gd name="T109" fmla="*/ 511322 h 994"/>
              <a:gd name="T110" fmla="*/ 724518 w 1196"/>
              <a:gd name="T111" fmla="*/ 492924 h 994"/>
              <a:gd name="T112" fmla="*/ 614998 w 1196"/>
              <a:gd name="T113" fmla="*/ 312006 h 994"/>
              <a:gd name="T114" fmla="*/ 800340 w 1196"/>
              <a:gd name="T115" fmla="*/ 312006 h 994"/>
              <a:gd name="T116" fmla="*/ 614998 w 1196"/>
              <a:gd name="T117" fmla="*/ 312006 h 99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196" h="994">
                <a:moveTo>
                  <a:pt x="313" y="846"/>
                </a:moveTo>
                <a:lnTo>
                  <a:pt x="291" y="709"/>
                </a:lnTo>
                <a:lnTo>
                  <a:pt x="253" y="709"/>
                </a:lnTo>
                <a:lnTo>
                  <a:pt x="230" y="846"/>
                </a:lnTo>
                <a:lnTo>
                  <a:pt x="160" y="623"/>
                </a:lnTo>
                <a:cubicBezTo>
                  <a:pt x="65" y="659"/>
                  <a:pt x="0" y="737"/>
                  <a:pt x="0" y="820"/>
                </a:cubicBezTo>
                <a:cubicBezTo>
                  <a:pt x="0" y="821"/>
                  <a:pt x="0" y="822"/>
                  <a:pt x="0" y="822"/>
                </a:cubicBezTo>
                <a:cubicBezTo>
                  <a:pt x="0" y="823"/>
                  <a:pt x="0" y="823"/>
                  <a:pt x="0" y="824"/>
                </a:cubicBezTo>
                <a:cubicBezTo>
                  <a:pt x="0" y="879"/>
                  <a:pt x="57" y="874"/>
                  <a:pt x="272" y="874"/>
                </a:cubicBezTo>
                <a:cubicBezTo>
                  <a:pt x="289" y="874"/>
                  <a:pt x="304" y="874"/>
                  <a:pt x="319" y="874"/>
                </a:cubicBezTo>
                <a:cubicBezTo>
                  <a:pt x="317" y="865"/>
                  <a:pt x="314" y="856"/>
                  <a:pt x="313" y="846"/>
                </a:cubicBezTo>
                <a:close/>
                <a:moveTo>
                  <a:pt x="260" y="696"/>
                </a:moveTo>
                <a:lnTo>
                  <a:pt x="283" y="696"/>
                </a:lnTo>
                <a:cubicBezTo>
                  <a:pt x="287" y="696"/>
                  <a:pt x="290" y="694"/>
                  <a:pt x="292" y="690"/>
                </a:cubicBezTo>
                <a:lnTo>
                  <a:pt x="306" y="667"/>
                </a:lnTo>
                <a:cubicBezTo>
                  <a:pt x="308" y="663"/>
                  <a:pt x="308" y="658"/>
                  <a:pt x="304" y="654"/>
                </a:cubicBezTo>
                <a:lnTo>
                  <a:pt x="293" y="643"/>
                </a:lnTo>
                <a:cubicBezTo>
                  <a:pt x="291" y="641"/>
                  <a:pt x="289" y="640"/>
                  <a:pt x="286" y="640"/>
                </a:cubicBezTo>
                <a:lnTo>
                  <a:pt x="257" y="640"/>
                </a:lnTo>
                <a:cubicBezTo>
                  <a:pt x="254" y="640"/>
                  <a:pt x="252" y="641"/>
                  <a:pt x="250" y="643"/>
                </a:cubicBezTo>
                <a:lnTo>
                  <a:pt x="239" y="654"/>
                </a:lnTo>
                <a:cubicBezTo>
                  <a:pt x="235" y="658"/>
                  <a:pt x="235" y="663"/>
                  <a:pt x="237" y="667"/>
                </a:cubicBezTo>
                <a:lnTo>
                  <a:pt x="251" y="690"/>
                </a:lnTo>
                <a:cubicBezTo>
                  <a:pt x="253" y="694"/>
                  <a:pt x="256" y="696"/>
                  <a:pt x="260" y="696"/>
                </a:cubicBezTo>
                <a:close/>
                <a:moveTo>
                  <a:pt x="1196" y="820"/>
                </a:moveTo>
                <a:cubicBezTo>
                  <a:pt x="1196" y="737"/>
                  <a:pt x="1130" y="659"/>
                  <a:pt x="1036" y="623"/>
                </a:cubicBezTo>
                <a:lnTo>
                  <a:pt x="965" y="846"/>
                </a:lnTo>
                <a:lnTo>
                  <a:pt x="943" y="709"/>
                </a:lnTo>
                <a:lnTo>
                  <a:pt x="905" y="709"/>
                </a:lnTo>
                <a:lnTo>
                  <a:pt x="883" y="846"/>
                </a:lnTo>
                <a:lnTo>
                  <a:pt x="819" y="645"/>
                </a:lnTo>
                <a:cubicBezTo>
                  <a:pt x="819" y="646"/>
                  <a:pt x="819" y="647"/>
                  <a:pt x="818" y="648"/>
                </a:cubicBezTo>
                <a:lnTo>
                  <a:pt x="793" y="703"/>
                </a:lnTo>
                <a:cubicBezTo>
                  <a:pt x="821" y="738"/>
                  <a:pt x="836" y="779"/>
                  <a:pt x="836" y="821"/>
                </a:cubicBezTo>
                <a:cubicBezTo>
                  <a:pt x="836" y="839"/>
                  <a:pt x="833" y="857"/>
                  <a:pt x="828" y="874"/>
                </a:cubicBezTo>
                <a:cubicBezTo>
                  <a:pt x="856" y="874"/>
                  <a:pt x="887" y="874"/>
                  <a:pt x="924" y="874"/>
                </a:cubicBezTo>
                <a:cubicBezTo>
                  <a:pt x="1152" y="874"/>
                  <a:pt x="1196" y="879"/>
                  <a:pt x="1196" y="824"/>
                </a:cubicBezTo>
                <a:cubicBezTo>
                  <a:pt x="1196" y="823"/>
                  <a:pt x="1196" y="823"/>
                  <a:pt x="1196" y="822"/>
                </a:cubicBezTo>
                <a:cubicBezTo>
                  <a:pt x="1196" y="822"/>
                  <a:pt x="1196" y="821"/>
                  <a:pt x="1196" y="820"/>
                </a:cubicBezTo>
                <a:close/>
                <a:moveTo>
                  <a:pt x="360" y="698"/>
                </a:moveTo>
                <a:cubicBezTo>
                  <a:pt x="378" y="677"/>
                  <a:pt x="401" y="659"/>
                  <a:pt x="428" y="644"/>
                </a:cubicBezTo>
                <a:cubicBezTo>
                  <a:pt x="414" y="636"/>
                  <a:pt x="399" y="629"/>
                  <a:pt x="383" y="623"/>
                </a:cubicBezTo>
                <a:lnTo>
                  <a:pt x="360" y="698"/>
                </a:lnTo>
                <a:close/>
                <a:moveTo>
                  <a:pt x="272" y="251"/>
                </a:moveTo>
                <a:cubicBezTo>
                  <a:pt x="205" y="251"/>
                  <a:pt x="150" y="321"/>
                  <a:pt x="150" y="407"/>
                </a:cubicBezTo>
                <a:cubicBezTo>
                  <a:pt x="150" y="493"/>
                  <a:pt x="205" y="586"/>
                  <a:pt x="272" y="586"/>
                </a:cubicBezTo>
                <a:cubicBezTo>
                  <a:pt x="338" y="586"/>
                  <a:pt x="393" y="493"/>
                  <a:pt x="393" y="407"/>
                </a:cubicBezTo>
                <a:cubicBezTo>
                  <a:pt x="393" y="321"/>
                  <a:pt x="338" y="251"/>
                  <a:pt x="272" y="251"/>
                </a:cubicBezTo>
                <a:close/>
                <a:moveTo>
                  <a:pt x="679" y="844"/>
                </a:moveTo>
                <a:cubicBezTo>
                  <a:pt x="664" y="844"/>
                  <a:pt x="652" y="832"/>
                  <a:pt x="652" y="816"/>
                </a:cubicBezTo>
                <a:cubicBezTo>
                  <a:pt x="652" y="801"/>
                  <a:pt x="664" y="789"/>
                  <a:pt x="679" y="789"/>
                </a:cubicBezTo>
                <a:cubicBezTo>
                  <a:pt x="695" y="789"/>
                  <a:pt x="707" y="801"/>
                  <a:pt x="707" y="816"/>
                </a:cubicBezTo>
                <a:cubicBezTo>
                  <a:pt x="707" y="832"/>
                  <a:pt x="695" y="844"/>
                  <a:pt x="679" y="844"/>
                </a:cubicBezTo>
                <a:close/>
                <a:moveTo>
                  <a:pt x="571" y="844"/>
                </a:moveTo>
                <a:cubicBezTo>
                  <a:pt x="555" y="844"/>
                  <a:pt x="543" y="832"/>
                  <a:pt x="543" y="816"/>
                </a:cubicBezTo>
                <a:cubicBezTo>
                  <a:pt x="543" y="801"/>
                  <a:pt x="555" y="789"/>
                  <a:pt x="571" y="789"/>
                </a:cubicBezTo>
                <a:cubicBezTo>
                  <a:pt x="586" y="789"/>
                  <a:pt x="598" y="801"/>
                  <a:pt x="598" y="816"/>
                </a:cubicBezTo>
                <a:cubicBezTo>
                  <a:pt x="598" y="832"/>
                  <a:pt x="586" y="844"/>
                  <a:pt x="571" y="844"/>
                </a:cubicBezTo>
                <a:close/>
                <a:moveTo>
                  <a:pt x="462" y="844"/>
                </a:moveTo>
                <a:cubicBezTo>
                  <a:pt x="447" y="844"/>
                  <a:pt x="434" y="832"/>
                  <a:pt x="434" y="816"/>
                </a:cubicBezTo>
                <a:cubicBezTo>
                  <a:pt x="434" y="801"/>
                  <a:pt x="447" y="789"/>
                  <a:pt x="462" y="789"/>
                </a:cubicBezTo>
                <a:cubicBezTo>
                  <a:pt x="477" y="789"/>
                  <a:pt x="490" y="801"/>
                  <a:pt x="490" y="816"/>
                </a:cubicBezTo>
                <a:cubicBezTo>
                  <a:pt x="490" y="832"/>
                  <a:pt x="477" y="844"/>
                  <a:pt x="462" y="844"/>
                </a:cubicBezTo>
                <a:close/>
                <a:moveTo>
                  <a:pt x="783" y="631"/>
                </a:moveTo>
                <a:cubicBezTo>
                  <a:pt x="786" y="623"/>
                  <a:pt x="784" y="614"/>
                  <a:pt x="778" y="608"/>
                </a:cubicBezTo>
                <a:cubicBezTo>
                  <a:pt x="774" y="605"/>
                  <a:pt x="769" y="603"/>
                  <a:pt x="765" y="603"/>
                </a:cubicBezTo>
                <a:cubicBezTo>
                  <a:pt x="761" y="603"/>
                  <a:pt x="757" y="604"/>
                  <a:pt x="754" y="606"/>
                </a:cubicBezTo>
                <a:lnTo>
                  <a:pt x="667" y="664"/>
                </a:lnTo>
                <a:cubicBezTo>
                  <a:pt x="638" y="653"/>
                  <a:pt x="606" y="648"/>
                  <a:pt x="574" y="648"/>
                </a:cubicBezTo>
                <a:cubicBezTo>
                  <a:pt x="451" y="648"/>
                  <a:pt x="351" y="725"/>
                  <a:pt x="351" y="821"/>
                </a:cubicBezTo>
                <a:cubicBezTo>
                  <a:pt x="351" y="917"/>
                  <a:pt x="451" y="994"/>
                  <a:pt x="574" y="994"/>
                </a:cubicBezTo>
                <a:cubicBezTo>
                  <a:pt x="697" y="994"/>
                  <a:pt x="797" y="917"/>
                  <a:pt x="797" y="821"/>
                </a:cubicBezTo>
                <a:cubicBezTo>
                  <a:pt x="797" y="781"/>
                  <a:pt x="779" y="742"/>
                  <a:pt x="746" y="711"/>
                </a:cubicBezTo>
                <a:lnTo>
                  <a:pt x="783" y="631"/>
                </a:lnTo>
                <a:close/>
                <a:moveTo>
                  <a:pt x="527" y="150"/>
                </a:moveTo>
                <a:cubicBezTo>
                  <a:pt x="542" y="150"/>
                  <a:pt x="555" y="163"/>
                  <a:pt x="555" y="178"/>
                </a:cubicBezTo>
                <a:cubicBezTo>
                  <a:pt x="555" y="193"/>
                  <a:pt x="542" y="206"/>
                  <a:pt x="527" y="206"/>
                </a:cubicBezTo>
                <a:cubicBezTo>
                  <a:pt x="511" y="206"/>
                  <a:pt x="499" y="193"/>
                  <a:pt x="499" y="178"/>
                </a:cubicBezTo>
                <a:cubicBezTo>
                  <a:pt x="499" y="163"/>
                  <a:pt x="511" y="150"/>
                  <a:pt x="527" y="150"/>
                </a:cubicBezTo>
                <a:close/>
                <a:moveTo>
                  <a:pt x="636" y="150"/>
                </a:moveTo>
                <a:cubicBezTo>
                  <a:pt x="651" y="150"/>
                  <a:pt x="663" y="163"/>
                  <a:pt x="663" y="178"/>
                </a:cubicBezTo>
                <a:cubicBezTo>
                  <a:pt x="663" y="193"/>
                  <a:pt x="651" y="206"/>
                  <a:pt x="636" y="206"/>
                </a:cubicBezTo>
                <a:cubicBezTo>
                  <a:pt x="620" y="206"/>
                  <a:pt x="608" y="193"/>
                  <a:pt x="608" y="178"/>
                </a:cubicBezTo>
                <a:cubicBezTo>
                  <a:pt x="608" y="163"/>
                  <a:pt x="620" y="150"/>
                  <a:pt x="636" y="150"/>
                </a:cubicBezTo>
                <a:close/>
                <a:moveTo>
                  <a:pt x="744" y="150"/>
                </a:moveTo>
                <a:cubicBezTo>
                  <a:pt x="760" y="150"/>
                  <a:pt x="772" y="163"/>
                  <a:pt x="772" y="178"/>
                </a:cubicBezTo>
                <a:cubicBezTo>
                  <a:pt x="772" y="193"/>
                  <a:pt x="760" y="206"/>
                  <a:pt x="744" y="206"/>
                </a:cubicBezTo>
                <a:cubicBezTo>
                  <a:pt x="729" y="206"/>
                  <a:pt x="717" y="193"/>
                  <a:pt x="717" y="178"/>
                </a:cubicBezTo>
                <a:cubicBezTo>
                  <a:pt x="717" y="163"/>
                  <a:pt x="729" y="150"/>
                  <a:pt x="744" y="150"/>
                </a:cubicBezTo>
                <a:close/>
                <a:moveTo>
                  <a:pt x="424" y="363"/>
                </a:moveTo>
                <a:cubicBezTo>
                  <a:pt x="420" y="371"/>
                  <a:pt x="422" y="381"/>
                  <a:pt x="429" y="386"/>
                </a:cubicBezTo>
                <a:cubicBezTo>
                  <a:pt x="432" y="390"/>
                  <a:pt x="437" y="391"/>
                  <a:pt x="441" y="391"/>
                </a:cubicBezTo>
                <a:cubicBezTo>
                  <a:pt x="445" y="391"/>
                  <a:pt x="449" y="390"/>
                  <a:pt x="452" y="388"/>
                </a:cubicBezTo>
                <a:lnTo>
                  <a:pt x="539" y="331"/>
                </a:lnTo>
                <a:cubicBezTo>
                  <a:pt x="568" y="341"/>
                  <a:pt x="600" y="347"/>
                  <a:pt x="633" y="347"/>
                </a:cubicBezTo>
                <a:cubicBezTo>
                  <a:pt x="756" y="347"/>
                  <a:pt x="856" y="269"/>
                  <a:pt x="856" y="173"/>
                </a:cubicBezTo>
                <a:cubicBezTo>
                  <a:pt x="856" y="78"/>
                  <a:pt x="756" y="0"/>
                  <a:pt x="633" y="0"/>
                </a:cubicBezTo>
                <a:cubicBezTo>
                  <a:pt x="510" y="0"/>
                  <a:pt x="410" y="78"/>
                  <a:pt x="410" y="173"/>
                </a:cubicBezTo>
                <a:cubicBezTo>
                  <a:pt x="410" y="214"/>
                  <a:pt x="428" y="253"/>
                  <a:pt x="460" y="284"/>
                </a:cubicBezTo>
                <a:lnTo>
                  <a:pt x="424" y="363"/>
                </a:lnTo>
                <a:close/>
                <a:moveTo>
                  <a:pt x="938" y="640"/>
                </a:moveTo>
                <a:lnTo>
                  <a:pt x="909" y="640"/>
                </a:lnTo>
                <a:cubicBezTo>
                  <a:pt x="907" y="640"/>
                  <a:pt x="904" y="641"/>
                  <a:pt x="902" y="643"/>
                </a:cubicBezTo>
                <a:lnTo>
                  <a:pt x="891" y="654"/>
                </a:lnTo>
                <a:cubicBezTo>
                  <a:pt x="887" y="658"/>
                  <a:pt x="887" y="663"/>
                  <a:pt x="889" y="667"/>
                </a:cubicBezTo>
                <a:lnTo>
                  <a:pt x="903" y="690"/>
                </a:lnTo>
                <a:cubicBezTo>
                  <a:pt x="905" y="694"/>
                  <a:pt x="908" y="696"/>
                  <a:pt x="912" y="696"/>
                </a:cubicBezTo>
                <a:lnTo>
                  <a:pt x="935" y="696"/>
                </a:lnTo>
                <a:cubicBezTo>
                  <a:pt x="939" y="696"/>
                  <a:pt x="943" y="694"/>
                  <a:pt x="945" y="690"/>
                </a:cubicBezTo>
                <a:lnTo>
                  <a:pt x="958" y="667"/>
                </a:lnTo>
                <a:cubicBezTo>
                  <a:pt x="961" y="663"/>
                  <a:pt x="960" y="658"/>
                  <a:pt x="957" y="654"/>
                </a:cubicBezTo>
                <a:lnTo>
                  <a:pt x="946" y="643"/>
                </a:lnTo>
                <a:cubicBezTo>
                  <a:pt x="944" y="641"/>
                  <a:pt x="941" y="640"/>
                  <a:pt x="938" y="640"/>
                </a:cubicBezTo>
                <a:close/>
                <a:moveTo>
                  <a:pt x="803" y="407"/>
                </a:moveTo>
                <a:cubicBezTo>
                  <a:pt x="803" y="493"/>
                  <a:pt x="857" y="586"/>
                  <a:pt x="924" y="586"/>
                </a:cubicBezTo>
                <a:cubicBezTo>
                  <a:pt x="991" y="586"/>
                  <a:pt x="1045" y="493"/>
                  <a:pt x="1045" y="407"/>
                </a:cubicBezTo>
                <a:cubicBezTo>
                  <a:pt x="1045" y="321"/>
                  <a:pt x="991" y="251"/>
                  <a:pt x="924" y="251"/>
                </a:cubicBezTo>
                <a:cubicBezTo>
                  <a:pt x="857" y="251"/>
                  <a:pt x="803" y="321"/>
                  <a:pt x="803" y="407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0" name="矩形 59"/>
          <p:cNvSpPr/>
          <p:nvPr/>
        </p:nvSpPr>
        <p:spPr>
          <a:xfrm>
            <a:off x="2073286" y="3978087"/>
            <a:ext cx="3886408" cy="22322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造字工房悦黑体验版常规体" pitchFamily="50" charset="-122"/>
            </a:endParaRPr>
          </a:p>
        </p:txBody>
      </p:sp>
      <p:sp>
        <p:nvSpPr>
          <p:cNvPr id="61" name="Freeform 30"/>
          <p:cNvSpPr>
            <a:spLocks noEditPoints="1"/>
          </p:cNvSpPr>
          <p:nvPr/>
        </p:nvSpPr>
        <p:spPr bwMode="auto">
          <a:xfrm>
            <a:off x="2229950" y="5282374"/>
            <a:ext cx="805328" cy="809152"/>
          </a:xfrm>
          <a:custGeom>
            <a:avLst/>
            <a:gdLst>
              <a:gd name="T0" fmla="*/ 1057351 w 1470"/>
              <a:gd name="T1" fmla="*/ 499317 h 1478"/>
              <a:gd name="T2" fmla="*/ 1094921 w 1470"/>
              <a:gd name="T3" fmla="*/ 478640 h 1478"/>
              <a:gd name="T4" fmla="*/ 1093388 w 1470"/>
              <a:gd name="T5" fmla="*/ 422735 h 1478"/>
              <a:gd name="T6" fmla="*/ 1042016 w 1470"/>
              <a:gd name="T7" fmla="*/ 426564 h 1478"/>
              <a:gd name="T8" fmla="*/ 1018246 w 1470"/>
              <a:gd name="T9" fmla="*/ 395165 h 1478"/>
              <a:gd name="T10" fmla="*/ 969174 w 1470"/>
              <a:gd name="T11" fmla="*/ 422735 h 1478"/>
              <a:gd name="T12" fmla="*/ 945405 w 1470"/>
              <a:gd name="T13" fmla="*/ 447241 h 1478"/>
              <a:gd name="T14" fmla="*/ 919335 w 1470"/>
              <a:gd name="T15" fmla="*/ 496254 h 1478"/>
              <a:gd name="T16" fmla="*/ 950772 w 1470"/>
              <a:gd name="T17" fmla="*/ 519229 h 1478"/>
              <a:gd name="T18" fmla="*/ 953072 w 1470"/>
              <a:gd name="T19" fmla="*/ 575900 h 1478"/>
              <a:gd name="T20" fmla="*/ 1003678 w 1470"/>
              <a:gd name="T21" fmla="*/ 571305 h 1478"/>
              <a:gd name="T22" fmla="*/ 1027447 w 1470"/>
              <a:gd name="T23" fmla="*/ 602704 h 1478"/>
              <a:gd name="T24" fmla="*/ 1076519 w 1470"/>
              <a:gd name="T25" fmla="*/ 575134 h 1478"/>
              <a:gd name="T26" fmla="*/ 1100289 w 1470"/>
              <a:gd name="T27" fmla="*/ 551393 h 1478"/>
              <a:gd name="T28" fmla="*/ 1127125 w 1470"/>
              <a:gd name="T29" fmla="*/ 501615 h 1478"/>
              <a:gd name="T30" fmla="*/ 728414 w 1470"/>
              <a:gd name="T31" fmla="*/ 560583 h 1478"/>
              <a:gd name="T32" fmla="*/ 711546 w 1470"/>
              <a:gd name="T33" fmla="*/ 474045 h 1478"/>
              <a:gd name="T34" fmla="*/ 810457 w 1470"/>
              <a:gd name="T35" fmla="*/ 530716 h 1478"/>
              <a:gd name="T36" fmla="*/ 838826 w 1470"/>
              <a:gd name="T37" fmla="*/ 467153 h 1478"/>
              <a:gd name="T38" fmla="*/ 789754 w 1470"/>
              <a:gd name="T39" fmla="*/ 457963 h 1478"/>
              <a:gd name="T40" fmla="*/ 755250 w 1470"/>
              <a:gd name="T41" fmla="*/ 389039 h 1478"/>
              <a:gd name="T42" fmla="*/ 711546 w 1470"/>
              <a:gd name="T43" fmla="*/ 419672 h 1478"/>
              <a:gd name="T44" fmla="*/ 667074 w 1470"/>
              <a:gd name="T45" fmla="*/ 389039 h 1478"/>
              <a:gd name="T46" fmla="*/ 650205 w 1470"/>
              <a:gd name="T47" fmla="*/ 441115 h 1478"/>
              <a:gd name="T48" fmla="*/ 588099 w 1470"/>
              <a:gd name="T49" fmla="*/ 458729 h 1478"/>
              <a:gd name="T50" fmla="*/ 613401 w 1470"/>
              <a:gd name="T51" fmla="*/ 532248 h 1478"/>
              <a:gd name="T52" fmla="*/ 588865 w 1470"/>
              <a:gd name="T53" fmla="*/ 580495 h 1478"/>
              <a:gd name="T54" fmla="*/ 651739 w 1470"/>
              <a:gd name="T55" fmla="*/ 598109 h 1478"/>
              <a:gd name="T56" fmla="*/ 672441 w 1470"/>
              <a:gd name="T57" fmla="*/ 650185 h 1478"/>
              <a:gd name="T58" fmla="*/ 724580 w 1470"/>
              <a:gd name="T59" fmla="*/ 617254 h 1478"/>
              <a:gd name="T60" fmla="*/ 763685 w 1470"/>
              <a:gd name="T61" fmla="*/ 646356 h 1478"/>
              <a:gd name="T62" fmla="*/ 790521 w 1470"/>
              <a:gd name="T63" fmla="*/ 578963 h 1478"/>
              <a:gd name="T64" fmla="*/ 841893 w 1470"/>
              <a:gd name="T65" fmla="*/ 562115 h 1478"/>
              <a:gd name="T66" fmla="*/ 356540 w 1470"/>
              <a:gd name="T67" fmla="*/ 310159 h 1478"/>
              <a:gd name="T68" fmla="*/ 770585 w 1470"/>
              <a:gd name="T69" fmla="*/ 207538 h 1478"/>
              <a:gd name="T70" fmla="*/ 963807 w 1470"/>
              <a:gd name="T71" fmla="*/ 370659 h 1478"/>
              <a:gd name="T72" fmla="*/ 969941 w 1470"/>
              <a:gd name="T73" fmla="*/ 281057 h 1478"/>
              <a:gd name="T74" fmla="*/ 1047383 w 1470"/>
              <a:gd name="T75" fmla="*/ 207538 h 1478"/>
              <a:gd name="T76" fmla="*/ 968407 w 1470"/>
              <a:gd name="T77" fmla="*/ 131722 h 1478"/>
              <a:gd name="T78" fmla="*/ 961507 w 1470"/>
              <a:gd name="T79" fmla="*/ 42886 h 1478"/>
              <a:gd name="T80" fmla="*/ 869496 w 1470"/>
              <a:gd name="T81" fmla="*/ 13019 h 1478"/>
              <a:gd name="T82" fmla="*/ 805089 w 1470"/>
              <a:gd name="T83" fmla="*/ 13019 h 1478"/>
              <a:gd name="T84" fmla="*/ 714613 w 1470"/>
              <a:gd name="T85" fmla="*/ 45184 h 1478"/>
              <a:gd name="T86" fmla="*/ 708479 w 1470"/>
              <a:gd name="T87" fmla="*/ 134785 h 1478"/>
              <a:gd name="T88" fmla="*/ 631037 w 1470"/>
              <a:gd name="T89" fmla="*/ 207538 h 1478"/>
              <a:gd name="T90" fmla="*/ 709245 w 1470"/>
              <a:gd name="T91" fmla="*/ 283355 h 1478"/>
              <a:gd name="T92" fmla="*/ 716913 w 1470"/>
              <a:gd name="T93" fmla="*/ 372956 h 1478"/>
              <a:gd name="T94" fmla="*/ 808156 w 1470"/>
              <a:gd name="T95" fmla="*/ 402823 h 1478"/>
              <a:gd name="T96" fmla="*/ 873330 w 1470"/>
              <a:gd name="T97" fmla="*/ 402823 h 1478"/>
              <a:gd name="T98" fmla="*/ 963807 w 1470"/>
              <a:gd name="T99" fmla="*/ 370659 h 1478"/>
              <a:gd name="T100" fmla="*/ 331237 w 1470"/>
              <a:gd name="T101" fmla="*/ 909799 h 1478"/>
              <a:gd name="T102" fmla="*/ 0 w 1470"/>
              <a:gd name="T103" fmla="*/ 1058369 h 1478"/>
              <a:gd name="T104" fmla="*/ 712312 w 1470"/>
              <a:gd name="T105" fmla="*/ 1058369 h 1478"/>
              <a:gd name="T106" fmla="*/ 337371 w 1470"/>
              <a:gd name="T107" fmla="*/ 819432 h 1478"/>
              <a:gd name="T108" fmla="*/ 328936 w 1470"/>
              <a:gd name="T109" fmla="*/ 885293 h 1478"/>
              <a:gd name="T110" fmla="*/ 401011 w 1470"/>
              <a:gd name="T111" fmla="*/ 855426 h 147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470" h="1478">
                <a:moveTo>
                  <a:pt x="1334" y="696"/>
                </a:moveTo>
                <a:cubicBezTo>
                  <a:pt x="1310" y="696"/>
                  <a:pt x="1290" y="676"/>
                  <a:pt x="1290" y="652"/>
                </a:cubicBezTo>
                <a:cubicBezTo>
                  <a:pt x="1290" y="627"/>
                  <a:pt x="1310" y="607"/>
                  <a:pt x="1334" y="607"/>
                </a:cubicBezTo>
                <a:cubicBezTo>
                  <a:pt x="1359" y="607"/>
                  <a:pt x="1379" y="627"/>
                  <a:pt x="1379" y="652"/>
                </a:cubicBezTo>
                <a:cubicBezTo>
                  <a:pt x="1379" y="676"/>
                  <a:pt x="1359" y="696"/>
                  <a:pt x="1334" y="696"/>
                </a:cubicBezTo>
                <a:close/>
                <a:moveTo>
                  <a:pt x="1469" y="646"/>
                </a:moveTo>
                <a:cubicBezTo>
                  <a:pt x="1469" y="637"/>
                  <a:pt x="1462" y="630"/>
                  <a:pt x="1454" y="629"/>
                </a:cubicBezTo>
                <a:lnTo>
                  <a:pt x="1428" y="625"/>
                </a:lnTo>
                <a:cubicBezTo>
                  <a:pt x="1426" y="617"/>
                  <a:pt x="1423" y="610"/>
                  <a:pt x="1419" y="602"/>
                </a:cubicBezTo>
                <a:lnTo>
                  <a:pt x="1434" y="582"/>
                </a:lnTo>
                <a:cubicBezTo>
                  <a:pt x="1439" y="575"/>
                  <a:pt x="1439" y="565"/>
                  <a:pt x="1433" y="559"/>
                </a:cubicBezTo>
                <a:cubicBezTo>
                  <a:pt x="1430" y="556"/>
                  <a:pt x="1428" y="554"/>
                  <a:pt x="1426" y="552"/>
                </a:cubicBezTo>
                <a:cubicBezTo>
                  <a:pt x="1422" y="549"/>
                  <a:pt x="1418" y="547"/>
                  <a:pt x="1413" y="547"/>
                </a:cubicBezTo>
                <a:cubicBezTo>
                  <a:pt x="1409" y="547"/>
                  <a:pt x="1406" y="548"/>
                  <a:pt x="1402" y="551"/>
                </a:cubicBezTo>
                <a:lnTo>
                  <a:pt x="1382" y="567"/>
                </a:lnTo>
                <a:cubicBezTo>
                  <a:pt x="1375" y="562"/>
                  <a:pt x="1367" y="559"/>
                  <a:pt x="1359" y="557"/>
                </a:cubicBezTo>
                <a:lnTo>
                  <a:pt x="1355" y="532"/>
                </a:lnTo>
                <a:cubicBezTo>
                  <a:pt x="1354" y="523"/>
                  <a:pt x="1347" y="517"/>
                  <a:pt x="1338" y="516"/>
                </a:cubicBezTo>
                <a:cubicBezTo>
                  <a:pt x="1337" y="516"/>
                  <a:pt x="1335" y="516"/>
                  <a:pt x="1334" y="516"/>
                </a:cubicBezTo>
                <a:cubicBezTo>
                  <a:pt x="1332" y="516"/>
                  <a:pt x="1330" y="516"/>
                  <a:pt x="1328" y="516"/>
                </a:cubicBezTo>
                <a:cubicBezTo>
                  <a:pt x="1319" y="517"/>
                  <a:pt x="1312" y="524"/>
                  <a:pt x="1311" y="532"/>
                </a:cubicBezTo>
                <a:lnTo>
                  <a:pt x="1308" y="558"/>
                </a:lnTo>
                <a:cubicBezTo>
                  <a:pt x="1300" y="560"/>
                  <a:pt x="1292" y="563"/>
                  <a:pt x="1285" y="567"/>
                </a:cubicBezTo>
                <a:lnTo>
                  <a:pt x="1264" y="552"/>
                </a:lnTo>
                <a:cubicBezTo>
                  <a:pt x="1261" y="550"/>
                  <a:pt x="1257" y="549"/>
                  <a:pt x="1254" y="549"/>
                </a:cubicBezTo>
                <a:cubicBezTo>
                  <a:pt x="1249" y="549"/>
                  <a:pt x="1245" y="550"/>
                  <a:pt x="1241" y="553"/>
                </a:cubicBezTo>
                <a:cubicBezTo>
                  <a:pt x="1239" y="556"/>
                  <a:pt x="1236" y="558"/>
                  <a:pt x="1234" y="560"/>
                </a:cubicBezTo>
                <a:cubicBezTo>
                  <a:pt x="1228" y="567"/>
                  <a:pt x="1228" y="577"/>
                  <a:pt x="1233" y="584"/>
                </a:cubicBezTo>
                <a:lnTo>
                  <a:pt x="1249" y="604"/>
                </a:lnTo>
                <a:cubicBezTo>
                  <a:pt x="1245" y="611"/>
                  <a:pt x="1242" y="619"/>
                  <a:pt x="1240" y="627"/>
                </a:cubicBezTo>
                <a:lnTo>
                  <a:pt x="1214" y="631"/>
                </a:lnTo>
                <a:cubicBezTo>
                  <a:pt x="1206" y="632"/>
                  <a:pt x="1199" y="639"/>
                  <a:pt x="1199" y="648"/>
                </a:cubicBezTo>
                <a:cubicBezTo>
                  <a:pt x="1199" y="649"/>
                  <a:pt x="1199" y="651"/>
                  <a:pt x="1199" y="652"/>
                </a:cubicBezTo>
                <a:cubicBezTo>
                  <a:pt x="1199" y="654"/>
                  <a:pt x="1199" y="656"/>
                  <a:pt x="1199" y="658"/>
                </a:cubicBezTo>
                <a:cubicBezTo>
                  <a:pt x="1199" y="667"/>
                  <a:pt x="1206" y="674"/>
                  <a:pt x="1215" y="675"/>
                </a:cubicBezTo>
                <a:lnTo>
                  <a:pt x="1240" y="678"/>
                </a:lnTo>
                <a:cubicBezTo>
                  <a:pt x="1242" y="686"/>
                  <a:pt x="1246" y="694"/>
                  <a:pt x="1250" y="701"/>
                </a:cubicBezTo>
                <a:lnTo>
                  <a:pt x="1235" y="722"/>
                </a:lnTo>
                <a:cubicBezTo>
                  <a:pt x="1229" y="729"/>
                  <a:pt x="1230" y="739"/>
                  <a:pt x="1236" y="745"/>
                </a:cubicBezTo>
                <a:cubicBezTo>
                  <a:pt x="1238" y="747"/>
                  <a:pt x="1240" y="750"/>
                  <a:pt x="1243" y="752"/>
                </a:cubicBezTo>
                <a:cubicBezTo>
                  <a:pt x="1246" y="755"/>
                  <a:pt x="1251" y="756"/>
                  <a:pt x="1255" y="756"/>
                </a:cubicBezTo>
                <a:cubicBezTo>
                  <a:pt x="1259" y="756"/>
                  <a:pt x="1263" y="755"/>
                  <a:pt x="1266" y="753"/>
                </a:cubicBezTo>
                <a:lnTo>
                  <a:pt x="1286" y="737"/>
                </a:lnTo>
                <a:cubicBezTo>
                  <a:pt x="1294" y="741"/>
                  <a:pt x="1301" y="744"/>
                  <a:pt x="1309" y="746"/>
                </a:cubicBezTo>
                <a:lnTo>
                  <a:pt x="1313" y="772"/>
                </a:lnTo>
                <a:cubicBezTo>
                  <a:pt x="1314" y="780"/>
                  <a:pt x="1322" y="787"/>
                  <a:pt x="1331" y="787"/>
                </a:cubicBezTo>
                <a:cubicBezTo>
                  <a:pt x="1332" y="787"/>
                  <a:pt x="1333" y="787"/>
                  <a:pt x="1334" y="787"/>
                </a:cubicBezTo>
                <a:cubicBezTo>
                  <a:pt x="1336" y="787"/>
                  <a:pt x="1338" y="787"/>
                  <a:pt x="1340" y="787"/>
                </a:cubicBezTo>
                <a:cubicBezTo>
                  <a:pt x="1349" y="787"/>
                  <a:pt x="1356" y="780"/>
                  <a:pt x="1357" y="771"/>
                </a:cubicBezTo>
                <a:lnTo>
                  <a:pt x="1361" y="746"/>
                </a:lnTo>
                <a:cubicBezTo>
                  <a:pt x="1369" y="744"/>
                  <a:pt x="1376" y="740"/>
                  <a:pt x="1384" y="736"/>
                </a:cubicBezTo>
                <a:lnTo>
                  <a:pt x="1404" y="751"/>
                </a:lnTo>
                <a:cubicBezTo>
                  <a:pt x="1407" y="754"/>
                  <a:pt x="1411" y="755"/>
                  <a:pt x="1415" y="755"/>
                </a:cubicBezTo>
                <a:cubicBezTo>
                  <a:pt x="1419" y="755"/>
                  <a:pt x="1424" y="753"/>
                  <a:pt x="1427" y="750"/>
                </a:cubicBezTo>
                <a:cubicBezTo>
                  <a:pt x="1430" y="748"/>
                  <a:pt x="1432" y="746"/>
                  <a:pt x="1434" y="743"/>
                </a:cubicBezTo>
                <a:cubicBezTo>
                  <a:pt x="1440" y="737"/>
                  <a:pt x="1440" y="727"/>
                  <a:pt x="1435" y="720"/>
                </a:cubicBezTo>
                <a:lnTo>
                  <a:pt x="1419" y="700"/>
                </a:lnTo>
                <a:cubicBezTo>
                  <a:pt x="1424" y="692"/>
                  <a:pt x="1427" y="685"/>
                  <a:pt x="1429" y="677"/>
                </a:cubicBezTo>
                <a:lnTo>
                  <a:pt x="1454" y="673"/>
                </a:lnTo>
                <a:cubicBezTo>
                  <a:pt x="1463" y="672"/>
                  <a:pt x="1469" y="664"/>
                  <a:pt x="1470" y="655"/>
                </a:cubicBezTo>
                <a:cubicBezTo>
                  <a:pt x="1470" y="654"/>
                  <a:pt x="1470" y="653"/>
                  <a:pt x="1470" y="652"/>
                </a:cubicBezTo>
                <a:cubicBezTo>
                  <a:pt x="1470" y="650"/>
                  <a:pt x="1470" y="648"/>
                  <a:pt x="1469" y="646"/>
                </a:cubicBezTo>
                <a:close/>
                <a:moveTo>
                  <a:pt x="982" y="700"/>
                </a:moveTo>
                <a:cubicBezTo>
                  <a:pt x="976" y="715"/>
                  <a:pt x="965" y="726"/>
                  <a:pt x="950" y="732"/>
                </a:cubicBezTo>
                <a:cubicBezTo>
                  <a:pt x="943" y="735"/>
                  <a:pt x="936" y="737"/>
                  <a:pt x="928" y="737"/>
                </a:cubicBezTo>
                <a:cubicBezTo>
                  <a:pt x="904" y="737"/>
                  <a:pt x="883" y="722"/>
                  <a:pt x="874" y="700"/>
                </a:cubicBezTo>
                <a:cubicBezTo>
                  <a:pt x="861" y="670"/>
                  <a:pt x="876" y="636"/>
                  <a:pt x="906" y="623"/>
                </a:cubicBezTo>
                <a:cubicBezTo>
                  <a:pt x="913" y="620"/>
                  <a:pt x="920" y="619"/>
                  <a:pt x="928" y="619"/>
                </a:cubicBezTo>
                <a:cubicBezTo>
                  <a:pt x="952" y="619"/>
                  <a:pt x="973" y="633"/>
                  <a:pt x="983" y="655"/>
                </a:cubicBezTo>
                <a:cubicBezTo>
                  <a:pt x="989" y="670"/>
                  <a:pt x="988" y="686"/>
                  <a:pt x="982" y="700"/>
                </a:cubicBezTo>
                <a:close/>
                <a:moveTo>
                  <a:pt x="1090" y="713"/>
                </a:moveTo>
                <a:lnTo>
                  <a:pt x="1057" y="693"/>
                </a:lnTo>
                <a:cubicBezTo>
                  <a:pt x="1058" y="683"/>
                  <a:pt x="1058" y="671"/>
                  <a:pt x="1056" y="660"/>
                </a:cubicBezTo>
                <a:lnTo>
                  <a:pt x="1090" y="641"/>
                </a:lnTo>
                <a:cubicBezTo>
                  <a:pt x="1097" y="636"/>
                  <a:pt x="1100" y="627"/>
                  <a:pt x="1098" y="619"/>
                </a:cubicBezTo>
                <a:cubicBezTo>
                  <a:pt x="1097" y="616"/>
                  <a:pt x="1095" y="613"/>
                  <a:pt x="1094" y="610"/>
                </a:cubicBezTo>
                <a:cubicBezTo>
                  <a:pt x="1092" y="606"/>
                  <a:pt x="1090" y="601"/>
                  <a:pt x="1088" y="597"/>
                </a:cubicBezTo>
                <a:cubicBezTo>
                  <a:pt x="1085" y="591"/>
                  <a:pt x="1079" y="587"/>
                  <a:pt x="1072" y="587"/>
                </a:cubicBezTo>
                <a:cubicBezTo>
                  <a:pt x="1071" y="587"/>
                  <a:pt x="1069" y="588"/>
                  <a:pt x="1067" y="588"/>
                </a:cubicBezTo>
                <a:lnTo>
                  <a:pt x="1030" y="598"/>
                </a:lnTo>
                <a:cubicBezTo>
                  <a:pt x="1023" y="589"/>
                  <a:pt x="1015" y="582"/>
                  <a:pt x="1007" y="575"/>
                </a:cubicBezTo>
                <a:lnTo>
                  <a:pt x="1016" y="537"/>
                </a:lnTo>
                <a:cubicBezTo>
                  <a:pt x="1018" y="529"/>
                  <a:pt x="1014" y="520"/>
                  <a:pt x="1007" y="517"/>
                </a:cubicBezTo>
                <a:cubicBezTo>
                  <a:pt x="999" y="513"/>
                  <a:pt x="992" y="510"/>
                  <a:pt x="985" y="508"/>
                </a:cubicBezTo>
                <a:cubicBezTo>
                  <a:pt x="983" y="507"/>
                  <a:pt x="981" y="507"/>
                  <a:pt x="979" y="507"/>
                </a:cubicBezTo>
                <a:cubicBezTo>
                  <a:pt x="973" y="507"/>
                  <a:pt x="966" y="510"/>
                  <a:pt x="963" y="516"/>
                </a:cubicBezTo>
                <a:lnTo>
                  <a:pt x="944" y="549"/>
                </a:lnTo>
                <a:cubicBezTo>
                  <a:pt x="939" y="549"/>
                  <a:pt x="933" y="548"/>
                  <a:pt x="928" y="548"/>
                </a:cubicBezTo>
                <a:cubicBezTo>
                  <a:pt x="922" y="548"/>
                  <a:pt x="917" y="549"/>
                  <a:pt x="911" y="550"/>
                </a:cubicBezTo>
                <a:lnTo>
                  <a:pt x="891" y="516"/>
                </a:lnTo>
                <a:cubicBezTo>
                  <a:pt x="888" y="511"/>
                  <a:pt x="882" y="507"/>
                  <a:pt x="876" y="507"/>
                </a:cubicBezTo>
                <a:cubicBezTo>
                  <a:pt x="874" y="507"/>
                  <a:pt x="872" y="508"/>
                  <a:pt x="870" y="508"/>
                </a:cubicBezTo>
                <a:cubicBezTo>
                  <a:pt x="866" y="509"/>
                  <a:pt x="863" y="511"/>
                  <a:pt x="860" y="512"/>
                </a:cubicBezTo>
                <a:cubicBezTo>
                  <a:pt x="856" y="514"/>
                  <a:pt x="852" y="515"/>
                  <a:pt x="848" y="518"/>
                </a:cubicBezTo>
                <a:cubicBezTo>
                  <a:pt x="840" y="521"/>
                  <a:pt x="836" y="530"/>
                  <a:pt x="838" y="538"/>
                </a:cubicBezTo>
                <a:lnTo>
                  <a:pt x="848" y="576"/>
                </a:lnTo>
                <a:cubicBezTo>
                  <a:pt x="840" y="583"/>
                  <a:pt x="832" y="590"/>
                  <a:pt x="825" y="599"/>
                </a:cubicBezTo>
                <a:lnTo>
                  <a:pt x="788" y="590"/>
                </a:lnTo>
                <a:cubicBezTo>
                  <a:pt x="786" y="589"/>
                  <a:pt x="785" y="589"/>
                  <a:pt x="783" y="589"/>
                </a:cubicBezTo>
                <a:cubicBezTo>
                  <a:pt x="776" y="589"/>
                  <a:pt x="770" y="593"/>
                  <a:pt x="767" y="599"/>
                </a:cubicBezTo>
                <a:cubicBezTo>
                  <a:pt x="764" y="606"/>
                  <a:pt x="760" y="614"/>
                  <a:pt x="758" y="621"/>
                </a:cubicBezTo>
                <a:cubicBezTo>
                  <a:pt x="755" y="629"/>
                  <a:pt x="759" y="638"/>
                  <a:pt x="766" y="643"/>
                </a:cubicBezTo>
                <a:lnTo>
                  <a:pt x="800" y="662"/>
                </a:lnTo>
                <a:cubicBezTo>
                  <a:pt x="798" y="673"/>
                  <a:pt x="798" y="684"/>
                  <a:pt x="800" y="695"/>
                </a:cubicBezTo>
                <a:lnTo>
                  <a:pt x="767" y="715"/>
                </a:lnTo>
                <a:cubicBezTo>
                  <a:pt x="759" y="719"/>
                  <a:pt x="756" y="728"/>
                  <a:pt x="759" y="736"/>
                </a:cubicBezTo>
                <a:cubicBezTo>
                  <a:pt x="760" y="739"/>
                  <a:pt x="761" y="743"/>
                  <a:pt x="762" y="746"/>
                </a:cubicBezTo>
                <a:cubicBezTo>
                  <a:pt x="764" y="750"/>
                  <a:pt x="766" y="754"/>
                  <a:pt x="768" y="758"/>
                </a:cubicBezTo>
                <a:cubicBezTo>
                  <a:pt x="771" y="764"/>
                  <a:pt x="777" y="768"/>
                  <a:pt x="784" y="768"/>
                </a:cubicBezTo>
                <a:cubicBezTo>
                  <a:pt x="786" y="768"/>
                  <a:pt x="787" y="768"/>
                  <a:pt x="789" y="768"/>
                </a:cubicBezTo>
                <a:lnTo>
                  <a:pt x="826" y="757"/>
                </a:lnTo>
                <a:cubicBezTo>
                  <a:pt x="833" y="766"/>
                  <a:pt x="841" y="774"/>
                  <a:pt x="850" y="781"/>
                </a:cubicBezTo>
                <a:lnTo>
                  <a:pt x="840" y="818"/>
                </a:lnTo>
                <a:cubicBezTo>
                  <a:pt x="838" y="826"/>
                  <a:pt x="842" y="835"/>
                  <a:pt x="850" y="839"/>
                </a:cubicBezTo>
                <a:cubicBezTo>
                  <a:pt x="857" y="842"/>
                  <a:pt x="864" y="845"/>
                  <a:pt x="872" y="848"/>
                </a:cubicBezTo>
                <a:cubicBezTo>
                  <a:pt x="874" y="849"/>
                  <a:pt x="876" y="849"/>
                  <a:pt x="877" y="849"/>
                </a:cubicBezTo>
                <a:cubicBezTo>
                  <a:pt x="884" y="849"/>
                  <a:pt x="890" y="845"/>
                  <a:pt x="893" y="840"/>
                </a:cubicBezTo>
                <a:lnTo>
                  <a:pt x="912" y="806"/>
                </a:lnTo>
                <a:cubicBezTo>
                  <a:pt x="918" y="807"/>
                  <a:pt x="923" y="807"/>
                  <a:pt x="928" y="807"/>
                </a:cubicBezTo>
                <a:cubicBezTo>
                  <a:pt x="934" y="807"/>
                  <a:pt x="940" y="807"/>
                  <a:pt x="945" y="806"/>
                </a:cubicBezTo>
                <a:lnTo>
                  <a:pt x="965" y="839"/>
                </a:lnTo>
                <a:cubicBezTo>
                  <a:pt x="968" y="845"/>
                  <a:pt x="974" y="848"/>
                  <a:pt x="981" y="848"/>
                </a:cubicBezTo>
                <a:cubicBezTo>
                  <a:pt x="983" y="848"/>
                  <a:pt x="985" y="848"/>
                  <a:pt x="987" y="847"/>
                </a:cubicBezTo>
                <a:cubicBezTo>
                  <a:pt x="990" y="846"/>
                  <a:pt x="993" y="845"/>
                  <a:pt x="996" y="844"/>
                </a:cubicBezTo>
                <a:cubicBezTo>
                  <a:pt x="1000" y="842"/>
                  <a:pt x="1005" y="840"/>
                  <a:pt x="1009" y="838"/>
                </a:cubicBezTo>
                <a:cubicBezTo>
                  <a:pt x="1016" y="834"/>
                  <a:pt x="1020" y="825"/>
                  <a:pt x="1018" y="817"/>
                </a:cubicBezTo>
                <a:lnTo>
                  <a:pt x="1008" y="780"/>
                </a:lnTo>
                <a:cubicBezTo>
                  <a:pt x="1017" y="773"/>
                  <a:pt x="1024" y="765"/>
                  <a:pt x="1031" y="756"/>
                </a:cubicBezTo>
                <a:lnTo>
                  <a:pt x="1069" y="766"/>
                </a:lnTo>
                <a:cubicBezTo>
                  <a:pt x="1070" y="766"/>
                  <a:pt x="1072" y="766"/>
                  <a:pt x="1073" y="766"/>
                </a:cubicBezTo>
                <a:cubicBezTo>
                  <a:pt x="1080" y="766"/>
                  <a:pt x="1086" y="763"/>
                  <a:pt x="1089" y="756"/>
                </a:cubicBezTo>
                <a:cubicBezTo>
                  <a:pt x="1093" y="749"/>
                  <a:pt x="1096" y="742"/>
                  <a:pt x="1098" y="734"/>
                </a:cubicBezTo>
                <a:cubicBezTo>
                  <a:pt x="1101" y="726"/>
                  <a:pt x="1098" y="717"/>
                  <a:pt x="1090" y="713"/>
                </a:cubicBezTo>
                <a:close/>
                <a:moveTo>
                  <a:pt x="465" y="977"/>
                </a:moveTo>
                <a:cubicBezTo>
                  <a:pt x="579" y="977"/>
                  <a:pt x="671" y="819"/>
                  <a:pt x="671" y="672"/>
                </a:cubicBezTo>
                <a:cubicBezTo>
                  <a:pt x="671" y="524"/>
                  <a:pt x="579" y="405"/>
                  <a:pt x="465" y="405"/>
                </a:cubicBezTo>
                <a:cubicBezTo>
                  <a:pt x="350" y="405"/>
                  <a:pt x="258" y="524"/>
                  <a:pt x="258" y="672"/>
                </a:cubicBezTo>
                <a:cubicBezTo>
                  <a:pt x="258" y="819"/>
                  <a:pt x="350" y="977"/>
                  <a:pt x="465" y="977"/>
                </a:cubicBezTo>
                <a:close/>
                <a:moveTo>
                  <a:pt x="1094" y="360"/>
                </a:moveTo>
                <a:cubicBezTo>
                  <a:pt x="1045" y="360"/>
                  <a:pt x="1005" y="320"/>
                  <a:pt x="1005" y="271"/>
                </a:cubicBezTo>
                <a:cubicBezTo>
                  <a:pt x="1005" y="222"/>
                  <a:pt x="1045" y="182"/>
                  <a:pt x="1094" y="182"/>
                </a:cubicBezTo>
                <a:cubicBezTo>
                  <a:pt x="1143" y="182"/>
                  <a:pt x="1183" y="222"/>
                  <a:pt x="1183" y="271"/>
                </a:cubicBezTo>
                <a:cubicBezTo>
                  <a:pt x="1183" y="320"/>
                  <a:pt x="1143" y="360"/>
                  <a:pt x="1094" y="360"/>
                </a:cubicBezTo>
                <a:close/>
                <a:moveTo>
                  <a:pt x="1257" y="484"/>
                </a:moveTo>
                <a:cubicBezTo>
                  <a:pt x="1261" y="484"/>
                  <a:pt x="1265" y="482"/>
                  <a:pt x="1269" y="479"/>
                </a:cubicBezTo>
                <a:cubicBezTo>
                  <a:pt x="1282" y="468"/>
                  <a:pt x="1294" y="456"/>
                  <a:pt x="1305" y="442"/>
                </a:cubicBezTo>
                <a:cubicBezTo>
                  <a:pt x="1311" y="436"/>
                  <a:pt x="1311" y="426"/>
                  <a:pt x="1306" y="420"/>
                </a:cubicBezTo>
                <a:lnTo>
                  <a:pt x="1265" y="367"/>
                </a:lnTo>
                <a:cubicBezTo>
                  <a:pt x="1273" y="353"/>
                  <a:pt x="1280" y="337"/>
                  <a:pt x="1284" y="321"/>
                </a:cubicBezTo>
                <a:lnTo>
                  <a:pt x="1349" y="312"/>
                </a:lnTo>
                <a:cubicBezTo>
                  <a:pt x="1358" y="310"/>
                  <a:pt x="1364" y="304"/>
                  <a:pt x="1365" y="295"/>
                </a:cubicBezTo>
                <a:cubicBezTo>
                  <a:pt x="1365" y="287"/>
                  <a:pt x="1366" y="279"/>
                  <a:pt x="1366" y="271"/>
                </a:cubicBezTo>
                <a:cubicBezTo>
                  <a:pt x="1366" y="262"/>
                  <a:pt x="1365" y="253"/>
                  <a:pt x="1364" y="243"/>
                </a:cubicBezTo>
                <a:cubicBezTo>
                  <a:pt x="1363" y="234"/>
                  <a:pt x="1357" y="228"/>
                  <a:pt x="1348" y="227"/>
                </a:cubicBezTo>
                <a:lnTo>
                  <a:pt x="1283" y="218"/>
                </a:lnTo>
                <a:cubicBezTo>
                  <a:pt x="1278" y="202"/>
                  <a:pt x="1272" y="187"/>
                  <a:pt x="1263" y="172"/>
                </a:cubicBezTo>
                <a:lnTo>
                  <a:pt x="1303" y="120"/>
                </a:lnTo>
                <a:cubicBezTo>
                  <a:pt x="1308" y="113"/>
                  <a:pt x="1308" y="104"/>
                  <a:pt x="1302" y="97"/>
                </a:cubicBezTo>
                <a:cubicBezTo>
                  <a:pt x="1291" y="84"/>
                  <a:pt x="1278" y="71"/>
                  <a:pt x="1265" y="60"/>
                </a:cubicBezTo>
                <a:cubicBezTo>
                  <a:pt x="1262" y="58"/>
                  <a:pt x="1258" y="56"/>
                  <a:pt x="1254" y="56"/>
                </a:cubicBezTo>
                <a:cubicBezTo>
                  <a:pt x="1250" y="56"/>
                  <a:pt x="1246" y="58"/>
                  <a:pt x="1242" y="60"/>
                </a:cubicBezTo>
                <a:lnTo>
                  <a:pt x="1190" y="101"/>
                </a:lnTo>
                <a:cubicBezTo>
                  <a:pt x="1176" y="92"/>
                  <a:pt x="1160" y="86"/>
                  <a:pt x="1144" y="82"/>
                </a:cubicBezTo>
                <a:lnTo>
                  <a:pt x="1134" y="17"/>
                </a:lnTo>
                <a:cubicBezTo>
                  <a:pt x="1133" y="8"/>
                  <a:pt x="1126" y="2"/>
                  <a:pt x="1118" y="1"/>
                </a:cubicBezTo>
                <a:cubicBezTo>
                  <a:pt x="1110" y="0"/>
                  <a:pt x="1102" y="0"/>
                  <a:pt x="1094" y="0"/>
                </a:cubicBezTo>
                <a:cubicBezTo>
                  <a:pt x="1085" y="0"/>
                  <a:pt x="1075" y="0"/>
                  <a:pt x="1066" y="2"/>
                </a:cubicBezTo>
                <a:cubicBezTo>
                  <a:pt x="1057" y="2"/>
                  <a:pt x="1051" y="9"/>
                  <a:pt x="1050" y="17"/>
                </a:cubicBezTo>
                <a:lnTo>
                  <a:pt x="1041" y="83"/>
                </a:lnTo>
                <a:cubicBezTo>
                  <a:pt x="1025" y="87"/>
                  <a:pt x="1010" y="94"/>
                  <a:pt x="995" y="102"/>
                </a:cubicBezTo>
                <a:lnTo>
                  <a:pt x="942" y="63"/>
                </a:lnTo>
                <a:cubicBezTo>
                  <a:pt x="939" y="60"/>
                  <a:pt x="935" y="59"/>
                  <a:pt x="932" y="59"/>
                </a:cubicBezTo>
                <a:cubicBezTo>
                  <a:pt x="927" y="59"/>
                  <a:pt x="923" y="61"/>
                  <a:pt x="920" y="63"/>
                </a:cubicBezTo>
                <a:cubicBezTo>
                  <a:pt x="907" y="75"/>
                  <a:pt x="894" y="87"/>
                  <a:pt x="883" y="101"/>
                </a:cubicBezTo>
                <a:cubicBezTo>
                  <a:pt x="878" y="107"/>
                  <a:pt x="878" y="117"/>
                  <a:pt x="883" y="123"/>
                </a:cubicBezTo>
                <a:lnTo>
                  <a:pt x="924" y="176"/>
                </a:lnTo>
                <a:cubicBezTo>
                  <a:pt x="915" y="190"/>
                  <a:pt x="909" y="206"/>
                  <a:pt x="905" y="222"/>
                </a:cubicBezTo>
                <a:lnTo>
                  <a:pt x="839" y="231"/>
                </a:lnTo>
                <a:cubicBezTo>
                  <a:pt x="831" y="233"/>
                  <a:pt x="825" y="239"/>
                  <a:pt x="824" y="248"/>
                </a:cubicBezTo>
                <a:cubicBezTo>
                  <a:pt x="823" y="256"/>
                  <a:pt x="823" y="264"/>
                  <a:pt x="823" y="271"/>
                </a:cubicBezTo>
                <a:cubicBezTo>
                  <a:pt x="823" y="281"/>
                  <a:pt x="823" y="290"/>
                  <a:pt x="824" y="300"/>
                </a:cubicBezTo>
                <a:cubicBezTo>
                  <a:pt x="825" y="308"/>
                  <a:pt x="832" y="315"/>
                  <a:pt x="840" y="316"/>
                </a:cubicBezTo>
                <a:lnTo>
                  <a:pt x="906" y="324"/>
                </a:lnTo>
                <a:cubicBezTo>
                  <a:pt x="910" y="340"/>
                  <a:pt x="917" y="356"/>
                  <a:pt x="925" y="370"/>
                </a:cubicBezTo>
                <a:lnTo>
                  <a:pt x="886" y="423"/>
                </a:lnTo>
                <a:cubicBezTo>
                  <a:pt x="881" y="430"/>
                  <a:pt x="881" y="439"/>
                  <a:pt x="886" y="446"/>
                </a:cubicBezTo>
                <a:cubicBezTo>
                  <a:pt x="898" y="459"/>
                  <a:pt x="910" y="471"/>
                  <a:pt x="924" y="482"/>
                </a:cubicBezTo>
                <a:cubicBezTo>
                  <a:pt x="927" y="485"/>
                  <a:pt x="931" y="487"/>
                  <a:pt x="935" y="487"/>
                </a:cubicBezTo>
                <a:cubicBezTo>
                  <a:pt x="939" y="487"/>
                  <a:pt x="943" y="485"/>
                  <a:pt x="946" y="483"/>
                </a:cubicBezTo>
                <a:lnTo>
                  <a:pt x="998" y="442"/>
                </a:lnTo>
                <a:cubicBezTo>
                  <a:pt x="1013" y="450"/>
                  <a:pt x="1029" y="457"/>
                  <a:pt x="1045" y="461"/>
                </a:cubicBezTo>
                <a:lnTo>
                  <a:pt x="1054" y="526"/>
                </a:lnTo>
                <a:cubicBezTo>
                  <a:pt x="1055" y="535"/>
                  <a:pt x="1062" y="541"/>
                  <a:pt x="1071" y="542"/>
                </a:cubicBezTo>
                <a:cubicBezTo>
                  <a:pt x="1079" y="542"/>
                  <a:pt x="1087" y="543"/>
                  <a:pt x="1094" y="543"/>
                </a:cubicBezTo>
                <a:cubicBezTo>
                  <a:pt x="1104" y="543"/>
                  <a:pt x="1113" y="542"/>
                  <a:pt x="1123" y="541"/>
                </a:cubicBezTo>
                <a:cubicBezTo>
                  <a:pt x="1131" y="540"/>
                  <a:pt x="1138" y="534"/>
                  <a:pt x="1139" y="526"/>
                </a:cubicBezTo>
                <a:lnTo>
                  <a:pt x="1147" y="460"/>
                </a:lnTo>
                <a:cubicBezTo>
                  <a:pt x="1163" y="455"/>
                  <a:pt x="1179" y="449"/>
                  <a:pt x="1193" y="440"/>
                </a:cubicBezTo>
                <a:lnTo>
                  <a:pt x="1246" y="480"/>
                </a:lnTo>
                <a:cubicBezTo>
                  <a:pt x="1249" y="482"/>
                  <a:pt x="1253" y="484"/>
                  <a:pt x="1257" y="484"/>
                </a:cubicBezTo>
                <a:close/>
                <a:moveTo>
                  <a:pt x="656" y="1040"/>
                </a:moveTo>
                <a:lnTo>
                  <a:pt x="535" y="1423"/>
                </a:lnTo>
                <a:lnTo>
                  <a:pt x="497" y="1188"/>
                </a:lnTo>
                <a:lnTo>
                  <a:pt x="432" y="1188"/>
                </a:lnTo>
                <a:lnTo>
                  <a:pt x="394" y="1423"/>
                </a:lnTo>
                <a:lnTo>
                  <a:pt x="274" y="1040"/>
                </a:lnTo>
                <a:cubicBezTo>
                  <a:pt x="112" y="1102"/>
                  <a:pt x="0" y="1236"/>
                  <a:pt x="0" y="1377"/>
                </a:cubicBezTo>
                <a:cubicBezTo>
                  <a:pt x="0" y="1379"/>
                  <a:pt x="0" y="1380"/>
                  <a:pt x="0" y="1382"/>
                </a:cubicBezTo>
                <a:cubicBezTo>
                  <a:pt x="0" y="1383"/>
                  <a:pt x="0" y="1383"/>
                  <a:pt x="0" y="1384"/>
                </a:cubicBezTo>
                <a:cubicBezTo>
                  <a:pt x="0" y="1478"/>
                  <a:pt x="97" y="1470"/>
                  <a:pt x="465" y="1470"/>
                </a:cubicBezTo>
                <a:cubicBezTo>
                  <a:pt x="855" y="1470"/>
                  <a:pt x="929" y="1478"/>
                  <a:pt x="929" y="1384"/>
                </a:cubicBezTo>
                <a:cubicBezTo>
                  <a:pt x="929" y="1383"/>
                  <a:pt x="929" y="1383"/>
                  <a:pt x="929" y="1382"/>
                </a:cubicBezTo>
                <a:cubicBezTo>
                  <a:pt x="929" y="1380"/>
                  <a:pt x="929" y="1379"/>
                  <a:pt x="929" y="1377"/>
                </a:cubicBezTo>
                <a:cubicBezTo>
                  <a:pt x="929" y="1236"/>
                  <a:pt x="817" y="1102"/>
                  <a:pt x="656" y="1040"/>
                </a:cubicBezTo>
                <a:close/>
                <a:moveTo>
                  <a:pt x="489" y="1070"/>
                </a:moveTo>
                <a:lnTo>
                  <a:pt x="440" y="1070"/>
                </a:lnTo>
                <a:cubicBezTo>
                  <a:pt x="435" y="1070"/>
                  <a:pt x="431" y="1072"/>
                  <a:pt x="427" y="1076"/>
                </a:cubicBezTo>
                <a:lnTo>
                  <a:pt x="408" y="1095"/>
                </a:lnTo>
                <a:cubicBezTo>
                  <a:pt x="402" y="1100"/>
                  <a:pt x="401" y="1110"/>
                  <a:pt x="406" y="1117"/>
                </a:cubicBezTo>
                <a:lnTo>
                  <a:pt x="429" y="1156"/>
                </a:lnTo>
                <a:cubicBezTo>
                  <a:pt x="432" y="1162"/>
                  <a:pt x="438" y="1165"/>
                  <a:pt x="445" y="1165"/>
                </a:cubicBezTo>
                <a:lnTo>
                  <a:pt x="484" y="1165"/>
                </a:lnTo>
                <a:cubicBezTo>
                  <a:pt x="491" y="1165"/>
                  <a:pt x="497" y="1162"/>
                  <a:pt x="500" y="1156"/>
                </a:cubicBezTo>
                <a:lnTo>
                  <a:pt x="523" y="1117"/>
                </a:lnTo>
                <a:cubicBezTo>
                  <a:pt x="528" y="1110"/>
                  <a:pt x="527" y="1100"/>
                  <a:pt x="521" y="1095"/>
                </a:cubicBezTo>
                <a:lnTo>
                  <a:pt x="502" y="1076"/>
                </a:lnTo>
                <a:cubicBezTo>
                  <a:pt x="498" y="1072"/>
                  <a:pt x="494" y="1070"/>
                  <a:pt x="489" y="1070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2" name="矩形 61"/>
          <p:cNvSpPr/>
          <p:nvPr/>
        </p:nvSpPr>
        <p:spPr>
          <a:xfrm>
            <a:off x="6024029" y="3978087"/>
            <a:ext cx="3886408" cy="22322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造字工房悦黑体验版常规体" pitchFamily="50" charset="-122"/>
            </a:endParaRPr>
          </a:p>
        </p:txBody>
      </p:sp>
      <p:sp>
        <p:nvSpPr>
          <p:cNvPr id="63" name="Freeform 34"/>
          <p:cNvSpPr>
            <a:spLocks noEditPoints="1"/>
          </p:cNvSpPr>
          <p:nvPr/>
        </p:nvSpPr>
        <p:spPr bwMode="auto">
          <a:xfrm>
            <a:off x="8902904" y="5289181"/>
            <a:ext cx="866324" cy="822325"/>
          </a:xfrm>
          <a:custGeom>
            <a:avLst/>
            <a:gdLst>
              <a:gd name="T0" fmla="*/ 820792 w 1131"/>
              <a:gd name="T1" fmla="*/ 146378 h 1073"/>
              <a:gd name="T2" fmla="*/ 629197 w 1131"/>
              <a:gd name="T3" fmla="*/ 178566 h 1073"/>
              <a:gd name="T4" fmla="*/ 626898 w 1131"/>
              <a:gd name="T5" fmla="*/ 232979 h 1073"/>
              <a:gd name="T6" fmla="*/ 702003 w 1131"/>
              <a:gd name="T7" fmla="*/ 250606 h 1073"/>
              <a:gd name="T8" fmla="*/ 715798 w 1131"/>
              <a:gd name="T9" fmla="*/ 249073 h 1073"/>
              <a:gd name="T10" fmla="*/ 861410 w 1131"/>
              <a:gd name="T11" fmla="*/ 166304 h 1073"/>
              <a:gd name="T12" fmla="*/ 200791 w 1131"/>
              <a:gd name="T13" fmla="*/ 241409 h 1073"/>
              <a:gd name="T14" fmla="*/ 162472 w 1131"/>
              <a:gd name="T15" fmla="*/ 189296 h 1073"/>
              <a:gd name="T16" fmla="*/ 175501 w 1131"/>
              <a:gd name="T17" fmla="*/ 199259 h 1073"/>
              <a:gd name="T18" fmla="*/ 209222 w 1131"/>
              <a:gd name="T19" fmla="*/ 216119 h 1073"/>
              <a:gd name="T20" fmla="*/ 213053 w 1131"/>
              <a:gd name="T21" fmla="*/ 223016 h 1073"/>
              <a:gd name="T22" fmla="*/ 136416 w 1131"/>
              <a:gd name="T23" fmla="*/ 301953 h 1073"/>
              <a:gd name="T24" fmla="*/ 127219 w 1131"/>
              <a:gd name="T25" fmla="*/ 246774 h 1073"/>
              <a:gd name="T26" fmla="*/ 136416 w 1131"/>
              <a:gd name="T27" fmla="*/ 301953 h 1073"/>
              <a:gd name="T28" fmla="*/ 475922 w 1131"/>
              <a:gd name="T29" fmla="*/ 388554 h 1073"/>
              <a:gd name="T30" fmla="*/ 469791 w 1131"/>
              <a:gd name="T31" fmla="*/ 386255 h 1073"/>
              <a:gd name="T32" fmla="*/ 442201 w 1131"/>
              <a:gd name="T33" fmla="*/ 357899 h 1073"/>
              <a:gd name="T34" fmla="*/ 497380 w 1131"/>
              <a:gd name="T35" fmla="*/ 357133 h 1073"/>
              <a:gd name="T36" fmla="*/ 571719 w 1131"/>
              <a:gd name="T37" fmla="*/ 210754 h 1073"/>
              <a:gd name="T38" fmla="*/ 531101 w 1131"/>
              <a:gd name="T39" fmla="*/ 147911 h 1073"/>
              <a:gd name="T40" fmla="*/ 355600 w 1131"/>
              <a:gd name="T41" fmla="*/ 84302 h 1073"/>
              <a:gd name="T42" fmla="*/ 190062 w 1131"/>
              <a:gd name="T43" fmla="*/ 155575 h 1073"/>
              <a:gd name="T44" fmla="*/ 141014 w 1131"/>
              <a:gd name="T45" fmla="*/ 170903 h 1073"/>
              <a:gd name="T46" fmla="*/ 118022 w 1131"/>
              <a:gd name="T47" fmla="*/ 171669 h 1073"/>
              <a:gd name="T48" fmla="*/ 75872 w 1131"/>
              <a:gd name="T49" fmla="*/ 167837 h 1073"/>
              <a:gd name="T50" fmla="*/ 12262 w 1131"/>
              <a:gd name="T51" fmla="*/ 282028 h 1073"/>
              <a:gd name="T52" fmla="*/ 136416 w 1131"/>
              <a:gd name="T53" fmla="*/ 387788 h 1073"/>
              <a:gd name="T54" fmla="*/ 177800 w 1131"/>
              <a:gd name="T55" fmla="*/ 390853 h 1073"/>
              <a:gd name="T56" fmla="*/ 242176 w 1131"/>
              <a:gd name="T57" fmla="*/ 276663 h 1073"/>
              <a:gd name="T58" fmla="*/ 222250 w 1131"/>
              <a:gd name="T59" fmla="*/ 259803 h 1073"/>
              <a:gd name="T60" fmla="*/ 240643 w 1131"/>
              <a:gd name="T61" fmla="*/ 221484 h 1073"/>
              <a:gd name="T62" fmla="*/ 347936 w 1131"/>
              <a:gd name="T63" fmla="*/ 149444 h 1073"/>
              <a:gd name="T64" fmla="*/ 347936 w 1131"/>
              <a:gd name="T65" fmla="*/ 362497 h 1073"/>
              <a:gd name="T66" fmla="*/ 367096 w 1131"/>
              <a:gd name="T67" fmla="*/ 437603 h 1073"/>
              <a:gd name="T68" fmla="*/ 439902 w 1131"/>
              <a:gd name="T69" fmla="*/ 647591 h 1073"/>
              <a:gd name="T70" fmla="*/ 473622 w 1131"/>
              <a:gd name="T71" fmla="*/ 713499 h 1073"/>
              <a:gd name="T72" fmla="*/ 645291 w 1131"/>
              <a:gd name="T73" fmla="*/ 505044 h 1073"/>
              <a:gd name="T74" fmla="*/ 625366 w 1131"/>
              <a:gd name="T75" fmla="*/ 442201 h 1073"/>
              <a:gd name="T76" fmla="*/ 262868 w 1131"/>
              <a:gd name="T77" fmla="*/ 580916 h 1073"/>
              <a:gd name="T78" fmla="*/ 81236 w 1131"/>
              <a:gd name="T79" fmla="*/ 809297 h 1073"/>
              <a:gd name="T80" fmla="*/ 140247 w 1131"/>
              <a:gd name="T81" fmla="*/ 810829 h 1073"/>
              <a:gd name="T82" fmla="*/ 335674 w 1131"/>
              <a:gd name="T83" fmla="*/ 620001 h 1073"/>
              <a:gd name="T84" fmla="*/ 355600 w 1131"/>
              <a:gd name="T85" fmla="*/ 470557 h 1073"/>
              <a:gd name="T86" fmla="*/ 567887 w 1131"/>
              <a:gd name="T87" fmla="*/ 149444 h 1073"/>
              <a:gd name="T88" fmla="*/ 636095 w 1131"/>
              <a:gd name="T89" fmla="*/ 18393 h 1073"/>
              <a:gd name="T90" fmla="*/ 567887 w 1131"/>
              <a:gd name="T91" fmla="*/ 149444 h 1073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131" h="1073">
                <a:moveTo>
                  <a:pt x="1124" y="217"/>
                </a:moveTo>
                <a:cubicBezTo>
                  <a:pt x="1116" y="195"/>
                  <a:pt x="1093" y="183"/>
                  <a:pt x="1071" y="191"/>
                </a:cubicBezTo>
                <a:lnTo>
                  <a:pt x="916" y="243"/>
                </a:lnTo>
                <a:lnTo>
                  <a:pt x="821" y="233"/>
                </a:lnTo>
                <a:cubicBezTo>
                  <a:pt x="835" y="262"/>
                  <a:pt x="827" y="287"/>
                  <a:pt x="821" y="299"/>
                </a:cubicBezTo>
                <a:cubicBezTo>
                  <a:pt x="820" y="301"/>
                  <a:pt x="819" y="302"/>
                  <a:pt x="818" y="304"/>
                </a:cubicBezTo>
                <a:lnTo>
                  <a:pt x="809" y="316"/>
                </a:lnTo>
                <a:lnTo>
                  <a:pt x="916" y="327"/>
                </a:lnTo>
                <a:cubicBezTo>
                  <a:pt x="918" y="327"/>
                  <a:pt x="919" y="327"/>
                  <a:pt x="921" y="327"/>
                </a:cubicBezTo>
                <a:cubicBezTo>
                  <a:pt x="925" y="327"/>
                  <a:pt x="930" y="327"/>
                  <a:pt x="934" y="325"/>
                </a:cubicBezTo>
                <a:lnTo>
                  <a:pt x="1098" y="270"/>
                </a:lnTo>
                <a:cubicBezTo>
                  <a:pt x="1119" y="263"/>
                  <a:pt x="1131" y="239"/>
                  <a:pt x="1124" y="217"/>
                </a:cubicBezTo>
                <a:close/>
                <a:moveTo>
                  <a:pt x="275" y="301"/>
                </a:moveTo>
                <a:lnTo>
                  <a:pt x="262" y="315"/>
                </a:lnTo>
                <a:lnTo>
                  <a:pt x="199" y="262"/>
                </a:lnTo>
                <a:lnTo>
                  <a:pt x="212" y="247"/>
                </a:lnTo>
                <a:cubicBezTo>
                  <a:pt x="215" y="243"/>
                  <a:pt x="220" y="241"/>
                  <a:pt x="225" y="243"/>
                </a:cubicBezTo>
                <a:cubicBezTo>
                  <a:pt x="225" y="249"/>
                  <a:pt x="227" y="254"/>
                  <a:pt x="229" y="260"/>
                </a:cubicBezTo>
                <a:cubicBezTo>
                  <a:pt x="237" y="274"/>
                  <a:pt x="251" y="283"/>
                  <a:pt x="267" y="283"/>
                </a:cubicBezTo>
                <a:cubicBezTo>
                  <a:pt x="269" y="283"/>
                  <a:pt x="271" y="282"/>
                  <a:pt x="273" y="282"/>
                </a:cubicBezTo>
                <a:lnTo>
                  <a:pt x="274" y="283"/>
                </a:lnTo>
                <a:cubicBezTo>
                  <a:pt x="276" y="285"/>
                  <a:pt x="278" y="288"/>
                  <a:pt x="278" y="291"/>
                </a:cubicBezTo>
                <a:cubicBezTo>
                  <a:pt x="278" y="295"/>
                  <a:pt x="277" y="298"/>
                  <a:pt x="275" y="301"/>
                </a:cubicBezTo>
                <a:close/>
                <a:moveTo>
                  <a:pt x="178" y="394"/>
                </a:moveTo>
                <a:lnTo>
                  <a:pt x="135" y="358"/>
                </a:lnTo>
                <a:lnTo>
                  <a:pt x="166" y="322"/>
                </a:lnTo>
                <a:lnTo>
                  <a:pt x="208" y="358"/>
                </a:lnTo>
                <a:lnTo>
                  <a:pt x="178" y="394"/>
                </a:lnTo>
                <a:close/>
                <a:moveTo>
                  <a:pt x="816" y="577"/>
                </a:moveTo>
                <a:lnTo>
                  <a:pt x="621" y="507"/>
                </a:lnTo>
                <a:lnTo>
                  <a:pt x="613" y="504"/>
                </a:lnTo>
                <a:lnTo>
                  <a:pt x="590" y="496"/>
                </a:lnTo>
                <a:cubicBezTo>
                  <a:pt x="579" y="491"/>
                  <a:pt x="573" y="479"/>
                  <a:pt x="577" y="467"/>
                </a:cubicBezTo>
                <a:cubicBezTo>
                  <a:pt x="582" y="454"/>
                  <a:pt x="595" y="447"/>
                  <a:pt x="608" y="452"/>
                </a:cubicBezTo>
                <a:lnTo>
                  <a:pt x="649" y="466"/>
                </a:lnTo>
                <a:lnTo>
                  <a:pt x="772" y="287"/>
                </a:lnTo>
                <a:lnTo>
                  <a:pt x="746" y="275"/>
                </a:lnTo>
                <a:lnTo>
                  <a:pt x="682" y="313"/>
                </a:lnTo>
                <a:lnTo>
                  <a:pt x="693" y="193"/>
                </a:lnTo>
                <a:cubicBezTo>
                  <a:pt x="672" y="182"/>
                  <a:pt x="641" y="166"/>
                  <a:pt x="616" y="161"/>
                </a:cubicBezTo>
                <a:lnTo>
                  <a:pt x="464" y="110"/>
                </a:lnTo>
                <a:cubicBezTo>
                  <a:pt x="454" y="106"/>
                  <a:pt x="442" y="107"/>
                  <a:pt x="432" y="112"/>
                </a:cubicBezTo>
                <a:lnTo>
                  <a:pt x="248" y="203"/>
                </a:lnTo>
                <a:cubicBezTo>
                  <a:pt x="245" y="205"/>
                  <a:pt x="242" y="207"/>
                  <a:pt x="239" y="210"/>
                </a:cubicBezTo>
                <a:cubicBezTo>
                  <a:pt x="220" y="203"/>
                  <a:pt x="198" y="207"/>
                  <a:pt x="184" y="223"/>
                </a:cubicBezTo>
                <a:lnTo>
                  <a:pt x="172" y="238"/>
                </a:lnTo>
                <a:lnTo>
                  <a:pt x="154" y="224"/>
                </a:lnTo>
                <a:lnTo>
                  <a:pt x="145" y="216"/>
                </a:lnTo>
                <a:cubicBezTo>
                  <a:pt x="131" y="204"/>
                  <a:pt x="111" y="206"/>
                  <a:pt x="99" y="219"/>
                </a:cubicBezTo>
                <a:lnTo>
                  <a:pt x="12" y="322"/>
                </a:lnTo>
                <a:cubicBezTo>
                  <a:pt x="0" y="336"/>
                  <a:pt x="2" y="356"/>
                  <a:pt x="16" y="368"/>
                </a:cubicBezTo>
                <a:lnTo>
                  <a:pt x="25" y="376"/>
                </a:lnTo>
                <a:lnTo>
                  <a:pt x="178" y="506"/>
                </a:lnTo>
                <a:lnTo>
                  <a:pt x="187" y="513"/>
                </a:lnTo>
                <a:cubicBezTo>
                  <a:pt x="200" y="525"/>
                  <a:pt x="221" y="523"/>
                  <a:pt x="232" y="510"/>
                </a:cubicBezTo>
                <a:lnTo>
                  <a:pt x="320" y="407"/>
                </a:lnTo>
                <a:cubicBezTo>
                  <a:pt x="331" y="393"/>
                  <a:pt x="330" y="373"/>
                  <a:pt x="316" y="361"/>
                </a:cubicBezTo>
                <a:lnTo>
                  <a:pt x="307" y="354"/>
                </a:lnTo>
                <a:lnTo>
                  <a:pt x="290" y="339"/>
                </a:lnTo>
                <a:lnTo>
                  <a:pt x="302" y="324"/>
                </a:lnTo>
                <a:cubicBezTo>
                  <a:pt x="311" y="314"/>
                  <a:pt x="315" y="301"/>
                  <a:pt x="314" y="289"/>
                </a:cubicBezTo>
                <a:cubicBezTo>
                  <a:pt x="313" y="281"/>
                  <a:pt x="311" y="274"/>
                  <a:pt x="307" y="268"/>
                </a:cubicBezTo>
                <a:lnTo>
                  <a:pt x="454" y="195"/>
                </a:lnTo>
                <a:lnTo>
                  <a:pt x="553" y="228"/>
                </a:lnTo>
                <a:lnTo>
                  <a:pt x="454" y="473"/>
                </a:lnTo>
                <a:cubicBezTo>
                  <a:pt x="445" y="494"/>
                  <a:pt x="439" y="513"/>
                  <a:pt x="444" y="531"/>
                </a:cubicBezTo>
                <a:cubicBezTo>
                  <a:pt x="448" y="549"/>
                  <a:pt x="460" y="564"/>
                  <a:pt x="479" y="571"/>
                </a:cubicBezTo>
                <a:lnTo>
                  <a:pt x="712" y="654"/>
                </a:lnTo>
                <a:lnTo>
                  <a:pt x="574" y="845"/>
                </a:lnTo>
                <a:cubicBezTo>
                  <a:pt x="557" y="869"/>
                  <a:pt x="562" y="903"/>
                  <a:pt x="586" y="920"/>
                </a:cubicBezTo>
                <a:cubicBezTo>
                  <a:pt x="596" y="927"/>
                  <a:pt x="607" y="931"/>
                  <a:pt x="618" y="931"/>
                </a:cubicBezTo>
                <a:cubicBezTo>
                  <a:pt x="635" y="931"/>
                  <a:pt x="651" y="923"/>
                  <a:pt x="662" y="908"/>
                </a:cubicBezTo>
                <a:lnTo>
                  <a:pt x="842" y="659"/>
                </a:lnTo>
                <a:cubicBezTo>
                  <a:pt x="851" y="645"/>
                  <a:pt x="854" y="628"/>
                  <a:pt x="849" y="611"/>
                </a:cubicBezTo>
                <a:cubicBezTo>
                  <a:pt x="844" y="595"/>
                  <a:pt x="832" y="582"/>
                  <a:pt x="816" y="577"/>
                </a:cubicBezTo>
                <a:close/>
                <a:moveTo>
                  <a:pt x="416" y="578"/>
                </a:moveTo>
                <a:lnTo>
                  <a:pt x="343" y="758"/>
                </a:lnTo>
                <a:lnTo>
                  <a:pt x="108" y="980"/>
                </a:lnTo>
                <a:cubicBezTo>
                  <a:pt x="87" y="1001"/>
                  <a:pt x="86" y="1035"/>
                  <a:pt x="106" y="1056"/>
                </a:cubicBezTo>
                <a:cubicBezTo>
                  <a:pt x="117" y="1067"/>
                  <a:pt x="131" y="1073"/>
                  <a:pt x="146" y="1073"/>
                </a:cubicBezTo>
                <a:cubicBezTo>
                  <a:pt x="159" y="1073"/>
                  <a:pt x="172" y="1068"/>
                  <a:pt x="183" y="1058"/>
                </a:cubicBezTo>
                <a:lnTo>
                  <a:pt x="425" y="828"/>
                </a:lnTo>
                <a:cubicBezTo>
                  <a:pt x="431" y="823"/>
                  <a:pt x="435" y="816"/>
                  <a:pt x="438" y="809"/>
                </a:cubicBezTo>
                <a:lnTo>
                  <a:pt x="513" y="624"/>
                </a:lnTo>
                <a:cubicBezTo>
                  <a:pt x="493" y="623"/>
                  <a:pt x="476" y="620"/>
                  <a:pt x="464" y="614"/>
                </a:cubicBezTo>
                <a:cubicBezTo>
                  <a:pt x="442" y="604"/>
                  <a:pt x="426" y="591"/>
                  <a:pt x="416" y="578"/>
                </a:cubicBezTo>
                <a:close/>
                <a:moveTo>
                  <a:pt x="741" y="195"/>
                </a:moveTo>
                <a:cubicBezTo>
                  <a:pt x="789" y="220"/>
                  <a:pt x="847" y="201"/>
                  <a:pt x="871" y="154"/>
                </a:cubicBezTo>
                <a:cubicBezTo>
                  <a:pt x="895" y="107"/>
                  <a:pt x="877" y="49"/>
                  <a:pt x="830" y="24"/>
                </a:cubicBezTo>
                <a:cubicBezTo>
                  <a:pt x="782" y="0"/>
                  <a:pt x="724" y="19"/>
                  <a:pt x="700" y="66"/>
                </a:cubicBezTo>
                <a:cubicBezTo>
                  <a:pt x="676" y="113"/>
                  <a:pt x="694" y="171"/>
                  <a:pt x="741" y="195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64" name="组合 63"/>
          <p:cNvGrpSpPr/>
          <p:nvPr/>
        </p:nvGrpSpPr>
        <p:grpSpPr>
          <a:xfrm>
            <a:off x="3608544" y="2446859"/>
            <a:ext cx="2513188" cy="1355672"/>
            <a:chOff x="6166293" y="3789040"/>
            <a:chExt cx="2514497" cy="1355672"/>
          </a:xfrm>
        </p:grpSpPr>
        <p:sp>
          <p:nvSpPr>
            <p:cNvPr id="65" name="文本框 54"/>
            <p:cNvSpPr txBox="1"/>
            <p:nvPr/>
          </p:nvSpPr>
          <p:spPr>
            <a:xfrm>
              <a:off x="6166293" y="3789040"/>
              <a:ext cx="25144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F8F8F8"/>
                  </a:solidFill>
                  <a:latin typeface="+mn-ea"/>
                </a:rPr>
                <a:t>请输入您想要的文字</a:t>
              </a:r>
            </a:p>
          </p:txBody>
        </p:sp>
        <p:sp>
          <p:nvSpPr>
            <p:cNvPr id="66" name="文本框 55"/>
            <p:cNvSpPr txBox="1"/>
            <p:nvPr/>
          </p:nvSpPr>
          <p:spPr>
            <a:xfrm>
              <a:off x="6166293" y="4109730"/>
              <a:ext cx="25144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F8F8F8"/>
                  </a:solidFill>
                  <a:latin typeface="+mn-ea"/>
                </a:rPr>
                <a:t>请输入您想要的文字</a:t>
              </a:r>
            </a:p>
          </p:txBody>
        </p:sp>
        <p:sp>
          <p:nvSpPr>
            <p:cNvPr id="67" name="文本框 56"/>
            <p:cNvSpPr txBox="1"/>
            <p:nvPr/>
          </p:nvSpPr>
          <p:spPr>
            <a:xfrm>
              <a:off x="6166293" y="4458884"/>
              <a:ext cx="25144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F8F8F8"/>
                  </a:solidFill>
                  <a:latin typeface="+mn-ea"/>
                </a:rPr>
                <a:t>请输入您想要的文字</a:t>
              </a:r>
            </a:p>
          </p:txBody>
        </p:sp>
        <p:sp>
          <p:nvSpPr>
            <p:cNvPr id="68" name="文本框 57"/>
            <p:cNvSpPr txBox="1"/>
            <p:nvPr/>
          </p:nvSpPr>
          <p:spPr>
            <a:xfrm>
              <a:off x="6166293" y="4775380"/>
              <a:ext cx="25144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F8F8F8"/>
                  </a:solidFill>
                  <a:latin typeface="+mn-ea"/>
                </a:rPr>
                <a:t>请输入您想要的文字</a:t>
              </a: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3647590" y="4106470"/>
            <a:ext cx="2513188" cy="1355672"/>
            <a:chOff x="6166293" y="3789040"/>
            <a:chExt cx="2514497" cy="1355672"/>
          </a:xfrm>
        </p:grpSpPr>
        <p:sp>
          <p:nvSpPr>
            <p:cNvPr id="70" name="文本框 54"/>
            <p:cNvSpPr txBox="1"/>
            <p:nvPr/>
          </p:nvSpPr>
          <p:spPr>
            <a:xfrm>
              <a:off x="6166293" y="3789040"/>
              <a:ext cx="25144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F8F8F8"/>
                  </a:solidFill>
                  <a:latin typeface="+mn-ea"/>
                </a:rPr>
                <a:t>请输入您想要的文字</a:t>
              </a:r>
            </a:p>
          </p:txBody>
        </p:sp>
        <p:sp>
          <p:nvSpPr>
            <p:cNvPr id="71" name="文本框 55"/>
            <p:cNvSpPr txBox="1"/>
            <p:nvPr/>
          </p:nvSpPr>
          <p:spPr>
            <a:xfrm>
              <a:off x="6166293" y="4109730"/>
              <a:ext cx="25144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F8F8F8"/>
                  </a:solidFill>
                  <a:latin typeface="+mn-ea"/>
                </a:rPr>
                <a:t>请输入您想要的文字</a:t>
              </a:r>
            </a:p>
          </p:txBody>
        </p:sp>
        <p:sp>
          <p:nvSpPr>
            <p:cNvPr id="72" name="文本框 56"/>
            <p:cNvSpPr txBox="1"/>
            <p:nvPr/>
          </p:nvSpPr>
          <p:spPr>
            <a:xfrm>
              <a:off x="6166293" y="4458884"/>
              <a:ext cx="25144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F8F8F8"/>
                  </a:solidFill>
                  <a:latin typeface="+mn-ea"/>
                </a:rPr>
                <a:t>请输入您想要的文字</a:t>
              </a:r>
            </a:p>
          </p:txBody>
        </p:sp>
        <p:sp>
          <p:nvSpPr>
            <p:cNvPr id="73" name="文本框 57"/>
            <p:cNvSpPr txBox="1"/>
            <p:nvPr/>
          </p:nvSpPr>
          <p:spPr>
            <a:xfrm>
              <a:off x="6166293" y="4775380"/>
              <a:ext cx="25144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F8F8F8"/>
                  </a:solidFill>
                  <a:latin typeface="+mn-ea"/>
                </a:rPr>
                <a:t>请输入您想要的文字</a:t>
              </a: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6109415" y="2468392"/>
            <a:ext cx="2513188" cy="1355672"/>
            <a:chOff x="6166293" y="3789040"/>
            <a:chExt cx="2514497" cy="1355672"/>
          </a:xfrm>
        </p:grpSpPr>
        <p:sp>
          <p:nvSpPr>
            <p:cNvPr id="75" name="文本框 54"/>
            <p:cNvSpPr txBox="1"/>
            <p:nvPr/>
          </p:nvSpPr>
          <p:spPr>
            <a:xfrm>
              <a:off x="6166293" y="3789040"/>
              <a:ext cx="25144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F8F8F8"/>
                  </a:solidFill>
                  <a:latin typeface="+mn-ea"/>
                </a:rPr>
                <a:t>请输入您想要的文字</a:t>
              </a:r>
            </a:p>
          </p:txBody>
        </p:sp>
        <p:sp>
          <p:nvSpPr>
            <p:cNvPr id="76" name="文本框 55"/>
            <p:cNvSpPr txBox="1"/>
            <p:nvPr/>
          </p:nvSpPr>
          <p:spPr>
            <a:xfrm>
              <a:off x="6166293" y="4109730"/>
              <a:ext cx="25144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F8F8F8"/>
                  </a:solidFill>
                  <a:latin typeface="+mn-ea"/>
                </a:rPr>
                <a:t>请输入您想要的文字</a:t>
              </a:r>
            </a:p>
          </p:txBody>
        </p:sp>
        <p:sp>
          <p:nvSpPr>
            <p:cNvPr id="77" name="文本框 56"/>
            <p:cNvSpPr txBox="1"/>
            <p:nvPr/>
          </p:nvSpPr>
          <p:spPr>
            <a:xfrm>
              <a:off x="6166293" y="4458884"/>
              <a:ext cx="25144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F8F8F8"/>
                  </a:solidFill>
                  <a:latin typeface="+mn-ea"/>
                </a:rPr>
                <a:t>请输入您想要的文字</a:t>
              </a:r>
            </a:p>
          </p:txBody>
        </p:sp>
        <p:sp>
          <p:nvSpPr>
            <p:cNvPr id="78" name="文本框 57"/>
            <p:cNvSpPr txBox="1"/>
            <p:nvPr/>
          </p:nvSpPr>
          <p:spPr>
            <a:xfrm>
              <a:off x="6166293" y="4775380"/>
              <a:ext cx="25144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F8F8F8"/>
                  </a:solidFill>
                  <a:latin typeface="+mn-ea"/>
                </a:rPr>
                <a:t>请输入您想要的文字</a:t>
              </a: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6103635" y="4076300"/>
            <a:ext cx="2513188" cy="1355672"/>
            <a:chOff x="6166293" y="3789040"/>
            <a:chExt cx="2514497" cy="1355672"/>
          </a:xfrm>
        </p:grpSpPr>
        <p:sp>
          <p:nvSpPr>
            <p:cNvPr id="80" name="文本框 54"/>
            <p:cNvSpPr txBox="1"/>
            <p:nvPr/>
          </p:nvSpPr>
          <p:spPr>
            <a:xfrm>
              <a:off x="6166293" y="3789040"/>
              <a:ext cx="25144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F8F8F8"/>
                  </a:solidFill>
                  <a:latin typeface="+mn-ea"/>
                </a:rPr>
                <a:t>请输入您想要的文字</a:t>
              </a:r>
            </a:p>
          </p:txBody>
        </p:sp>
        <p:sp>
          <p:nvSpPr>
            <p:cNvPr id="81" name="文本框 55"/>
            <p:cNvSpPr txBox="1"/>
            <p:nvPr/>
          </p:nvSpPr>
          <p:spPr>
            <a:xfrm>
              <a:off x="6166293" y="4109730"/>
              <a:ext cx="25144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F8F8F8"/>
                  </a:solidFill>
                  <a:latin typeface="+mn-ea"/>
                </a:rPr>
                <a:t>请输入您想要的文字</a:t>
              </a:r>
            </a:p>
          </p:txBody>
        </p:sp>
        <p:sp>
          <p:nvSpPr>
            <p:cNvPr id="82" name="文本框 56"/>
            <p:cNvSpPr txBox="1"/>
            <p:nvPr/>
          </p:nvSpPr>
          <p:spPr>
            <a:xfrm>
              <a:off x="6166293" y="4458884"/>
              <a:ext cx="25144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F8F8F8"/>
                  </a:solidFill>
                  <a:latin typeface="+mn-ea"/>
                </a:rPr>
                <a:t>请输入您想要的文字</a:t>
              </a:r>
            </a:p>
          </p:txBody>
        </p:sp>
        <p:sp>
          <p:nvSpPr>
            <p:cNvPr id="83" name="文本框 57"/>
            <p:cNvSpPr txBox="1"/>
            <p:nvPr/>
          </p:nvSpPr>
          <p:spPr>
            <a:xfrm>
              <a:off x="6166293" y="4775380"/>
              <a:ext cx="25144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F8F8F8"/>
                  </a:solidFill>
                  <a:latin typeface="+mn-ea"/>
                </a:rPr>
                <a:t>请输入您想要的文字</a:t>
              </a: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293386" y="1512251"/>
            <a:ext cx="601400" cy="21869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1293387" y="1917872"/>
            <a:ext cx="1093455" cy="21869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1293387" y="2323493"/>
            <a:ext cx="1530837" cy="21869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1293386" y="2729114"/>
            <a:ext cx="3663074" cy="218691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1293387" y="3134735"/>
            <a:ext cx="4373819" cy="21869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1293386" y="3540356"/>
            <a:ext cx="4865874" cy="21869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1293386" y="3945977"/>
            <a:ext cx="5029892" cy="21869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1293386" y="4351598"/>
            <a:ext cx="3280364" cy="21869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1293387" y="4757219"/>
            <a:ext cx="2569619" cy="21869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1293386" y="5162840"/>
            <a:ext cx="2952328" cy="21869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1293386" y="5568461"/>
            <a:ext cx="1749528" cy="21869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1293386" y="5974080"/>
            <a:ext cx="874764" cy="21869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839416" y="1467707"/>
            <a:ext cx="396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9416" y="1873328"/>
            <a:ext cx="396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02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9416" y="2278949"/>
            <a:ext cx="396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03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9416" y="2684570"/>
            <a:ext cx="396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04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9416" y="3090191"/>
            <a:ext cx="396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05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9416" y="3495812"/>
            <a:ext cx="396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06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39416" y="3901433"/>
            <a:ext cx="396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07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9416" y="4307054"/>
            <a:ext cx="396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08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9416" y="4712675"/>
            <a:ext cx="396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09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9416" y="5118296"/>
            <a:ext cx="396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10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39416" y="5523917"/>
            <a:ext cx="396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11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39416" y="5929536"/>
            <a:ext cx="396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12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91706" y="1467707"/>
            <a:ext cx="76841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Bebas" pitchFamily="2" charset="0"/>
                <a:ea typeface="微软雅黑" panose="020B0503020204020204" charset="-122"/>
              </a:rPr>
              <a:t>184,900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Bebas" pitchFamily="2" charset="0"/>
              <a:ea typeface="微软雅黑" panose="020B0503020204020204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87616" y="1873327"/>
            <a:ext cx="783741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Bebas" pitchFamily="2" charset="0"/>
                <a:ea typeface="微软雅黑" panose="020B0503020204020204" charset="-122"/>
              </a:rPr>
              <a:t>358,770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Bebas" pitchFamily="2" charset="0"/>
              <a:ea typeface="微软雅黑" panose="020B0503020204020204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24223" y="2278948"/>
            <a:ext cx="789512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Bebas" pitchFamily="2" charset="0"/>
                <a:ea typeface="微软雅黑" panose="020B0503020204020204" charset="-122"/>
              </a:rPr>
              <a:t>638,859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Bebas" pitchFamily="2" charset="0"/>
              <a:ea typeface="微软雅黑" panose="020B0503020204020204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956460" y="2684570"/>
            <a:ext cx="889218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Bebas" pitchFamily="2" charset="0"/>
                <a:ea typeface="微软雅黑" panose="020B0503020204020204" charset="-122"/>
              </a:rPr>
              <a:t>1,936,200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Bebas" pitchFamily="2" charset="0"/>
              <a:ea typeface="微软雅黑" panose="020B0503020204020204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667206" y="3090191"/>
            <a:ext cx="913263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Bebas" pitchFamily="2" charset="0"/>
                <a:ea typeface="微软雅黑" panose="020B0503020204020204" charset="-122"/>
              </a:rPr>
              <a:t>2,242,700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Bebas" pitchFamily="2" charset="0"/>
              <a:ea typeface="微软雅黑" panose="020B0503020204020204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159260" y="3495811"/>
            <a:ext cx="92769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Bebas" pitchFamily="2" charset="0"/>
                <a:ea typeface="微软雅黑" panose="020B0503020204020204" charset="-122"/>
              </a:rPr>
              <a:t>2,362,100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Bebas" pitchFamily="2" charset="0"/>
              <a:ea typeface="微软雅黑" panose="020B0503020204020204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323279" y="3901433"/>
            <a:ext cx="938783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Bebas" pitchFamily="2" charset="0"/>
                <a:ea typeface="微软雅黑" panose="020B0503020204020204" charset="-122"/>
              </a:rPr>
              <a:t>2,398,400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Bebas" pitchFamily="2" charset="0"/>
              <a:ea typeface="微软雅黑" panose="020B050302020402020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73751" y="4307054"/>
            <a:ext cx="843501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Bebas" pitchFamily="2" charset="0"/>
                <a:ea typeface="微软雅黑" panose="020B0503020204020204" charset="-122"/>
              </a:rPr>
              <a:t>1,671,370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Bebas" pitchFamily="2" charset="0"/>
              <a:ea typeface="微软雅黑" panose="020B0503020204020204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63006" y="4712674"/>
            <a:ext cx="880113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Bebas" pitchFamily="2" charset="0"/>
                <a:ea typeface="微软雅黑" panose="020B0503020204020204" charset="-122"/>
              </a:rPr>
              <a:t>1,424,082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Bebas" pitchFamily="2" charset="0"/>
              <a:ea typeface="微软雅黑" panose="020B0503020204020204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45714" y="5118296"/>
            <a:ext cx="88909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Bebas" pitchFamily="2" charset="0"/>
                <a:ea typeface="微软雅黑" panose="020B0503020204020204" charset="-122"/>
              </a:rPr>
              <a:t>1,580,730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Bebas" pitchFamily="2" charset="0"/>
              <a:ea typeface="微软雅黑" panose="020B0503020204020204" charset="-12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042915" y="5523916"/>
            <a:ext cx="791499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Bebas" pitchFamily="2" charset="0"/>
                <a:ea typeface="微软雅黑" panose="020B0503020204020204" charset="-122"/>
              </a:rPr>
              <a:t>734,889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Bebas" pitchFamily="2" charset="0"/>
              <a:ea typeface="微软雅黑" panose="020B0503020204020204" charset="-12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134652" y="5929536"/>
            <a:ext cx="792718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Bebas" pitchFamily="2" charset="0"/>
                <a:ea typeface="微软雅黑" panose="020B0503020204020204" charset="-122"/>
              </a:rPr>
              <a:t>254,306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Bebas" pitchFamily="2" charset="0"/>
              <a:ea typeface="微软雅黑" panose="020B0503020204020204" charset="-12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778496" y="1497329"/>
            <a:ext cx="56460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结论</a:t>
            </a:r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：您的内容打在这里，或者通过复制您的文本后，在此框中选择粘贴，并选择只保留文字。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291458" y="1903173"/>
            <a:ext cx="51331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结论</a:t>
            </a:r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：您的内容打在这里，复制您的文本后，在此框中选择粘贴，并选择只保留文字。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317378" y="2309017"/>
            <a:ext cx="41072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结论</a:t>
            </a:r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：您的内容打在这里，在此框中选择粘贴，并选择只保留文字。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317378" y="2714861"/>
            <a:ext cx="41072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结论</a:t>
            </a:r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：您的内容打在这里，在此框中选择粘贴，并选择只保留文字。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471542" y="3120705"/>
            <a:ext cx="29530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结论</a:t>
            </a:r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：您的内容打在这里，在此框中选择粘贴。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830340" y="3526549"/>
            <a:ext cx="35942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结论</a:t>
            </a:r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：您的内容打在这里，选择粘贴，并选择只保留文字。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984502" y="3932393"/>
            <a:ext cx="24400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结论</a:t>
            </a:r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7</a:t>
            </a: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：您的内容打在这里只保留文字。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830340" y="4338237"/>
            <a:ext cx="35942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结论</a:t>
            </a:r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8</a:t>
            </a: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：您的内容打在这里，选择粘贴，并选择只保留文字。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086820" y="4744081"/>
            <a:ext cx="33377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结论</a:t>
            </a:r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9</a:t>
            </a: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：您的内容打在这里，粘贴，并选择只保留文字。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780920" y="5149925"/>
            <a:ext cx="26436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结论</a:t>
            </a:r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10</a:t>
            </a: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：您的内容打在这里，只保留文字。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857316" y="5555769"/>
            <a:ext cx="45672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结论</a:t>
            </a:r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11</a:t>
            </a: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：您的内容打在这里，或者通过复制您的文本后，并选择只保留文字。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242038" y="5961614"/>
            <a:ext cx="41825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结论</a:t>
            </a:r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12</a:t>
            </a: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：您的内容打在这里，在此框中选择粘贴，并选择只保留文字。</a:t>
            </a:r>
          </a:p>
        </p:txBody>
      </p:sp>
      <p:sp>
        <p:nvSpPr>
          <p:cNvPr id="38" name="标题 3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2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6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2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2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4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2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8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2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2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2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6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2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0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2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4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2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8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2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2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2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6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99"/>
                            </p:stCondLst>
                            <p:childTnLst>
                              <p:par>
                                <p:cTn id="12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0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1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5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6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0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1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5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6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0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1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5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6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0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1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5" dur="8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6" dur="80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80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0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1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5" dur="8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6" dur="80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80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0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1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5" dur="8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6" dur="80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80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1087556" y="2389830"/>
            <a:ext cx="2940013" cy="16613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28575" cap="flat">
            <a:noFill/>
            <a:prstDash val="solid"/>
            <a:miter lim="800000"/>
          </a:ln>
        </p:spPr>
        <p:txBody>
          <a:bodyPr vert="horz" wrap="square" lIns="91852" tIns="45926" rIns="91852" bIns="45926" numCol="1" anchor="t" anchorCtr="0" compatLnSpc="1"/>
          <a:lstStyle/>
          <a:p>
            <a:endParaRPr lang="zh-CN" altLang="en-US"/>
          </a:p>
        </p:txBody>
      </p:sp>
      <p:sp>
        <p:nvSpPr>
          <p:cNvPr id="3" name="Oval 7"/>
          <p:cNvSpPr>
            <a:spLocks noChangeArrowheads="1"/>
          </p:cNvSpPr>
          <p:nvPr/>
        </p:nvSpPr>
        <p:spPr bwMode="auto">
          <a:xfrm>
            <a:off x="1989031" y="1777908"/>
            <a:ext cx="1135698" cy="1136623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916" tIns="51458" rIns="102916" bIns="51458" rtlCol="0" anchor="ctr"/>
          <a:lstStyle/>
          <a:p>
            <a:pPr algn="ctr"/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添加标题</a:t>
            </a: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4674397" y="2389830"/>
            <a:ext cx="2944098" cy="16613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28575" cap="flat">
            <a:noFill/>
            <a:prstDash val="solid"/>
            <a:miter lim="800000"/>
          </a:ln>
        </p:spPr>
        <p:txBody>
          <a:bodyPr vert="horz" wrap="square" lIns="91852" tIns="45926" rIns="91852" bIns="45926" numCol="1" anchor="t" anchorCtr="0" compatLnSpc="1"/>
          <a:lstStyle/>
          <a:p>
            <a:endParaRPr lang="zh-CN" altLang="en-US"/>
          </a:p>
        </p:txBody>
      </p:sp>
      <p:sp>
        <p:nvSpPr>
          <p:cNvPr id="5" name="Oval 9"/>
          <p:cNvSpPr>
            <a:spLocks noChangeArrowheads="1"/>
          </p:cNvSpPr>
          <p:nvPr/>
        </p:nvSpPr>
        <p:spPr bwMode="auto">
          <a:xfrm>
            <a:off x="5578597" y="1777908"/>
            <a:ext cx="1135698" cy="1136623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916" tIns="51458" rIns="102916" bIns="51458" rtlCol="0" anchor="ctr"/>
          <a:lstStyle/>
          <a:p>
            <a:pPr algn="ctr"/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添加标题</a:t>
            </a: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8265325" y="2389830"/>
            <a:ext cx="2942737" cy="16613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28575" cap="flat">
            <a:noFill/>
            <a:prstDash val="solid"/>
            <a:miter lim="800000"/>
          </a:ln>
        </p:spPr>
        <p:txBody>
          <a:bodyPr vert="horz" wrap="square" lIns="91852" tIns="45926" rIns="91852" bIns="45926" numCol="1" anchor="t" anchorCtr="0" compatLnSpc="1"/>
          <a:lstStyle/>
          <a:p>
            <a:endParaRPr lang="zh-CN" altLang="en-US"/>
          </a:p>
        </p:txBody>
      </p:sp>
      <p:sp>
        <p:nvSpPr>
          <p:cNvPr id="7" name="Oval 11"/>
          <p:cNvSpPr>
            <a:spLocks noChangeArrowheads="1"/>
          </p:cNvSpPr>
          <p:nvPr/>
        </p:nvSpPr>
        <p:spPr bwMode="auto">
          <a:xfrm>
            <a:off x="9168163" y="1777908"/>
            <a:ext cx="1135698" cy="113662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916" tIns="51458" rIns="102916" bIns="51458" rtlCol="0" anchor="ctr"/>
          <a:lstStyle/>
          <a:p>
            <a:pPr algn="ctr"/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添加标题</a:t>
            </a:r>
          </a:p>
        </p:txBody>
      </p:sp>
      <p:sp>
        <p:nvSpPr>
          <p:cNvPr id="8" name="矩形 30"/>
          <p:cNvSpPr>
            <a:spLocks noChangeArrowheads="1"/>
          </p:cNvSpPr>
          <p:nvPr/>
        </p:nvSpPr>
        <p:spPr bwMode="auto">
          <a:xfrm>
            <a:off x="1087555" y="4329333"/>
            <a:ext cx="2940013" cy="89296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852" tIns="45926" rIns="91852" bIns="45926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4674398" y="4329334"/>
            <a:ext cx="2940013" cy="692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852" tIns="45926" rIns="91852" bIns="45926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您的内容打在这里，或者通过复制您的文本后，在此框中选择粘贴，并选择只保留文字。您的内容打在这里，或者通过复制您的文本后。</a:t>
            </a:r>
          </a:p>
        </p:txBody>
      </p:sp>
      <p:sp>
        <p:nvSpPr>
          <p:cNvPr id="10" name="矩形 30"/>
          <p:cNvSpPr>
            <a:spLocks noChangeArrowheads="1"/>
          </p:cNvSpPr>
          <p:nvPr/>
        </p:nvSpPr>
        <p:spPr bwMode="auto">
          <a:xfrm>
            <a:off x="8265326" y="4329333"/>
            <a:ext cx="2940013" cy="89296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852" tIns="45926" rIns="91852" bIns="45926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7"/>
          <p:cNvSpPr/>
          <p:nvPr/>
        </p:nvSpPr>
        <p:spPr bwMode="auto">
          <a:xfrm>
            <a:off x="8030666" y="1223926"/>
            <a:ext cx="1809750" cy="3440112"/>
          </a:xfrm>
          <a:custGeom>
            <a:avLst/>
            <a:gdLst/>
            <a:ahLst/>
            <a:cxnLst/>
            <a:rect l="l" t="t" r="r" b="b"/>
            <a:pathLst>
              <a:path w="1809407" h="3440675">
                <a:moveTo>
                  <a:pt x="1139906" y="0"/>
                </a:moveTo>
                <a:lnTo>
                  <a:pt x="1809407" y="792244"/>
                </a:lnTo>
                <a:lnTo>
                  <a:pt x="1563950" y="750317"/>
                </a:lnTo>
                <a:lnTo>
                  <a:pt x="1104411" y="3440675"/>
                </a:lnTo>
                <a:lnTo>
                  <a:pt x="0" y="3440675"/>
                </a:lnTo>
                <a:lnTo>
                  <a:pt x="490848" y="567021"/>
                </a:lnTo>
                <a:lnTo>
                  <a:pt x="245391" y="52509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 cap="flat" cmpd="sng" algn="ctr">
            <a:noFill/>
            <a:prstDash val="solid"/>
          </a:ln>
          <a:effectLst/>
        </p:spPr>
        <p:txBody>
          <a:bodyPr lIns="0" rIns="0" anchor="ctr"/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zh-CN" altLang="en-US" sz="2800" kern="0" dirty="0">
              <a:solidFill>
                <a:sysClr val="window" lastClr="FFFFFF"/>
              </a:solidFill>
              <a:latin typeface="Bebas" pitchFamily="2" charset="0"/>
              <a:ea typeface="微软雅黑" panose="020B0503020204020204" charset="-122"/>
            </a:endParaRPr>
          </a:p>
        </p:txBody>
      </p:sp>
      <p:sp>
        <p:nvSpPr>
          <p:cNvPr id="3" name="平行四边形 2"/>
          <p:cNvSpPr/>
          <p:nvPr/>
        </p:nvSpPr>
        <p:spPr bwMode="auto">
          <a:xfrm>
            <a:off x="2790328" y="2982876"/>
            <a:ext cx="1385888" cy="1681162"/>
          </a:xfrm>
          <a:prstGeom prst="parallelogram">
            <a:avLst>
              <a:gd name="adj" fmla="val 20417"/>
            </a:avLst>
          </a:prstGeom>
          <a:solidFill>
            <a:schemeClr val="bg1">
              <a:lumMod val="85000"/>
            </a:schemeClr>
          </a:solidFill>
          <a:ln w="3175" cap="flat" cmpd="sng" algn="ctr">
            <a:noFill/>
            <a:prstDash val="solid"/>
          </a:ln>
          <a:effectLst/>
        </p:spPr>
        <p:txBody>
          <a:bodyPr lIns="0" rIns="0" anchor="ctr"/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zh-CN" altLang="en-US" sz="2800" kern="0" dirty="0">
              <a:solidFill>
                <a:sysClr val="window" lastClr="FFFFFF"/>
              </a:solidFill>
              <a:latin typeface="Bebas" pitchFamily="2" charset="0"/>
              <a:ea typeface="微软雅黑" panose="020B0503020204020204" charset="-122"/>
            </a:endParaRPr>
          </a:p>
        </p:txBody>
      </p:sp>
      <p:sp>
        <p:nvSpPr>
          <p:cNvPr id="4" name="平行四边形 3"/>
          <p:cNvSpPr/>
          <p:nvPr/>
        </p:nvSpPr>
        <p:spPr bwMode="auto">
          <a:xfrm>
            <a:off x="4538166" y="2982876"/>
            <a:ext cx="1384300" cy="1681162"/>
          </a:xfrm>
          <a:prstGeom prst="parallelogram">
            <a:avLst>
              <a:gd name="adj" fmla="val 20417"/>
            </a:avLst>
          </a:prstGeom>
          <a:solidFill>
            <a:schemeClr val="bg1">
              <a:lumMod val="85000"/>
            </a:schemeClr>
          </a:solidFill>
          <a:ln w="3175" cap="flat" cmpd="sng" algn="ctr">
            <a:noFill/>
            <a:prstDash val="solid"/>
          </a:ln>
          <a:effectLst/>
        </p:spPr>
        <p:txBody>
          <a:bodyPr lIns="0" rIns="0" anchor="ctr"/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zh-CN" altLang="en-US" sz="2800" kern="0" dirty="0">
              <a:solidFill>
                <a:sysClr val="window" lastClr="FFFFFF"/>
              </a:solidFill>
              <a:latin typeface="Bebas" pitchFamily="2" charset="0"/>
              <a:ea typeface="微软雅黑" panose="020B0503020204020204" charset="-122"/>
            </a:endParaRPr>
          </a:p>
        </p:txBody>
      </p:sp>
      <p:sp>
        <p:nvSpPr>
          <p:cNvPr id="5" name="平行四边形 4"/>
          <p:cNvSpPr/>
          <p:nvPr/>
        </p:nvSpPr>
        <p:spPr bwMode="auto">
          <a:xfrm>
            <a:off x="6284417" y="2982876"/>
            <a:ext cx="1385887" cy="1681162"/>
          </a:xfrm>
          <a:prstGeom prst="parallelogram">
            <a:avLst>
              <a:gd name="adj" fmla="val 20417"/>
            </a:avLst>
          </a:prstGeom>
          <a:solidFill>
            <a:schemeClr val="bg1">
              <a:lumMod val="85000"/>
            </a:schemeClr>
          </a:solidFill>
          <a:ln w="3175" cap="flat" cmpd="sng" algn="ctr">
            <a:noFill/>
            <a:prstDash val="solid"/>
          </a:ln>
          <a:effectLst/>
        </p:spPr>
        <p:txBody>
          <a:bodyPr lIns="0" rIns="0" anchor="ctr"/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zh-CN" altLang="en-US" sz="2800" kern="0" dirty="0">
              <a:solidFill>
                <a:sysClr val="window" lastClr="FFFFFF"/>
              </a:solidFill>
              <a:latin typeface="Bebas" pitchFamily="2" charset="0"/>
              <a:ea typeface="微软雅黑" panose="020B0503020204020204" charset="-122"/>
            </a:endParaRPr>
          </a:p>
        </p:txBody>
      </p:sp>
      <p:sp>
        <p:nvSpPr>
          <p:cNvPr id="6" name="平行四边形 5"/>
          <p:cNvSpPr/>
          <p:nvPr/>
        </p:nvSpPr>
        <p:spPr bwMode="auto">
          <a:xfrm flipH="1">
            <a:off x="3073627" y="2983152"/>
            <a:ext cx="2569119" cy="1680887"/>
          </a:xfrm>
          <a:prstGeom prst="parallelogram">
            <a:avLst>
              <a:gd name="adj" fmla="val 87273"/>
            </a:avLst>
          </a:prstGeom>
          <a:solidFill>
            <a:schemeClr val="bg1">
              <a:lumMod val="85000"/>
            </a:schemeClr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lnSpc>
                <a:spcPct val="120000"/>
              </a:lnSpc>
              <a:defRPr/>
            </a:pPr>
            <a:endParaRPr lang="zh-CN" altLang="en-US" sz="2000" kern="0">
              <a:solidFill>
                <a:srgbClr val="4D4D4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平行四边形 6"/>
          <p:cNvSpPr/>
          <p:nvPr/>
        </p:nvSpPr>
        <p:spPr bwMode="auto">
          <a:xfrm flipH="1">
            <a:off x="4820312" y="2983152"/>
            <a:ext cx="2569119" cy="1680887"/>
          </a:xfrm>
          <a:prstGeom prst="parallelogram">
            <a:avLst>
              <a:gd name="adj" fmla="val 87273"/>
            </a:avLst>
          </a:prstGeom>
          <a:solidFill>
            <a:schemeClr val="bg1">
              <a:lumMod val="85000"/>
            </a:schemeClr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lnSpc>
                <a:spcPct val="120000"/>
              </a:lnSpc>
              <a:defRPr/>
            </a:pPr>
            <a:endParaRPr lang="zh-CN" altLang="en-US" sz="2000" kern="0">
              <a:solidFill>
                <a:srgbClr val="4D4D4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平行四边形 7"/>
          <p:cNvSpPr/>
          <p:nvPr/>
        </p:nvSpPr>
        <p:spPr bwMode="auto">
          <a:xfrm flipH="1">
            <a:off x="6566995" y="2983152"/>
            <a:ext cx="2569119" cy="1680887"/>
          </a:xfrm>
          <a:prstGeom prst="parallelogram">
            <a:avLst>
              <a:gd name="adj" fmla="val 87273"/>
            </a:avLst>
          </a:prstGeom>
          <a:solidFill>
            <a:schemeClr val="bg1">
              <a:lumMod val="85000"/>
            </a:schemeClr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lnSpc>
                <a:spcPct val="120000"/>
              </a:lnSpc>
              <a:defRPr/>
            </a:pPr>
            <a:endParaRPr lang="zh-CN" altLang="en-US" sz="2000" kern="0">
              <a:solidFill>
                <a:srgbClr val="4D4D4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平行四边形 8"/>
          <p:cNvSpPr/>
          <p:nvPr/>
        </p:nvSpPr>
        <p:spPr bwMode="auto">
          <a:xfrm>
            <a:off x="2790329" y="2983152"/>
            <a:ext cx="1385413" cy="1680887"/>
          </a:xfrm>
          <a:prstGeom prst="parallelogram">
            <a:avLst>
              <a:gd name="adj" fmla="val 20417"/>
            </a:avLst>
          </a:prstGeom>
          <a:solidFill>
            <a:schemeClr val="accent4"/>
          </a:solidFill>
          <a:ln w="3175" cap="flat" cmpd="sng" algn="ctr">
            <a:noFill/>
            <a:prstDash val="solid"/>
          </a:ln>
          <a:effectLst/>
        </p:spPr>
        <p:txBody>
          <a:bodyPr lIns="0" rIns="0" anchor="ctr"/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4000" kern="0" dirty="0">
                <a:solidFill>
                  <a:sysClr val="window" lastClr="FFFFFF"/>
                </a:solidFill>
                <a:latin typeface="Bebas" pitchFamily="2" charset="0"/>
                <a:ea typeface="微软雅黑" panose="020B0503020204020204" charset="-122"/>
              </a:rPr>
              <a:t>A</a:t>
            </a:r>
            <a:endParaRPr lang="zh-CN" altLang="en-US" sz="4000" kern="0" dirty="0">
              <a:solidFill>
                <a:sysClr val="window" lastClr="FFFFFF"/>
              </a:solidFill>
              <a:latin typeface="Bebas" pitchFamily="2" charset="0"/>
              <a:ea typeface="微软雅黑" panose="020B0503020204020204" charset="-122"/>
            </a:endParaRPr>
          </a:p>
        </p:txBody>
      </p:sp>
      <p:sp>
        <p:nvSpPr>
          <p:cNvPr id="10" name="平行四边形 9"/>
          <p:cNvSpPr/>
          <p:nvPr/>
        </p:nvSpPr>
        <p:spPr bwMode="auto">
          <a:xfrm>
            <a:off x="4537758" y="2983152"/>
            <a:ext cx="1385413" cy="1680887"/>
          </a:xfrm>
          <a:prstGeom prst="parallelogram">
            <a:avLst>
              <a:gd name="adj" fmla="val 20417"/>
            </a:avLst>
          </a:prstGeom>
          <a:solidFill>
            <a:schemeClr val="accent1"/>
          </a:solidFill>
          <a:ln w="3175" cap="flat" cmpd="sng" algn="ctr">
            <a:noFill/>
            <a:prstDash val="solid"/>
          </a:ln>
          <a:effectLst/>
        </p:spPr>
        <p:txBody>
          <a:bodyPr lIns="0" rIns="0" anchor="ctr"/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4000" kern="0" dirty="0">
                <a:solidFill>
                  <a:sysClr val="window" lastClr="FFFFFF"/>
                </a:solidFill>
                <a:latin typeface="Bebas" pitchFamily="2" charset="0"/>
                <a:ea typeface="微软雅黑" panose="020B0503020204020204" charset="-122"/>
              </a:rPr>
              <a:t>B</a:t>
            </a:r>
            <a:endParaRPr lang="zh-CN" altLang="en-US" sz="4000" kern="0" dirty="0">
              <a:solidFill>
                <a:sysClr val="window" lastClr="FFFFFF"/>
              </a:solidFill>
              <a:latin typeface="Bebas" pitchFamily="2" charset="0"/>
              <a:ea typeface="微软雅黑" panose="020B0503020204020204" charset="-122"/>
            </a:endParaRPr>
          </a:p>
        </p:txBody>
      </p:sp>
      <p:sp>
        <p:nvSpPr>
          <p:cNvPr id="11" name="平行四边形 10"/>
          <p:cNvSpPr/>
          <p:nvPr/>
        </p:nvSpPr>
        <p:spPr bwMode="auto">
          <a:xfrm>
            <a:off x="6284442" y="2983152"/>
            <a:ext cx="1385413" cy="1680887"/>
          </a:xfrm>
          <a:prstGeom prst="parallelogram">
            <a:avLst>
              <a:gd name="adj" fmla="val 20417"/>
            </a:avLst>
          </a:pr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lIns="0" rIns="0" anchor="ctr"/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4000" kern="0" dirty="0">
                <a:solidFill>
                  <a:sysClr val="window" lastClr="FFFFFF"/>
                </a:solidFill>
                <a:latin typeface="Bebas" pitchFamily="2" charset="0"/>
                <a:ea typeface="微软雅黑" panose="020B0503020204020204" charset="-122"/>
              </a:rPr>
              <a:t>C</a:t>
            </a:r>
            <a:endParaRPr lang="zh-CN" altLang="en-US" sz="4000" kern="0" dirty="0">
              <a:solidFill>
                <a:sysClr val="window" lastClr="FFFFFF"/>
              </a:solidFill>
              <a:latin typeface="Bebas" pitchFamily="2" charset="0"/>
              <a:ea typeface="微软雅黑" panose="020B0503020204020204" charset="-122"/>
            </a:endParaRPr>
          </a:p>
        </p:txBody>
      </p:sp>
      <p:sp>
        <p:nvSpPr>
          <p:cNvPr id="12" name="矩形 17"/>
          <p:cNvSpPr/>
          <p:nvPr/>
        </p:nvSpPr>
        <p:spPr bwMode="auto">
          <a:xfrm>
            <a:off x="8030818" y="1223926"/>
            <a:ext cx="1809598" cy="3440112"/>
          </a:xfrm>
          <a:custGeom>
            <a:avLst/>
            <a:gdLst/>
            <a:ahLst/>
            <a:cxnLst/>
            <a:rect l="l" t="t" r="r" b="b"/>
            <a:pathLst>
              <a:path w="1809407" h="3440675">
                <a:moveTo>
                  <a:pt x="1139906" y="0"/>
                </a:moveTo>
                <a:lnTo>
                  <a:pt x="1809407" y="792244"/>
                </a:lnTo>
                <a:lnTo>
                  <a:pt x="1563950" y="750317"/>
                </a:lnTo>
                <a:lnTo>
                  <a:pt x="1104411" y="3440675"/>
                </a:lnTo>
                <a:lnTo>
                  <a:pt x="0" y="3440675"/>
                </a:lnTo>
                <a:lnTo>
                  <a:pt x="490848" y="567021"/>
                </a:lnTo>
                <a:lnTo>
                  <a:pt x="245391" y="525095"/>
                </a:lnTo>
                <a:close/>
              </a:path>
            </a:pathLst>
          </a:custGeom>
          <a:solidFill>
            <a:schemeClr val="accent3"/>
          </a:solidFill>
          <a:ln w="3175" cap="flat" cmpd="sng" algn="ctr">
            <a:noFill/>
            <a:prstDash val="solid"/>
          </a:ln>
          <a:effectLst/>
        </p:spPr>
        <p:txBody>
          <a:bodyPr lIns="0" rIns="0" anchor="ctr"/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zh-CN" altLang="en-US" sz="2800" kern="0" dirty="0">
              <a:solidFill>
                <a:sysClr val="window" lastClr="FFFFFF"/>
              </a:solidFill>
              <a:latin typeface="Bebas" pitchFamily="2" charset="0"/>
              <a:ea typeface="微软雅黑" panose="020B0503020204020204" charset="-122"/>
            </a:endParaRPr>
          </a:p>
        </p:txBody>
      </p:sp>
      <p:sp>
        <p:nvSpPr>
          <p:cNvPr id="16" name="TextBox 32"/>
          <p:cNvSpPr txBox="1">
            <a:spLocks noChangeArrowheads="1"/>
          </p:cNvSpPr>
          <p:nvPr/>
        </p:nvSpPr>
        <p:spPr bwMode="auto">
          <a:xfrm rot="610177">
            <a:off x="8656413" y="2132556"/>
            <a:ext cx="461665" cy="193899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 wrap="none">
            <a:spAutoFit/>
          </a:bodyPr>
          <a:lstStyle/>
          <a:p>
            <a:pPr>
              <a:defRPr/>
            </a:pPr>
            <a:r>
              <a:rPr lang="zh-CN" altLang="en-US" kern="0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单击此处输入文本</a:t>
            </a:r>
          </a:p>
        </p:txBody>
      </p:sp>
      <p:sp>
        <p:nvSpPr>
          <p:cNvPr id="17" name="矩形 16"/>
          <p:cNvSpPr/>
          <p:nvPr/>
        </p:nvSpPr>
        <p:spPr>
          <a:xfrm>
            <a:off x="2259771" y="4876014"/>
            <a:ext cx="2098414" cy="785234"/>
          </a:xfrm>
          <a:prstGeom prst="rect">
            <a:avLst/>
          </a:prstGeom>
        </p:spPr>
        <p:txBody>
          <a:bodyPr wrap="square" lIns="91840" tIns="45920" rIns="91840" bIns="459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华文黑体" pitchFamily="2" charset="-122"/>
              </a:rPr>
              <a:t>您的内容打在这里，或者通过复制您的文本后，在此框中选择粘贴，并选择只保留文字。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230488" y="1923686"/>
            <a:ext cx="2098414" cy="785234"/>
          </a:xfrm>
          <a:prstGeom prst="rect">
            <a:avLst/>
          </a:prstGeom>
        </p:spPr>
        <p:txBody>
          <a:bodyPr wrap="square" lIns="91840" tIns="45920" rIns="91840" bIns="459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华文黑体" pitchFamily="2" charset="-122"/>
              </a:rPr>
              <a:t>您的内容打在这里，或者通过复制您的文本后，在此框中选择粘贴，并选择只保留文字。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784209" y="4876014"/>
            <a:ext cx="2098414" cy="785234"/>
          </a:xfrm>
          <a:prstGeom prst="rect">
            <a:avLst/>
          </a:prstGeom>
        </p:spPr>
        <p:txBody>
          <a:bodyPr wrap="square" lIns="91840" tIns="45920" rIns="91840" bIns="459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华文黑体" pitchFamily="2" charset="-122"/>
              </a:rPr>
              <a:t>您的内容打在这里，或者通过复制您的文本后，在此框中选择粘贴，并选择只保留文字。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标题 1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6" grpId="0"/>
      <p:bldP spid="17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 29"/>
          <p:cNvSpPr/>
          <p:nvPr/>
        </p:nvSpPr>
        <p:spPr bwMode="auto">
          <a:xfrm>
            <a:off x="9133025" y="5046106"/>
            <a:ext cx="143914" cy="211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8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68">
                <a:moveTo>
                  <a:pt x="0" y="0"/>
                </a:moveTo>
                <a:lnTo>
                  <a:pt x="68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555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1" name="Group 134"/>
          <p:cNvGrpSpPr/>
          <p:nvPr/>
        </p:nvGrpSpPr>
        <p:grpSpPr>
          <a:xfrm>
            <a:off x="5051173" y="3090372"/>
            <a:ext cx="2089656" cy="3231617"/>
            <a:chOff x="3606801" y="1272140"/>
            <a:chExt cx="1920875" cy="2970213"/>
          </a:xfrm>
        </p:grpSpPr>
        <p:sp>
          <p:nvSpPr>
            <p:cNvPr id="70" name="Freeform 37"/>
            <p:cNvSpPr/>
            <p:nvPr/>
          </p:nvSpPr>
          <p:spPr bwMode="auto">
            <a:xfrm>
              <a:off x="4586288" y="1272140"/>
              <a:ext cx="885825" cy="628650"/>
            </a:xfrm>
            <a:custGeom>
              <a:avLst/>
              <a:gdLst/>
              <a:ahLst/>
              <a:cxnLst>
                <a:cxn ang="0">
                  <a:pos x="626" y="266"/>
                </a:cxn>
                <a:cxn ang="0">
                  <a:pos x="839" y="594"/>
                </a:cxn>
                <a:cxn ang="0">
                  <a:pos x="0" y="594"/>
                </a:cxn>
                <a:cxn ang="0">
                  <a:pos x="0" y="0"/>
                </a:cxn>
                <a:cxn ang="0">
                  <a:pos x="626" y="266"/>
                </a:cxn>
              </a:cxnLst>
              <a:rect l="0" t="0" r="r" b="b"/>
              <a:pathLst>
                <a:path w="839" h="594">
                  <a:moveTo>
                    <a:pt x="626" y="266"/>
                  </a:moveTo>
                  <a:cubicBezTo>
                    <a:pt x="724" y="364"/>
                    <a:pt x="795" y="473"/>
                    <a:pt x="839" y="594"/>
                  </a:cubicBezTo>
                  <a:cubicBezTo>
                    <a:pt x="0" y="594"/>
                    <a:pt x="0" y="594"/>
                    <a:pt x="0" y="59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44" y="4"/>
                    <a:pt x="452" y="92"/>
                    <a:pt x="626" y="266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71" name="Group 104"/>
            <p:cNvGrpSpPr/>
            <p:nvPr/>
          </p:nvGrpSpPr>
          <p:grpSpPr>
            <a:xfrm>
              <a:off x="4089401" y="3400978"/>
              <a:ext cx="963612" cy="841375"/>
              <a:chOff x="4089401" y="2825751"/>
              <a:chExt cx="963612" cy="841375"/>
            </a:xfrm>
            <a:solidFill>
              <a:schemeClr val="tx1">
                <a:lumMod val="65000"/>
                <a:lumOff val="35000"/>
              </a:schemeClr>
            </a:solidFill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grpSpPr>
          <p:sp>
            <p:nvSpPr>
              <p:cNvPr id="88" name="Freeform 36"/>
              <p:cNvSpPr/>
              <p:nvPr/>
            </p:nvSpPr>
            <p:spPr bwMode="auto">
              <a:xfrm>
                <a:off x="4203701" y="3382963"/>
                <a:ext cx="736600" cy="284163"/>
              </a:xfrm>
              <a:custGeom>
                <a:avLst/>
                <a:gdLst/>
                <a:ahLst/>
                <a:cxnLst>
                  <a:cxn ang="0">
                    <a:pos x="682" y="13"/>
                  </a:cxn>
                  <a:cxn ang="0">
                    <a:pos x="696" y="47"/>
                  </a:cxn>
                  <a:cxn ang="0">
                    <a:pos x="682" y="80"/>
                  </a:cxn>
                  <a:cxn ang="0">
                    <a:pos x="649" y="94"/>
                  </a:cxn>
                  <a:cxn ang="0">
                    <a:pos x="596" y="94"/>
                  </a:cxn>
                  <a:cxn ang="0">
                    <a:pos x="446" y="194"/>
                  </a:cxn>
                  <a:cxn ang="0">
                    <a:pos x="410" y="213"/>
                  </a:cxn>
                  <a:cxn ang="0">
                    <a:pos x="411" y="221"/>
                  </a:cxn>
                  <a:cxn ang="0">
                    <a:pos x="411" y="249"/>
                  </a:cxn>
                  <a:cxn ang="0">
                    <a:pos x="349" y="268"/>
                  </a:cxn>
                  <a:cxn ang="0">
                    <a:pos x="285" y="249"/>
                  </a:cxn>
                  <a:cxn ang="0">
                    <a:pos x="285" y="221"/>
                  </a:cxn>
                  <a:cxn ang="0">
                    <a:pos x="286" y="212"/>
                  </a:cxn>
                  <a:cxn ang="0">
                    <a:pos x="245" y="194"/>
                  </a:cxn>
                  <a:cxn ang="0">
                    <a:pos x="89" y="94"/>
                  </a:cxn>
                  <a:cxn ang="0">
                    <a:pos x="47" y="94"/>
                  </a:cxn>
                  <a:cxn ang="0">
                    <a:pos x="14" y="80"/>
                  </a:cxn>
                  <a:cxn ang="0">
                    <a:pos x="0" y="47"/>
                  </a:cxn>
                  <a:cxn ang="0">
                    <a:pos x="14" y="13"/>
                  </a:cxn>
                  <a:cxn ang="0">
                    <a:pos x="47" y="0"/>
                  </a:cxn>
                  <a:cxn ang="0">
                    <a:pos x="649" y="0"/>
                  </a:cxn>
                  <a:cxn ang="0">
                    <a:pos x="682" y="13"/>
                  </a:cxn>
                </a:cxnLst>
                <a:rect l="0" t="0" r="r" b="b"/>
                <a:pathLst>
                  <a:path w="696" h="268">
                    <a:moveTo>
                      <a:pt x="682" y="13"/>
                    </a:moveTo>
                    <a:cubicBezTo>
                      <a:pt x="691" y="23"/>
                      <a:pt x="696" y="34"/>
                      <a:pt x="696" y="47"/>
                    </a:cubicBezTo>
                    <a:cubicBezTo>
                      <a:pt x="696" y="60"/>
                      <a:pt x="691" y="71"/>
                      <a:pt x="682" y="80"/>
                    </a:cubicBezTo>
                    <a:cubicBezTo>
                      <a:pt x="673" y="89"/>
                      <a:pt x="662" y="94"/>
                      <a:pt x="649" y="94"/>
                    </a:cubicBezTo>
                    <a:cubicBezTo>
                      <a:pt x="596" y="94"/>
                      <a:pt x="596" y="94"/>
                      <a:pt x="596" y="94"/>
                    </a:cubicBezTo>
                    <a:cubicBezTo>
                      <a:pt x="555" y="128"/>
                      <a:pt x="505" y="161"/>
                      <a:pt x="446" y="194"/>
                    </a:cubicBezTo>
                    <a:cubicBezTo>
                      <a:pt x="434" y="200"/>
                      <a:pt x="423" y="206"/>
                      <a:pt x="410" y="213"/>
                    </a:cubicBezTo>
                    <a:cubicBezTo>
                      <a:pt x="411" y="215"/>
                      <a:pt x="411" y="218"/>
                      <a:pt x="411" y="221"/>
                    </a:cubicBezTo>
                    <a:cubicBezTo>
                      <a:pt x="411" y="249"/>
                      <a:pt x="411" y="249"/>
                      <a:pt x="411" y="249"/>
                    </a:cubicBezTo>
                    <a:cubicBezTo>
                      <a:pt x="390" y="262"/>
                      <a:pt x="370" y="268"/>
                      <a:pt x="349" y="268"/>
                    </a:cubicBezTo>
                    <a:cubicBezTo>
                      <a:pt x="328" y="268"/>
                      <a:pt x="306" y="262"/>
                      <a:pt x="285" y="249"/>
                    </a:cubicBezTo>
                    <a:cubicBezTo>
                      <a:pt x="285" y="221"/>
                      <a:pt x="285" y="221"/>
                      <a:pt x="285" y="221"/>
                    </a:cubicBezTo>
                    <a:cubicBezTo>
                      <a:pt x="285" y="218"/>
                      <a:pt x="285" y="215"/>
                      <a:pt x="286" y="212"/>
                    </a:cubicBezTo>
                    <a:cubicBezTo>
                      <a:pt x="272" y="206"/>
                      <a:pt x="258" y="200"/>
                      <a:pt x="245" y="194"/>
                    </a:cubicBezTo>
                    <a:cubicBezTo>
                      <a:pt x="189" y="166"/>
                      <a:pt x="137" y="133"/>
                      <a:pt x="89" y="94"/>
                    </a:cubicBezTo>
                    <a:cubicBezTo>
                      <a:pt x="47" y="94"/>
                      <a:pt x="47" y="94"/>
                      <a:pt x="47" y="94"/>
                    </a:cubicBezTo>
                    <a:cubicBezTo>
                      <a:pt x="34" y="94"/>
                      <a:pt x="23" y="89"/>
                      <a:pt x="14" y="80"/>
                    </a:cubicBezTo>
                    <a:cubicBezTo>
                      <a:pt x="5" y="71"/>
                      <a:pt x="0" y="60"/>
                      <a:pt x="0" y="47"/>
                    </a:cubicBezTo>
                    <a:cubicBezTo>
                      <a:pt x="0" y="34"/>
                      <a:pt x="5" y="23"/>
                      <a:pt x="14" y="13"/>
                    </a:cubicBezTo>
                    <a:cubicBezTo>
                      <a:pt x="23" y="4"/>
                      <a:pt x="34" y="0"/>
                      <a:pt x="47" y="0"/>
                    </a:cubicBezTo>
                    <a:cubicBezTo>
                      <a:pt x="649" y="0"/>
                      <a:pt x="649" y="0"/>
                      <a:pt x="649" y="0"/>
                    </a:cubicBezTo>
                    <a:cubicBezTo>
                      <a:pt x="662" y="0"/>
                      <a:pt x="673" y="4"/>
                      <a:pt x="682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89" name="Freeform 38"/>
              <p:cNvSpPr>
                <a:spLocks noEditPoints="1"/>
              </p:cNvSpPr>
              <p:nvPr/>
            </p:nvSpPr>
            <p:spPr bwMode="auto">
              <a:xfrm>
                <a:off x="4089401" y="2825751"/>
                <a:ext cx="496888" cy="500063"/>
              </a:xfrm>
              <a:custGeom>
                <a:avLst/>
                <a:gdLst/>
                <a:ahLst/>
                <a:cxnLst>
                  <a:cxn ang="0">
                    <a:pos x="471" y="0"/>
                  </a:cxn>
                  <a:cxn ang="0">
                    <a:pos x="471" y="126"/>
                  </a:cxn>
                  <a:cxn ang="0">
                    <a:pos x="64" y="126"/>
                  </a:cxn>
                  <a:cxn ang="0">
                    <a:pos x="19" y="107"/>
                  </a:cxn>
                  <a:cxn ang="0">
                    <a:pos x="1" y="63"/>
                  </a:cxn>
                  <a:cxn ang="0">
                    <a:pos x="19" y="18"/>
                  </a:cxn>
                  <a:cxn ang="0">
                    <a:pos x="64" y="0"/>
                  </a:cxn>
                  <a:cxn ang="0">
                    <a:pos x="471" y="0"/>
                  </a:cxn>
                  <a:cxn ang="0">
                    <a:pos x="471" y="175"/>
                  </a:cxn>
                  <a:cxn ang="0">
                    <a:pos x="471" y="301"/>
                  </a:cxn>
                  <a:cxn ang="0">
                    <a:pos x="63" y="301"/>
                  </a:cxn>
                  <a:cxn ang="0">
                    <a:pos x="18" y="282"/>
                  </a:cxn>
                  <a:cxn ang="0">
                    <a:pos x="0" y="238"/>
                  </a:cxn>
                  <a:cxn ang="0">
                    <a:pos x="0" y="237"/>
                  </a:cxn>
                  <a:cxn ang="0">
                    <a:pos x="18" y="193"/>
                  </a:cxn>
                  <a:cxn ang="0">
                    <a:pos x="63" y="175"/>
                  </a:cxn>
                  <a:cxn ang="0">
                    <a:pos x="471" y="175"/>
                  </a:cxn>
                  <a:cxn ang="0">
                    <a:pos x="471" y="347"/>
                  </a:cxn>
                  <a:cxn ang="0">
                    <a:pos x="471" y="473"/>
                  </a:cxn>
                  <a:cxn ang="0">
                    <a:pos x="64" y="473"/>
                  </a:cxn>
                  <a:cxn ang="0">
                    <a:pos x="20" y="455"/>
                  </a:cxn>
                  <a:cxn ang="0">
                    <a:pos x="1" y="410"/>
                  </a:cxn>
                  <a:cxn ang="0">
                    <a:pos x="20" y="365"/>
                  </a:cxn>
                  <a:cxn ang="0">
                    <a:pos x="64" y="347"/>
                  </a:cxn>
                  <a:cxn ang="0">
                    <a:pos x="471" y="347"/>
                  </a:cxn>
                </a:cxnLst>
                <a:rect l="0" t="0" r="r" b="b"/>
                <a:pathLst>
                  <a:path w="471" h="473">
                    <a:moveTo>
                      <a:pt x="471" y="0"/>
                    </a:moveTo>
                    <a:cubicBezTo>
                      <a:pt x="471" y="126"/>
                      <a:pt x="471" y="126"/>
                      <a:pt x="471" y="126"/>
                    </a:cubicBezTo>
                    <a:cubicBezTo>
                      <a:pt x="64" y="126"/>
                      <a:pt x="64" y="126"/>
                      <a:pt x="64" y="126"/>
                    </a:cubicBezTo>
                    <a:cubicBezTo>
                      <a:pt x="46" y="126"/>
                      <a:pt x="32" y="120"/>
                      <a:pt x="19" y="107"/>
                    </a:cubicBezTo>
                    <a:cubicBezTo>
                      <a:pt x="7" y="95"/>
                      <a:pt x="1" y="80"/>
                      <a:pt x="1" y="63"/>
                    </a:cubicBezTo>
                    <a:cubicBezTo>
                      <a:pt x="1" y="45"/>
                      <a:pt x="7" y="30"/>
                      <a:pt x="19" y="18"/>
                    </a:cubicBezTo>
                    <a:cubicBezTo>
                      <a:pt x="32" y="6"/>
                      <a:pt x="46" y="0"/>
                      <a:pt x="64" y="0"/>
                    </a:cubicBezTo>
                    <a:lnTo>
                      <a:pt x="471" y="0"/>
                    </a:lnTo>
                    <a:close/>
                    <a:moveTo>
                      <a:pt x="471" y="175"/>
                    </a:moveTo>
                    <a:cubicBezTo>
                      <a:pt x="471" y="301"/>
                      <a:pt x="471" y="301"/>
                      <a:pt x="471" y="301"/>
                    </a:cubicBezTo>
                    <a:cubicBezTo>
                      <a:pt x="63" y="301"/>
                      <a:pt x="63" y="301"/>
                      <a:pt x="63" y="301"/>
                    </a:cubicBezTo>
                    <a:cubicBezTo>
                      <a:pt x="46" y="301"/>
                      <a:pt x="31" y="295"/>
                      <a:pt x="18" y="282"/>
                    </a:cubicBezTo>
                    <a:cubicBezTo>
                      <a:pt x="6" y="270"/>
                      <a:pt x="0" y="255"/>
                      <a:pt x="0" y="238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20"/>
                      <a:pt x="6" y="206"/>
                      <a:pt x="18" y="193"/>
                    </a:cubicBezTo>
                    <a:cubicBezTo>
                      <a:pt x="31" y="181"/>
                      <a:pt x="46" y="175"/>
                      <a:pt x="63" y="175"/>
                    </a:cubicBezTo>
                    <a:lnTo>
                      <a:pt x="471" y="175"/>
                    </a:lnTo>
                    <a:close/>
                    <a:moveTo>
                      <a:pt x="471" y="347"/>
                    </a:moveTo>
                    <a:cubicBezTo>
                      <a:pt x="471" y="473"/>
                      <a:pt x="471" y="473"/>
                      <a:pt x="471" y="473"/>
                    </a:cubicBezTo>
                    <a:cubicBezTo>
                      <a:pt x="64" y="473"/>
                      <a:pt x="64" y="473"/>
                      <a:pt x="64" y="473"/>
                    </a:cubicBezTo>
                    <a:cubicBezTo>
                      <a:pt x="47" y="473"/>
                      <a:pt x="32" y="467"/>
                      <a:pt x="20" y="455"/>
                    </a:cubicBezTo>
                    <a:cubicBezTo>
                      <a:pt x="7" y="442"/>
                      <a:pt x="1" y="428"/>
                      <a:pt x="1" y="410"/>
                    </a:cubicBezTo>
                    <a:cubicBezTo>
                      <a:pt x="1" y="393"/>
                      <a:pt x="7" y="378"/>
                      <a:pt x="20" y="365"/>
                    </a:cubicBezTo>
                    <a:cubicBezTo>
                      <a:pt x="32" y="353"/>
                      <a:pt x="47" y="347"/>
                      <a:pt x="64" y="347"/>
                    </a:cubicBezTo>
                    <a:lnTo>
                      <a:pt x="471" y="347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90" name="Freeform 39"/>
              <p:cNvSpPr>
                <a:spLocks noEditPoints="1"/>
              </p:cNvSpPr>
              <p:nvPr/>
            </p:nvSpPr>
            <p:spPr bwMode="auto">
              <a:xfrm>
                <a:off x="4586288" y="2825751"/>
                <a:ext cx="466725" cy="500063"/>
              </a:xfrm>
              <a:custGeom>
                <a:avLst/>
                <a:gdLst/>
                <a:ahLst/>
                <a:cxnLst>
                  <a:cxn ang="0">
                    <a:pos x="0" y="473"/>
                  </a:cxn>
                  <a:cxn ang="0">
                    <a:pos x="0" y="347"/>
                  </a:cxn>
                  <a:cxn ang="0">
                    <a:pos x="378" y="347"/>
                  </a:cxn>
                  <a:cxn ang="0">
                    <a:pos x="422" y="365"/>
                  </a:cxn>
                  <a:cxn ang="0">
                    <a:pos x="441" y="410"/>
                  </a:cxn>
                  <a:cxn ang="0">
                    <a:pos x="422" y="455"/>
                  </a:cxn>
                  <a:cxn ang="0">
                    <a:pos x="378" y="473"/>
                  </a:cxn>
                  <a:cxn ang="0">
                    <a:pos x="0" y="473"/>
                  </a:cxn>
                  <a:cxn ang="0">
                    <a:pos x="0" y="175"/>
                  </a:cxn>
                  <a:cxn ang="0">
                    <a:pos x="376" y="175"/>
                  </a:cxn>
                  <a:cxn ang="0">
                    <a:pos x="421" y="193"/>
                  </a:cxn>
                  <a:cxn ang="0">
                    <a:pos x="440" y="237"/>
                  </a:cxn>
                  <a:cxn ang="0">
                    <a:pos x="440" y="238"/>
                  </a:cxn>
                  <a:cxn ang="0">
                    <a:pos x="421" y="282"/>
                  </a:cxn>
                  <a:cxn ang="0">
                    <a:pos x="376" y="301"/>
                  </a:cxn>
                  <a:cxn ang="0">
                    <a:pos x="0" y="301"/>
                  </a:cxn>
                  <a:cxn ang="0">
                    <a:pos x="0" y="175"/>
                  </a:cxn>
                  <a:cxn ang="0">
                    <a:pos x="0" y="0"/>
                  </a:cxn>
                  <a:cxn ang="0">
                    <a:pos x="377" y="0"/>
                  </a:cxn>
                  <a:cxn ang="0">
                    <a:pos x="422" y="18"/>
                  </a:cxn>
                  <a:cxn ang="0">
                    <a:pos x="440" y="63"/>
                  </a:cxn>
                  <a:cxn ang="0">
                    <a:pos x="422" y="107"/>
                  </a:cxn>
                  <a:cxn ang="0">
                    <a:pos x="377" y="126"/>
                  </a:cxn>
                  <a:cxn ang="0">
                    <a:pos x="0" y="126"/>
                  </a:cxn>
                  <a:cxn ang="0">
                    <a:pos x="0" y="0"/>
                  </a:cxn>
                </a:cxnLst>
                <a:rect l="0" t="0" r="r" b="b"/>
                <a:pathLst>
                  <a:path w="441" h="473">
                    <a:moveTo>
                      <a:pt x="0" y="473"/>
                    </a:moveTo>
                    <a:cubicBezTo>
                      <a:pt x="0" y="347"/>
                      <a:pt x="0" y="347"/>
                      <a:pt x="0" y="347"/>
                    </a:cubicBezTo>
                    <a:cubicBezTo>
                      <a:pt x="378" y="347"/>
                      <a:pt x="378" y="347"/>
                      <a:pt x="378" y="347"/>
                    </a:cubicBezTo>
                    <a:cubicBezTo>
                      <a:pt x="395" y="347"/>
                      <a:pt x="410" y="353"/>
                      <a:pt x="422" y="365"/>
                    </a:cubicBezTo>
                    <a:cubicBezTo>
                      <a:pt x="434" y="378"/>
                      <a:pt x="441" y="393"/>
                      <a:pt x="441" y="410"/>
                    </a:cubicBezTo>
                    <a:cubicBezTo>
                      <a:pt x="441" y="428"/>
                      <a:pt x="434" y="442"/>
                      <a:pt x="422" y="455"/>
                    </a:cubicBezTo>
                    <a:cubicBezTo>
                      <a:pt x="410" y="467"/>
                      <a:pt x="395" y="473"/>
                      <a:pt x="378" y="473"/>
                    </a:cubicBezTo>
                    <a:lnTo>
                      <a:pt x="0" y="473"/>
                    </a:lnTo>
                    <a:close/>
                    <a:moveTo>
                      <a:pt x="0" y="175"/>
                    </a:moveTo>
                    <a:cubicBezTo>
                      <a:pt x="376" y="175"/>
                      <a:pt x="376" y="175"/>
                      <a:pt x="376" y="175"/>
                    </a:cubicBezTo>
                    <a:cubicBezTo>
                      <a:pt x="394" y="175"/>
                      <a:pt x="409" y="181"/>
                      <a:pt x="421" y="193"/>
                    </a:cubicBezTo>
                    <a:cubicBezTo>
                      <a:pt x="433" y="206"/>
                      <a:pt x="440" y="220"/>
                      <a:pt x="440" y="237"/>
                    </a:cubicBezTo>
                    <a:cubicBezTo>
                      <a:pt x="440" y="238"/>
                      <a:pt x="440" y="238"/>
                      <a:pt x="440" y="238"/>
                    </a:cubicBezTo>
                    <a:cubicBezTo>
                      <a:pt x="440" y="255"/>
                      <a:pt x="433" y="270"/>
                      <a:pt x="421" y="282"/>
                    </a:cubicBezTo>
                    <a:cubicBezTo>
                      <a:pt x="409" y="295"/>
                      <a:pt x="394" y="301"/>
                      <a:pt x="376" y="301"/>
                    </a:cubicBezTo>
                    <a:cubicBezTo>
                      <a:pt x="0" y="301"/>
                      <a:pt x="0" y="301"/>
                      <a:pt x="0" y="301"/>
                    </a:cubicBezTo>
                    <a:lnTo>
                      <a:pt x="0" y="175"/>
                    </a:lnTo>
                    <a:close/>
                    <a:moveTo>
                      <a:pt x="0" y="0"/>
                    </a:moveTo>
                    <a:cubicBezTo>
                      <a:pt x="377" y="0"/>
                      <a:pt x="377" y="0"/>
                      <a:pt x="377" y="0"/>
                    </a:cubicBezTo>
                    <a:cubicBezTo>
                      <a:pt x="395" y="0"/>
                      <a:pt x="409" y="6"/>
                      <a:pt x="422" y="18"/>
                    </a:cubicBezTo>
                    <a:cubicBezTo>
                      <a:pt x="434" y="30"/>
                      <a:pt x="440" y="45"/>
                      <a:pt x="440" y="63"/>
                    </a:cubicBezTo>
                    <a:cubicBezTo>
                      <a:pt x="440" y="80"/>
                      <a:pt x="434" y="95"/>
                      <a:pt x="422" y="107"/>
                    </a:cubicBezTo>
                    <a:cubicBezTo>
                      <a:pt x="409" y="120"/>
                      <a:pt x="395" y="126"/>
                      <a:pt x="377" y="126"/>
                    </a:cubicBezTo>
                    <a:cubicBezTo>
                      <a:pt x="0" y="126"/>
                      <a:pt x="0" y="126"/>
                      <a:pt x="0" y="126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83" name="Freeform 40"/>
            <p:cNvSpPr/>
            <p:nvPr/>
          </p:nvSpPr>
          <p:spPr bwMode="auto">
            <a:xfrm>
              <a:off x="3662363" y="1272140"/>
              <a:ext cx="923925" cy="628650"/>
            </a:xfrm>
            <a:custGeom>
              <a:avLst/>
              <a:gdLst/>
              <a:ahLst/>
              <a:cxnLst>
                <a:cxn ang="0">
                  <a:pos x="856" y="0"/>
                </a:cxn>
                <a:cxn ang="0">
                  <a:pos x="873" y="0"/>
                </a:cxn>
                <a:cxn ang="0">
                  <a:pos x="873" y="594"/>
                </a:cxn>
                <a:cxn ang="0">
                  <a:pos x="0" y="594"/>
                </a:cxn>
                <a:cxn ang="0">
                  <a:pos x="213" y="266"/>
                </a:cxn>
                <a:cxn ang="0">
                  <a:pos x="856" y="0"/>
                </a:cxn>
              </a:cxnLst>
              <a:rect l="0" t="0" r="r" b="b"/>
              <a:pathLst>
                <a:path w="873" h="594">
                  <a:moveTo>
                    <a:pt x="856" y="0"/>
                  </a:moveTo>
                  <a:cubicBezTo>
                    <a:pt x="862" y="0"/>
                    <a:pt x="868" y="0"/>
                    <a:pt x="873" y="0"/>
                  </a:cubicBezTo>
                  <a:cubicBezTo>
                    <a:pt x="873" y="594"/>
                    <a:pt x="873" y="594"/>
                    <a:pt x="873" y="594"/>
                  </a:cubicBezTo>
                  <a:cubicBezTo>
                    <a:pt x="0" y="594"/>
                    <a:pt x="0" y="594"/>
                    <a:pt x="0" y="594"/>
                  </a:cubicBezTo>
                  <a:cubicBezTo>
                    <a:pt x="44" y="473"/>
                    <a:pt x="115" y="364"/>
                    <a:pt x="213" y="266"/>
                  </a:cubicBezTo>
                  <a:cubicBezTo>
                    <a:pt x="391" y="88"/>
                    <a:pt x="605" y="0"/>
                    <a:pt x="856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4" name="Freeform 41"/>
            <p:cNvSpPr/>
            <p:nvPr/>
          </p:nvSpPr>
          <p:spPr bwMode="auto">
            <a:xfrm>
              <a:off x="4586288" y="1984928"/>
              <a:ext cx="941388" cy="639763"/>
            </a:xfrm>
            <a:custGeom>
              <a:avLst/>
              <a:gdLst/>
              <a:ahLst/>
              <a:cxnLst>
                <a:cxn ang="0">
                  <a:pos x="0" y="606"/>
                </a:cxn>
                <a:cxn ang="0">
                  <a:pos x="0" y="0"/>
                </a:cxn>
                <a:cxn ang="0">
                  <a:pos x="864" y="0"/>
                </a:cxn>
                <a:cxn ang="0">
                  <a:pos x="892" y="235"/>
                </a:cxn>
                <a:cxn ang="0">
                  <a:pos x="816" y="606"/>
                </a:cxn>
                <a:cxn ang="0">
                  <a:pos x="0" y="606"/>
                </a:cxn>
              </a:cxnLst>
              <a:rect l="0" t="0" r="r" b="b"/>
              <a:pathLst>
                <a:path w="892" h="606">
                  <a:moveTo>
                    <a:pt x="0" y="60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864" y="0"/>
                    <a:pt x="864" y="0"/>
                    <a:pt x="864" y="0"/>
                  </a:cubicBezTo>
                  <a:cubicBezTo>
                    <a:pt x="883" y="74"/>
                    <a:pt x="892" y="153"/>
                    <a:pt x="892" y="235"/>
                  </a:cubicBezTo>
                  <a:cubicBezTo>
                    <a:pt x="892" y="369"/>
                    <a:pt x="867" y="493"/>
                    <a:pt x="816" y="606"/>
                  </a:cubicBezTo>
                  <a:lnTo>
                    <a:pt x="0" y="606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5" name="Freeform 42"/>
            <p:cNvSpPr/>
            <p:nvPr/>
          </p:nvSpPr>
          <p:spPr bwMode="auto">
            <a:xfrm>
              <a:off x="3606801" y="1984928"/>
              <a:ext cx="979488" cy="639763"/>
            </a:xfrm>
            <a:custGeom>
              <a:avLst/>
              <a:gdLst/>
              <a:ahLst/>
              <a:cxnLst>
                <a:cxn ang="0">
                  <a:pos x="926" y="606"/>
                </a:cxn>
                <a:cxn ang="0">
                  <a:pos x="76" y="606"/>
                </a:cxn>
                <a:cxn ang="0">
                  <a:pos x="0" y="235"/>
                </a:cxn>
                <a:cxn ang="0">
                  <a:pos x="29" y="0"/>
                </a:cxn>
                <a:cxn ang="0">
                  <a:pos x="926" y="0"/>
                </a:cxn>
                <a:cxn ang="0">
                  <a:pos x="926" y="606"/>
                </a:cxn>
              </a:cxnLst>
              <a:rect l="0" t="0" r="r" b="b"/>
              <a:pathLst>
                <a:path w="926" h="606">
                  <a:moveTo>
                    <a:pt x="926" y="606"/>
                  </a:moveTo>
                  <a:cubicBezTo>
                    <a:pt x="76" y="606"/>
                    <a:pt x="76" y="606"/>
                    <a:pt x="76" y="606"/>
                  </a:cubicBezTo>
                  <a:cubicBezTo>
                    <a:pt x="25" y="493"/>
                    <a:pt x="0" y="369"/>
                    <a:pt x="0" y="235"/>
                  </a:cubicBezTo>
                  <a:cubicBezTo>
                    <a:pt x="0" y="153"/>
                    <a:pt x="10" y="74"/>
                    <a:pt x="29" y="0"/>
                  </a:cubicBezTo>
                  <a:cubicBezTo>
                    <a:pt x="926" y="0"/>
                    <a:pt x="926" y="0"/>
                    <a:pt x="926" y="0"/>
                  </a:cubicBezTo>
                  <a:lnTo>
                    <a:pt x="926" y="60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6" name="Freeform 43"/>
            <p:cNvSpPr/>
            <p:nvPr/>
          </p:nvSpPr>
          <p:spPr bwMode="auto">
            <a:xfrm>
              <a:off x="3730626" y="2710415"/>
              <a:ext cx="855663" cy="641350"/>
            </a:xfrm>
            <a:custGeom>
              <a:avLst/>
              <a:gdLst/>
              <a:ahLst/>
              <a:cxnLst>
                <a:cxn ang="0">
                  <a:pos x="809" y="0"/>
                </a:cxn>
                <a:cxn ang="0">
                  <a:pos x="809" y="607"/>
                </a:cxn>
                <a:cxn ang="0">
                  <a:pos x="339" y="607"/>
                </a:cxn>
                <a:cxn ang="0">
                  <a:pos x="339" y="607"/>
                </a:cxn>
                <a:cxn ang="0">
                  <a:pos x="91" y="129"/>
                </a:cxn>
                <a:cxn ang="0">
                  <a:pos x="84" y="120"/>
                </a:cxn>
                <a:cxn ang="0">
                  <a:pos x="0" y="0"/>
                </a:cxn>
                <a:cxn ang="0">
                  <a:pos x="809" y="0"/>
                </a:cxn>
              </a:cxnLst>
              <a:rect l="0" t="0" r="r" b="b"/>
              <a:pathLst>
                <a:path w="809" h="607">
                  <a:moveTo>
                    <a:pt x="809" y="0"/>
                  </a:moveTo>
                  <a:cubicBezTo>
                    <a:pt x="809" y="607"/>
                    <a:pt x="809" y="607"/>
                    <a:pt x="809" y="607"/>
                  </a:cubicBezTo>
                  <a:cubicBezTo>
                    <a:pt x="339" y="607"/>
                    <a:pt x="339" y="607"/>
                    <a:pt x="339" y="607"/>
                  </a:cubicBezTo>
                  <a:cubicBezTo>
                    <a:pt x="339" y="607"/>
                    <a:pt x="339" y="607"/>
                    <a:pt x="339" y="607"/>
                  </a:cubicBezTo>
                  <a:cubicBezTo>
                    <a:pt x="336" y="488"/>
                    <a:pt x="253" y="329"/>
                    <a:pt x="91" y="129"/>
                  </a:cubicBezTo>
                  <a:cubicBezTo>
                    <a:pt x="84" y="120"/>
                    <a:pt x="84" y="120"/>
                    <a:pt x="84" y="120"/>
                  </a:cubicBezTo>
                  <a:cubicBezTo>
                    <a:pt x="52" y="82"/>
                    <a:pt x="24" y="42"/>
                    <a:pt x="0" y="0"/>
                  </a:cubicBezTo>
                  <a:lnTo>
                    <a:pt x="80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7" name="Freeform 44"/>
            <p:cNvSpPr/>
            <p:nvPr/>
          </p:nvSpPr>
          <p:spPr bwMode="auto">
            <a:xfrm>
              <a:off x="4586288" y="2710415"/>
              <a:ext cx="819150" cy="6413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75" y="0"/>
                </a:cxn>
                <a:cxn ang="0">
                  <a:pos x="683" y="130"/>
                </a:cxn>
                <a:cxn ang="0">
                  <a:pos x="677" y="136"/>
                </a:cxn>
                <a:cxn ang="0">
                  <a:pos x="545" y="319"/>
                </a:cxn>
                <a:cxn ang="0">
                  <a:pos x="435" y="607"/>
                </a:cxn>
                <a:cxn ang="0">
                  <a:pos x="435" y="607"/>
                </a:cxn>
                <a:cxn ang="0">
                  <a:pos x="0" y="607"/>
                </a:cxn>
                <a:cxn ang="0">
                  <a:pos x="0" y="0"/>
                </a:cxn>
              </a:cxnLst>
              <a:rect l="0" t="0" r="r" b="b"/>
              <a:pathLst>
                <a:path w="775" h="607">
                  <a:moveTo>
                    <a:pt x="0" y="0"/>
                  </a:moveTo>
                  <a:cubicBezTo>
                    <a:pt x="775" y="0"/>
                    <a:pt x="775" y="0"/>
                    <a:pt x="775" y="0"/>
                  </a:cubicBezTo>
                  <a:cubicBezTo>
                    <a:pt x="748" y="45"/>
                    <a:pt x="718" y="88"/>
                    <a:pt x="683" y="130"/>
                  </a:cubicBezTo>
                  <a:cubicBezTo>
                    <a:pt x="681" y="132"/>
                    <a:pt x="679" y="134"/>
                    <a:pt x="677" y="136"/>
                  </a:cubicBezTo>
                  <a:cubicBezTo>
                    <a:pt x="624" y="202"/>
                    <a:pt x="580" y="263"/>
                    <a:pt x="545" y="319"/>
                  </a:cubicBezTo>
                  <a:cubicBezTo>
                    <a:pt x="473" y="433"/>
                    <a:pt x="437" y="529"/>
                    <a:pt x="435" y="607"/>
                  </a:cubicBezTo>
                  <a:cubicBezTo>
                    <a:pt x="435" y="607"/>
                    <a:pt x="435" y="607"/>
                    <a:pt x="435" y="607"/>
                  </a:cubicBezTo>
                  <a:cubicBezTo>
                    <a:pt x="0" y="607"/>
                    <a:pt x="0" y="607"/>
                    <a:pt x="0" y="60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91" name="Oval 108"/>
          <p:cNvSpPr/>
          <p:nvPr/>
        </p:nvSpPr>
        <p:spPr>
          <a:xfrm>
            <a:off x="4163347" y="4112076"/>
            <a:ext cx="719906" cy="72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0" name="Oval 121"/>
          <p:cNvSpPr/>
          <p:nvPr/>
        </p:nvSpPr>
        <p:spPr>
          <a:xfrm>
            <a:off x="7308750" y="4112076"/>
            <a:ext cx="719906" cy="72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5" name="Oval 48"/>
          <p:cNvSpPr/>
          <p:nvPr/>
        </p:nvSpPr>
        <p:spPr>
          <a:xfrm>
            <a:off x="4858552" y="2506251"/>
            <a:ext cx="719906" cy="72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21920" rtlCol="0" anchor="ctr"/>
          <a:lstStyle/>
          <a:p>
            <a:pPr algn="ctr"/>
            <a:endParaRPr lang="en-US" sz="3555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7" name="Oval 50"/>
          <p:cNvSpPr/>
          <p:nvPr/>
        </p:nvSpPr>
        <p:spPr>
          <a:xfrm>
            <a:off x="6613545" y="2506251"/>
            <a:ext cx="719906" cy="72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767129" y="2245467"/>
            <a:ext cx="719906" cy="720000"/>
            <a:chOff x="5767086" y="2245467"/>
            <a:chExt cx="720000" cy="720000"/>
          </a:xfrm>
        </p:grpSpPr>
        <p:sp>
          <p:nvSpPr>
            <p:cNvPr id="106" name="Oval 49"/>
            <p:cNvSpPr/>
            <p:nvPr/>
          </p:nvSpPr>
          <p:spPr>
            <a:xfrm>
              <a:off x="5767086" y="2245467"/>
              <a:ext cx="720000" cy="72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114" name="组合 113"/>
            <p:cNvGrpSpPr>
              <a:grpSpLocks noChangeAspect="1"/>
            </p:cNvGrpSpPr>
            <p:nvPr/>
          </p:nvGrpSpPr>
          <p:grpSpPr>
            <a:xfrm>
              <a:off x="5947523" y="2389675"/>
              <a:ext cx="359127" cy="431584"/>
              <a:chOff x="5072479" y="2378340"/>
              <a:chExt cx="239649" cy="288000"/>
            </a:xfrm>
            <a:solidFill>
              <a:schemeClr val="bg1">
                <a:lumMod val="95000"/>
              </a:schemeClr>
            </a:solidFill>
          </p:grpSpPr>
          <p:sp>
            <p:nvSpPr>
              <p:cNvPr id="115" name="Freeform 846"/>
              <p:cNvSpPr/>
              <p:nvPr/>
            </p:nvSpPr>
            <p:spPr bwMode="auto">
              <a:xfrm>
                <a:off x="5072479" y="2432997"/>
                <a:ext cx="239649" cy="233343"/>
              </a:xfrm>
              <a:custGeom>
                <a:avLst/>
                <a:gdLst>
                  <a:gd name="T0" fmla="*/ 29 w 48"/>
                  <a:gd name="T1" fmla="*/ 0 h 47"/>
                  <a:gd name="T2" fmla="*/ 29 w 48"/>
                  <a:gd name="T3" fmla="*/ 7 h 47"/>
                  <a:gd name="T4" fmla="*/ 41 w 48"/>
                  <a:gd name="T5" fmla="*/ 23 h 47"/>
                  <a:gd name="T6" fmla="*/ 24 w 48"/>
                  <a:gd name="T7" fmla="*/ 41 h 47"/>
                  <a:gd name="T8" fmla="*/ 6 w 48"/>
                  <a:gd name="T9" fmla="*/ 23 h 47"/>
                  <a:gd name="T10" fmla="*/ 18 w 48"/>
                  <a:gd name="T11" fmla="*/ 7 h 47"/>
                  <a:gd name="T12" fmla="*/ 18 w 48"/>
                  <a:gd name="T13" fmla="*/ 0 h 47"/>
                  <a:gd name="T14" fmla="*/ 0 w 48"/>
                  <a:gd name="T15" fmla="*/ 23 h 47"/>
                  <a:gd name="T16" fmla="*/ 24 w 48"/>
                  <a:gd name="T17" fmla="*/ 47 h 47"/>
                  <a:gd name="T18" fmla="*/ 48 w 48"/>
                  <a:gd name="T19" fmla="*/ 23 h 47"/>
                  <a:gd name="T20" fmla="*/ 29 w 48"/>
                  <a:gd name="T21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8" h="47">
                    <a:moveTo>
                      <a:pt x="29" y="0"/>
                    </a:moveTo>
                    <a:cubicBezTo>
                      <a:pt x="29" y="7"/>
                      <a:pt x="29" y="7"/>
                      <a:pt x="29" y="7"/>
                    </a:cubicBezTo>
                    <a:cubicBezTo>
                      <a:pt x="36" y="9"/>
                      <a:pt x="41" y="16"/>
                      <a:pt x="41" y="23"/>
                    </a:cubicBezTo>
                    <a:cubicBezTo>
                      <a:pt x="41" y="33"/>
                      <a:pt x="33" y="41"/>
                      <a:pt x="24" y="41"/>
                    </a:cubicBezTo>
                    <a:cubicBezTo>
                      <a:pt x="14" y="41"/>
                      <a:pt x="6" y="33"/>
                      <a:pt x="6" y="23"/>
                    </a:cubicBezTo>
                    <a:cubicBezTo>
                      <a:pt x="6" y="16"/>
                      <a:pt x="11" y="9"/>
                      <a:pt x="18" y="7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7" y="2"/>
                      <a:pt x="0" y="12"/>
                      <a:pt x="0" y="23"/>
                    </a:cubicBezTo>
                    <a:cubicBezTo>
                      <a:pt x="0" y="37"/>
                      <a:pt x="10" y="47"/>
                      <a:pt x="24" y="47"/>
                    </a:cubicBezTo>
                    <a:cubicBezTo>
                      <a:pt x="37" y="47"/>
                      <a:pt x="48" y="37"/>
                      <a:pt x="48" y="23"/>
                    </a:cubicBezTo>
                    <a:cubicBezTo>
                      <a:pt x="48" y="12"/>
                      <a:pt x="40" y="2"/>
                      <a:pt x="2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847"/>
              <p:cNvSpPr/>
              <p:nvPr/>
            </p:nvSpPr>
            <p:spPr bwMode="auto">
              <a:xfrm>
                <a:off x="5167078" y="2378340"/>
                <a:ext cx="44147" cy="138744"/>
              </a:xfrm>
              <a:custGeom>
                <a:avLst/>
                <a:gdLst>
                  <a:gd name="T0" fmla="*/ 7 w 9"/>
                  <a:gd name="T1" fmla="*/ 0 h 28"/>
                  <a:gd name="T2" fmla="*/ 2 w 9"/>
                  <a:gd name="T3" fmla="*/ 0 h 28"/>
                  <a:gd name="T4" fmla="*/ 0 w 9"/>
                  <a:gd name="T5" fmla="*/ 2 h 28"/>
                  <a:gd name="T6" fmla="*/ 0 w 9"/>
                  <a:gd name="T7" fmla="*/ 10 h 28"/>
                  <a:gd name="T8" fmla="*/ 0 w 9"/>
                  <a:gd name="T9" fmla="*/ 16 h 28"/>
                  <a:gd name="T10" fmla="*/ 0 w 9"/>
                  <a:gd name="T11" fmla="*/ 26 h 28"/>
                  <a:gd name="T12" fmla="*/ 2 w 9"/>
                  <a:gd name="T13" fmla="*/ 28 h 28"/>
                  <a:gd name="T14" fmla="*/ 7 w 9"/>
                  <a:gd name="T15" fmla="*/ 28 h 28"/>
                  <a:gd name="T16" fmla="*/ 9 w 9"/>
                  <a:gd name="T17" fmla="*/ 26 h 28"/>
                  <a:gd name="T18" fmla="*/ 9 w 9"/>
                  <a:gd name="T19" fmla="*/ 16 h 28"/>
                  <a:gd name="T20" fmla="*/ 9 w 9"/>
                  <a:gd name="T21" fmla="*/ 10 h 28"/>
                  <a:gd name="T22" fmla="*/ 9 w 9"/>
                  <a:gd name="T23" fmla="*/ 2 h 28"/>
                  <a:gd name="T24" fmla="*/ 7 w 9"/>
                  <a:gd name="T2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28">
                    <a:moveTo>
                      <a:pt x="7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7"/>
                      <a:pt x="1" y="28"/>
                      <a:pt x="2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8" y="28"/>
                      <a:pt x="9" y="27"/>
                      <a:pt x="9" y="2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1"/>
                      <a:pt x="8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4485299" y="4969620"/>
            <a:ext cx="719906" cy="720000"/>
            <a:chOff x="4485089" y="4969620"/>
            <a:chExt cx="720000" cy="720000"/>
          </a:xfrm>
        </p:grpSpPr>
        <p:sp>
          <p:nvSpPr>
            <p:cNvPr id="95" name="Oval 113"/>
            <p:cNvSpPr/>
            <p:nvPr/>
          </p:nvSpPr>
          <p:spPr>
            <a:xfrm>
              <a:off x="4485089" y="4969620"/>
              <a:ext cx="720000" cy="72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0" name="Freeform 110"/>
            <p:cNvSpPr>
              <a:spLocks noChangeAspect="1" noEditPoints="1"/>
            </p:cNvSpPr>
            <p:nvPr/>
          </p:nvSpPr>
          <p:spPr bwMode="auto">
            <a:xfrm>
              <a:off x="4657978" y="5126442"/>
              <a:ext cx="392872" cy="347925"/>
            </a:xfrm>
            <a:custGeom>
              <a:avLst/>
              <a:gdLst>
                <a:gd name="T0" fmla="*/ 55 w 100"/>
                <a:gd name="T1" fmla="*/ 4 h 88"/>
                <a:gd name="T2" fmla="*/ 76 w 100"/>
                <a:gd name="T3" fmla="*/ 41 h 88"/>
                <a:gd name="T4" fmla="*/ 76 w 100"/>
                <a:gd name="T5" fmla="*/ 41 h 88"/>
                <a:gd name="T6" fmla="*/ 98 w 100"/>
                <a:gd name="T7" fmla="*/ 79 h 88"/>
                <a:gd name="T8" fmla="*/ 96 w 100"/>
                <a:gd name="T9" fmla="*/ 87 h 88"/>
                <a:gd name="T10" fmla="*/ 92 w 100"/>
                <a:gd name="T11" fmla="*/ 88 h 88"/>
                <a:gd name="T12" fmla="*/ 92 w 100"/>
                <a:gd name="T13" fmla="*/ 88 h 88"/>
                <a:gd name="T14" fmla="*/ 49 w 100"/>
                <a:gd name="T15" fmla="*/ 88 h 88"/>
                <a:gd name="T16" fmla="*/ 7 w 100"/>
                <a:gd name="T17" fmla="*/ 88 h 88"/>
                <a:gd name="T18" fmla="*/ 0 w 100"/>
                <a:gd name="T19" fmla="*/ 82 h 88"/>
                <a:gd name="T20" fmla="*/ 1 w 100"/>
                <a:gd name="T21" fmla="*/ 78 h 88"/>
                <a:gd name="T22" fmla="*/ 23 w 100"/>
                <a:gd name="T23" fmla="*/ 41 h 88"/>
                <a:gd name="T24" fmla="*/ 23 w 100"/>
                <a:gd name="T25" fmla="*/ 41 h 88"/>
                <a:gd name="T26" fmla="*/ 44 w 100"/>
                <a:gd name="T27" fmla="*/ 4 h 88"/>
                <a:gd name="T28" fmla="*/ 53 w 100"/>
                <a:gd name="T29" fmla="*/ 2 h 88"/>
                <a:gd name="T30" fmla="*/ 55 w 100"/>
                <a:gd name="T31" fmla="*/ 4 h 88"/>
                <a:gd name="T32" fmla="*/ 44 w 100"/>
                <a:gd name="T33" fmla="*/ 34 h 88"/>
                <a:gd name="T34" fmla="*/ 44 w 100"/>
                <a:gd name="T35" fmla="*/ 37 h 88"/>
                <a:gd name="T36" fmla="*/ 46 w 100"/>
                <a:gd name="T37" fmla="*/ 62 h 88"/>
                <a:gd name="T38" fmla="*/ 52 w 100"/>
                <a:gd name="T39" fmla="*/ 62 h 88"/>
                <a:gd name="T40" fmla="*/ 54 w 100"/>
                <a:gd name="T41" fmla="*/ 37 h 88"/>
                <a:gd name="T42" fmla="*/ 54 w 100"/>
                <a:gd name="T43" fmla="*/ 34 h 88"/>
                <a:gd name="T44" fmla="*/ 44 w 100"/>
                <a:gd name="T45" fmla="*/ 34 h 88"/>
                <a:gd name="T46" fmla="*/ 49 w 100"/>
                <a:gd name="T47" fmla="*/ 72 h 88"/>
                <a:gd name="T48" fmla="*/ 53 w 100"/>
                <a:gd name="T49" fmla="*/ 69 h 88"/>
                <a:gd name="T50" fmla="*/ 49 w 100"/>
                <a:gd name="T51" fmla="*/ 65 h 88"/>
                <a:gd name="T52" fmla="*/ 45 w 100"/>
                <a:gd name="T53" fmla="*/ 69 h 88"/>
                <a:gd name="T54" fmla="*/ 49 w 100"/>
                <a:gd name="T55" fmla="*/ 72 h 88"/>
                <a:gd name="T56" fmla="*/ 65 w 100"/>
                <a:gd name="T57" fmla="*/ 48 h 88"/>
                <a:gd name="T58" fmla="*/ 49 w 100"/>
                <a:gd name="T59" fmla="*/ 20 h 88"/>
                <a:gd name="T60" fmla="*/ 34 w 100"/>
                <a:gd name="T61" fmla="*/ 47 h 88"/>
                <a:gd name="T62" fmla="*/ 33 w 100"/>
                <a:gd name="T63" fmla="*/ 48 h 88"/>
                <a:gd name="T64" fmla="*/ 17 w 100"/>
                <a:gd name="T65" fmla="*/ 75 h 88"/>
                <a:gd name="T66" fmla="*/ 49 w 100"/>
                <a:gd name="T67" fmla="*/ 75 h 88"/>
                <a:gd name="T68" fmla="*/ 81 w 100"/>
                <a:gd name="T69" fmla="*/ 75 h 88"/>
                <a:gd name="T70" fmla="*/ 65 w 100"/>
                <a:gd name="T71" fmla="*/ 48 h 88"/>
                <a:gd name="T72" fmla="*/ 65 w 100"/>
                <a:gd name="T73" fmla="*/ 4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0" h="88">
                  <a:moveTo>
                    <a:pt x="55" y="4"/>
                  </a:moveTo>
                  <a:cubicBezTo>
                    <a:pt x="76" y="41"/>
                    <a:pt x="76" y="41"/>
                    <a:pt x="76" y="41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98" y="79"/>
                    <a:pt x="98" y="79"/>
                    <a:pt x="98" y="79"/>
                  </a:cubicBezTo>
                  <a:cubicBezTo>
                    <a:pt x="100" y="82"/>
                    <a:pt x="99" y="85"/>
                    <a:pt x="96" y="87"/>
                  </a:cubicBezTo>
                  <a:cubicBezTo>
                    <a:pt x="95" y="88"/>
                    <a:pt x="93" y="88"/>
                    <a:pt x="92" y="88"/>
                  </a:cubicBezTo>
                  <a:cubicBezTo>
                    <a:pt x="92" y="88"/>
                    <a:pt x="92" y="88"/>
                    <a:pt x="92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7" y="88"/>
                    <a:pt x="7" y="88"/>
                    <a:pt x="7" y="88"/>
                  </a:cubicBezTo>
                  <a:cubicBezTo>
                    <a:pt x="3" y="88"/>
                    <a:pt x="0" y="85"/>
                    <a:pt x="0" y="82"/>
                  </a:cubicBezTo>
                  <a:cubicBezTo>
                    <a:pt x="0" y="80"/>
                    <a:pt x="1" y="79"/>
                    <a:pt x="1" y="78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6" y="1"/>
                    <a:pt x="50" y="0"/>
                    <a:pt x="53" y="2"/>
                  </a:cubicBezTo>
                  <a:cubicBezTo>
                    <a:pt x="54" y="3"/>
                    <a:pt x="54" y="3"/>
                    <a:pt x="55" y="4"/>
                  </a:cubicBezTo>
                  <a:close/>
                  <a:moveTo>
                    <a:pt x="44" y="34"/>
                  </a:moveTo>
                  <a:cubicBezTo>
                    <a:pt x="44" y="37"/>
                    <a:pt x="44" y="37"/>
                    <a:pt x="44" y="37"/>
                  </a:cubicBezTo>
                  <a:cubicBezTo>
                    <a:pt x="46" y="62"/>
                    <a:pt x="46" y="62"/>
                    <a:pt x="46" y="62"/>
                  </a:cubicBezTo>
                  <a:cubicBezTo>
                    <a:pt x="52" y="62"/>
                    <a:pt x="52" y="62"/>
                    <a:pt x="52" y="62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4" y="34"/>
                    <a:pt x="54" y="34"/>
                    <a:pt x="54" y="34"/>
                  </a:cubicBezTo>
                  <a:cubicBezTo>
                    <a:pt x="44" y="34"/>
                    <a:pt x="44" y="34"/>
                    <a:pt x="44" y="34"/>
                  </a:cubicBezTo>
                  <a:close/>
                  <a:moveTo>
                    <a:pt x="49" y="72"/>
                  </a:moveTo>
                  <a:cubicBezTo>
                    <a:pt x="52" y="72"/>
                    <a:pt x="53" y="71"/>
                    <a:pt x="53" y="69"/>
                  </a:cubicBezTo>
                  <a:cubicBezTo>
                    <a:pt x="53" y="66"/>
                    <a:pt x="51" y="65"/>
                    <a:pt x="49" y="65"/>
                  </a:cubicBezTo>
                  <a:cubicBezTo>
                    <a:pt x="47" y="65"/>
                    <a:pt x="45" y="66"/>
                    <a:pt x="45" y="69"/>
                  </a:cubicBezTo>
                  <a:cubicBezTo>
                    <a:pt x="45" y="71"/>
                    <a:pt x="47" y="72"/>
                    <a:pt x="49" y="72"/>
                  </a:cubicBezTo>
                  <a:close/>
                  <a:moveTo>
                    <a:pt x="65" y="48"/>
                  </a:moveTo>
                  <a:cubicBezTo>
                    <a:pt x="49" y="20"/>
                    <a:pt x="49" y="20"/>
                    <a:pt x="49" y="20"/>
                  </a:cubicBezTo>
                  <a:cubicBezTo>
                    <a:pt x="34" y="47"/>
                    <a:pt x="34" y="47"/>
                    <a:pt x="34" y="47"/>
                  </a:cubicBezTo>
                  <a:cubicBezTo>
                    <a:pt x="34" y="48"/>
                    <a:pt x="34" y="48"/>
                    <a:pt x="33" y="48"/>
                  </a:cubicBezTo>
                  <a:cubicBezTo>
                    <a:pt x="17" y="75"/>
                    <a:pt x="17" y="75"/>
                    <a:pt x="17" y="75"/>
                  </a:cubicBezTo>
                  <a:cubicBezTo>
                    <a:pt x="49" y="75"/>
                    <a:pt x="49" y="75"/>
                    <a:pt x="49" y="75"/>
                  </a:cubicBezTo>
                  <a:cubicBezTo>
                    <a:pt x="81" y="75"/>
                    <a:pt x="81" y="75"/>
                    <a:pt x="81" y="75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5" y="48"/>
                    <a:pt x="65" y="48"/>
                    <a:pt x="65" y="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9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986797" y="4969620"/>
            <a:ext cx="719906" cy="720000"/>
            <a:chOff x="6986912" y="4969620"/>
            <a:chExt cx="720000" cy="720000"/>
          </a:xfrm>
        </p:grpSpPr>
        <p:sp>
          <p:nvSpPr>
            <p:cNvPr id="104" name="Oval 131"/>
            <p:cNvSpPr/>
            <p:nvPr/>
          </p:nvSpPr>
          <p:spPr>
            <a:xfrm>
              <a:off x="6986912" y="4969620"/>
              <a:ext cx="720000" cy="72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4" name="Freeform 168"/>
            <p:cNvSpPr>
              <a:spLocks noChangeAspect="1" noEditPoints="1"/>
            </p:cNvSpPr>
            <p:nvPr/>
          </p:nvSpPr>
          <p:spPr bwMode="auto">
            <a:xfrm>
              <a:off x="7168555" y="5174825"/>
              <a:ext cx="368170" cy="315339"/>
            </a:xfrm>
            <a:custGeom>
              <a:avLst/>
              <a:gdLst>
                <a:gd name="T0" fmla="*/ 4 w 94"/>
                <a:gd name="T1" fmla="*/ 19 h 81"/>
                <a:gd name="T2" fmla="*/ 46 w 94"/>
                <a:gd name="T3" fmla="*/ 19 h 81"/>
                <a:gd name="T4" fmla="*/ 50 w 94"/>
                <a:gd name="T5" fmla="*/ 16 h 81"/>
                <a:gd name="T6" fmla="*/ 73 w 94"/>
                <a:gd name="T7" fmla="*/ 0 h 81"/>
                <a:gd name="T8" fmla="*/ 73 w 94"/>
                <a:gd name="T9" fmla="*/ 33 h 81"/>
                <a:gd name="T10" fmla="*/ 73 w 94"/>
                <a:gd name="T11" fmla="*/ 66 h 81"/>
                <a:gd name="T12" fmla="*/ 50 w 94"/>
                <a:gd name="T13" fmla="*/ 49 h 81"/>
                <a:gd name="T14" fmla="*/ 46 w 94"/>
                <a:gd name="T15" fmla="*/ 47 h 81"/>
                <a:gd name="T16" fmla="*/ 33 w 94"/>
                <a:gd name="T17" fmla="*/ 47 h 81"/>
                <a:gd name="T18" fmla="*/ 40 w 94"/>
                <a:gd name="T19" fmla="*/ 70 h 81"/>
                <a:gd name="T20" fmla="*/ 45 w 94"/>
                <a:gd name="T21" fmla="*/ 70 h 81"/>
                <a:gd name="T22" fmla="*/ 45 w 94"/>
                <a:gd name="T23" fmla="*/ 81 h 81"/>
                <a:gd name="T24" fmla="*/ 43 w 94"/>
                <a:gd name="T25" fmla="*/ 81 h 81"/>
                <a:gd name="T26" fmla="*/ 21 w 94"/>
                <a:gd name="T27" fmla="*/ 81 h 81"/>
                <a:gd name="T28" fmla="*/ 11 w 94"/>
                <a:gd name="T29" fmla="*/ 47 h 81"/>
                <a:gd name="T30" fmla="*/ 4 w 94"/>
                <a:gd name="T31" fmla="*/ 47 h 81"/>
                <a:gd name="T32" fmla="*/ 4 w 94"/>
                <a:gd name="T33" fmla="*/ 19 h 81"/>
                <a:gd name="T34" fmla="*/ 87 w 94"/>
                <a:gd name="T35" fmla="*/ 23 h 81"/>
                <a:gd name="T36" fmla="*/ 94 w 94"/>
                <a:gd name="T37" fmla="*/ 33 h 81"/>
                <a:gd name="T38" fmla="*/ 87 w 94"/>
                <a:gd name="T39" fmla="*/ 43 h 81"/>
                <a:gd name="T40" fmla="*/ 87 w 94"/>
                <a:gd name="T41" fmla="*/ 66 h 81"/>
                <a:gd name="T42" fmla="*/ 78 w 94"/>
                <a:gd name="T43" fmla="*/ 66 h 81"/>
                <a:gd name="T44" fmla="*/ 78 w 94"/>
                <a:gd name="T45" fmla="*/ 0 h 81"/>
                <a:gd name="T46" fmla="*/ 87 w 94"/>
                <a:gd name="T47" fmla="*/ 0 h 81"/>
                <a:gd name="T48" fmla="*/ 87 w 94"/>
                <a:gd name="T49" fmla="*/ 23 h 81"/>
                <a:gd name="T50" fmla="*/ 46 w 94"/>
                <a:gd name="T51" fmla="*/ 49 h 81"/>
                <a:gd name="T52" fmla="*/ 37 w 94"/>
                <a:gd name="T53" fmla="*/ 49 h 81"/>
                <a:gd name="T54" fmla="*/ 40 w 94"/>
                <a:gd name="T55" fmla="*/ 61 h 81"/>
                <a:gd name="T56" fmla="*/ 43 w 94"/>
                <a:gd name="T57" fmla="*/ 61 h 81"/>
                <a:gd name="T58" fmla="*/ 43 w 94"/>
                <a:gd name="T59" fmla="*/ 57 h 81"/>
                <a:gd name="T60" fmla="*/ 46 w 94"/>
                <a:gd name="T61" fmla="*/ 4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4" h="81">
                  <a:moveTo>
                    <a:pt x="4" y="19"/>
                  </a:moveTo>
                  <a:cubicBezTo>
                    <a:pt x="46" y="19"/>
                    <a:pt x="46" y="19"/>
                    <a:pt x="46" y="19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21" y="81"/>
                    <a:pt x="21" y="81"/>
                    <a:pt x="21" y="81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0" y="37"/>
                    <a:pt x="0" y="28"/>
                    <a:pt x="4" y="19"/>
                  </a:cubicBezTo>
                  <a:close/>
                  <a:moveTo>
                    <a:pt x="87" y="23"/>
                  </a:moveTo>
                  <a:cubicBezTo>
                    <a:pt x="91" y="24"/>
                    <a:pt x="94" y="28"/>
                    <a:pt x="94" y="33"/>
                  </a:cubicBezTo>
                  <a:cubicBezTo>
                    <a:pt x="94" y="38"/>
                    <a:pt x="91" y="42"/>
                    <a:pt x="87" y="43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7" y="23"/>
                    <a:pt x="87" y="23"/>
                    <a:pt x="87" y="23"/>
                  </a:cubicBezTo>
                  <a:close/>
                  <a:moveTo>
                    <a:pt x="46" y="49"/>
                  </a:moveTo>
                  <a:cubicBezTo>
                    <a:pt x="37" y="49"/>
                    <a:pt x="37" y="49"/>
                    <a:pt x="37" y="49"/>
                  </a:cubicBezTo>
                  <a:cubicBezTo>
                    <a:pt x="40" y="61"/>
                    <a:pt x="40" y="61"/>
                    <a:pt x="40" y="61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43" y="57"/>
                    <a:pt x="43" y="57"/>
                    <a:pt x="43" y="57"/>
                  </a:cubicBezTo>
                  <a:lnTo>
                    <a:pt x="46" y="4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9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224106" y="3221300"/>
            <a:ext cx="719906" cy="720000"/>
            <a:chOff x="4223862" y="3221300"/>
            <a:chExt cx="720000" cy="720000"/>
          </a:xfrm>
        </p:grpSpPr>
        <p:sp>
          <p:nvSpPr>
            <p:cNvPr id="49" name="Oval 98"/>
            <p:cNvSpPr/>
            <p:nvPr/>
          </p:nvSpPr>
          <p:spPr>
            <a:xfrm>
              <a:off x="4223862" y="3221300"/>
              <a:ext cx="720000" cy="72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8" name="Freeform 203"/>
            <p:cNvSpPr>
              <a:spLocks noChangeAspect="1" noEditPoints="1"/>
            </p:cNvSpPr>
            <p:nvPr/>
          </p:nvSpPr>
          <p:spPr bwMode="auto">
            <a:xfrm>
              <a:off x="4417145" y="3385867"/>
              <a:ext cx="362620" cy="347650"/>
            </a:xfrm>
            <a:custGeom>
              <a:avLst/>
              <a:gdLst>
                <a:gd name="T0" fmla="*/ 88 w 218"/>
                <a:gd name="T1" fmla="*/ 43 h 209"/>
                <a:gd name="T2" fmla="*/ 36 w 218"/>
                <a:gd name="T3" fmla="*/ 43 h 209"/>
                <a:gd name="T4" fmla="*/ 26 w 218"/>
                <a:gd name="T5" fmla="*/ 57 h 209"/>
                <a:gd name="T6" fmla="*/ 36 w 218"/>
                <a:gd name="T7" fmla="*/ 71 h 209"/>
                <a:gd name="T8" fmla="*/ 88 w 218"/>
                <a:gd name="T9" fmla="*/ 71 h 209"/>
                <a:gd name="T10" fmla="*/ 88 w 218"/>
                <a:gd name="T11" fmla="*/ 43 h 209"/>
                <a:gd name="T12" fmla="*/ 88 w 218"/>
                <a:gd name="T13" fmla="*/ 43 h 209"/>
                <a:gd name="T14" fmla="*/ 126 w 218"/>
                <a:gd name="T15" fmla="*/ 71 h 209"/>
                <a:gd name="T16" fmla="*/ 187 w 218"/>
                <a:gd name="T17" fmla="*/ 71 h 209"/>
                <a:gd name="T18" fmla="*/ 194 w 218"/>
                <a:gd name="T19" fmla="*/ 71 h 209"/>
                <a:gd name="T20" fmla="*/ 197 w 218"/>
                <a:gd name="T21" fmla="*/ 76 h 209"/>
                <a:gd name="T22" fmla="*/ 213 w 218"/>
                <a:gd name="T23" fmla="*/ 102 h 209"/>
                <a:gd name="T24" fmla="*/ 218 w 218"/>
                <a:gd name="T25" fmla="*/ 109 h 209"/>
                <a:gd name="T26" fmla="*/ 213 w 218"/>
                <a:gd name="T27" fmla="*/ 114 h 209"/>
                <a:gd name="T28" fmla="*/ 197 w 218"/>
                <a:gd name="T29" fmla="*/ 140 h 209"/>
                <a:gd name="T30" fmla="*/ 194 w 218"/>
                <a:gd name="T31" fmla="*/ 147 h 209"/>
                <a:gd name="T32" fmla="*/ 187 w 218"/>
                <a:gd name="T33" fmla="*/ 147 h 209"/>
                <a:gd name="T34" fmla="*/ 126 w 218"/>
                <a:gd name="T35" fmla="*/ 147 h 209"/>
                <a:gd name="T36" fmla="*/ 126 w 218"/>
                <a:gd name="T37" fmla="*/ 180 h 209"/>
                <a:gd name="T38" fmla="*/ 180 w 218"/>
                <a:gd name="T39" fmla="*/ 180 h 209"/>
                <a:gd name="T40" fmla="*/ 180 w 218"/>
                <a:gd name="T41" fmla="*/ 209 h 209"/>
                <a:gd name="T42" fmla="*/ 40 w 218"/>
                <a:gd name="T43" fmla="*/ 209 h 209"/>
                <a:gd name="T44" fmla="*/ 40 w 218"/>
                <a:gd name="T45" fmla="*/ 180 h 209"/>
                <a:gd name="T46" fmla="*/ 90 w 218"/>
                <a:gd name="T47" fmla="*/ 180 h 209"/>
                <a:gd name="T48" fmla="*/ 90 w 218"/>
                <a:gd name="T49" fmla="*/ 95 h 209"/>
                <a:gd name="T50" fmla="*/ 29 w 218"/>
                <a:gd name="T51" fmla="*/ 95 h 209"/>
                <a:gd name="T52" fmla="*/ 22 w 218"/>
                <a:gd name="T53" fmla="*/ 95 h 209"/>
                <a:gd name="T54" fmla="*/ 19 w 218"/>
                <a:gd name="T55" fmla="*/ 88 h 209"/>
                <a:gd name="T56" fmla="*/ 3 w 218"/>
                <a:gd name="T57" fmla="*/ 62 h 209"/>
                <a:gd name="T58" fmla="*/ 0 w 218"/>
                <a:gd name="T59" fmla="*/ 57 h 209"/>
                <a:gd name="T60" fmla="*/ 3 w 218"/>
                <a:gd name="T61" fmla="*/ 50 h 209"/>
                <a:gd name="T62" fmla="*/ 19 w 218"/>
                <a:gd name="T63" fmla="*/ 24 h 209"/>
                <a:gd name="T64" fmla="*/ 22 w 218"/>
                <a:gd name="T65" fmla="*/ 19 h 209"/>
                <a:gd name="T66" fmla="*/ 29 w 218"/>
                <a:gd name="T67" fmla="*/ 19 h 209"/>
                <a:gd name="T68" fmla="*/ 90 w 218"/>
                <a:gd name="T69" fmla="*/ 19 h 209"/>
                <a:gd name="T70" fmla="*/ 90 w 218"/>
                <a:gd name="T71" fmla="*/ 15 h 209"/>
                <a:gd name="T72" fmla="*/ 109 w 218"/>
                <a:gd name="T73" fmla="*/ 0 h 209"/>
                <a:gd name="T74" fmla="*/ 126 w 218"/>
                <a:gd name="T75" fmla="*/ 15 h 209"/>
                <a:gd name="T76" fmla="*/ 126 w 218"/>
                <a:gd name="T77" fmla="*/ 71 h 209"/>
                <a:gd name="T78" fmla="*/ 126 w 218"/>
                <a:gd name="T79" fmla="*/ 71 h 209"/>
                <a:gd name="T80" fmla="*/ 182 w 218"/>
                <a:gd name="T81" fmla="*/ 93 h 209"/>
                <a:gd name="T82" fmla="*/ 128 w 218"/>
                <a:gd name="T83" fmla="*/ 93 h 209"/>
                <a:gd name="T84" fmla="*/ 128 w 218"/>
                <a:gd name="T85" fmla="*/ 123 h 209"/>
                <a:gd name="T86" fmla="*/ 182 w 218"/>
                <a:gd name="T87" fmla="*/ 123 h 209"/>
                <a:gd name="T88" fmla="*/ 192 w 218"/>
                <a:gd name="T89" fmla="*/ 109 h 209"/>
                <a:gd name="T90" fmla="*/ 182 w 218"/>
                <a:gd name="T91" fmla="*/ 93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8" h="209">
                  <a:moveTo>
                    <a:pt x="88" y="43"/>
                  </a:moveTo>
                  <a:lnTo>
                    <a:pt x="36" y="43"/>
                  </a:lnTo>
                  <a:lnTo>
                    <a:pt x="26" y="57"/>
                  </a:lnTo>
                  <a:lnTo>
                    <a:pt x="36" y="71"/>
                  </a:lnTo>
                  <a:lnTo>
                    <a:pt x="88" y="71"/>
                  </a:lnTo>
                  <a:lnTo>
                    <a:pt x="88" y="43"/>
                  </a:lnTo>
                  <a:lnTo>
                    <a:pt x="88" y="43"/>
                  </a:lnTo>
                  <a:close/>
                  <a:moveTo>
                    <a:pt x="126" y="71"/>
                  </a:moveTo>
                  <a:lnTo>
                    <a:pt x="187" y="71"/>
                  </a:lnTo>
                  <a:lnTo>
                    <a:pt x="194" y="71"/>
                  </a:lnTo>
                  <a:lnTo>
                    <a:pt x="197" y="76"/>
                  </a:lnTo>
                  <a:lnTo>
                    <a:pt x="213" y="102"/>
                  </a:lnTo>
                  <a:lnTo>
                    <a:pt x="218" y="109"/>
                  </a:lnTo>
                  <a:lnTo>
                    <a:pt x="213" y="114"/>
                  </a:lnTo>
                  <a:lnTo>
                    <a:pt x="197" y="140"/>
                  </a:lnTo>
                  <a:lnTo>
                    <a:pt x="194" y="147"/>
                  </a:lnTo>
                  <a:lnTo>
                    <a:pt x="187" y="147"/>
                  </a:lnTo>
                  <a:lnTo>
                    <a:pt x="126" y="147"/>
                  </a:lnTo>
                  <a:lnTo>
                    <a:pt x="126" y="180"/>
                  </a:lnTo>
                  <a:lnTo>
                    <a:pt x="180" y="180"/>
                  </a:lnTo>
                  <a:lnTo>
                    <a:pt x="180" y="209"/>
                  </a:lnTo>
                  <a:lnTo>
                    <a:pt x="40" y="209"/>
                  </a:lnTo>
                  <a:lnTo>
                    <a:pt x="40" y="180"/>
                  </a:lnTo>
                  <a:lnTo>
                    <a:pt x="90" y="180"/>
                  </a:lnTo>
                  <a:lnTo>
                    <a:pt x="90" y="95"/>
                  </a:lnTo>
                  <a:lnTo>
                    <a:pt x="29" y="95"/>
                  </a:lnTo>
                  <a:lnTo>
                    <a:pt x="22" y="95"/>
                  </a:lnTo>
                  <a:lnTo>
                    <a:pt x="19" y="88"/>
                  </a:lnTo>
                  <a:lnTo>
                    <a:pt x="3" y="62"/>
                  </a:lnTo>
                  <a:lnTo>
                    <a:pt x="0" y="57"/>
                  </a:lnTo>
                  <a:lnTo>
                    <a:pt x="3" y="50"/>
                  </a:lnTo>
                  <a:lnTo>
                    <a:pt x="19" y="24"/>
                  </a:lnTo>
                  <a:lnTo>
                    <a:pt x="22" y="19"/>
                  </a:lnTo>
                  <a:lnTo>
                    <a:pt x="29" y="19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109" y="0"/>
                  </a:lnTo>
                  <a:lnTo>
                    <a:pt x="126" y="15"/>
                  </a:lnTo>
                  <a:lnTo>
                    <a:pt x="126" y="71"/>
                  </a:lnTo>
                  <a:lnTo>
                    <a:pt x="126" y="71"/>
                  </a:lnTo>
                  <a:close/>
                  <a:moveTo>
                    <a:pt x="182" y="93"/>
                  </a:moveTo>
                  <a:lnTo>
                    <a:pt x="128" y="93"/>
                  </a:lnTo>
                  <a:lnTo>
                    <a:pt x="128" y="123"/>
                  </a:lnTo>
                  <a:lnTo>
                    <a:pt x="182" y="123"/>
                  </a:lnTo>
                  <a:lnTo>
                    <a:pt x="192" y="109"/>
                  </a:lnTo>
                  <a:lnTo>
                    <a:pt x="182" y="9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9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247991" y="3221300"/>
            <a:ext cx="719906" cy="720000"/>
            <a:chOff x="7248140" y="3221300"/>
            <a:chExt cx="720000" cy="720000"/>
          </a:xfrm>
        </p:grpSpPr>
        <p:sp>
          <p:nvSpPr>
            <p:cNvPr id="99" name="Oval 117"/>
            <p:cNvSpPr/>
            <p:nvPr/>
          </p:nvSpPr>
          <p:spPr>
            <a:xfrm>
              <a:off x="7248140" y="3221300"/>
              <a:ext cx="720000" cy="72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131" name="Group 92"/>
            <p:cNvGrpSpPr/>
            <p:nvPr/>
          </p:nvGrpSpPr>
          <p:grpSpPr>
            <a:xfrm>
              <a:off x="7402081" y="3457484"/>
              <a:ext cx="436183" cy="271696"/>
              <a:chOff x="5172076" y="1938338"/>
              <a:chExt cx="471488" cy="293688"/>
            </a:xfrm>
            <a:solidFill>
              <a:schemeClr val="bg1">
                <a:lumMod val="95000"/>
              </a:schemeClr>
            </a:solidFill>
          </p:grpSpPr>
          <p:sp>
            <p:nvSpPr>
              <p:cNvPr id="132" name="Freeform 8"/>
              <p:cNvSpPr>
                <a:spLocks noEditPoints="1"/>
              </p:cNvSpPr>
              <p:nvPr/>
            </p:nvSpPr>
            <p:spPr bwMode="auto">
              <a:xfrm>
                <a:off x="5172076" y="1938338"/>
                <a:ext cx="471488" cy="293688"/>
              </a:xfrm>
              <a:custGeom>
                <a:avLst/>
                <a:gdLst>
                  <a:gd name="T0" fmla="*/ 113 w 125"/>
                  <a:gd name="T1" fmla="*/ 18 h 78"/>
                  <a:gd name="T2" fmla="*/ 113 w 125"/>
                  <a:gd name="T3" fmla="*/ 0 h 78"/>
                  <a:gd name="T4" fmla="*/ 0 w 125"/>
                  <a:gd name="T5" fmla="*/ 0 h 78"/>
                  <a:gd name="T6" fmla="*/ 0 w 125"/>
                  <a:gd name="T7" fmla="*/ 78 h 78"/>
                  <a:gd name="T8" fmla="*/ 113 w 125"/>
                  <a:gd name="T9" fmla="*/ 78 h 78"/>
                  <a:gd name="T10" fmla="*/ 113 w 125"/>
                  <a:gd name="T11" fmla="*/ 60 h 78"/>
                  <a:gd name="T12" fmla="*/ 125 w 125"/>
                  <a:gd name="T13" fmla="*/ 54 h 78"/>
                  <a:gd name="T14" fmla="*/ 125 w 125"/>
                  <a:gd name="T15" fmla="*/ 26 h 78"/>
                  <a:gd name="T16" fmla="*/ 113 w 125"/>
                  <a:gd name="T17" fmla="*/ 18 h 78"/>
                  <a:gd name="T18" fmla="*/ 104 w 125"/>
                  <a:gd name="T19" fmla="*/ 69 h 78"/>
                  <a:gd name="T20" fmla="*/ 10 w 125"/>
                  <a:gd name="T21" fmla="*/ 69 h 78"/>
                  <a:gd name="T22" fmla="*/ 10 w 125"/>
                  <a:gd name="T23" fmla="*/ 10 h 78"/>
                  <a:gd name="T24" fmla="*/ 104 w 125"/>
                  <a:gd name="T25" fmla="*/ 10 h 78"/>
                  <a:gd name="T26" fmla="*/ 104 w 125"/>
                  <a:gd name="T27" fmla="*/ 69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5" h="78">
                    <a:moveTo>
                      <a:pt x="113" y="18"/>
                    </a:moveTo>
                    <a:cubicBezTo>
                      <a:pt x="113" y="0"/>
                      <a:pt x="113" y="0"/>
                      <a:pt x="11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113" y="78"/>
                      <a:pt x="113" y="78"/>
                      <a:pt x="113" y="78"/>
                    </a:cubicBezTo>
                    <a:cubicBezTo>
                      <a:pt x="113" y="60"/>
                      <a:pt x="113" y="60"/>
                      <a:pt x="113" y="60"/>
                    </a:cubicBezTo>
                    <a:cubicBezTo>
                      <a:pt x="117" y="60"/>
                      <a:pt x="125" y="61"/>
                      <a:pt x="125" y="54"/>
                    </a:cubicBezTo>
                    <a:cubicBezTo>
                      <a:pt x="125" y="26"/>
                      <a:pt x="125" y="26"/>
                      <a:pt x="125" y="26"/>
                    </a:cubicBezTo>
                    <a:cubicBezTo>
                      <a:pt x="125" y="17"/>
                      <a:pt x="116" y="18"/>
                      <a:pt x="113" y="18"/>
                    </a:cubicBezTo>
                    <a:close/>
                    <a:moveTo>
                      <a:pt x="104" y="69"/>
                    </a:moveTo>
                    <a:cubicBezTo>
                      <a:pt x="10" y="69"/>
                      <a:pt x="10" y="69"/>
                      <a:pt x="10" y="6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4" y="10"/>
                      <a:pt x="104" y="10"/>
                      <a:pt x="104" y="10"/>
                    </a:cubicBezTo>
                    <a:lnTo>
                      <a:pt x="104" y="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535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33" name="Rectangle 9"/>
              <p:cNvSpPr>
                <a:spLocks noChangeArrowheads="1"/>
              </p:cNvSpPr>
              <p:nvPr/>
            </p:nvSpPr>
            <p:spPr bwMode="auto">
              <a:xfrm>
                <a:off x="5235576" y="2001838"/>
                <a:ext cx="90488" cy="1666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535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34" name="Rectangle 10"/>
              <p:cNvSpPr>
                <a:spLocks noChangeArrowheads="1"/>
              </p:cNvSpPr>
              <p:nvPr/>
            </p:nvSpPr>
            <p:spPr bwMode="auto">
              <a:xfrm>
                <a:off x="5341938" y="2001838"/>
                <a:ext cx="85725" cy="1666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535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sp>
        <p:nvSpPr>
          <p:cNvPr id="135" name="矩形 134"/>
          <p:cNvSpPr/>
          <p:nvPr/>
        </p:nvSpPr>
        <p:spPr>
          <a:xfrm>
            <a:off x="8178717" y="3021251"/>
            <a:ext cx="1723307" cy="400101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点击添加标题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6" name="矩形 47"/>
          <p:cNvSpPr>
            <a:spLocks noChangeArrowheads="1"/>
          </p:cNvSpPr>
          <p:nvPr/>
        </p:nvSpPr>
        <p:spPr bwMode="auto">
          <a:xfrm>
            <a:off x="8178715" y="3388688"/>
            <a:ext cx="3042722" cy="803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charset="-122"/>
              </a:rPr>
              <a:t>在此录入图表的综合描述说明，在此录入图表的描述说明，在此录入上述图表的描述说明。</a:t>
            </a:r>
          </a:p>
        </p:txBody>
      </p:sp>
      <p:sp>
        <p:nvSpPr>
          <p:cNvPr id="137" name="矩形 136"/>
          <p:cNvSpPr/>
          <p:nvPr/>
        </p:nvSpPr>
        <p:spPr>
          <a:xfrm>
            <a:off x="2595622" y="4910223"/>
            <a:ext cx="1723307" cy="400101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r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点击添加标题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8" name="矩形 47"/>
          <p:cNvSpPr>
            <a:spLocks noChangeArrowheads="1"/>
          </p:cNvSpPr>
          <p:nvPr/>
        </p:nvSpPr>
        <p:spPr bwMode="auto">
          <a:xfrm>
            <a:off x="1276205" y="5277660"/>
            <a:ext cx="3042722" cy="803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9pPr>
          </a:lstStyle>
          <a:p>
            <a:pPr algn="r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charset="-122"/>
              </a:rPr>
              <a:t>在此录入图表的描述说明，在此录入上述图表的描述说明，在此录入上述图表的描述说明。</a:t>
            </a:r>
          </a:p>
        </p:txBody>
      </p:sp>
      <p:sp>
        <p:nvSpPr>
          <p:cNvPr id="139" name="矩形 138"/>
          <p:cNvSpPr/>
          <p:nvPr/>
        </p:nvSpPr>
        <p:spPr>
          <a:xfrm>
            <a:off x="7900338" y="4910223"/>
            <a:ext cx="1723307" cy="400101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点击添加标题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0" name="矩形 47"/>
          <p:cNvSpPr>
            <a:spLocks noChangeArrowheads="1"/>
          </p:cNvSpPr>
          <p:nvPr/>
        </p:nvSpPr>
        <p:spPr bwMode="auto">
          <a:xfrm>
            <a:off x="7903137" y="5277660"/>
            <a:ext cx="3069028" cy="56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charset="-122"/>
              </a:rPr>
              <a:t>在此录入图表的综合描述说明，在此录入图表的综合描述说明。</a:t>
            </a:r>
          </a:p>
        </p:txBody>
      </p:sp>
      <p:sp>
        <p:nvSpPr>
          <p:cNvPr id="141" name="矩形 140"/>
          <p:cNvSpPr/>
          <p:nvPr/>
        </p:nvSpPr>
        <p:spPr>
          <a:xfrm>
            <a:off x="2595622" y="3101461"/>
            <a:ext cx="1723307" cy="400101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r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点击添加标题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2" name="矩形 47"/>
          <p:cNvSpPr>
            <a:spLocks noChangeArrowheads="1"/>
          </p:cNvSpPr>
          <p:nvPr/>
        </p:nvSpPr>
        <p:spPr bwMode="auto">
          <a:xfrm>
            <a:off x="947156" y="3468898"/>
            <a:ext cx="3126275" cy="56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9pPr>
          </a:lstStyle>
          <a:p>
            <a:pPr algn="r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charset="-122"/>
              </a:rPr>
              <a:t>在此录入图表的综合描述说明，在此录入图表的综合描述说明。</a:t>
            </a:r>
          </a:p>
        </p:txBody>
      </p:sp>
      <p:sp>
        <p:nvSpPr>
          <p:cNvPr id="143" name="矩形 142"/>
          <p:cNvSpPr/>
          <p:nvPr/>
        </p:nvSpPr>
        <p:spPr>
          <a:xfrm>
            <a:off x="5234348" y="1130449"/>
            <a:ext cx="1723307" cy="400101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点击添加标题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4" name="矩形 47"/>
          <p:cNvSpPr>
            <a:spLocks noChangeArrowheads="1"/>
          </p:cNvSpPr>
          <p:nvPr/>
        </p:nvSpPr>
        <p:spPr bwMode="auto">
          <a:xfrm>
            <a:off x="4399375" y="1497886"/>
            <a:ext cx="3393255" cy="56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charset="-122"/>
              </a:rPr>
              <a:t>在此录入上述图表的综合描述说明，在此录入图表的综合描述说明。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mc:AlternateContent xmlns:mc="http://schemas.openxmlformats.org/markup-compatibility/2006">
    <mc:Choice xmlns=""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9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9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2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2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6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7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6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1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7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350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50" dur="350"/>
                                            <p:tgtEl>
                                              <p:spTgt spid="1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350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54" dur="350"/>
                                            <p:tgtEl>
                                              <p:spTgt spid="1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350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9" dur="35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350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3" dur="350"/>
                                            <p:tgtEl>
                                              <p:spTgt spid="1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5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35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68" dur="35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1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350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2" dur="35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4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350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7" dur="35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350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1" dur="35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83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350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86" dur="35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1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350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90" dur="35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1" grpId="0" animBg="1"/>
          <p:bldP spid="100" grpId="0" animBg="1"/>
          <p:bldP spid="105" grpId="0" animBg="1"/>
          <p:bldP spid="107" grpId="0" animBg="1"/>
          <p:bldP spid="135" grpId="0"/>
          <p:bldP spid="136" grpId="0"/>
          <p:bldP spid="137" grpId="0"/>
          <p:bldP spid="138" grpId="0"/>
          <p:bldP spid="139" grpId="0"/>
          <p:bldP spid="140" grpId="0"/>
          <p:bldP spid="141" grpId="0"/>
          <p:bldP spid="142" grpId="0"/>
          <p:bldP spid="143" grpId="0"/>
          <p:bldP spid="14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7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350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50" dur="350"/>
                                            <p:tgtEl>
                                              <p:spTgt spid="1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350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54" dur="350"/>
                                            <p:tgtEl>
                                              <p:spTgt spid="1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350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9" dur="35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350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3" dur="350"/>
                                            <p:tgtEl>
                                              <p:spTgt spid="1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5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35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68" dur="35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1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350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2" dur="35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4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350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7" dur="35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350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1" dur="35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83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350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86" dur="35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1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350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90" dur="35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1" grpId="0" animBg="1"/>
          <p:bldP spid="100" grpId="0" animBg="1"/>
          <p:bldP spid="105" grpId="0" animBg="1"/>
          <p:bldP spid="107" grpId="0" animBg="1"/>
          <p:bldP spid="135" grpId="0"/>
          <p:bldP spid="136" grpId="0"/>
          <p:bldP spid="137" grpId="0"/>
          <p:bldP spid="138" grpId="0"/>
          <p:bldP spid="139" grpId="0"/>
          <p:bldP spid="140" grpId="0"/>
          <p:bldP spid="141" grpId="0"/>
          <p:bldP spid="142" grpId="0"/>
          <p:bldP spid="143" grpId="0"/>
          <p:bldP spid="144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/>
          <p:nvPr/>
        </p:nvSpPr>
        <p:spPr bwMode="auto">
          <a:xfrm rot="16200000">
            <a:off x="1747400" y="876870"/>
            <a:ext cx="5701782" cy="5053462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pFill/>
          <a:ln w="63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FFFFFF"/>
              </a:solidFill>
              <a:latin typeface="Calibri" panose="020F0502020204030204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7143929" y="2284095"/>
            <a:ext cx="3604876" cy="0"/>
          </a:xfrm>
          <a:prstGeom prst="line">
            <a:avLst/>
          </a:prstGeom>
          <a:ln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7143929" y="3071495"/>
            <a:ext cx="3604876" cy="0"/>
          </a:xfrm>
          <a:prstGeom prst="line">
            <a:avLst/>
          </a:prstGeom>
          <a:ln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7143929" y="3858895"/>
            <a:ext cx="3604876" cy="0"/>
          </a:xfrm>
          <a:prstGeom prst="line">
            <a:avLst/>
          </a:prstGeom>
          <a:ln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7143929" y="4646295"/>
            <a:ext cx="3604876" cy="0"/>
          </a:xfrm>
          <a:prstGeom prst="line">
            <a:avLst/>
          </a:prstGeom>
          <a:ln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154"/>
          <p:cNvSpPr txBox="1"/>
          <p:nvPr/>
        </p:nvSpPr>
        <p:spPr>
          <a:xfrm>
            <a:off x="7771860" y="1772817"/>
            <a:ext cx="2341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年度工作概述</a:t>
            </a:r>
          </a:p>
        </p:txBody>
      </p:sp>
      <p:sp>
        <p:nvSpPr>
          <p:cNvPr id="8" name="文本框 155"/>
          <p:cNvSpPr txBox="1"/>
          <p:nvPr/>
        </p:nvSpPr>
        <p:spPr>
          <a:xfrm>
            <a:off x="7771860" y="2568277"/>
            <a:ext cx="2341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工作完成情况</a:t>
            </a:r>
          </a:p>
        </p:txBody>
      </p:sp>
      <p:sp>
        <p:nvSpPr>
          <p:cNvPr id="9" name="文本框 156"/>
          <p:cNvSpPr txBox="1"/>
          <p:nvPr/>
        </p:nvSpPr>
        <p:spPr>
          <a:xfrm>
            <a:off x="7771860" y="3363737"/>
            <a:ext cx="2341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成功项目展示</a:t>
            </a:r>
          </a:p>
        </p:txBody>
      </p:sp>
      <p:sp>
        <p:nvSpPr>
          <p:cNvPr id="10" name="文本框 157"/>
          <p:cNvSpPr txBox="1"/>
          <p:nvPr/>
        </p:nvSpPr>
        <p:spPr>
          <a:xfrm>
            <a:off x="7771860" y="4159197"/>
            <a:ext cx="2341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明年工作计划</a:t>
            </a:r>
          </a:p>
        </p:txBody>
      </p:sp>
      <p:sp>
        <p:nvSpPr>
          <p:cNvPr id="11" name="任意多边形 10"/>
          <p:cNvSpPr/>
          <p:nvPr/>
        </p:nvSpPr>
        <p:spPr>
          <a:xfrm>
            <a:off x="3937793" y="3517733"/>
            <a:ext cx="2482850" cy="488069"/>
          </a:xfrm>
          <a:custGeom>
            <a:avLst/>
            <a:gdLst>
              <a:gd name="connsiteX0" fmla="*/ 1381853 w 2330450"/>
              <a:gd name="connsiteY0" fmla="*/ 452986 h 484894"/>
              <a:gd name="connsiteX1" fmla="*/ 1640888 w 2330450"/>
              <a:gd name="connsiteY1" fmla="*/ 452986 h 484894"/>
              <a:gd name="connsiteX2" fmla="*/ 1640888 w 2330450"/>
              <a:gd name="connsiteY2" fmla="*/ 484894 h 484894"/>
              <a:gd name="connsiteX3" fmla="*/ 1381853 w 2330450"/>
              <a:gd name="connsiteY3" fmla="*/ 484894 h 484894"/>
              <a:gd name="connsiteX4" fmla="*/ 1381853 w 2330450"/>
              <a:gd name="connsiteY4" fmla="*/ 452986 h 484894"/>
              <a:gd name="connsiteX5" fmla="*/ 2121640 w 2330450"/>
              <a:gd name="connsiteY5" fmla="*/ 365178 h 484894"/>
              <a:gd name="connsiteX6" fmla="*/ 2297258 w 2330450"/>
              <a:gd name="connsiteY6" fmla="*/ 470548 h 484894"/>
              <a:gd name="connsiteX7" fmla="*/ 2306039 w 2330450"/>
              <a:gd name="connsiteY7" fmla="*/ 455181 h 484894"/>
              <a:gd name="connsiteX8" fmla="*/ 2325796 w 2330450"/>
              <a:gd name="connsiteY8" fmla="*/ 416765 h 484894"/>
              <a:gd name="connsiteX9" fmla="*/ 2330450 w 2330450"/>
              <a:gd name="connsiteY9" fmla="*/ 408453 h 484894"/>
              <a:gd name="connsiteX10" fmla="*/ 2330450 w 2330450"/>
              <a:gd name="connsiteY10" fmla="*/ 484894 h 484894"/>
              <a:gd name="connsiteX11" fmla="*/ 1984964 w 2330450"/>
              <a:gd name="connsiteY11" fmla="*/ 484894 h 484894"/>
              <a:gd name="connsiteX12" fmla="*/ 2033832 w 2330450"/>
              <a:gd name="connsiteY12" fmla="*/ 481524 h 484894"/>
              <a:gd name="connsiteX13" fmla="*/ 2040417 w 2330450"/>
              <a:gd name="connsiteY13" fmla="*/ 481524 h 484894"/>
              <a:gd name="connsiteX14" fmla="*/ 2121640 w 2330450"/>
              <a:gd name="connsiteY14" fmla="*/ 395911 h 484894"/>
              <a:gd name="connsiteX15" fmla="*/ 2121640 w 2330450"/>
              <a:gd name="connsiteY15" fmla="*/ 365178 h 484894"/>
              <a:gd name="connsiteX16" fmla="*/ 1381853 w 2330450"/>
              <a:gd name="connsiteY16" fmla="*/ 323468 h 484894"/>
              <a:gd name="connsiteX17" fmla="*/ 1640888 w 2330450"/>
              <a:gd name="connsiteY17" fmla="*/ 323468 h 484894"/>
              <a:gd name="connsiteX18" fmla="*/ 1640888 w 2330450"/>
              <a:gd name="connsiteY18" fmla="*/ 378349 h 484894"/>
              <a:gd name="connsiteX19" fmla="*/ 1381853 w 2330450"/>
              <a:gd name="connsiteY19" fmla="*/ 378349 h 484894"/>
              <a:gd name="connsiteX20" fmla="*/ 1381853 w 2330450"/>
              <a:gd name="connsiteY20" fmla="*/ 323468 h 484894"/>
              <a:gd name="connsiteX21" fmla="*/ 2266525 w 2330450"/>
              <a:gd name="connsiteY21" fmla="*/ 244441 h 484894"/>
              <a:gd name="connsiteX22" fmla="*/ 2330450 w 2330450"/>
              <a:gd name="connsiteY22" fmla="*/ 244441 h 484894"/>
              <a:gd name="connsiteX23" fmla="*/ 2330450 w 2330450"/>
              <a:gd name="connsiteY23" fmla="*/ 385617 h 484894"/>
              <a:gd name="connsiteX24" fmla="*/ 2227011 w 2330450"/>
              <a:gd name="connsiteY24" fmla="*/ 349811 h 484894"/>
              <a:gd name="connsiteX25" fmla="*/ 2312624 w 2330450"/>
              <a:gd name="connsiteY25" fmla="*/ 294931 h 484894"/>
              <a:gd name="connsiteX26" fmla="*/ 2266525 w 2330450"/>
              <a:gd name="connsiteY26" fmla="*/ 244441 h 484894"/>
              <a:gd name="connsiteX27" fmla="*/ 2121640 w 2330450"/>
              <a:gd name="connsiteY27" fmla="*/ 244441 h 484894"/>
              <a:gd name="connsiteX28" fmla="*/ 2240182 w 2330450"/>
              <a:gd name="connsiteY28" fmla="*/ 244441 h 484894"/>
              <a:gd name="connsiteX29" fmla="*/ 2178716 w 2330450"/>
              <a:gd name="connsiteY29" fmla="*/ 288345 h 484894"/>
              <a:gd name="connsiteX30" fmla="*/ 2161154 w 2330450"/>
              <a:gd name="connsiteY30" fmla="*/ 301516 h 484894"/>
              <a:gd name="connsiteX31" fmla="*/ 2121640 w 2330450"/>
              <a:gd name="connsiteY31" fmla="*/ 255417 h 484894"/>
              <a:gd name="connsiteX32" fmla="*/ 2121640 w 2330450"/>
              <a:gd name="connsiteY32" fmla="*/ 244441 h 484894"/>
              <a:gd name="connsiteX33" fmla="*/ 1913095 w 2330450"/>
              <a:gd name="connsiteY33" fmla="*/ 244441 h 484894"/>
              <a:gd name="connsiteX34" fmla="*/ 2033832 w 2330450"/>
              <a:gd name="connsiteY34" fmla="*/ 244441 h 484894"/>
              <a:gd name="connsiteX35" fmla="*/ 2033832 w 2330450"/>
              <a:gd name="connsiteY35" fmla="*/ 279564 h 484894"/>
              <a:gd name="connsiteX36" fmla="*/ 1961390 w 2330450"/>
              <a:gd name="connsiteY36" fmla="*/ 312492 h 484894"/>
              <a:gd name="connsiteX37" fmla="*/ 1981147 w 2330450"/>
              <a:gd name="connsiteY37" fmla="*/ 288345 h 484894"/>
              <a:gd name="connsiteX38" fmla="*/ 1932852 w 2330450"/>
              <a:gd name="connsiteY38" fmla="*/ 257612 h 484894"/>
              <a:gd name="connsiteX39" fmla="*/ 1913095 w 2330450"/>
              <a:gd name="connsiteY39" fmla="*/ 244441 h 484894"/>
              <a:gd name="connsiteX40" fmla="*/ 1381853 w 2330450"/>
              <a:gd name="connsiteY40" fmla="*/ 196146 h 484894"/>
              <a:gd name="connsiteX41" fmla="*/ 1640888 w 2330450"/>
              <a:gd name="connsiteY41" fmla="*/ 196146 h 484894"/>
              <a:gd name="connsiteX42" fmla="*/ 1640888 w 2330450"/>
              <a:gd name="connsiteY42" fmla="*/ 248831 h 484894"/>
              <a:gd name="connsiteX43" fmla="*/ 1381853 w 2330450"/>
              <a:gd name="connsiteY43" fmla="*/ 248831 h 484894"/>
              <a:gd name="connsiteX44" fmla="*/ 1381853 w 2330450"/>
              <a:gd name="connsiteY44" fmla="*/ 196146 h 484894"/>
              <a:gd name="connsiteX45" fmla="*/ 1381853 w 2330450"/>
              <a:gd name="connsiteY45" fmla="*/ 66628 h 484894"/>
              <a:gd name="connsiteX46" fmla="*/ 1640888 w 2330450"/>
              <a:gd name="connsiteY46" fmla="*/ 66628 h 484894"/>
              <a:gd name="connsiteX47" fmla="*/ 1640888 w 2330450"/>
              <a:gd name="connsiteY47" fmla="*/ 121509 h 484894"/>
              <a:gd name="connsiteX48" fmla="*/ 1381853 w 2330450"/>
              <a:gd name="connsiteY48" fmla="*/ 121509 h 484894"/>
              <a:gd name="connsiteX49" fmla="*/ 1381853 w 2330450"/>
              <a:gd name="connsiteY49" fmla="*/ 66628 h 484894"/>
              <a:gd name="connsiteX50" fmla="*/ 2270915 w 2330450"/>
              <a:gd name="connsiteY50" fmla="*/ 0 h 484894"/>
              <a:gd name="connsiteX51" fmla="*/ 2330450 w 2330450"/>
              <a:gd name="connsiteY51" fmla="*/ 0 h 484894"/>
              <a:gd name="connsiteX52" fmla="*/ 2330450 w 2330450"/>
              <a:gd name="connsiteY52" fmla="*/ 174194 h 484894"/>
              <a:gd name="connsiteX53" fmla="*/ 2270915 w 2330450"/>
              <a:gd name="connsiteY53" fmla="*/ 174194 h 484894"/>
              <a:gd name="connsiteX54" fmla="*/ 2270915 w 2330450"/>
              <a:gd name="connsiteY54" fmla="*/ 0 h 484894"/>
              <a:gd name="connsiteX55" fmla="*/ 1733087 w 2330450"/>
              <a:gd name="connsiteY55" fmla="*/ 0 h 484894"/>
              <a:gd name="connsiteX56" fmla="*/ 1851629 w 2330450"/>
              <a:gd name="connsiteY56" fmla="*/ 0 h 484894"/>
              <a:gd name="connsiteX57" fmla="*/ 1851629 w 2330450"/>
              <a:gd name="connsiteY57" fmla="*/ 49067 h 484894"/>
              <a:gd name="connsiteX58" fmla="*/ 2183106 w 2330450"/>
              <a:gd name="connsiteY58" fmla="*/ 49067 h 484894"/>
              <a:gd name="connsiteX59" fmla="*/ 2183106 w 2330450"/>
              <a:gd name="connsiteY59" fmla="*/ 77604 h 484894"/>
              <a:gd name="connsiteX60" fmla="*/ 1866995 w 2330450"/>
              <a:gd name="connsiteY60" fmla="*/ 77604 h 484894"/>
              <a:gd name="connsiteX61" fmla="*/ 1866995 w 2330450"/>
              <a:gd name="connsiteY61" fmla="*/ 145656 h 484894"/>
              <a:gd name="connsiteX62" fmla="*/ 2183106 w 2330450"/>
              <a:gd name="connsiteY62" fmla="*/ 145656 h 484894"/>
              <a:gd name="connsiteX63" fmla="*/ 2183106 w 2330450"/>
              <a:gd name="connsiteY63" fmla="*/ 174194 h 484894"/>
              <a:gd name="connsiteX64" fmla="*/ 1807725 w 2330450"/>
              <a:gd name="connsiteY64" fmla="*/ 174194 h 484894"/>
              <a:gd name="connsiteX65" fmla="*/ 1807725 w 2330450"/>
              <a:gd name="connsiteY65" fmla="*/ 244441 h 484894"/>
              <a:gd name="connsiteX66" fmla="*/ 1871386 w 2330450"/>
              <a:gd name="connsiteY66" fmla="*/ 244441 h 484894"/>
              <a:gd name="connsiteX67" fmla="*/ 1836262 w 2330450"/>
              <a:gd name="connsiteY67" fmla="*/ 288345 h 484894"/>
              <a:gd name="connsiteX68" fmla="*/ 1888948 w 2330450"/>
              <a:gd name="connsiteY68" fmla="*/ 323468 h 484894"/>
              <a:gd name="connsiteX69" fmla="*/ 1906509 w 2330450"/>
              <a:gd name="connsiteY69" fmla="*/ 336640 h 484894"/>
              <a:gd name="connsiteX70" fmla="*/ 1805529 w 2330450"/>
              <a:gd name="connsiteY70" fmla="*/ 376154 h 484894"/>
              <a:gd name="connsiteX71" fmla="*/ 1836262 w 2330450"/>
              <a:gd name="connsiteY71" fmla="*/ 459572 h 484894"/>
              <a:gd name="connsiteX72" fmla="*/ 1888948 w 2330450"/>
              <a:gd name="connsiteY72" fmla="*/ 433229 h 484894"/>
              <a:gd name="connsiteX73" fmla="*/ 2033832 w 2330450"/>
              <a:gd name="connsiteY73" fmla="*/ 365178 h 484894"/>
              <a:gd name="connsiteX74" fmla="*/ 2033832 w 2330450"/>
              <a:gd name="connsiteY74" fmla="*/ 382739 h 484894"/>
              <a:gd name="connsiteX75" fmla="*/ 2005294 w 2330450"/>
              <a:gd name="connsiteY75" fmla="*/ 413472 h 484894"/>
              <a:gd name="connsiteX76" fmla="*/ 1950414 w 2330450"/>
              <a:gd name="connsiteY76" fmla="*/ 411277 h 484894"/>
              <a:gd name="connsiteX77" fmla="*/ 1969901 w 2330450"/>
              <a:gd name="connsiteY77" fmla="*/ 484894 h 484894"/>
              <a:gd name="connsiteX78" fmla="*/ 1733087 w 2330450"/>
              <a:gd name="connsiteY78" fmla="*/ 484894 h 484894"/>
              <a:gd name="connsiteX79" fmla="*/ 1733087 w 2330450"/>
              <a:gd name="connsiteY79" fmla="*/ 0 h 484894"/>
              <a:gd name="connsiteX80" fmla="*/ 292100 w 2330450"/>
              <a:gd name="connsiteY80" fmla="*/ 0 h 484894"/>
              <a:gd name="connsiteX81" fmla="*/ 1289654 w 2330450"/>
              <a:gd name="connsiteY81" fmla="*/ 0 h 484894"/>
              <a:gd name="connsiteX82" fmla="*/ 1289654 w 2330450"/>
              <a:gd name="connsiteY82" fmla="*/ 484894 h 484894"/>
              <a:gd name="connsiteX83" fmla="*/ 0 w 2330450"/>
              <a:gd name="connsiteY83" fmla="*/ 484894 h 484894"/>
              <a:gd name="connsiteX84" fmla="*/ 292100 w 2330450"/>
              <a:gd name="connsiteY84" fmla="*/ 0 h 484894"/>
              <a:gd name="connsiteX0-1" fmla="*/ 1381853 w 2330450"/>
              <a:gd name="connsiteY0-2" fmla="*/ 452986 h 484894"/>
              <a:gd name="connsiteX1-3" fmla="*/ 1640888 w 2330450"/>
              <a:gd name="connsiteY1-4" fmla="*/ 452986 h 484894"/>
              <a:gd name="connsiteX2-5" fmla="*/ 1640888 w 2330450"/>
              <a:gd name="connsiteY2-6" fmla="*/ 484894 h 484894"/>
              <a:gd name="connsiteX3-7" fmla="*/ 1381853 w 2330450"/>
              <a:gd name="connsiteY3-8" fmla="*/ 484894 h 484894"/>
              <a:gd name="connsiteX4-9" fmla="*/ 1381853 w 2330450"/>
              <a:gd name="connsiteY4-10" fmla="*/ 452986 h 484894"/>
              <a:gd name="connsiteX5-11" fmla="*/ 2121640 w 2330450"/>
              <a:gd name="connsiteY5-12" fmla="*/ 365178 h 484894"/>
              <a:gd name="connsiteX6-13" fmla="*/ 2297258 w 2330450"/>
              <a:gd name="connsiteY6-14" fmla="*/ 470548 h 484894"/>
              <a:gd name="connsiteX7-15" fmla="*/ 2306039 w 2330450"/>
              <a:gd name="connsiteY7-16" fmla="*/ 455181 h 484894"/>
              <a:gd name="connsiteX8-17" fmla="*/ 2325796 w 2330450"/>
              <a:gd name="connsiteY8-18" fmla="*/ 416765 h 484894"/>
              <a:gd name="connsiteX9-19" fmla="*/ 2330450 w 2330450"/>
              <a:gd name="connsiteY9-20" fmla="*/ 408453 h 484894"/>
              <a:gd name="connsiteX10-21" fmla="*/ 2330450 w 2330450"/>
              <a:gd name="connsiteY10-22" fmla="*/ 484894 h 484894"/>
              <a:gd name="connsiteX11-23" fmla="*/ 1984964 w 2330450"/>
              <a:gd name="connsiteY11-24" fmla="*/ 484894 h 484894"/>
              <a:gd name="connsiteX12-25" fmla="*/ 2033832 w 2330450"/>
              <a:gd name="connsiteY12-26" fmla="*/ 481524 h 484894"/>
              <a:gd name="connsiteX13-27" fmla="*/ 2040417 w 2330450"/>
              <a:gd name="connsiteY13-28" fmla="*/ 481524 h 484894"/>
              <a:gd name="connsiteX14-29" fmla="*/ 2121640 w 2330450"/>
              <a:gd name="connsiteY14-30" fmla="*/ 395911 h 484894"/>
              <a:gd name="connsiteX15-31" fmla="*/ 2121640 w 2330450"/>
              <a:gd name="connsiteY15-32" fmla="*/ 365178 h 484894"/>
              <a:gd name="connsiteX16-33" fmla="*/ 1381853 w 2330450"/>
              <a:gd name="connsiteY16-34" fmla="*/ 323468 h 484894"/>
              <a:gd name="connsiteX17-35" fmla="*/ 1640888 w 2330450"/>
              <a:gd name="connsiteY17-36" fmla="*/ 323468 h 484894"/>
              <a:gd name="connsiteX18-37" fmla="*/ 1640888 w 2330450"/>
              <a:gd name="connsiteY18-38" fmla="*/ 378349 h 484894"/>
              <a:gd name="connsiteX19-39" fmla="*/ 1381853 w 2330450"/>
              <a:gd name="connsiteY19-40" fmla="*/ 378349 h 484894"/>
              <a:gd name="connsiteX20-41" fmla="*/ 1381853 w 2330450"/>
              <a:gd name="connsiteY20-42" fmla="*/ 323468 h 484894"/>
              <a:gd name="connsiteX21-43" fmla="*/ 2266525 w 2330450"/>
              <a:gd name="connsiteY21-44" fmla="*/ 244441 h 484894"/>
              <a:gd name="connsiteX22-45" fmla="*/ 2330450 w 2330450"/>
              <a:gd name="connsiteY22-46" fmla="*/ 244441 h 484894"/>
              <a:gd name="connsiteX23-47" fmla="*/ 2330450 w 2330450"/>
              <a:gd name="connsiteY23-48" fmla="*/ 385617 h 484894"/>
              <a:gd name="connsiteX24-49" fmla="*/ 2227011 w 2330450"/>
              <a:gd name="connsiteY24-50" fmla="*/ 349811 h 484894"/>
              <a:gd name="connsiteX25-51" fmla="*/ 2312624 w 2330450"/>
              <a:gd name="connsiteY25-52" fmla="*/ 294931 h 484894"/>
              <a:gd name="connsiteX26-53" fmla="*/ 2266525 w 2330450"/>
              <a:gd name="connsiteY26-54" fmla="*/ 244441 h 484894"/>
              <a:gd name="connsiteX27-55" fmla="*/ 2121640 w 2330450"/>
              <a:gd name="connsiteY27-56" fmla="*/ 244441 h 484894"/>
              <a:gd name="connsiteX28-57" fmla="*/ 2240182 w 2330450"/>
              <a:gd name="connsiteY28-58" fmla="*/ 244441 h 484894"/>
              <a:gd name="connsiteX29-59" fmla="*/ 2178716 w 2330450"/>
              <a:gd name="connsiteY29-60" fmla="*/ 288345 h 484894"/>
              <a:gd name="connsiteX30-61" fmla="*/ 2161154 w 2330450"/>
              <a:gd name="connsiteY30-62" fmla="*/ 301516 h 484894"/>
              <a:gd name="connsiteX31-63" fmla="*/ 2121640 w 2330450"/>
              <a:gd name="connsiteY31-64" fmla="*/ 255417 h 484894"/>
              <a:gd name="connsiteX32-65" fmla="*/ 2121640 w 2330450"/>
              <a:gd name="connsiteY32-66" fmla="*/ 244441 h 484894"/>
              <a:gd name="connsiteX33-67" fmla="*/ 1913095 w 2330450"/>
              <a:gd name="connsiteY33-68" fmla="*/ 244441 h 484894"/>
              <a:gd name="connsiteX34-69" fmla="*/ 2033832 w 2330450"/>
              <a:gd name="connsiteY34-70" fmla="*/ 244441 h 484894"/>
              <a:gd name="connsiteX35-71" fmla="*/ 2033832 w 2330450"/>
              <a:gd name="connsiteY35-72" fmla="*/ 279564 h 484894"/>
              <a:gd name="connsiteX36-73" fmla="*/ 1961390 w 2330450"/>
              <a:gd name="connsiteY36-74" fmla="*/ 312492 h 484894"/>
              <a:gd name="connsiteX37-75" fmla="*/ 1981147 w 2330450"/>
              <a:gd name="connsiteY37-76" fmla="*/ 288345 h 484894"/>
              <a:gd name="connsiteX38-77" fmla="*/ 1932852 w 2330450"/>
              <a:gd name="connsiteY38-78" fmla="*/ 257612 h 484894"/>
              <a:gd name="connsiteX39-79" fmla="*/ 1913095 w 2330450"/>
              <a:gd name="connsiteY39-80" fmla="*/ 244441 h 484894"/>
              <a:gd name="connsiteX40-81" fmla="*/ 1381853 w 2330450"/>
              <a:gd name="connsiteY40-82" fmla="*/ 196146 h 484894"/>
              <a:gd name="connsiteX41-83" fmla="*/ 1640888 w 2330450"/>
              <a:gd name="connsiteY41-84" fmla="*/ 196146 h 484894"/>
              <a:gd name="connsiteX42-85" fmla="*/ 1640888 w 2330450"/>
              <a:gd name="connsiteY42-86" fmla="*/ 248831 h 484894"/>
              <a:gd name="connsiteX43-87" fmla="*/ 1381853 w 2330450"/>
              <a:gd name="connsiteY43-88" fmla="*/ 248831 h 484894"/>
              <a:gd name="connsiteX44-89" fmla="*/ 1381853 w 2330450"/>
              <a:gd name="connsiteY44-90" fmla="*/ 196146 h 484894"/>
              <a:gd name="connsiteX45-91" fmla="*/ 1381853 w 2330450"/>
              <a:gd name="connsiteY45-92" fmla="*/ 66628 h 484894"/>
              <a:gd name="connsiteX46-93" fmla="*/ 1640888 w 2330450"/>
              <a:gd name="connsiteY46-94" fmla="*/ 66628 h 484894"/>
              <a:gd name="connsiteX47-95" fmla="*/ 1640888 w 2330450"/>
              <a:gd name="connsiteY47-96" fmla="*/ 121509 h 484894"/>
              <a:gd name="connsiteX48-97" fmla="*/ 1381853 w 2330450"/>
              <a:gd name="connsiteY48-98" fmla="*/ 121509 h 484894"/>
              <a:gd name="connsiteX49-99" fmla="*/ 1381853 w 2330450"/>
              <a:gd name="connsiteY49-100" fmla="*/ 66628 h 484894"/>
              <a:gd name="connsiteX50-101" fmla="*/ 2270915 w 2330450"/>
              <a:gd name="connsiteY50-102" fmla="*/ 0 h 484894"/>
              <a:gd name="connsiteX51-103" fmla="*/ 2330450 w 2330450"/>
              <a:gd name="connsiteY51-104" fmla="*/ 0 h 484894"/>
              <a:gd name="connsiteX52-105" fmla="*/ 2330450 w 2330450"/>
              <a:gd name="connsiteY52-106" fmla="*/ 174194 h 484894"/>
              <a:gd name="connsiteX53-107" fmla="*/ 2270915 w 2330450"/>
              <a:gd name="connsiteY53-108" fmla="*/ 174194 h 484894"/>
              <a:gd name="connsiteX54-109" fmla="*/ 2270915 w 2330450"/>
              <a:gd name="connsiteY54-110" fmla="*/ 0 h 484894"/>
              <a:gd name="connsiteX55-111" fmla="*/ 1733087 w 2330450"/>
              <a:gd name="connsiteY55-112" fmla="*/ 0 h 484894"/>
              <a:gd name="connsiteX56-113" fmla="*/ 1851629 w 2330450"/>
              <a:gd name="connsiteY56-114" fmla="*/ 0 h 484894"/>
              <a:gd name="connsiteX57-115" fmla="*/ 1851629 w 2330450"/>
              <a:gd name="connsiteY57-116" fmla="*/ 49067 h 484894"/>
              <a:gd name="connsiteX58-117" fmla="*/ 2183106 w 2330450"/>
              <a:gd name="connsiteY58-118" fmla="*/ 49067 h 484894"/>
              <a:gd name="connsiteX59-119" fmla="*/ 2183106 w 2330450"/>
              <a:gd name="connsiteY59-120" fmla="*/ 77604 h 484894"/>
              <a:gd name="connsiteX60-121" fmla="*/ 1866995 w 2330450"/>
              <a:gd name="connsiteY60-122" fmla="*/ 77604 h 484894"/>
              <a:gd name="connsiteX61-123" fmla="*/ 1866995 w 2330450"/>
              <a:gd name="connsiteY61-124" fmla="*/ 145656 h 484894"/>
              <a:gd name="connsiteX62-125" fmla="*/ 2183106 w 2330450"/>
              <a:gd name="connsiteY62-126" fmla="*/ 145656 h 484894"/>
              <a:gd name="connsiteX63-127" fmla="*/ 2183106 w 2330450"/>
              <a:gd name="connsiteY63-128" fmla="*/ 174194 h 484894"/>
              <a:gd name="connsiteX64-129" fmla="*/ 1807725 w 2330450"/>
              <a:gd name="connsiteY64-130" fmla="*/ 174194 h 484894"/>
              <a:gd name="connsiteX65-131" fmla="*/ 1807725 w 2330450"/>
              <a:gd name="connsiteY65-132" fmla="*/ 244441 h 484894"/>
              <a:gd name="connsiteX66-133" fmla="*/ 1871386 w 2330450"/>
              <a:gd name="connsiteY66-134" fmla="*/ 244441 h 484894"/>
              <a:gd name="connsiteX67-135" fmla="*/ 1836262 w 2330450"/>
              <a:gd name="connsiteY67-136" fmla="*/ 288345 h 484894"/>
              <a:gd name="connsiteX68-137" fmla="*/ 1888948 w 2330450"/>
              <a:gd name="connsiteY68-138" fmla="*/ 323468 h 484894"/>
              <a:gd name="connsiteX69-139" fmla="*/ 1906509 w 2330450"/>
              <a:gd name="connsiteY69-140" fmla="*/ 336640 h 484894"/>
              <a:gd name="connsiteX70-141" fmla="*/ 1805529 w 2330450"/>
              <a:gd name="connsiteY70-142" fmla="*/ 376154 h 484894"/>
              <a:gd name="connsiteX71-143" fmla="*/ 1836262 w 2330450"/>
              <a:gd name="connsiteY71-144" fmla="*/ 459572 h 484894"/>
              <a:gd name="connsiteX72-145" fmla="*/ 1888948 w 2330450"/>
              <a:gd name="connsiteY72-146" fmla="*/ 433229 h 484894"/>
              <a:gd name="connsiteX73-147" fmla="*/ 2033832 w 2330450"/>
              <a:gd name="connsiteY73-148" fmla="*/ 365178 h 484894"/>
              <a:gd name="connsiteX74-149" fmla="*/ 2033832 w 2330450"/>
              <a:gd name="connsiteY74-150" fmla="*/ 382739 h 484894"/>
              <a:gd name="connsiteX75-151" fmla="*/ 2005294 w 2330450"/>
              <a:gd name="connsiteY75-152" fmla="*/ 413472 h 484894"/>
              <a:gd name="connsiteX76-153" fmla="*/ 1950414 w 2330450"/>
              <a:gd name="connsiteY76-154" fmla="*/ 411277 h 484894"/>
              <a:gd name="connsiteX77-155" fmla="*/ 1969901 w 2330450"/>
              <a:gd name="connsiteY77-156" fmla="*/ 484894 h 484894"/>
              <a:gd name="connsiteX78-157" fmla="*/ 1733087 w 2330450"/>
              <a:gd name="connsiteY78-158" fmla="*/ 484894 h 484894"/>
              <a:gd name="connsiteX79-159" fmla="*/ 1733087 w 2330450"/>
              <a:gd name="connsiteY79-160" fmla="*/ 0 h 484894"/>
              <a:gd name="connsiteX80-161" fmla="*/ 292100 w 2330450"/>
              <a:gd name="connsiteY80-162" fmla="*/ 0 h 484894"/>
              <a:gd name="connsiteX81-163" fmla="*/ 1289654 w 2330450"/>
              <a:gd name="connsiteY81-164" fmla="*/ 0 h 484894"/>
              <a:gd name="connsiteX82-165" fmla="*/ 1289654 w 2330450"/>
              <a:gd name="connsiteY82-166" fmla="*/ 484894 h 484894"/>
              <a:gd name="connsiteX83-167" fmla="*/ 0 w 2330450"/>
              <a:gd name="connsiteY83-168" fmla="*/ 484894 h 484894"/>
              <a:gd name="connsiteX84-169" fmla="*/ 292100 w 2330450"/>
              <a:gd name="connsiteY84-170" fmla="*/ 0 h 484894"/>
              <a:gd name="connsiteX0-171" fmla="*/ 1467578 w 2416175"/>
              <a:gd name="connsiteY0-172" fmla="*/ 452986 h 488069"/>
              <a:gd name="connsiteX1-173" fmla="*/ 1726613 w 2416175"/>
              <a:gd name="connsiteY1-174" fmla="*/ 452986 h 488069"/>
              <a:gd name="connsiteX2-175" fmla="*/ 1726613 w 2416175"/>
              <a:gd name="connsiteY2-176" fmla="*/ 484894 h 488069"/>
              <a:gd name="connsiteX3-177" fmla="*/ 1467578 w 2416175"/>
              <a:gd name="connsiteY3-178" fmla="*/ 484894 h 488069"/>
              <a:gd name="connsiteX4-179" fmla="*/ 1467578 w 2416175"/>
              <a:gd name="connsiteY4-180" fmla="*/ 452986 h 488069"/>
              <a:gd name="connsiteX5-181" fmla="*/ 2207365 w 2416175"/>
              <a:gd name="connsiteY5-182" fmla="*/ 365178 h 488069"/>
              <a:gd name="connsiteX6-183" fmla="*/ 2382983 w 2416175"/>
              <a:gd name="connsiteY6-184" fmla="*/ 470548 h 488069"/>
              <a:gd name="connsiteX7-185" fmla="*/ 2391764 w 2416175"/>
              <a:gd name="connsiteY7-186" fmla="*/ 455181 h 488069"/>
              <a:gd name="connsiteX8-187" fmla="*/ 2411521 w 2416175"/>
              <a:gd name="connsiteY8-188" fmla="*/ 416765 h 488069"/>
              <a:gd name="connsiteX9-189" fmla="*/ 2416175 w 2416175"/>
              <a:gd name="connsiteY9-190" fmla="*/ 408453 h 488069"/>
              <a:gd name="connsiteX10-191" fmla="*/ 2416175 w 2416175"/>
              <a:gd name="connsiteY10-192" fmla="*/ 484894 h 488069"/>
              <a:gd name="connsiteX11-193" fmla="*/ 2070689 w 2416175"/>
              <a:gd name="connsiteY11-194" fmla="*/ 484894 h 488069"/>
              <a:gd name="connsiteX12-195" fmla="*/ 2119557 w 2416175"/>
              <a:gd name="connsiteY12-196" fmla="*/ 481524 h 488069"/>
              <a:gd name="connsiteX13-197" fmla="*/ 2126142 w 2416175"/>
              <a:gd name="connsiteY13-198" fmla="*/ 481524 h 488069"/>
              <a:gd name="connsiteX14-199" fmla="*/ 2207365 w 2416175"/>
              <a:gd name="connsiteY14-200" fmla="*/ 395911 h 488069"/>
              <a:gd name="connsiteX15-201" fmla="*/ 2207365 w 2416175"/>
              <a:gd name="connsiteY15-202" fmla="*/ 365178 h 488069"/>
              <a:gd name="connsiteX16-203" fmla="*/ 1467578 w 2416175"/>
              <a:gd name="connsiteY16-204" fmla="*/ 323468 h 488069"/>
              <a:gd name="connsiteX17-205" fmla="*/ 1726613 w 2416175"/>
              <a:gd name="connsiteY17-206" fmla="*/ 323468 h 488069"/>
              <a:gd name="connsiteX18-207" fmla="*/ 1726613 w 2416175"/>
              <a:gd name="connsiteY18-208" fmla="*/ 378349 h 488069"/>
              <a:gd name="connsiteX19-209" fmla="*/ 1467578 w 2416175"/>
              <a:gd name="connsiteY19-210" fmla="*/ 378349 h 488069"/>
              <a:gd name="connsiteX20-211" fmla="*/ 1467578 w 2416175"/>
              <a:gd name="connsiteY20-212" fmla="*/ 323468 h 488069"/>
              <a:gd name="connsiteX21-213" fmla="*/ 2352250 w 2416175"/>
              <a:gd name="connsiteY21-214" fmla="*/ 244441 h 488069"/>
              <a:gd name="connsiteX22-215" fmla="*/ 2416175 w 2416175"/>
              <a:gd name="connsiteY22-216" fmla="*/ 244441 h 488069"/>
              <a:gd name="connsiteX23-217" fmla="*/ 2416175 w 2416175"/>
              <a:gd name="connsiteY23-218" fmla="*/ 385617 h 488069"/>
              <a:gd name="connsiteX24-219" fmla="*/ 2312736 w 2416175"/>
              <a:gd name="connsiteY24-220" fmla="*/ 349811 h 488069"/>
              <a:gd name="connsiteX25-221" fmla="*/ 2398349 w 2416175"/>
              <a:gd name="connsiteY25-222" fmla="*/ 294931 h 488069"/>
              <a:gd name="connsiteX26-223" fmla="*/ 2352250 w 2416175"/>
              <a:gd name="connsiteY26-224" fmla="*/ 244441 h 488069"/>
              <a:gd name="connsiteX27-225" fmla="*/ 2207365 w 2416175"/>
              <a:gd name="connsiteY27-226" fmla="*/ 244441 h 488069"/>
              <a:gd name="connsiteX28-227" fmla="*/ 2325907 w 2416175"/>
              <a:gd name="connsiteY28-228" fmla="*/ 244441 h 488069"/>
              <a:gd name="connsiteX29-229" fmla="*/ 2264441 w 2416175"/>
              <a:gd name="connsiteY29-230" fmla="*/ 288345 h 488069"/>
              <a:gd name="connsiteX30-231" fmla="*/ 2246879 w 2416175"/>
              <a:gd name="connsiteY30-232" fmla="*/ 301516 h 488069"/>
              <a:gd name="connsiteX31-233" fmla="*/ 2207365 w 2416175"/>
              <a:gd name="connsiteY31-234" fmla="*/ 255417 h 488069"/>
              <a:gd name="connsiteX32-235" fmla="*/ 2207365 w 2416175"/>
              <a:gd name="connsiteY32-236" fmla="*/ 244441 h 488069"/>
              <a:gd name="connsiteX33-237" fmla="*/ 1998820 w 2416175"/>
              <a:gd name="connsiteY33-238" fmla="*/ 244441 h 488069"/>
              <a:gd name="connsiteX34-239" fmla="*/ 2119557 w 2416175"/>
              <a:gd name="connsiteY34-240" fmla="*/ 244441 h 488069"/>
              <a:gd name="connsiteX35-241" fmla="*/ 2119557 w 2416175"/>
              <a:gd name="connsiteY35-242" fmla="*/ 279564 h 488069"/>
              <a:gd name="connsiteX36-243" fmla="*/ 2047115 w 2416175"/>
              <a:gd name="connsiteY36-244" fmla="*/ 312492 h 488069"/>
              <a:gd name="connsiteX37-245" fmla="*/ 2066872 w 2416175"/>
              <a:gd name="connsiteY37-246" fmla="*/ 288345 h 488069"/>
              <a:gd name="connsiteX38-247" fmla="*/ 2018577 w 2416175"/>
              <a:gd name="connsiteY38-248" fmla="*/ 257612 h 488069"/>
              <a:gd name="connsiteX39-249" fmla="*/ 1998820 w 2416175"/>
              <a:gd name="connsiteY39-250" fmla="*/ 244441 h 488069"/>
              <a:gd name="connsiteX40-251" fmla="*/ 1467578 w 2416175"/>
              <a:gd name="connsiteY40-252" fmla="*/ 196146 h 488069"/>
              <a:gd name="connsiteX41-253" fmla="*/ 1726613 w 2416175"/>
              <a:gd name="connsiteY41-254" fmla="*/ 196146 h 488069"/>
              <a:gd name="connsiteX42-255" fmla="*/ 1726613 w 2416175"/>
              <a:gd name="connsiteY42-256" fmla="*/ 248831 h 488069"/>
              <a:gd name="connsiteX43-257" fmla="*/ 1467578 w 2416175"/>
              <a:gd name="connsiteY43-258" fmla="*/ 248831 h 488069"/>
              <a:gd name="connsiteX44-259" fmla="*/ 1467578 w 2416175"/>
              <a:gd name="connsiteY44-260" fmla="*/ 196146 h 488069"/>
              <a:gd name="connsiteX45-261" fmla="*/ 1467578 w 2416175"/>
              <a:gd name="connsiteY45-262" fmla="*/ 66628 h 488069"/>
              <a:gd name="connsiteX46-263" fmla="*/ 1726613 w 2416175"/>
              <a:gd name="connsiteY46-264" fmla="*/ 66628 h 488069"/>
              <a:gd name="connsiteX47-265" fmla="*/ 1726613 w 2416175"/>
              <a:gd name="connsiteY47-266" fmla="*/ 121509 h 488069"/>
              <a:gd name="connsiteX48-267" fmla="*/ 1467578 w 2416175"/>
              <a:gd name="connsiteY48-268" fmla="*/ 121509 h 488069"/>
              <a:gd name="connsiteX49-269" fmla="*/ 1467578 w 2416175"/>
              <a:gd name="connsiteY49-270" fmla="*/ 66628 h 488069"/>
              <a:gd name="connsiteX50-271" fmla="*/ 2356640 w 2416175"/>
              <a:gd name="connsiteY50-272" fmla="*/ 0 h 488069"/>
              <a:gd name="connsiteX51-273" fmla="*/ 2416175 w 2416175"/>
              <a:gd name="connsiteY51-274" fmla="*/ 0 h 488069"/>
              <a:gd name="connsiteX52-275" fmla="*/ 2416175 w 2416175"/>
              <a:gd name="connsiteY52-276" fmla="*/ 174194 h 488069"/>
              <a:gd name="connsiteX53-277" fmla="*/ 2356640 w 2416175"/>
              <a:gd name="connsiteY53-278" fmla="*/ 174194 h 488069"/>
              <a:gd name="connsiteX54-279" fmla="*/ 2356640 w 2416175"/>
              <a:gd name="connsiteY54-280" fmla="*/ 0 h 488069"/>
              <a:gd name="connsiteX55-281" fmla="*/ 1818812 w 2416175"/>
              <a:gd name="connsiteY55-282" fmla="*/ 0 h 488069"/>
              <a:gd name="connsiteX56-283" fmla="*/ 1937354 w 2416175"/>
              <a:gd name="connsiteY56-284" fmla="*/ 0 h 488069"/>
              <a:gd name="connsiteX57-285" fmla="*/ 1937354 w 2416175"/>
              <a:gd name="connsiteY57-286" fmla="*/ 49067 h 488069"/>
              <a:gd name="connsiteX58-287" fmla="*/ 2268831 w 2416175"/>
              <a:gd name="connsiteY58-288" fmla="*/ 49067 h 488069"/>
              <a:gd name="connsiteX59-289" fmla="*/ 2268831 w 2416175"/>
              <a:gd name="connsiteY59-290" fmla="*/ 77604 h 488069"/>
              <a:gd name="connsiteX60-291" fmla="*/ 1952720 w 2416175"/>
              <a:gd name="connsiteY60-292" fmla="*/ 77604 h 488069"/>
              <a:gd name="connsiteX61-293" fmla="*/ 1952720 w 2416175"/>
              <a:gd name="connsiteY61-294" fmla="*/ 145656 h 488069"/>
              <a:gd name="connsiteX62-295" fmla="*/ 2268831 w 2416175"/>
              <a:gd name="connsiteY62-296" fmla="*/ 145656 h 488069"/>
              <a:gd name="connsiteX63-297" fmla="*/ 2268831 w 2416175"/>
              <a:gd name="connsiteY63-298" fmla="*/ 174194 h 488069"/>
              <a:gd name="connsiteX64-299" fmla="*/ 1893450 w 2416175"/>
              <a:gd name="connsiteY64-300" fmla="*/ 174194 h 488069"/>
              <a:gd name="connsiteX65-301" fmla="*/ 1893450 w 2416175"/>
              <a:gd name="connsiteY65-302" fmla="*/ 244441 h 488069"/>
              <a:gd name="connsiteX66-303" fmla="*/ 1957111 w 2416175"/>
              <a:gd name="connsiteY66-304" fmla="*/ 244441 h 488069"/>
              <a:gd name="connsiteX67-305" fmla="*/ 1921987 w 2416175"/>
              <a:gd name="connsiteY67-306" fmla="*/ 288345 h 488069"/>
              <a:gd name="connsiteX68-307" fmla="*/ 1974673 w 2416175"/>
              <a:gd name="connsiteY68-308" fmla="*/ 323468 h 488069"/>
              <a:gd name="connsiteX69-309" fmla="*/ 1992234 w 2416175"/>
              <a:gd name="connsiteY69-310" fmla="*/ 336640 h 488069"/>
              <a:gd name="connsiteX70-311" fmla="*/ 1891254 w 2416175"/>
              <a:gd name="connsiteY70-312" fmla="*/ 376154 h 488069"/>
              <a:gd name="connsiteX71-313" fmla="*/ 1921987 w 2416175"/>
              <a:gd name="connsiteY71-314" fmla="*/ 459572 h 488069"/>
              <a:gd name="connsiteX72-315" fmla="*/ 1974673 w 2416175"/>
              <a:gd name="connsiteY72-316" fmla="*/ 433229 h 488069"/>
              <a:gd name="connsiteX73-317" fmla="*/ 2119557 w 2416175"/>
              <a:gd name="connsiteY73-318" fmla="*/ 365178 h 488069"/>
              <a:gd name="connsiteX74-319" fmla="*/ 2119557 w 2416175"/>
              <a:gd name="connsiteY74-320" fmla="*/ 382739 h 488069"/>
              <a:gd name="connsiteX75-321" fmla="*/ 2091019 w 2416175"/>
              <a:gd name="connsiteY75-322" fmla="*/ 413472 h 488069"/>
              <a:gd name="connsiteX76-323" fmla="*/ 2036139 w 2416175"/>
              <a:gd name="connsiteY76-324" fmla="*/ 411277 h 488069"/>
              <a:gd name="connsiteX77-325" fmla="*/ 2055626 w 2416175"/>
              <a:gd name="connsiteY77-326" fmla="*/ 484894 h 488069"/>
              <a:gd name="connsiteX78-327" fmla="*/ 1818812 w 2416175"/>
              <a:gd name="connsiteY78-328" fmla="*/ 484894 h 488069"/>
              <a:gd name="connsiteX79-329" fmla="*/ 1818812 w 2416175"/>
              <a:gd name="connsiteY79-330" fmla="*/ 0 h 488069"/>
              <a:gd name="connsiteX80-331" fmla="*/ 377825 w 2416175"/>
              <a:gd name="connsiteY80-332" fmla="*/ 0 h 488069"/>
              <a:gd name="connsiteX81-333" fmla="*/ 1375379 w 2416175"/>
              <a:gd name="connsiteY81-334" fmla="*/ 0 h 488069"/>
              <a:gd name="connsiteX82-335" fmla="*/ 1375379 w 2416175"/>
              <a:gd name="connsiteY82-336" fmla="*/ 484894 h 488069"/>
              <a:gd name="connsiteX83-337" fmla="*/ 0 w 2416175"/>
              <a:gd name="connsiteY83-338" fmla="*/ 488069 h 488069"/>
              <a:gd name="connsiteX84-339" fmla="*/ 377825 w 2416175"/>
              <a:gd name="connsiteY84-340" fmla="*/ 0 h 488069"/>
              <a:gd name="connsiteX0-341" fmla="*/ 1467578 w 2416175"/>
              <a:gd name="connsiteY0-342" fmla="*/ 452986 h 488069"/>
              <a:gd name="connsiteX1-343" fmla="*/ 1726613 w 2416175"/>
              <a:gd name="connsiteY1-344" fmla="*/ 452986 h 488069"/>
              <a:gd name="connsiteX2-345" fmla="*/ 1726613 w 2416175"/>
              <a:gd name="connsiteY2-346" fmla="*/ 484894 h 488069"/>
              <a:gd name="connsiteX3-347" fmla="*/ 1467578 w 2416175"/>
              <a:gd name="connsiteY3-348" fmla="*/ 484894 h 488069"/>
              <a:gd name="connsiteX4-349" fmla="*/ 1467578 w 2416175"/>
              <a:gd name="connsiteY4-350" fmla="*/ 452986 h 488069"/>
              <a:gd name="connsiteX5-351" fmla="*/ 2207365 w 2416175"/>
              <a:gd name="connsiteY5-352" fmla="*/ 365178 h 488069"/>
              <a:gd name="connsiteX6-353" fmla="*/ 2382983 w 2416175"/>
              <a:gd name="connsiteY6-354" fmla="*/ 470548 h 488069"/>
              <a:gd name="connsiteX7-355" fmla="*/ 2391764 w 2416175"/>
              <a:gd name="connsiteY7-356" fmla="*/ 455181 h 488069"/>
              <a:gd name="connsiteX8-357" fmla="*/ 2411521 w 2416175"/>
              <a:gd name="connsiteY8-358" fmla="*/ 416765 h 488069"/>
              <a:gd name="connsiteX9-359" fmla="*/ 2416175 w 2416175"/>
              <a:gd name="connsiteY9-360" fmla="*/ 408453 h 488069"/>
              <a:gd name="connsiteX10-361" fmla="*/ 2416175 w 2416175"/>
              <a:gd name="connsiteY10-362" fmla="*/ 484894 h 488069"/>
              <a:gd name="connsiteX11-363" fmla="*/ 2070689 w 2416175"/>
              <a:gd name="connsiteY11-364" fmla="*/ 484894 h 488069"/>
              <a:gd name="connsiteX12-365" fmla="*/ 2119557 w 2416175"/>
              <a:gd name="connsiteY12-366" fmla="*/ 481524 h 488069"/>
              <a:gd name="connsiteX13-367" fmla="*/ 2126142 w 2416175"/>
              <a:gd name="connsiteY13-368" fmla="*/ 481524 h 488069"/>
              <a:gd name="connsiteX14-369" fmla="*/ 2207365 w 2416175"/>
              <a:gd name="connsiteY14-370" fmla="*/ 395911 h 488069"/>
              <a:gd name="connsiteX15-371" fmla="*/ 2207365 w 2416175"/>
              <a:gd name="connsiteY15-372" fmla="*/ 365178 h 488069"/>
              <a:gd name="connsiteX16-373" fmla="*/ 1467578 w 2416175"/>
              <a:gd name="connsiteY16-374" fmla="*/ 323468 h 488069"/>
              <a:gd name="connsiteX17-375" fmla="*/ 1726613 w 2416175"/>
              <a:gd name="connsiteY17-376" fmla="*/ 323468 h 488069"/>
              <a:gd name="connsiteX18-377" fmla="*/ 1726613 w 2416175"/>
              <a:gd name="connsiteY18-378" fmla="*/ 378349 h 488069"/>
              <a:gd name="connsiteX19-379" fmla="*/ 1467578 w 2416175"/>
              <a:gd name="connsiteY19-380" fmla="*/ 378349 h 488069"/>
              <a:gd name="connsiteX20-381" fmla="*/ 1467578 w 2416175"/>
              <a:gd name="connsiteY20-382" fmla="*/ 323468 h 488069"/>
              <a:gd name="connsiteX21-383" fmla="*/ 2352250 w 2416175"/>
              <a:gd name="connsiteY21-384" fmla="*/ 244441 h 488069"/>
              <a:gd name="connsiteX22-385" fmla="*/ 2416175 w 2416175"/>
              <a:gd name="connsiteY22-386" fmla="*/ 244441 h 488069"/>
              <a:gd name="connsiteX23-387" fmla="*/ 2416175 w 2416175"/>
              <a:gd name="connsiteY23-388" fmla="*/ 385617 h 488069"/>
              <a:gd name="connsiteX24-389" fmla="*/ 2312736 w 2416175"/>
              <a:gd name="connsiteY24-390" fmla="*/ 349811 h 488069"/>
              <a:gd name="connsiteX25-391" fmla="*/ 2398349 w 2416175"/>
              <a:gd name="connsiteY25-392" fmla="*/ 294931 h 488069"/>
              <a:gd name="connsiteX26-393" fmla="*/ 2352250 w 2416175"/>
              <a:gd name="connsiteY26-394" fmla="*/ 244441 h 488069"/>
              <a:gd name="connsiteX27-395" fmla="*/ 2207365 w 2416175"/>
              <a:gd name="connsiteY27-396" fmla="*/ 244441 h 488069"/>
              <a:gd name="connsiteX28-397" fmla="*/ 2325907 w 2416175"/>
              <a:gd name="connsiteY28-398" fmla="*/ 244441 h 488069"/>
              <a:gd name="connsiteX29-399" fmla="*/ 2264441 w 2416175"/>
              <a:gd name="connsiteY29-400" fmla="*/ 288345 h 488069"/>
              <a:gd name="connsiteX30-401" fmla="*/ 2246879 w 2416175"/>
              <a:gd name="connsiteY30-402" fmla="*/ 301516 h 488069"/>
              <a:gd name="connsiteX31-403" fmla="*/ 2207365 w 2416175"/>
              <a:gd name="connsiteY31-404" fmla="*/ 255417 h 488069"/>
              <a:gd name="connsiteX32-405" fmla="*/ 2207365 w 2416175"/>
              <a:gd name="connsiteY32-406" fmla="*/ 244441 h 488069"/>
              <a:gd name="connsiteX33-407" fmla="*/ 1998820 w 2416175"/>
              <a:gd name="connsiteY33-408" fmla="*/ 244441 h 488069"/>
              <a:gd name="connsiteX34-409" fmla="*/ 2119557 w 2416175"/>
              <a:gd name="connsiteY34-410" fmla="*/ 244441 h 488069"/>
              <a:gd name="connsiteX35-411" fmla="*/ 2119557 w 2416175"/>
              <a:gd name="connsiteY35-412" fmla="*/ 279564 h 488069"/>
              <a:gd name="connsiteX36-413" fmla="*/ 2047115 w 2416175"/>
              <a:gd name="connsiteY36-414" fmla="*/ 312492 h 488069"/>
              <a:gd name="connsiteX37-415" fmla="*/ 2066872 w 2416175"/>
              <a:gd name="connsiteY37-416" fmla="*/ 288345 h 488069"/>
              <a:gd name="connsiteX38-417" fmla="*/ 2018577 w 2416175"/>
              <a:gd name="connsiteY38-418" fmla="*/ 257612 h 488069"/>
              <a:gd name="connsiteX39-419" fmla="*/ 1998820 w 2416175"/>
              <a:gd name="connsiteY39-420" fmla="*/ 244441 h 488069"/>
              <a:gd name="connsiteX40-421" fmla="*/ 1467578 w 2416175"/>
              <a:gd name="connsiteY40-422" fmla="*/ 196146 h 488069"/>
              <a:gd name="connsiteX41-423" fmla="*/ 1726613 w 2416175"/>
              <a:gd name="connsiteY41-424" fmla="*/ 196146 h 488069"/>
              <a:gd name="connsiteX42-425" fmla="*/ 1726613 w 2416175"/>
              <a:gd name="connsiteY42-426" fmla="*/ 248831 h 488069"/>
              <a:gd name="connsiteX43-427" fmla="*/ 1467578 w 2416175"/>
              <a:gd name="connsiteY43-428" fmla="*/ 248831 h 488069"/>
              <a:gd name="connsiteX44-429" fmla="*/ 1467578 w 2416175"/>
              <a:gd name="connsiteY44-430" fmla="*/ 196146 h 488069"/>
              <a:gd name="connsiteX45-431" fmla="*/ 1467578 w 2416175"/>
              <a:gd name="connsiteY45-432" fmla="*/ 66628 h 488069"/>
              <a:gd name="connsiteX46-433" fmla="*/ 1726613 w 2416175"/>
              <a:gd name="connsiteY46-434" fmla="*/ 66628 h 488069"/>
              <a:gd name="connsiteX47-435" fmla="*/ 1726613 w 2416175"/>
              <a:gd name="connsiteY47-436" fmla="*/ 121509 h 488069"/>
              <a:gd name="connsiteX48-437" fmla="*/ 1467578 w 2416175"/>
              <a:gd name="connsiteY48-438" fmla="*/ 121509 h 488069"/>
              <a:gd name="connsiteX49-439" fmla="*/ 1467578 w 2416175"/>
              <a:gd name="connsiteY49-440" fmla="*/ 66628 h 488069"/>
              <a:gd name="connsiteX50-441" fmla="*/ 2356640 w 2416175"/>
              <a:gd name="connsiteY50-442" fmla="*/ 0 h 488069"/>
              <a:gd name="connsiteX51-443" fmla="*/ 2416175 w 2416175"/>
              <a:gd name="connsiteY51-444" fmla="*/ 0 h 488069"/>
              <a:gd name="connsiteX52-445" fmla="*/ 2416175 w 2416175"/>
              <a:gd name="connsiteY52-446" fmla="*/ 174194 h 488069"/>
              <a:gd name="connsiteX53-447" fmla="*/ 2356640 w 2416175"/>
              <a:gd name="connsiteY53-448" fmla="*/ 174194 h 488069"/>
              <a:gd name="connsiteX54-449" fmla="*/ 2356640 w 2416175"/>
              <a:gd name="connsiteY54-450" fmla="*/ 0 h 488069"/>
              <a:gd name="connsiteX55-451" fmla="*/ 1818812 w 2416175"/>
              <a:gd name="connsiteY55-452" fmla="*/ 0 h 488069"/>
              <a:gd name="connsiteX56-453" fmla="*/ 1937354 w 2416175"/>
              <a:gd name="connsiteY56-454" fmla="*/ 0 h 488069"/>
              <a:gd name="connsiteX57-455" fmla="*/ 1937354 w 2416175"/>
              <a:gd name="connsiteY57-456" fmla="*/ 49067 h 488069"/>
              <a:gd name="connsiteX58-457" fmla="*/ 2268831 w 2416175"/>
              <a:gd name="connsiteY58-458" fmla="*/ 49067 h 488069"/>
              <a:gd name="connsiteX59-459" fmla="*/ 2268831 w 2416175"/>
              <a:gd name="connsiteY59-460" fmla="*/ 77604 h 488069"/>
              <a:gd name="connsiteX60-461" fmla="*/ 1952720 w 2416175"/>
              <a:gd name="connsiteY60-462" fmla="*/ 77604 h 488069"/>
              <a:gd name="connsiteX61-463" fmla="*/ 1952720 w 2416175"/>
              <a:gd name="connsiteY61-464" fmla="*/ 145656 h 488069"/>
              <a:gd name="connsiteX62-465" fmla="*/ 2268831 w 2416175"/>
              <a:gd name="connsiteY62-466" fmla="*/ 145656 h 488069"/>
              <a:gd name="connsiteX63-467" fmla="*/ 2268831 w 2416175"/>
              <a:gd name="connsiteY63-468" fmla="*/ 174194 h 488069"/>
              <a:gd name="connsiteX64-469" fmla="*/ 1893450 w 2416175"/>
              <a:gd name="connsiteY64-470" fmla="*/ 174194 h 488069"/>
              <a:gd name="connsiteX65-471" fmla="*/ 1893450 w 2416175"/>
              <a:gd name="connsiteY65-472" fmla="*/ 244441 h 488069"/>
              <a:gd name="connsiteX66-473" fmla="*/ 1957111 w 2416175"/>
              <a:gd name="connsiteY66-474" fmla="*/ 244441 h 488069"/>
              <a:gd name="connsiteX67-475" fmla="*/ 1921987 w 2416175"/>
              <a:gd name="connsiteY67-476" fmla="*/ 288345 h 488069"/>
              <a:gd name="connsiteX68-477" fmla="*/ 1974673 w 2416175"/>
              <a:gd name="connsiteY68-478" fmla="*/ 323468 h 488069"/>
              <a:gd name="connsiteX69-479" fmla="*/ 1992234 w 2416175"/>
              <a:gd name="connsiteY69-480" fmla="*/ 336640 h 488069"/>
              <a:gd name="connsiteX70-481" fmla="*/ 1891254 w 2416175"/>
              <a:gd name="connsiteY70-482" fmla="*/ 376154 h 488069"/>
              <a:gd name="connsiteX71-483" fmla="*/ 1921987 w 2416175"/>
              <a:gd name="connsiteY71-484" fmla="*/ 459572 h 488069"/>
              <a:gd name="connsiteX72-485" fmla="*/ 1974673 w 2416175"/>
              <a:gd name="connsiteY72-486" fmla="*/ 433229 h 488069"/>
              <a:gd name="connsiteX73-487" fmla="*/ 2119557 w 2416175"/>
              <a:gd name="connsiteY73-488" fmla="*/ 365178 h 488069"/>
              <a:gd name="connsiteX74-489" fmla="*/ 2119557 w 2416175"/>
              <a:gd name="connsiteY74-490" fmla="*/ 382739 h 488069"/>
              <a:gd name="connsiteX75-491" fmla="*/ 2091019 w 2416175"/>
              <a:gd name="connsiteY75-492" fmla="*/ 413472 h 488069"/>
              <a:gd name="connsiteX76-493" fmla="*/ 2036139 w 2416175"/>
              <a:gd name="connsiteY76-494" fmla="*/ 411277 h 488069"/>
              <a:gd name="connsiteX77-495" fmla="*/ 2055626 w 2416175"/>
              <a:gd name="connsiteY77-496" fmla="*/ 484894 h 488069"/>
              <a:gd name="connsiteX78-497" fmla="*/ 1818812 w 2416175"/>
              <a:gd name="connsiteY78-498" fmla="*/ 484894 h 488069"/>
              <a:gd name="connsiteX79-499" fmla="*/ 1818812 w 2416175"/>
              <a:gd name="connsiteY79-500" fmla="*/ 0 h 488069"/>
              <a:gd name="connsiteX80-501" fmla="*/ 377825 w 2416175"/>
              <a:gd name="connsiteY80-502" fmla="*/ 0 h 488069"/>
              <a:gd name="connsiteX81-503" fmla="*/ 1375379 w 2416175"/>
              <a:gd name="connsiteY81-504" fmla="*/ 0 h 488069"/>
              <a:gd name="connsiteX82-505" fmla="*/ 1375379 w 2416175"/>
              <a:gd name="connsiteY82-506" fmla="*/ 484894 h 488069"/>
              <a:gd name="connsiteX83-507" fmla="*/ 0 w 2416175"/>
              <a:gd name="connsiteY83-508" fmla="*/ 488069 h 488069"/>
              <a:gd name="connsiteX84-509" fmla="*/ 377825 w 2416175"/>
              <a:gd name="connsiteY84-510" fmla="*/ 0 h 488069"/>
              <a:gd name="connsiteX0-511" fmla="*/ 1534253 w 2482850"/>
              <a:gd name="connsiteY0-512" fmla="*/ 452986 h 488069"/>
              <a:gd name="connsiteX1-513" fmla="*/ 1793288 w 2482850"/>
              <a:gd name="connsiteY1-514" fmla="*/ 452986 h 488069"/>
              <a:gd name="connsiteX2-515" fmla="*/ 1793288 w 2482850"/>
              <a:gd name="connsiteY2-516" fmla="*/ 484894 h 488069"/>
              <a:gd name="connsiteX3-517" fmla="*/ 1534253 w 2482850"/>
              <a:gd name="connsiteY3-518" fmla="*/ 484894 h 488069"/>
              <a:gd name="connsiteX4-519" fmla="*/ 1534253 w 2482850"/>
              <a:gd name="connsiteY4-520" fmla="*/ 452986 h 488069"/>
              <a:gd name="connsiteX5-521" fmla="*/ 2274040 w 2482850"/>
              <a:gd name="connsiteY5-522" fmla="*/ 365178 h 488069"/>
              <a:gd name="connsiteX6-523" fmla="*/ 2449658 w 2482850"/>
              <a:gd name="connsiteY6-524" fmla="*/ 470548 h 488069"/>
              <a:gd name="connsiteX7-525" fmla="*/ 2458439 w 2482850"/>
              <a:gd name="connsiteY7-526" fmla="*/ 455181 h 488069"/>
              <a:gd name="connsiteX8-527" fmla="*/ 2478196 w 2482850"/>
              <a:gd name="connsiteY8-528" fmla="*/ 416765 h 488069"/>
              <a:gd name="connsiteX9-529" fmla="*/ 2482850 w 2482850"/>
              <a:gd name="connsiteY9-530" fmla="*/ 408453 h 488069"/>
              <a:gd name="connsiteX10-531" fmla="*/ 2482850 w 2482850"/>
              <a:gd name="connsiteY10-532" fmla="*/ 484894 h 488069"/>
              <a:gd name="connsiteX11-533" fmla="*/ 2137364 w 2482850"/>
              <a:gd name="connsiteY11-534" fmla="*/ 484894 h 488069"/>
              <a:gd name="connsiteX12-535" fmla="*/ 2186232 w 2482850"/>
              <a:gd name="connsiteY12-536" fmla="*/ 481524 h 488069"/>
              <a:gd name="connsiteX13-537" fmla="*/ 2192817 w 2482850"/>
              <a:gd name="connsiteY13-538" fmla="*/ 481524 h 488069"/>
              <a:gd name="connsiteX14-539" fmla="*/ 2274040 w 2482850"/>
              <a:gd name="connsiteY14-540" fmla="*/ 395911 h 488069"/>
              <a:gd name="connsiteX15-541" fmla="*/ 2274040 w 2482850"/>
              <a:gd name="connsiteY15-542" fmla="*/ 365178 h 488069"/>
              <a:gd name="connsiteX16-543" fmla="*/ 1534253 w 2482850"/>
              <a:gd name="connsiteY16-544" fmla="*/ 323468 h 488069"/>
              <a:gd name="connsiteX17-545" fmla="*/ 1793288 w 2482850"/>
              <a:gd name="connsiteY17-546" fmla="*/ 323468 h 488069"/>
              <a:gd name="connsiteX18-547" fmla="*/ 1793288 w 2482850"/>
              <a:gd name="connsiteY18-548" fmla="*/ 378349 h 488069"/>
              <a:gd name="connsiteX19-549" fmla="*/ 1534253 w 2482850"/>
              <a:gd name="connsiteY19-550" fmla="*/ 378349 h 488069"/>
              <a:gd name="connsiteX20-551" fmla="*/ 1534253 w 2482850"/>
              <a:gd name="connsiteY20-552" fmla="*/ 323468 h 488069"/>
              <a:gd name="connsiteX21-553" fmla="*/ 2418925 w 2482850"/>
              <a:gd name="connsiteY21-554" fmla="*/ 244441 h 488069"/>
              <a:gd name="connsiteX22-555" fmla="*/ 2482850 w 2482850"/>
              <a:gd name="connsiteY22-556" fmla="*/ 244441 h 488069"/>
              <a:gd name="connsiteX23-557" fmla="*/ 2482850 w 2482850"/>
              <a:gd name="connsiteY23-558" fmla="*/ 385617 h 488069"/>
              <a:gd name="connsiteX24-559" fmla="*/ 2379411 w 2482850"/>
              <a:gd name="connsiteY24-560" fmla="*/ 349811 h 488069"/>
              <a:gd name="connsiteX25-561" fmla="*/ 2465024 w 2482850"/>
              <a:gd name="connsiteY25-562" fmla="*/ 294931 h 488069"/>
              <a:gd name="connsiteX26-563" fmla="*/ 2418925 w 2482850"/>
              <a:gd name="connsiteY26-564" fmla="*/ 244441 h 488069"/>
              <a:gd name="connsiteX27-565" fmla="*/ 2274040 w 2482850"/>
              <a:gd name="connsiteY27-566" fmla="*/ 244441 h 488069"/>
              <a:gd name="connsiteX28-567" fmla="*/ 2392582 w 2482850"/>
              <a:gd name="connsiteY28-568" fmla="*/ 244441 h 488069"/>
              <a:gd name="connsiteX29-569" fmla="*/ 2331116 w 2482850"/>
              <a:gd name="connsiteY29-570" fmla="*/ 288345 h 488069"/>
              <a:gd name="connsiteX30-571" fmla="*/ 2313554 w 2482850"/>
              <a:gd name="connsiteY30-572" fmla="*/ 301516 h 488069"/>
              <a:gd name="connsiteX31-573" fmla="*/ 2274040 w 2482850"/>
              <a:gd name="connsiteY31-574" fmla="*/ 255417 h 488069"/>
              <a:gd name="connsiteX32-575" fmla="*/ 2274040 w 2482850"/>
              <a:gd name="connsiteY32-576" fmla="*/ 244441 h 488069"/>
              <a:gd name="connsiteX33-577" fmla="*/ 2065495 w 2482850"/>
              <a:gd name="connsiteY33-578" fmla="*/ 244441 h 488069"/>
              <a:gd name="connsiteX34-579" fmla="*/ 2186232 w 2482850"/>
              <a:gd name="connsiteY34-580" fmla="*/ 244441 h 488069"/>
              <a:gd name="connsiteX35-581" fmla="*/ 2186232 w 2482850"/>
              <a:gd name="connsiteY35-582" fmla="*/ 279564 h 488069"/>
              <a:gd name="connsiteX36-583" fmla="*/ 2113790 w 2482850"/>
              <a:gd name="connsiteY36-584" fmla="*/ 312492 h 488069"/>
              <a:gd name="connsiteX37-585" fmla="*/ 2133547 w 2482850"/>
              <a:gd name="connsiteY37-586" fmla="*/ 288345 h 488069"/>
              <a:gd name="connsiteX38-587" fmla="*/ 2085252 w 2482850"/>
              <a:gd name="connsiteY38-588" fmla="*/ 257612 h 488069"/>
              <a:gd name="connsiteX39-589" fmla="*/ 2065495 w 2482850"/>
              <a:gd name="connsiteY39-590" fmla="*/ 244441 h 488069"/>
              <a:gd name="connsiteX40-591" fmla="*/ 1534253 w 2482850"/>
              <a:gd name="connsiteY40-592" fmla="*/ 196146 h 488069"/>
              <a:gd name="connsiteX41-593" fmla="*/ 1793288 w 2482850"/>
              <a:gd name="connsiteY41-594" fmla="*/ 196146 h 488069"/>
              <a:gd name="connsiteX42-595" fmla="*/ 1793288 w 2482850"/>
              <a:gd name="connsiteY42-596" fmla="*/ 248831 h 488069"/>
              <a:gd name="connsiteX43-597" fmla="*/ 1534253 w 2482850"/>
              <a:gd name="connsiteY43-598" fmla="*/ 248831 h 488069"/>
              <a:gd name="connsiteX44-599" fmla="*/ 1534253 w 2482850"/>
              <a:gd name="connsiteY44-600" fmla="*/ 196146 h 488069"/>
              <a:gd name="connsiteX45-601" fmla="*/ 1534253 w 2482850"/>
              <a:gd name="connsiteY45-602" fmla="*/ 66628 h 488069"/>
              <a:gd name="connsiteX46-603" fmla="*/ 1793288 w 2482850"/>
              <a:gd name="connsiteY46-604" fmla="*/ 66628 h 488069"/>
              <a:gd name="connsiteX47-605" fmla="*/ 1793288 w 2482850"/>
              <a:gd name="connsiteY47-606" fmla="*/ 121509 h 488069"/>
              <a:gd name="connsiteX48-607" fmla="*/ 1534253 w 2482850"/>
              <a:gd name="connsiteY48-608" fmla="*/ 121509 h 488069"/>
              <a:gd name="connsiteX49-609" fmla="*/ 1534253 w 2482850"/>
              <a:gd name="connsiteY49-610" fmla="*/ 66628 h 488069"/>
              <a:gd name="connsiteX50-611" fmla="*/ 2423315 w 2482850"/>
              <a:gd name="connsiteY50-612" fmla="*/ 0 h 488069"/>
              <a:gd name="connsiteX51-613" fmla="*/ 2482850 w 2482850"/>
              <a:gd name="connsiteY51-614" fmla="*/ 0 h 488069"/>
              <a:gd name="connsiteX52-615" fmla="*/ 2482850 w 2482850"/>
              <a:gd name="connsiteY52-616" fmla="*/ 174194 h 488069"/>
              <a:gd name="connsiteX53-617" fmla="*/ 2423315 w 2482850"/>
              <a:gd name="connsiteY53-618" fmla="*/ 174194 h 488069"/>
              <a:gd name="connsiteX54-619" fmla="*/ 2423315 w 2482850"/>
              <a:gd name="connsiteY54-620" fmla="*/ 0 h 488069"/>
              <a:gd name="connsiteX55-621" fmla="*/ 1885487 w 2482850"/>
              <a:gd name="connsiteY55-622" fmla="*/ 0 h 488069"/>
              <a:gd name="connsiteX56-623" fmla="*/ 2004029 w 2482850"/>
              <a:gd name="connsiteY56-624" fmla="*/ 0 h 488069"/>
              <a:gd name="connsiteX57-625" fmla="*/ 2004029 w 2482850"/>
              <a:gd name="connsiteY57-626" fmla="*/ 49067 h 488069"/>
              <a:gd name="connsiteX58-627" fmla="*/ 2335506 w 2482850"/>
              <a:gd name="connsiteY58-628" fmla="*/ 49067 h 488069"/>
              <a:gd name="connsiteX59-629" fmla="*/ 2335506 w 2482850"/>
              <a:gd name="connsiteY59-630" fmla="*/ 77604 h 488069"/>
              <a:gd name="connsiteX60-631" fmla="*/ 2019395 w 2482850"/>
              <a:gd name="connsiteY60-632" fmla="*/ 77604 h 488069"/>
              <a:gd name="connsiteX61-633" fmla="*/ 2019395 w 2482850"/>
              <a:gd name="connsiteY61-634" fmla="*/ 145656 h 488069"/>
              <a:gd name="connsiteX62-635" fmla="*/ 2335506 w 2482850"/>
              <a:gd name="connsiteY62-636" fmla="*/ 145656 h 488069"/>
              <a:gd name="connsiteX63-637" fmla="*/ 2335506 w 2482850"/>
              <a:gd name="connsiteY63-638" fmla="*/ 174194 h 488069"/>
              <a:gd name="connsiteX64-639" fmla="*/ 1960125 w 2482850"/>
              <a:gd name="connsiteY64-640" fmla="*/ 174194 h 488069"/>
              <a:gd name="connsiteX65-641" fmla="*/ 1960125 w 2482850"/>
              <a:gd name="connsiteY65-642" fmla="*/ 244441 h 488069"/>
              <a:gd name="connsiteX66-643" fmla="*/ 2023786 w 2482850"/>
              <a:gd name="connsiteY66-644" fmla="*/ 244441 h 488069"/>
              <a:gd name="connsiteX67-645" fmla="*/ 1988662 w 2482850"/>
              <a:gd name="connsiteY67-646" fmla="*/ 288345 h 488069"/>
              <a:gd name="connsiteX68-647" fmla="*/ 2041348 w 2482850"/>
              <a:gd name="connsiteY68-648" fmla="*/ 323468 h 488069"/>
              <a:gd name="connsiteX69-649" fmla="*/ 2058909 w 2482850"/>
              <a:gd name="connsiteY69-650" fmla="*/ 336640 h 488069"/>
              <a:gd name="connsiteX70-651" fmla="*/ 1957929 w 2482850"/>
              <a:gd name="connsiteY70-652" fmla="*/ 376154 h 488069"/>
              <a:gd name="connsiteX71-653" fmla="*/ 1988662 w 2482850"/>
              <a:gd name="connsiteY71-654" fmla="*/ 459572 h 488069"/>
              <a:gd name="connsiteX72-655" fmla="*/ 2041348 w 2482850"/>
              <a:gd name="connsiteY72-656" fmla="*/ 433229 h 488069"/>
              <a:gd name="connsiteX73-657" fmla="*/ 2186232 w 2482850"/>
              <a:gd name="connsiteY73-658" fmla="*/ 365178 h 488069"/>
              <a:gd name="connsiteX74-659" fmla="*/ 2186232 w 2482850"/>
              <a:gd name="connsiteY74-660" fmla="*/ 382739 h 488069"/>
              <a:gd name="connsiteX75-661" fmla="*/ 2157694 w 2482850"/>
              <a:gd name="connsiteY75-662" fmla="*/ 413472 h 488069"/>
              <a:gd name="connsiteX76-663" fmla="*/ 2102814 w 2482850"/>
              <a:gd name="connsiteY76-664" fmla="*/ 411277 h 488069"/>
              <a:gd name="connsiteX77-665" fmla="*/ 2122301 w 2482850"/>
              <a:gd name="connsiteY77-666" fmla="*/ 484894 h 488069"/>
              <a:gd name="connsiteX78-667" fmla="*/ 1885487 w 2482850"/>
              <a:gd name="connsiteY78-668" fmla="*/ 484894 h 488069"/>
              <a:gd name="connsiteX79-669" fmla="*/ 1885487 w 2482850"/>
              <a:gd name="connsiteY79-670" fmla="*/ 0 h 488069"/>
              <a:gd name="connsiteX80-671" fmla="*/ 444500 w 2482850"/>
              <a:gd name="connsiteY80-672" fmla="*/ 0 h 488069"/>
              <a:gd name="connsiteX81-673" fmla="*/ 1442054 w 2482850"/>
              <a:gd name="connsiteY81-674" fmla="*/ 0 h 488069"/>
              <a:gd name="connsiteX82-675" fmla="*/ 1442054 w 2482850"/>
              <a:gd name="connsiteY82-676" fmla="*/ 484894 h 488069"/>
              <a:gd name="connsiteX83-677" fmla="*/ 0 w 2482850"/>
              <a:gd name="connsiteY83-678" fmla="*/ 488069 h 488069"/>
              <a:gd name="connsiteX84-679" fmla="*/ 444500 w 2482850"/>
              <a:gd name="connsiteY84-680" fmla="*/ 0 h 488069"/>
              <a:gd name="connsiteX0-681" fmla="*/ 1534253 w 2482850"/>
              <a:gd name="connsiteY0-682" fmla="*/ 452986 h 488069"/>
              <a:gd name="connsiteX1-683" fmla="*/ 1793288 w 2482850"/>
              <a:gd name="connsiteY1-684" fmla="*/ 452986 h 488069"/>
              <a:gd name="connsiteX2-685" fmla="*/ 1793288 w 2482850"/>
              <a:gd name="connsiteY2-686" fmla="*/ 484894 h 488069"/>
              <a:gd name="connsiteX3-687" fmla="*/ 1534253 w 2482850"/>
              <a:gd name="connsiteY3-688" fmla="*/ 484894 h 488069"/>
              <a:gd name="connsiteX4-689" fmla="*/ 1534253 w 2482850"/>
              <a:gd name="connsiteY4-690" fmla="*/ 452986 h 488069"/>
              <a:gd name="connsiteX5-691" fmla="*/ 2274040 w 2482850"/>
              <a:gd name="connsiteY5-692" fmla="*/ 365178 h 488069"/>
              <a:gd name="connsiteX6-693" fmla="*/ 2449658 w 2482850"/>
              <a:gd name="connsiteY6-694" fmla="*/ 470548 h 488069"/>
              <a:gd name="connsiteX7-695" fmla="*/ 2458439 w 2482850"/>
              <a:gd name="connsiteY7-696" fmla="*/ 455181 h 488069"/>
              <a:gd name="connsiteX8-697" fmla="*/ 2478196 w 2482850"/>
              <a:gd name="connsiteY8-698" fmla="*/ 416765 h 488069"/>
              <a:gd name="connsiteX9-699" fmla="*/ 2482850 w 2482850"/>
              <a:gd name="connsiteY9-700" fmla="*/ 408453 h 488069"/>
              <a:gd name="connsiteX10-701" fmla="*/ 2482850 w 2482850"/>
              <a:gd name="connsiteY10-702" fmla="*/ 484894 h 488069"/>
              <a:gd name="connsiteX11-703" fmla="*/ 2137364 w 2482850"/>
              <a:gd name="connsiteY11-704" fmla="*/ 484894 h 488069"/>
              <a:gd name="connsiteX12-705" fmla="*/ 2186232 w 2482850"/>
              <a:gd name="connsiteY12-706" fmla="*/ 481524 h 488069"/>
              <a:gd name="connsiteX13-707" fmla="*/ 2192817 w 2482850"/>
              <a:gd name="connsiteY13-708" fmla="*/ 481524 h 488069"/>
              <a:gd name="connsiteX14-709" fmla="*/ 2274040 w 2482850"/>
              <a:gd name="connsiteY14-710" fmla="*/ 395911 h 488069"/>
              <a:gd name="connsiteX15-711" fmla="*/ 2274040 w 2482850"/>
              <a:gd name="connsiteY15-712" fmla="*/ 365178 h 488069"/>
              <a:gd name="connsiteX16-713" fmla="*/ 1534253 w 2482850"/>
              <a:gd name="connsiteY16-714" fmla="*/ 323468 h 488069"/>
              <a:gd name="connsiteX17-715" fmla="*/ 1793288 w 2482850"/>
              <a:gd name="connsiteY17-716" fmla="*/ 323468 h 488069"/>
              <a:gd name="connsiteX18-717" fmla="*/ 1793288 w 2482850"/>
              <a:gd name="connsiteY18-718" fmla="*/ 378349 h 488069"/>
              <a:gd name="connsiteX19-719" fmla="*/ 1534253 w 2482850"/>
              <a:gd name="connsiteY19-720" fmla="*/ 378349 h 488069"/>
              <a:gd name="connsiteX20-721" fmla="*/ 1534253 w 2482850"/>
              <a:gd name="connsiteY20-722" fmla="*/ 323468 h 488069"/>
              <a:gd name="connsiteX21-723" fmla="*/ 2418925 w 2482850"/>
              <a:gd name="connsiteY21-724" fmla="*/ 244441 h 488069"/>
              <a:gd name="connsiteX22-725" fmla="*/ 2482850 w 2482850"/>
              <a:gd name="connsiteY22-726" fmla="*/ 244441 h 488069"/>
              <a:gd name="connsiteX23-727" fmla="*/ 2482850 w 2482850"/>
              <a:gd name="connsiteY23-728" fmla="*/ 385617 h 488069"/>
              <a:gd name="connsiteX24-729" fmla="*/ 2379411 w 2482850"/>
              <a:gd name="connsiteY24-730" fmla="*/ 349811 h 488069"/>
              <a:gd name="connsiteX25-731" fmla="*/ 2465024 w 2482850"/>
              <a:gd name="connsiteY25-732" fmla="*/ 294931 h 488069"/>
              <a:gd name="connsiteX26-733" fmla="*/ 2418925 w 2482850"/>
              <a:gd name="connsiteY26-734" fmla="*/ 244441 h 488069"/>
              <a:gd name="connsiteX27-735" fmla="*/ 2274040 w 2482850"/>
              <a:gd name="connsiteY27-736" fmla="*/ 244441 h 488069"/>
              <a:gd name="connsiteX28-737" fmla="*/ 2392582 w 2482850"/>
              <a:gd name="connsiteY28-738" fmla="*/ 244441 h 488069"/>
              <a:gd name="connsiteX29-739" fmla="*/ 2331116 w 2482850"/>
              <a:gd name="connsiteY29-740" fmla="*/ 288345 h 488069"/>
              <a:gd name="connsiteX30-741" fmla="*/ 2313554 w 2482850"/>
              <a:gd name="connsiteY30-742" fmla="*/ 301516 h 488069"/>
              <a:gd name="connsiteX31-743" fmla="*/ 2274040 w 2482850"/>
              <a:gd name="connsiteY31-744" fmla="*/ 255417 h 488069"/>
              <a:gd name="connsiteX32-745" fmla="*/ 2274040 w 2482850"/>
              <a:gd name="connsiteY32-746" fmla="*/ 244441 h 488069"/>
              <a:gd name="connsiteX33-747" fmla="*/ 2065495 w 2482850"/>
              <a:gd name="connsiteY33-748" fmla="*/ 244441 h 488069"/>
              <a:gd name="connsiteX34-749" fmla="*/ 2186232 w 2482850"/>
              <a:gd name="connsiteY34-750" fmla="*/ 244441 h 488069"/>
              <a:gd name="connsiteX35-751" fmla="*/ 2186232 w 2482850"/>
              <a:gd name="connsiteY35-752" fmla="*/ 279564 h 488069"/>
              <a:gd name="connsiteX36-753" fmla="*/ 2113790 w 2482850"/>
              <a:gd name="connsiteY36-754" fmla="*/ 312492 h 488069"/>
              <a:gd name="connsiteX37-755" fmla="*/ 2133547 w 2482850"/>
              <a:gd name="connsiteY37-756" fmla="*/ 288345 h 488069"/>
              <a:gd name="connsiteX38-757" fmla="*/ 2085252 w 2482850"/>
              <a:gd name="connsiteY38-758" fmla="*/ 257612 h 488069"/>
              <a:gd name="connsiteX39-759" fmla="*/ 2065495 w 2482850"/>
              <a:gd name="connsiteY39-760" fmla="*/ 244441 h 488069"/>
              <a:gd name="connsiteX40-761" fmla="*/ 1534253 w 2482850"/>
              <a:gd name="connsiteY40-762" fmla="*/ 196146 h 488069"/>
              <a:gd name="connsiteX41-763" fmla="*/ 1793288 w 2482850"/>
              <a:gd name="connsiteY41-764" fmla="*/ 196146 h 488069"/>
              <a:gd name="connsiteX42-765" fmla="*/ 1793288 w 2482850"/>
              <a:gd name="connsiteY42-766" fmla="*/ 248831 h 488069"/>
              <a:gd name="connsiteX43-767" fmla="*/ 1534253 w 2482850"/>
              <a:gd name="connsiteY43-768" fmla="*/ 248831 h 488069"/>
              <a:gd name="connsiteX44-769" fmla="*/ 1534253 w 2482850"/>
              <a:gd name="connsiteY44-770" fmla="*/ 196146 h 488069"/>
              <a:gd name="connsiteX45-771" fmla="*/ 1534253 w 2482850"/>
              <a:gd name="connsiteY45-772" fmla="*/ 66628 h 488069"/>
              <a:gd name="connsiteX46-773" fmla="*/ 1793288 w 2482850"/>
              <a:gd name="connsiteY46-774" fmla="*/ 66628 h 488069"/>
              <a:gd name="connsiteX47-775" fmla="*/ 1793288 w 2482850"/>
              <a:gd name="connsiteY47-776" fmla="*/ 121509 h 488069"/>
              <a:gd name="connsiteX48-777" fmla="*/ 1534253 w 2482850"/>
              <a:gd name="connsiteY48-778" fmla="*/ 121509 h 488069"/>
              <a:gd name="connsiteX49-779" fmla="*/ 1534253 w 2482850"/>
              <a:gd name="connsiteY49-780" fmla="*/ 66628 h 488069"/>
              <a:gd name="connsiteX50-781" fmla="*/ 2423315 w 2482850"/>
              <a:gd name="connsiteY50-782" fmla="*/ 0 h 488069"/>
              <a:gd name="connsiteX51-783" fmla="*/ 2482850 w 2482850"/>
              <a:gd name="connsiteY51-784" fmla="*/ 0 h 488069"/>
              <a:gd name="connsiteX52-785" fmla="*/ 2482850 w 2482850"/>
              <a:gd name="connsiteY52-786" fmla="*/ 174194 h 488069"/>
              <a:gd name="connsiteX53-787" fmla="*/ 2423315 w 2482850"/>
              <a:gd name="connsiteY53-788" fmla="*/ 174194 h 488069"/>
              <a:gd name="connsiteX54-789" fmla="*/ 2423315 w 2482850"/>
              <a:gd name="connsiteY54-790" fmla="*/ 0 h 488069"/>
              <a:gd name="connsiteX55-791" fmla="*/ 1885487 w 2482850"/>
              <a:gd name="connsiteY55-792" fmla="*/ 0 h 488069"/>
              <a:gd name="connsiteX56-793" fmla="*/ 2004029 w 2482850"/>
              <a:gd name="connsiteY56-794" fmla="*/ 0 h 488069"/>
              <a:gd name="connsiteX57-795" fmla="*/ 2004029 w 2482850"/>
              <a:gd name="connsiteY57-796" fmla="*/ 49067 h 488069"/>
              <a:gd name="connsiteX58-797" fmla="*/ 2335506 w 2482850"/>
              <a:gd name="connsiteY58-798" fmla="*/ 49067 h 488069"/>
              <a:gd name="connsiteX59-799" fmla="*/ 2335506 w 2482850"/>
              <a:gd name="connsiteY59-800" fmla="*/ 77604 h 488069"/>
              <a:gd name="connsiteX60-801" fmla="*/ 2019395 w 2482850"/>
              <a:gd name="connsiteY60-802" fmla="*/ 77604 h 488069"/>
              <a:gd name="connsiteX61-803" fmla="*/ 2019395 w 2482850"/>
              <a:gd name="connsiteY61-804" fmla="*/ 145656 h 488069"/>
              <a:gd name="connsiteX62-805" fmla="*/ 2335506 w 2482850"/>
              <a:gd name="connsiteY62-806" fmla="*/ 145656 h 488069"/>
              <a:gd name="connsiteX63-807" fmla="*/ 2335506 w 2482850"/>
              <a:gd name="connsiteY63-808" fmla="*/ 174194 h 488069"/>
              <a:gd name="connsiteX64-809" fmla="*/ 1960125 w 2482850"/>
              <a:gd name="connsiteY64-810" fmla="*/ 174194 h 488069"/>
              <a:gd name="connsiteX65-811" fmla="*/ 1960125 w 2482850"/>
              <a:gd name="connsiteY65-812" fmla="*/ 244441 h 488069"/>
              <a:gd name="connsiteX66-813" fmla="*/ 2023786 w 2482850"/>
              <a:gd name="connsiteY66-814" fmla="*/ 244441 h 488069"/>
              <a:gd name="connsiteX67-815" fmla="*/ 1988662 w 2482850"/>
              <a:gd name="connsiteY67-816" fmla="*/ 288345 h 488069"/>
              <a:gd name="connsiteX68-817" fmla="*/ 2041348 w 2482850"/>
              <a:gd name="connsiteY68-818" fmla="*/ 323468 h 488069"/>
              <a:gd name="connsiteX69-819" fmla="*/ 2058909 w 2482850"/>
              <a:gd name="connsiteY69-820" fmla="*/ 336640 h 488069"/>
              <a:gd name="connsiteX70-821" fmla="*/ 1957929 w 2482850"/>
              <a:gd name="connsiteY70-822" fmla="*/ 376154 h 488069"/>
              <a:gd name="connsiteX71-823" fmla="*/ 1988662 w 2482850"/>
              <a:gd name="connsiteY71-824" fmla="*/ 459572 h 488069"/>
              <a:gd name="connsiteX72-825" fmla="*/ 2041348 w 2482850"/>
              <a:gd name="connsiteY72-826" fmla="*/ 433229 h 488069"/>
              <a:gd name="connsiteX73-827" fmla="*/ 2186232 w 2482850"/>
              <a:gd name="connsiteY73-828" fmla="*/ 365178 h 488069"/>
              <a:gd name="connsiteX74-829" fmla="*/ 2186232 w 2482850"/>
              <a:gd name="connsiteY74-830" fmla="*/ 382739 h 488069"/>
              <a:gd name="connsiteX75-831" fmla="*/ 2157694 w 2482850"/>
              <a:gd name="connsiteY75-832" fmla="*/ 413472 h 488069"/>
              <a:gd name="connsiteX76-833" fmla="*/ 2102814 w 2482850"/>
              <a:gd name="connsiteY76-834" fmla="*/ 411277 h 488069"/>
              <a:gd name="connsiteX77-835" fmla="*/ 2122301 w 2482850"/>
              <a:gd name="connsiteY77-836" fmla="*/ 484894 h 488069"/>
              <a:gd name="connsiteX78-837" fmla="*/ 1885487 w 2482850"/>
              <a:gd name="connsiteY78-838" fmla="*/ 484894 h 488069"/>
              <a:gd name="connsiteX79-839" fmla="*/ 1885487 w 2482850"/>
              <a:gd name="connsiteY79-840" fmla="*/ 0 h 488069"/>
              <a:gd name="connsiteX80-841" fmla="*/ 444500 w 2482850"/>
              <a:gd name="connsiteY80-842" fmla="*/ 0 h 488069"/>
              <a:gd name="connsiteX81-843" fmla="*/ 1442054 w 2482850"/>
              <a:gd name="connsiteY81-844" fmla="*/ 0 h 488069"/>
              <a:gd name="connsiteX82-845" fmla="*/ 1442054 w 2482850"/>
              <a:gd name="connsiteY82-846" fmla="*/ 484894 h 488069"/>
              <a:gd name="connsiteX83-847" fmla="*/ 0 w 2482850"/>
              <a:gd name="connsiteY83-848" fmla="*/ 488069 h 488069"/>
              <a:gd name="connsiteX84-849" fmla="*/ 444500 w 2482850"/>
              <a:gd name="connsiteY84-850" fmla="*/ 0 h 488069"/>
              <a:gd name="connsiteX0-851" fmla="*/ 1534253 w 2482850"/>
              <a:gd name="connsiteY0-852" fmla="*/ 452986 h 488069"/>
              <a:gd name="connsiteX1-853" fmla="*/ 1793288 w 2482850"/>
              <a:gd name="connsiteY1-854" fmla="*/ 452986 h 488069"/>
              <a:gd name="connsiteX2-855" fmla="*/ 1793288 w 2482850"/>
              <a:gd name="connsiteY2-856" fmla="*/ 484894 h 488069"/>
              <a:gd name="connsiteX3-857" fmla="*/ 1534253 w 2482850"/>
              <a:gd name="connsiteY3-858" fmla="*/ 484894 h 488069"/>
              <a:gd name="connsiteX4-859" fmla="*/ 1534253 w 2482850"/>
              <a:gd name="connsiteY4-860" fmla="*/ 452986 h 488069"/>
              <a:gd name="connsiteX5-861" fmla="*/ 2274040 w 2482850"/>
              <a:gd name="connsiteY5-862" fmla="*/ 365178 h 488069"/>
              <a:gd name="connsiteX6-863" fmla="*/ 2449658 w 2482850"/>
              <a:gd name="connsiteY6-864" fmla="*/ 470548 h 488069"/>
              <a:gd name="connsiteX7-865" fmla="*/ 2458439 w 2482850"/>
              <a:gd name="connsiteY7-866" fmla="*/ 455181 h 488069"/>
              <a:gd name="connsiteX8-867" fmla="*/ 2478196 w 2482850"/>
              <a:gd name="connsiteY8-868" fmla="*/ 416765 h 488069"/>
              <a:gd name="connsiteX9-869" fmla="*/ 2482850 w 2482850"/>
              <a:gd name="connsiteY9-870" fmla="*/ 408453 h 488069"/>
              <a:gd name="connsiteX10-871" fmla="*/ 2482850 w 2482850"/>
              <a:gd name="connsiteY10-872" fmla="*/ 484894 h 488069"/>
              <a:gd name="connsiteX11-873" fmla="*/ 2137364 w 2482850"/>
              <a:gd name="connsiteY11-874" fmla="*/ 484894 h 488069"/>
              <a:gd name="connsiteX12-875" fmla="*/ 2186232 w 2482850"/>
              <a:gd name="connsiteY12-876" fmla="*/ 481524 h 488069"/>
              <a:gd name="connsiteX13-877" fmla="*/ 2192817 w 2482850"/>
              <a:gd name="connsiteY13-878" fmla="*/ 481524 h 488069"/>
              <a:gd name="connsiteX14-879" fmla="*/ 2274040 w 2482850"/>
              <a:gd name="connsiteY14-880" fmla="*/ 395911 h 488069"/>
              <a:gd name="connsiteX15-881" fmla="*/ 2274040 w 2482850"/>
              <a:gd name="connsiteY15-882" fmla="*/ 365178 h 488069"/>
              <a:gd name="connsiteX16-883" fmla="*/ 1534253 w 2482850"/>
              <a:gd name="connsiteY16-884" fmla="*/ 323468 h 488069"/>
              <a:gd name="connsiteX17-885" fmla="*/ 1793288 w 2482850"/>
              <a:gd name="connsiteY17-886" fmla="*/ 323468 h 488069"/>
              <a:gd name="connsiteX18-887" fmla="*/ 1793288 w 2482850"/>
              <a:gd name="connsiteY18-888" fmla="*/ 378349 h 488069"/>
              <a:gd name="connsiteX19-889" fmla="*/ 1534253 w 2482850"/>
              <a:gd name="connsiteY19-890" fmla="*/ 378349 h 488069"/>
              <a:gd name="connsiteX20-891" fmla="*/ 1534253 w 2482850"/>
              <a:gd name="connsiteY20-892" fmla="*/ 323468 h 488069"/>
              <a:gd name="connsiteX21-893" fmla="*/ 2418925 w 2482850"/>
              <a:gd name="connsiteY21-894" fmla="*/ 244441 h 488069"/>
              <a:gd name="connsiteX22-895" fmla="*/ 2482850 w 2482850"/>
              <a:gd name="connsiteY22-896" fmla="*/ 244441 h 488069"/>
              <a:gd name="connsiteX23-897" fmla="*/ 2482850 w 2482850"/>
              <a:gd name="connsiteY23-898" fmla="*/ 385617 h 488069"/>
              <a:gd name="connsiteX24-899" fmla="*/ 2379411 w 2482850"/>
              <a:gd name="connsiteY24-900" fmla="*/ 349811 h 488069"/>
              <a:gd name="connsiteX25-901" fmla="*/ 2465024 w 2482850"/>
              <a:gd name="connsiteY25-902" fmla="*/ 294931 h 488069"/>
              <a:gd name="connsiteX26-903" fmla="*/ 2418925 w 2482850"/>
              <a:gd name="connsiteY26-904" fmla="*/ 244441 h 488069"/>
              <a:gd name="connsiteX27-905" fmla="*/ 2274040 w 2482850"/>
              <a:gd name="connsiteY27-906" fmla="*/ 244441 h 488069"/>
              <a:gd name="connsiteX28-907" fmla="*/ 2392582 w 2482850"/>
              <a:gd name="connsiteY28-908" fmla="*/ 244441 h 488069"/>
              <a:gd name="connsiteX29-909" fmla="*/ 2331116 w 2482850"/>
              <a:gd name="connsiteY29-910" fmla="*/ 288345 h 488069"/>
              <a:gd name="connsiteX30-911" fmla="*/ 2313554 w 2482850"/>
              <a:gd name="connsiteY30-912" fmla="*/ 301516 h 488069"/>
              <a:gd name="connsiteX31-913" fmla="*/ 2274040 w 2482850"/>
              <a:gd name="connsiteY31-914" fmla="*/ 255417 h 488069"/>
              <a:gd name="connsiteX32-915" fmla="*/ 2274040 w 2482850"/>
              <a:gd name="connsiteY32-916" fmla="*/ 244441 h 488069"/>
              <a:gd name="connsiteX33-917" fmla="*/ 2065495 w 2482850"/>
              <a:gd name="connsiteY33-918" fmla="*/ 244441 h 488069"/>
              <a:gd name="connsiteX34-919" fmla="*/ 2186232 w 2482850"/>
              <a:gd name="connsiteY34-920" fmla="*/ 244441 h 488069"/>
              <a:gd name="connsiteX35-921" fmla="*/ 2186232 w 2482850"/>
              <a:gd name="connsiteY35-922" fmla="*/ 279564 h 488069"/>
              <a:gd name="connsiteX36-923" fmla="*/ 2113790 w 2482850"/>
              <a:gd name="connsiteY36-924" fmla="*/ 312492 h 488069"/>
              <a:gd name="connsiteX37-925" fmla="*/ 2133547 w 2482850"/>
              <a:gd name="connsiteY37-926" fmla="*/ 288345 h 488069"/>
              <a:gd name="connsiteX38-927" fmla="*/ 2085252 w 2482850"/>
              <a:gd name="connsiteY38-928" fmla="*/ 257612 h 488069"/>
              <a:gd name="connsiteX39-929" fmla="*/ 2065495 w 2482850"/>
              <a:gd name="connsiteY39-930" fmla="*/ 244441 h 488069"/>
              <a:gd name="connsiteX40-931" fmla="*/ 1534253 w 2482850"/>
              <a:gd name="connsiteY40-932" fmla="*/ 196146 h 488069"/>
              <a:gd name="connsiteX41-933" fmla="*/ 1793288 w 2482850"/>
              <a:gd name="connsiteY41-934" fmla="*/ 196146 h 488069"/>
              <a:gd name="connsiteX42-935" fmla="*/ 1793288 w 2482850"/>
              <a:gd name="connsiteY42-936" fmla="*/ 248831 h 488069"/>
              <a:gd name="connsiteX43-937" fmla="*/ 1534253 w 2482850"/>
              <a:gd name="connsiteY43-938" fmla="*/ 248831 h 488069"/>
              <a:gd name="connsiteX44-939" fmla="*/ 1534253 w 2482850"/>
              <a:gd name="connsiteY44-940" fmla="*/ 196146 h 488069"/>
              <a:gd name="connsiteX45-941" fmla="*/ 1534253 w 2482850"/>
              <a:gd name="connsiteY45-942" fmla="*/ 66628 h 488069"/>
              <a:gd name="connsiteX46-943" fmla="*/ 1793288 w 2482850"/>
              <a:gd name="connsiteY46-944" fmla="*/ 66628 h 488069"/>
              <a:gd name="connsiteX47-945" fmla="*/ 1793288 w 2482850"/>
              <a:gd name="connsiteY47-946" fmla="*/ 121509 h 488069"/>
              <a:gd name="connsiteX48-947" fmla="*/ 1534253 w 2482850"/>
              <a:gd name="connsiteY48-948" fmla="*/ 121509 h 488069"/>
              <a:gd name="connsiteX49-949" fmla="*/ 1534253 w 2482850"/>
              <a:gd name="connsiteY49-950" fmla="*/ 66628 h 488069"/>
              <a:gd name="connsiteX50-951" fmla="*/ 2423315 w 2482850"/>
              <a:gd name="connsiteY50-952" fmla="*/ 0 h 488069"/>
              <a:gd name="connsiteX51-953" fmla="*/ 2482850 w 2482850"/>
              <a:gd name="connsiteY51-954" fmla="*/ 0 h 488069"/>
              <a:gd name="connsiteX52-955" fmla="*/ 2482850 w 2482850"/>
              <a:gd name="connsiteY52-956" fmla="*/ 174194 h 488069"/>
              <a:gd name="connsiteX53-957" fmla="*/ 2423315 w 2482850"/>
              <a:gd name="connsiteY53-958" fmla="*/ 174194 h 488069"/>
              <a:gd name="connsiteX54-959" fmla="*/ 2423315 w 2482850"/>
              <a:gd name="connsiteY54-960" fmla="*/ 0 h 488069"/>
              <a:gd name="connsiteX55-961" fmla="*/ 1885487 w 2482850"/>
              <a:gd name="connsiteY55-962" fmla="*/ 0 h 488069"/>
              <a:gd name="connsiteX56-963" fmla="*/ 2004029 w 2482850"/>
              <a:gd name="connsiteY56-964" fmla="*/ 0 h 488069"/>
              <a:gd name="connsiteX57-965" fmla="*/ 2004029 w 2482850"/>
              <a:gd name="connsiteY57-966" fmla="*/ 49067 h 488069"/>
              <a:gd name="connsiteX58-967" fmla="*/ 2335506 w 2482850"/>
              <a:gd name="connsiteY58-968" fmla="*/ 49067 h 488069"/>
              <a:gd name="connsiteX59-969" fmla="*/ 2335506 w 2482850"/>
              <a:gd name="connsiteY59-970" fmla="*/ 77604 h 488069"/>
              <a:gd name="connsiteX60-971" fmla="*/ 2019395 w 2482850"/>
              <a:gd name="connsiteY60-972" fmla="*/ 77604 h 488069"/>
              <a:gd name="connsiteX61-973" fmla="*/ 2019395 w 2482850"/>
              <a:gd name="connsiteY61-974" fmla="*/ 145656 h 488069"/>
              <a:gd name="connsiteX62-975" fmla="*/ 2335506 w 2482850"/>
              <a:gd name="connsiteY62-976" fmla="*/ 145656 h 488069"/>
              <a:gd name="connsiteX63-977" fmla="*/ 2335506 w 2482850"/>
              <a:gd name="connsiteY63-978" fmla="*/ 174194 h 488069"/>
              <a:gd name="connsiteX64-979" fmla="*/ 1960125 w 2482850"/>
              <a:gd name="connsiteY64-980" fmla="*/ 174194 h 488069"/>
              <a:gd name="connsiteX65-981" fmla="*/ 1960125 w 2482850"/>
              <a:gd name="connsiteY65-982" fmla="*/ 244441 h 488069"/>
              <a:gd name="connsiteX66-983" fmla="*/ 2023786 w 2482850"/>
              <a:gd name="connsiteY66-984" fmla="*/ 244441 h 488069"/>
              <a:gd name="connsiteX67-985" fmla="*/ 1988662 w 2482850"/>
              <a:gd name="connsiteY67-986" fmla="*/ 288345 h 488069"/>
              <a:gd name="connsiteX68-987" fmla="*/ 2041348 w 2482850"/>
              <a:gd name="connsiteY68-988" fmla="*/ 323468 h 488069"/>
              <a:gd name="connsiteX69-989" fmla="*/ 2058909 w 2482850"/>
              <a:gd name="connsiteY69-990" fmla="*/ 336640 h 488069"/>
              <a:gd name="connsiteX70-991" fmla="*/ 1957929 w 2482850"/>
              <a:gd name="connsiteY70-992" fmla="*/ 376154 h 488069"/>
              <a:gd name="connsiteX71-993" fmla="*/ 1988662 w 2482850"/>
              <a:gd name="connsiteY71-994" fmla="*/ 459572 h 488069"/>
              <a:gd name="connsiteX72-995" fmla="*/ 2041348 w 2482850"/>
              <a:gd name="connsiteY72-996" fmla="*/ 433229 h 488069"/>
              <a:gd name="connsiteX73-997" fmla="*/ 2186232 w 2482850"/>
              <a:gd name="connsiteY73-998" fmla="*/ 365178 h 488069"/>
              <a:gd name="connsiteX74-999" fmla="*/ 2186232 w 2482850"/>
              <a:gd name="connsiteY74-1000" fmla="*/ 382739 h 488069"/>
              <a:gd name="connsiteX75-1001" fmla="*/ 2157694 w 2482850"/>
              <a:gd name="connsiteY75-1002" fmla="*/ 413472 h 488069"/>
              <a:gd name="connsiteX76-1003" fmla="*/ 2102814 w 2482850"/>
              <a:gd name="connsiteY76-1004" fmla="*/ 411277 h 488069"/>
              <a:gd name="connsiteX77-1005" fmla="*/ 2122301 w 2482850"/>
              <a:gd name="connsiteY77-1006" fmla="*/ 484894 h 488069"/>
              <a:gd name="connsiteX78-1007" fmla="*/ 1885487 w 2482850"/>
              <a:gd name="connsiteY78-1008" fmla="*/ 484894 h 488069"/>
              <a:gd name="connsiteX79-1009" fmla="*/ 1885487 w 2482850"/>
              <a:gd name="connsiteY79-1010" fmla="*/ 0 h 488069"/>
              <a:gd name="connsiteX80-1011" fmla="*/ 444500 w 2482850"/>
              <a:gd name="connsiteY80-1012" fmla="*/ 0 h 488069"/>
              <a:gd name="connsiteX81-1013" fmla="*/ 1442054 w 2482850"/>
              <a:gd name="connsiteY81-1014" fmla="*/ 0 h 488069"/>
              <a:gd name="connsiteX82-1015" fmla="*/ 1442054 w 2482850"/>
              <a:gd name="connsiteY82-1016" fmla="*/ 484894 h 488069"/>
              <a:gd name="connsiteX83-1017" fmla="*/ 0 w 2482850"/>
              <a:gd name="connsiteY83-1018" fmla="*/ 488069 h 488069"/>
              <a:gd name="connsiteX84-1019" fmla="*/ 444500 w 2482850"/>
              <a:gd name="connsiteY84-1020" fmla="*/ 0 h 488069"/>
              <a:gd name="connsiteX0-1021" fmla="*/ 1534253 w 2482850"/>
              <a:gd name="connsiteY0-1022" fmla="*/ 452986 h 488069"/>
              <a:gd name="connsiteX1-1023" fmla="*/ 1793288 w 2482850"/>
              <a:gd name="connsiteY1-1024" fmla="*/ 452986 h 488069"/>
              <a:gd name="connsiteX2-1025" fmla="*/ 1793288 w 2482850"/>
              <a:gd name="connsiteY2-1026" fmla="*/ 484894 h 488069"/>
              <a:gd name="connsiteX3-1027" fmla="*/ 1534253 w 2482850"/>
              <a:gd name="connsiteY3-1028" fmla="*/ 484894 h 488069"/>
              <a:gd name="connsiteX4-1029" fmla="*/ 1534253 w 2482850"/>
              <a:gd name="connsiteY4-1030" fmla="*/ 452986 h 488069"/>
              <a:gd name="connsiteX5-1031" fmla="*/ 2274040 w 2482850"/>
              <a:gd name="connsiteY5-1032" fmla="*/ 365178 h 488069"/>
              <a:gd name="connsiteX6-1033" fmla="*/ 2449658 w 2482850"/>
              <a:gd name="connsiteY6-1034" fmla="*/ 470548 h 488069"/>
              <a:gd name="connsiteX7-1035" fmla="*/ 2458439 w 2482850"/>
              <a:gd name="connsiteY7-1036" fmla="*/ 455181 h 488069"/>
              <a:gd name="connsiteX8-1037" fmla="*/ 2478196 w 2482850"/>
              <a:gd name="connsiteY8-1038" fmla="*/ 416765 h 488069"/>
              <a:gd name="connsiteX9-1039" fmla="*/ 2482850 w 2482850"/>
              <a:gd name="connsiteY9-1040" fmla="*/ 408453 h 488069"/>
              <a:gd name="connsiteX10-1041" fmla="*/ 2482850 w 2482850"/>
              <a:gd name="connsiteY10-1042" fmla="*/ 484894 h 488069"/>
              <a:gd name="connsiteX11-1043" fmla="*/ 2137364 w 2482850"/>
              <a:gd name="connsiteY11-1044" fmla="*/ 484894 h 488069"/>
              <a:gd name="connsiteX12-1045" fmla="*/ 2186232 w 2482850"/>
              <a:gd name="connsiteY12-1046" fmla="*/ 481524 h 488069"/>
              <a:gd name="connsiteX13-1047" fmla="*/ 2192817 w 2482850"/>
              <a:gd name="connsiteY13-1048" fmla="*/ 481524 h 488069"/>
              <a:gd name="connsiteX14-1049" fmla="*/ 2274040 w 2482850"/>
              <a:gd name="connsiteY14-1050" fmla="*/ 395911 h 488069"/>
              <a:gd name="connsiteX15-1051" fmla="*/ 2274040 w 2482850"/>
              <a:gd name="connsiteY15-1052" fmla="*/ 365178 h 488069"/>
              <a:gd name="connsiteX16-1053" fmla="*/ 1534253 w 2482850"/>
              <a:gd name="connsiteY16-1054" fmla="*/ 323468 h 488069"/>
              <a:gd name="connsiteX17-1055" fmla="*/ 1793288 w 2482850"/>
              <a:gd name="connsiteY17-1056" fmla="*/ 323468 h 488069"/>
              <a:gd name="connsiteX18-1057" fmla="*/ 1793288 w 2482850"/>
              <a:gd name="connsiteY18-1058" fmla="*/ 378349 h 488069"/>
              <a:gd name="connsiteX19-1059" fmla="*/ 1534253 w 2482850"/>
              <a:gd name="connsiteY19-1060" fmla="*/ 378349 h 488069"/>
              <a:gd name="connsiteX20-1061" fmla="*/ 1534253 w 2482850"/>
              <a:gd name="connsiteY20-1062" fmla="*/ 323468 h 488069"/>
              <a:gd name="connsiteX21-1063" fmla="*/ 2418925 w 2482850"/>
              <a:gd name="connsiteY21-1064" fmla="*/ 244441 h 488069"/>
              <a:gd name="connsiteX22-1065" fmla="*/ 2482850 w 2482850"/>
              <a:gd name="connsiteY22-1066" fmla="*/ 244441 h 488069"/>
              <a:gd name="connsiteX23-1067" fmla="*/ 2482850 w 2482850"/>
              <a:gd name="connsiteY23-1068" fmla="*/ 385617 h 488069"/>
              <a:gd name="connsiteX24-1069" fmla="*/ 2379411 w 2482850"/>
              <a:gd name="connsiteY24-1070" fmla="*/ 349811 h 488069"/>
              <a:gd name="connsiteX25-1071" fmla="*/ 2465024 w 2482850"/>
              <a:gd name="connsiteY25-1072" fmla="*/ 294931 h 488069"/>
              <a:gd name="connsiteX26-1073" fmla="*/ 2418925 w 2482850"/>
              <a:gd name="connsiteY26-1074" fmla="*/ 244441 h 488069"/>
              <a:gd name="connsiteX27-1075" fmla="*/ 2274040 w 2482850"/>
              <a:gd name="connsiteY27-1076" fmla="*/ 244441 h 488069"/>
              <a:gd name="connsiteX28-1077" fmla="*/ 2392582 w 2482850"/>
              <a:gd name="connsiteY28-1078" fmla="*/ 244441 h 488069"/>
              <a:gd name="connsiteX29-1079" fmla="*/ 2331116 w 2482850"/>
              <a:gd name="connsiteY29-1080" fmla="*/ 288345 h 488069"/>
              <a:gd name="connsiteX30-1081" fmla="*/ 2313554 w 2482850"/>
              <a:gd name="connsiteY30-1082" fmla="*/ 301516 h 488069"/>
              <a:gd name="connsiteX31-1083" fmla="*/ 2274040 w 2482850"/>
              <a:gd name="connsiteY31-1084" fmla="*/ 255417 h 488069"/>
              <a:gd name="connsiteX32-1085" fmla="*/ 2274040 w 2482850"/>
              <a:gd name="connsiteY32-1086" fmla="*/ 244441 h 488069"/>
              <a:gd name="connsiteX33-1087" fmla="*/ 2065495 w 2482850"/>
              <a:gd name="connsiteY33-1088" fmla="*/ 244441 h 488069"/>
              <a:gd name="connsiteX34-1089" fmla="*/ 2186232 w 2482850"/>
              <a:gd name="connsiteY34-1090" fmla="*/ 244441 h 488069"/>
              <a:gd name="connsiteX35-1091" fmla="*/ 2186232 w 2482850"/>
              <a:gd name="connsiteY35-1092" fmla="*/ 279564 h 488069"/>
              <a:gd name="connsiteX36-1093" fmla="*/ 2113790 w 2482850"/>
              <a:gd name="connsiteY36-1094" fmla="*/ 312492 h 488069"/>
              <a:gd name="connsiteX37-1095" fmla="*/ 2133547 w 2482850"/>
              <a:gd name="connsiteY37-1096" fmla="*/ 288345 h 488069"/>
              <a:gd name="connsiteX38-1097" fmla="*/ 2085252 w 2482850"/>
              <a:gd name="connsiteY38-1098" fmla="*/ 257612 h 488069"/>
              <a:gd name="connsiteX39-1099" fmla="*/ 2065495 w 2482850"/>
              <a:gd name="connsiteY39-1100" fmla="*/ 244441 h 488069"/>
              <a:gd name="connsiteX40-1101" fmla="*/ 1534253 w 2482850"/>
              <a:gd name="connsiteY40-1102" fmla="*/ 196146 h 488069"/>
              <a:gd name="connsiteX41-1103" fmla="*/ 1793288 w 2482850"/>
              <a:gd name="connsiteY41-1104" fmla="*/ 196146 h 488069"/>
              <a:gd name="connsiteX42-1105" fmla="*/ 1793288 w 2482850"/>
              <a:gd name="connsiteY42-1106" fmla="*/ 248831 h 488069"/>
              <a:gd name="connsiteX43-1107" fmla="*/ 1534253 w 2482850"/>
              <a:gd name="connsiteY43-1108" fmla="*/ 248831 h 488069"/>
              <a:gd name="connsiteX44-1109" fmla="*/ 1534253 w 2482850"/>
              <a:gd name="connsiteY44-1110" fmla="*/ 196146 h 488069"/>
              <a:gd name="connsiteX45-1111" fmla="*/ 1534253 w 2482850"/>
              <a:gd name="connsiteY45-1112" fmla="*/ 66628 h 488069"/>
              <a:gd name="connsiteX46-1113" fmla="*/ 1793288 w 2482850"/>
              <a:gd name="connsiteY46-1114" fmla="*/ 66628 h 488069"/>
              <a:gd name="connsiteX47-1115" fmla="*/ 1793288 w 2482850"/>
              <a:gd name="connsiteY47-1116" fmla="*/ 121509 h 488069"/>
              <a:gd name="connsiteX48-1117" fmla="*/ 1534253 w 2482850"/>
              <a:gd name="connsiteY48-1118" fmla="*/ 121509 h 488069"/>
              <a:gd name="connsiteX49-1119" fmla="*/ 1534253 w 2482850"/>
              <a:gd name="connsiteY49-1120" fmla="*/ 66628 h 488069"/>
              <a:gd name="connsiteX50-1121" fmla="*/ 2423315 w 2482850"/>
              <a:gd name="connsiteY50-1122" fmla="*/ 0 h 488069"/>
              <a:gd name="connsiteX51-1123" fmla="*/ 2482850 w 2482850"/>
              <a:gd name="connsiteY51-1124" fmla="*/ 0 h 488069"/>
              <a:gd name="connsiteX52-1125" fmla="*/ 2482850 w 2482850"/>
              <a:gd name="connsiteY52-1126" fmla="*/ 174194 h 488069"/>
              <a:gd name="connsiteX53-1127" fmla="*/ 2423315 w 2482850"/>
              <a:gd name="connsiteY53-1128" fmla="*/ 174194 h 488069"/>
              <a:gd name="connsiteX54-1129" fmla="*/ 2423315 w 2482850"/>
              <a:gd name="connsiteY54-1130" fmla="*/ 0 h 488069"/>
              <a:gd name="connsiteX55-1131" fmla="*/ 1885487 w 2482850"/>
              <a:gd name="connsiteY55-1132" fmla="*/ 0 h 488069"/>
              <a:gd name="connsiteX56-1133" fmla="*/ 2004029 w 2482850"/>
              <a:gd name="connsiteY56-1134" fmla="*/ 0 h 488069"/>
              <a:gd name="connsiteX57-1135" fmla="*/ 2004029 w 2482850"/>
              <a:gd name="connsiteY57-1136" fmla="*/ 49067 h 488069"/>
              <a:gd name="connsiteX58-1137" fmla="*/ 2335506 w 2482850"/>
              <a:gd name="connsiteY58-1138" fmla="*/ 49067 h 488069"/>
              <a:gd name="connsiteX59-1139" fmla="*/ 2335506 w 2482850"/>
              <a:gd name="connsiteY59-1140" fmla="*/ 77604 h 488069"/>
              <a:gd name="connsiteX60-1141" fmla="*/ 2019395 w 2482850"/>
              <a:gd name="connsiteY60-1142" fmla="*/ 77604 h 488069"/>
              <a:gd name="connsiteX61-1143" fmla="*/ 2019395 w 2482850"/>
              <a:gd name="connsiteY61-1144" fmla="*/ 145656 h 488069"/>
              <a:gd name="connsiteX62-1145" fmla="*/ 2335506 w 2482850"/>
              <a:gd name="connsiteY62-1146" fmla="*/ 145656 h 488069"/>
              <a:gd name="connsiteX63-1147" fmla="*/ 2335506 w 2482850"/>
              <a:gd name="connsiteY63-1148" fmla="*/ 174194 h 488069"/>
              <a:gd name="connsiteX64-1149" fmla="*/ 1960125 w 2482850"/>
              <a:gd name="connsiteY64-1150" fmla="*/ 174194 h 488069"/>
              <a:gd name="connsiteX65-1151" fmla="*/ 1960125 w 2482850"/>
              <a:gd name="connsiteY65-1152" fmla="*/ 244441 h 488069"/>
              <a:gd name="connsiteX66-1153" fmla="*/ 2023786 w 2482850"/>
              <a:gd name="connsiteY66-1154" fmla="*/ 244441 h 488069"/>
              <a:gd name="connsiteX67-1155" fmla="*/ 1988662 w 2482850"/>
              <a:gd name="connsiteY67-1156" fmla="*/ 288345 h 488069"/>
              <a:gd name="connsiteX68-1157" fmla="*/ 2041348 w 2482850"/>
              <a:gd name="connsiteY68-1158" fmla="*/ 323468 h 488069"/>
              <a:gd name="connsiteX69-1159" fmla="*/ 2058909 w 2482850"/>
              <a:gd name="connsiteY69-1160" fmla="*/ 336640 h 488069"/>
              <a:gd name="connsiteX70-1161" fmla="*/ 1957929 w 2482850"/>
              <a:gd name="connsiteY70-1162" fmla="*/ 376154 h 488069"/>
              <a:gd name="connsiteX71-1163" fmla="*/ 1988662 w 2482850"/>
              <a:gd name="connsiteY71-1164" fmla="*/ 459572 h 488069"/>
              <a:gd name="connsiteX72-1165" fmla="*/ 2041348 w 2482850"/>
              <a:gd name="connsiteY72-1166" fmla="*/ 433229 h 488069"/>
              <a:gd name="connsiteX73-1167" fmla="*/ 2186232 w 2482850"/>
              <a:gd name="connsiteY73-1168" fmla="*/ 365178 h 488069"/>
              <a:gd name="connsiteX74-1169" fmla="*/ 2186232 w 2482850"/>
              <a:gd name="connsiteY74-1170" fmla="*/ 382739 h 488069"/>
              <a:gd name="connsiteX75-1171" fmla="*/ 2157694 w 2482850"/>
              <a:gd name="connsiteY75-1172" fmla="*/ 413472 h 488069"/>
              <a:gd name="connsiteX76-1173" fmla="*/ 2102814 w 2482850"/>
              <a:gd name="connsiteY76-1174" fmla="*/ 411277 h 488069"/>
              <a:gd name="connsiteX77-1175" fmla="*/ 2122301 w 2482850"/>
              <a:gd name="connsiteY77-1176" fmla="*/ 484894 h 488069"/>
              <a:gd name="connsiteX78-1177" fmla="*/ 1885487 w 2482850"/>
              <a:gd name="connsiteY78-1178" fmla="*/ 484894 h 488069"/>
              <a:gd name="connsiteX79-1179" fmla="*/ 1885487 w 2482850"/>
              <a:gd name="connsiteY79-1180" fmla="*/ 0 h 488069"/>
              <a:gd name="connsiteX80-1181" fmla="*/ 444500 w 2482850"/>
              <a:gd name="connsiteY80-1182" fmla="*/ 0 h 488069"/>
              <a:gd name="connsiteX81-1183" fmla="*/ 1442054 w 2482850"/>
              <a:gd name="connsiteY81-1184" fmla="*/ 0 h 488069"/>
              <a:gd name="connsiteX82-1185" fmla="*/ 1442054 w 2482850"/>
              <a:gd name="connsiteY82-1186" fmla="*/ 484894 h 488069"/>
              <a:gd name="connsiteX83-1187" fmla="*/ 0 w 2482850"/>
              <a:gd name="connsiteY83-1188" fmla="*/ 488069 h 488069"/>
              <a:gd name="connsiteX84-1189" fmla="*/ 444500 w 2482850"/>
              <a:gd name="connsiteY84-1190" fmla="*/ 0 h 488069"/>
              <a:gd name="connsiteX0-1191" fmla="*/ 1534253 w 2482850"/>
              <a:gd name="connsiteY0-1192" fmla="*/ 452986 h 488069"/>
              <a:gd name="connsiteX1-1193" fmla="*/ 1793288 w 2482850"/>
              <a:gd name="connsiteY1-1194" fmla="*/ 452986 h 488069"/>
              <a:gd name="connsiteX2-1195" fmla="*/ 1793288 w 2482850"/>
              <a:gd name="connsiteY2-1196" fmla="*/ 484894 h 488069"/>
              <a:gd name="connsiteX3-1197" fmla="*/ 1534253 w 2482850"/>
              <a:gd name="connsiteY3-1198" fmla="*/ 484894 h 488069"/>
              <a:gd name="connsiteX4-1199" fmla="*/ 1534253 w 2482850"/>
              <a:gd name="connsiteY4-1200" fmla="*/ 452986 h 488069"/>
              <a:gd name="connsiteX5-1201" fmla="*/ 2274040 w 2482850"/>
              <a:gd name="connsiteY5-1202" fmla="*/ 365178 h 488069"/>
              <a:gd name="connsiteX6-1203" fmla="*/ 2449658 w 2482850"/>
              <a:gd name="connsiteY6-1204" fmla="*/ 470548 h 488069"/>
              <a:gd name="connsiteX7-1205" fmla="*/ 2458439 w 2482850"/>
              <a:gd name="connsiteY7-1206" fmla="*/ 455181 h 488069"/>
              <a:gd name="connsiteX8-1207" fmla="*/ 2478196 w 2482850"/>
              <a:gd name="connsiteY8-1208" fmla="*/ 416765 h 488069"/>
              <a:gd name="connsiteX9-1209" fmla="*/ 2482850 w 2482850"/>
              <a:gd name="connsiteY9-1210" fmla="*/ 408453 h 488069"/>
              <a:gd name="connsiteX10-1211" fmla="*/ 2482850 w 2482850"/>
              <a:gd name="connsiteY10-1212" fmla="*/ 484894 h 488069"/>
              <a:gd name="connsiteX11-1213" fmla="*/ 2137364 w 2482850"/>
              <a:gd name="connsiteY11-1214" fmla="*/ 484894 h 488069"/>
              <a:gd name="connsiteX12-1215" fmla="*/ 2186232 w 2482850"/>
              <a:gd name="connsiteY12-1216" fmla="*/ 481524 h 488069"/>
              <a:gd name="connsiteX13-1217" fmla="*/ 2192817 w 2482850"/>
              <a:gd name="connsiteY13-1218" fmla="*/ 481524 h 488069"/>
              <a:gd name="connsiteX14-1219" fmla="*/ 2274040 w 2482850"/>
              <a:gd name="connsiteY14-1220" fmla="*/ 395911 h 488069"/>
              <a:gd name="connsiteX15-1221" fmla="*/ 2274040 w 2482850"/>
              <a:gd name="connsiteY15-1222" fmla="*/ 365178 h 488069"/>
              <a:gd name="connsiteX16-1223" fmla="*/ 1534253 w 2482850"/>
              <a:gd name="connsiteY16-1224" fmla="*/ 323468 h 488069"/>
              <a:gd name="connsiteX17-1225" fmla="*/ 1793288 w 2482850"/>
              <a:gd name="connsiteY17-1226" fmla="*/ 323468 h 488069"/>
              <a:gd name="connsiteX18-1227" fmla="*/ 1793288 w 2482850"/>
              <a:gd name="connsiteY18-1228" fmla="*/ 378349 h 488069"/>
              <a:gd name="connsiteX19-1229" fmla="*/ 1534253 w 2482850"/>
              <a:gd name="connsiteY19-1230" fmla="*/ 378349 h 488069"/>
              <a:gd name="connsiteX20-1231" fmla="*/ 1534253 w 2482850"/>
              <a:gd name="connsiteY20-1232" fmla="*/ 323468 h 488069"/>
              <a:gd name="connsiteX21-1233" fmla="*/ 2418925 w 2482850"/>
              <a:gd name="connsiteY21-1234" fmla="*/ 244441 h 488069"/>
              <a:gd name="connsiteX22-1235" fmla="*/ 2482850 w 2482850"/>
              <a:gd name="connsiteY22-1236" fmla="*/ 244441 h 488069"/>
              <a:gd name="connsiteX23-1237" fmla="*/ 2482850 w 2482850"/>
              <a:gd name="connsiteY23-1238" fmla="*/ 385617 h 488069"/>
              <a:gd name="connsiteX24-1239" fmla="*/ 2379411 w 2482850"/>
              <a:gd name="connsiteY24-1240" fmla="*/ 349811 h 488069"/>
              <a:gd name="connsiteX25-1241" fmla="*/ 2465024 w 2482850"/>
              <a:gd name="connsiteY25-1242" fmla="*/ 294931 h 488069"/>
              <a:gd name="connsiteX26-1243" fmla="*/ 2418925 w 2482850"/>
              <a:gd name="connsiteY26-1244" fmla="*/ 244441 h 488069"/>
              <a:gd name="connsiteX27-1245" fmla="*/ 2274040 w 2482850"/>
              <a:gd name="connsiteY27-1246" fmla="*/ 244441 h 488069"/>
              <a:gd name="connsiteX28-1247" fmla="*/ 2392582 w 2482850"/>
              <a:gd name="connsiteY28-1248" fmla="*/ 244441 h 488069"/>
              <a:gd name="connsiteX29-1249" fmla="*/ 2331116 w 2482850"/>
              <a:gd name="connsiteY29-1250" fmla="*/ 288345 h 488069"/>
              <a:gd name="connsiteX30-1251" fmla="*/ 2313554 w 2482850"/>
              <a:gd name="connsiteY30-1252" fmla="*/ 301516 h 488069"/>
              <a:gd name="connsiteX31-1253" fmla="*/ 2274040 w 2482850"/>
              <a:gd name="connsiteY31-1254" fmla="*/ 255417 h 488069"/>
              <a:gd name="connsiteX32-1255" fmla="*/ 2274040 w 2482850"/>
              <a:gd name="connsiteY32-1256" fmla="*/ 244441 h 488069"/>
              <a:gd name="connsiteX33-1257" fmla="*/ 2065495 w 2482850"/>
              <a:gd name="connsiteY33-1258" fmla="*/ 244441 h 488069"/>
              <a:gd name="connsiteX34-1259" fmla="*/ 2186232 w 2482850"/>
              <a:gd name="connsiteY34-1260" fmla="*/ 244441 h 488069"/>
              <a:gd name="connsiteX35-1261" fmla="*/ 2186232 w 2482850"/>
              <a:gd name="connsiteY35-1262" fmla="*/ 279564 h 488069"/>
              <a:gd name="connsiteX36-1263" fmla="*/ 2113790 w 2482850"/>
              <a:gd name="connsiteY36-1264" fmla="*/ 312492 h 488069"/>
              <a:gd name="connsiteX37-1265" fmla="*/ 2133547 w 2482850"/>
              <a:gd name="connsiteY37-1266" fmla="*/ 288345 h 488069"/>
              <a:gd name="connsiteX38-1267" fmla="*/ 2085252 w 2482850"/>
              <a:gd name="connsiteY38-1268" fmla="*/ 257612 h 488069"/>
              <a:gd name="connsiteX39-1269" fmla="*/ 2065495 w 2482850"/>
              <a:gd name="connsiteY39-1270" fmla="*/ 244441 h 488069"/>
              <a:gd name="connsiteX40-1271" fmla="*/ 1534253 w 2482850"/>
              <a:gd name="connsiteY40-1272" fmla="*/ 196146 h 488069"/>
              <a:gd name="connsiteX41-1273" fmla="*/ 1793288 w 2482850"/>
              <a:gd name="connsiteY41-1274" fmla="*/ 196146 h 488069"/>
              <a:gd name="connsiteX42-1275" fmla="*/ 1793288 w 2482850"/>
              <a:gd name="connsiteY42-1276" fmla="*/ 248831 h 488069"/>
              <a:gd name="connsiteX43-1277" fmla="*/ 1534253 w 2482850"/>
              <a:gd name="connsiteY43-1278" fmla="*/ 248831 h 488069"/>
              <a:gd name="connsiteX44-1279" fmla="*/ 1534253 w 2482850"/>
              <a:gd name="connsiteY44-1280" fmla="*/ 196146 h 488069"/>
              <a:gd name="connsiteX45-1281" fmla="*/ 1534253 w 2482850"/>
              <a:gd name="connsiteY45-1282" fmla="*/ 66628 h 488069"/>
              <a:gd name="connsiteX46-1283" fmla="*/ 1793288 w 2482850"/>
              <a:gd name="connsiteY46-1284" fmla="*/ 66628 h 488069"/>
              <a:gd name="connsiteX47-1285" fmla="*/ 1793288 w 2482850"/>
              <a:gd name="connsiteY47-1286" fmla="*/ 121509 h 488069"/>
              <a:gd name="connsiteX48-1287" fmla="*/ 1534253 w 2482850"/>
              <a:gd name="connsiteY48-1288" fmla="*/ 121509 h 488069"/>
              <a:gd name="connsiteX49-1289" fmla="*/ 1534253 w 2482850"/>
              <a:gd name="connsiteY49-1290" fmla="*/ 66628 h 488069"/>
              <a:gd name="connsiteX50-1291" fmla="*/ 2423315 w 2482850"/>
              <a:gd name="connsiteY50-1292" fmla="*/ 0 h 488069"/>
              <a:gd name="connsiteX51-1293" fmla="*/ 2482850 w 2482850"/>
              <a:gd name="connsiteY51-1294" fmla="*/ 0 h 488069"/>
              <a:gd name="connsiteX52-1295" fmla="*/ 2482850 w 2482850"/>
              <a:gd name="connsiteY52-1296" fmla="*/ 174194 h 488069"/>
              <a:gd name="connsiteX53-1297" fmla="*/ 2423315 w 2482850"/>
              <a:gd name="connsiteY53-1298" fmla="*/ 174194 h 488069"/>
              <a:gd name="connsiteX54-1299" fmla="*/ 2423315 w 2482850"/>
              <a:gd name="connsiteY54-1300" fmla="*/ 0 h 488069"/>
              <a:gd name="connsiteX55-1301" fmla="*/ 1885487 w 2482850"/>
              <a:gd name="connsiteY55-1302" fmla="*/ 0 h 488069"/>
              <a:gd name="connsiteX56-1303" fmla="*/ 2004029 w 2482850"/>
              <a:gd name="connsiteY56-1304" fmla="*/ 0 h 488069"/>
              <a:gd name="connsiteX57-1305" fmla="*/ 2004029 w 2482850"/>
              <a:gd name="connsiteY57-1306" fmla="*/ 49067 h 488069"/>
              <a:gd name="connsiteX58-1307" fmla="*/ 2335506 w 2482850"/>
              <a:gd name="connsiteY58-1308" fmla="*/ 49067 h 488069"/>
              <a:gd name="connsiteX59-1309" fmla="*/ 2335506 w 2482850"/>
              <a:gd name="connsiteY59-1310" fmla="*/ 77604 h 488069"/>
              <a:gd name="connsiteX60-1311" fmla="*/ 2019395 w 2482850"/>
              <a:gd name="connsiteY60-1312" fmla="*/ 77604 h 488069"/>
              <a:gd name="connsiteX61-1313" fmla="*/ 2019395 w 2482850"/>
              <a:gd name="connsiteY61-1314" fmla="*/ 145656 h 488069"/>
              <a:gd name="connsiteX62-1315" fmla="*/ 2335506 w 2482850"/>
              <a:gd name="connsiteY62-1316" fmla="*/ 145656 h 488069"/>
              <a:gd name="connsiteX63-1317" fmla="*/ 2335506 w 2482850"/>
              <a:gd name="connsiteY63-1318" fmla="*/ 174194 h 488069"/>
              <a:gd name="connsiteX64-1319" fmla="*/ 1960125 w 2482850"/>
              <a:gd name="connsiteY64-1320" fmla="*/ 174194 h 488069"/>
              <a:gd name="connsiteX65-1321" fmla="*/ 1960125 w 2482850"/>
              <a:gd name="connsiteY65-1322" fmla="*/ 244441 h 488069"/>
              <a:gd name="connsiteX66-1323" fmla="*/ 2023786 w 2482850"/>
              <a:gd name="connsiteY66-1324" fmla="*/ 244441 h 488069"/>
              <a:gd name="connsiteX67-1325" fmla="*/ 1988662 w 2482850"/>
              <a:gd name="connsiteY67-1326" fmla="*/ 288345 h 488069"/>
              <a:gd name="connsiteX68-1327" fmla="*/ 2041348 w 2482850"/>
              <a:gd name="connsiteY68-1328" fmla="*/ 323468 h 488069"/>
              <a:gd name="connsiteX69-1329" fmla="*/ 2058909 w 2482850"/>
              <a:gd name="connsiteY69-1330" fmla="*/ 336640 h 488069"/>
              <a:gd name="connsiteX70-1331" fmla="*/ 1957929 w 2482850"/>
              <a:gd name="connsiteY70-1332" fmla="*/ 376154 h 488069"/>
              <a:gd name="connsiteX71-1333" fmla="*/ 1988662 w 2482850"/>
              <a:gd name="connsiteY71-1334" fmla="*/ 459572 h 488069"/>
              <a:gd name="connsiteX72-1335" fmla="*/ 2041348 w 2482850"/>
              <a:gd name="connsiteY72-1336" fmla="*/ 433229 h 488069"/>
              <a:gd name="connsiteX73-1337" fmla="*/ 2186232 w 2482850"/>
              <a:gd name="connsiteY73-1338" fmla="*/ 365178 h 488069"/>
              <a:gd name="connsiteX74-1339" fmla="*/ 2186232 w 2482850"/>
              <a:gd name="connsiteY74-1340" fmla="*/ 382739 h 488069"/>
              <a:gd name="connsiteX75-1341" fmla="*/ 2157694 w 2482850"/>
              <a:gd name="connsiteY75-1342" fmla="*/ 413472 h 488069"/>
              <a:gd name="connsiteX76-1343" fmla="*/ 2102814 w 2482850"/>
              <a:gd name="connsiteY76-1344" fmla="*/ 411277 h 488069"/>
              <a:gd name="connsiteX77-1345" fmla="*/ 2122301 w 2482850"/>
              <a:gd name="connsiteY77-1346" fmla="*/ 484894 h 488069"/>
              <a:gd name="connsiteX78-1347" fmla="*/ 1885487 w 2482850"/>
              <a:gd name="connsiteY78-1348" fmla="*/ 484894 h 488069"/>
              <a:gd name="connsiteX79-1349" fmla="*/ 1885487 w 2482850"/>
              <a:gd name="connsiteY79-1350" fmla="*/ 0 h 488069"/>
              <a:gd name="connsiteX80-1351" fmla="*/ 444500 w 2482850"/>
              <a:gd name="connsiteY80-1352" fmla="*/ 0 h 488069"/>
              <a:gd name="connsiteX81-1353" fmla="*/ 1442054 w 2482850"/>
              <a:gd name="connsiteY81-1354" fmla="*/ 0 h 488069"/>
              <a:gd name="connsiteX82-1355" fmla="*/ 1442054 w 2482850"/>
              <a:gd name="connsiteY82-1356" fmla="*/ 484894 h 488069"/>
              <a:gd name="connsiteX83-1357" fmla="*/ 0 w 2482850"/>
              <a:gd name="connsiteY83-1358" fmla="*/ 488069 h 488069"/>
              <a:gd name="connsiteX84-1359" fmla="*/ 444500 w 2482850"/>
              <a:gd name="connsiteY84-1360" fmla="*/ 0 h 48806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</a:cxnLst>
            <a:rect l="l" t="t" r="r" b="b"/>
            <a:pathLst>
              <a:path w="2482850" h="488069">
                <a:moveTo>
                  <a:pt x="1534253" y="452986"/>
                </a:moveTo>
                <a:lnTo>
                  <a:pt x="1793288" y="452986"/>
                </a:lnTo>
                <a:lnTo>
                  <a:pt x="1793288" y="484894"/>
                </a:lnTo>
                <a:lnTo>
                  <a:pt x="1534253" y="484894"/>
                </a:lnTo>
                <a:lnTo>
                  <a:pt x="1534253" y="452986"/>
                </a:lnTo>
                <a:close/>
                <a:moveTo>
                  <a:pt x="2274040" y="365178"/>
                </a:moveTo>
                <a:cubicBezTo>
                  <a:pt x="2309164" y="404691"/>
                  <a:pt x="2367703" y="439815"/>
                  <a:pt x="2449658" y="470548"/>
                </a:cubicBezTo>
                <a:cubicBezTo>
                  <a:pt x="2451121" y="467621"/>
                  <a:pt x="2454048" y="462499"/>
                  <a:pt x="2458439" y="455181"/>
                </a:cubicBezTo>
                <a:cubicBezTo>
                  <a:pt x="2465756" y="440547"/>
                  <a:pt x="2472342" y="427741"/>
                  <a:pt x="2478196" y="416765"/>
                </a:cubicBezTo>
                <a:lnTo>
                  <a:pt x="2482850" y="408453"/>
                </a:lnTo>
                <a:lnTo>
                  <a:pt x="2482850" y="484894"/>
                </a:lnTo>
                <a:lnTo>
                  <a:pt x="2137364" y="484894"/>
                </a:lnTo>
                <a:lnTo>
                  <a:pt x="2186232" y="481524"/>
                </a:lnTo>
                <a:lnTo>
                  <a:pt x="2192817" y="481524"/>
                </a:lnTo>
                <a:cubicBezTo>
                  <a:pt x="2251357" y="484451"/>
                  <a:pt x="2278431" y="455913"/>
                  <a:pt x="2274040" y="395911"/>
                </a:cubicBezTo>
                <a:lnTo>
                  <a:pt x="2274040" y="365178"/>
                </a:lnTo>
                <a:close/>
                <a:moveTo>
                  <a:pt x="1534253" y="323468"/>
                </a:moveTo>
                <a:lnTo>
                  <a:pt x="1793288" y="323468"/>
                </a:lnTo>
                <a:lnTo>
                  <a:pt x="1793288" y="378349"/>
                </a:lnTo>
                <a:lnTo>
                  <a:pt x="1534253" y="378349"/>
                </a:lnTo>
                <a:lnTo>
                  <a:pt x="1534253" y="323468"/>
                </a:lnTo>
                <a:close/>
                <a:moveTo>
                  <a:pt x="2418925" y="244441"/>
                </a:moveTo>
                <a:lnTo>
                  <a:pt x="2482850" y="244441"/>
                </a:lnTo>
                <a:lnTo>
                  <a:pt x="2482850" y="385617"/>
                </a:lnTo>
                <a:lnTo>
                  <a:pt x="2379411" y="349811"/>
                </a:lnTo>
                <a:lnTo>
                  <a:pt x="2465024" y="294931"/>
                </a:lnTo>
                <a:lnTo>
                  <a:pt x="2418925" y="244441"/>
                </a:lnTo>
                <a:close/>
                <a:moveTo>
                  <a:pt x="2274040" y="244441"/>
                </a:moveTo>
                <a:lnTo>
                  <a:pt x="2392582" y="244441"/>
                </a:lnTo>
                <a:cubicBezTo>
                  <a:pt x="2377947" y="256149"/>
                  <a:pt x="2357459" y="270783"/>
                  <a:pt x="2331116" y="288345"/>
                </a:cubicBezTo>
                <a:cubicBezTo>
                  <a:pt x="2323799" y="294199"/>
                  <a:pt x="2317945" y="298589"/>
                  <a:pt x="2313554" y="301516"/>
                </a:cubicBezTo>
                <a:cubicBezTo>
                  <a:pt x="2300383" y="288345"/>
                  <a:pt x="2287212" y="272979"/>
                  <a:pt x="2274040" y="255417"/>
                </a:cubicBezTo>
                <a:lnTo>
                  <a:pt x="2274040" y="244441"/>
                </a:lnTo>
                <a:close/>
                <a:moveTo>
                  <a:pt x="2065495" y="244441"/>
                </a:moveTo>
                <a:lnTo>
                  <a:pt x="2186232" y="244441"/>
                </a:lnTo>
                <a:lnTo>
                  <a:pt x="2186232" y="279564"/>
                </a:lnTo>
                <a:cubicBezTo>
                  <a:pt x="2159889" y="292735"/>
                  <a:pt x="2135742" y="303712"/>
                  <a:pt x="2113790" y="312492"/>
                </a:cubicBezTo>
                <a:lnTo>
                  <a:pt x="2133547" y="288345"/>
                </a:lnTo>
                <a:cubicBezTo>
                  <a:pt x="2111594" y="273710"/>
                  <a:pt x="2095496" y="263466"/>
                  <a:pt x="2085252" y="257612"/>
                </a:cubicBezTo>
                <a:lnTo>
                  <a:pt x="2065495" y="244441"/>
                </a:lnTo>
                <a:close/>
                <a:moveTo>
                  <a:pt x="1534253" y="196146"/>
                </a:moveTo>
                <a:lnTo>
                  <a:pt x="1793288" y="196146"/>
                </a:lnTo>
                <a:lnTo>
                  <a:pt x="1793288" y="248831"/>
                </a:lnTo>
                <a:lnTo>
                  <a:pt x="1534253" y="248831"/>
                </a:lnTo>
                <a:lnTo>
                  <a:pt x="1534253" y="196146"/>
                </a:lnTo>
                <a:close/>
                <a:moveTo>
                  <a:pt x="1534253" y="66628"/>
                </a:moveTo>
                <a:lnTo>
                  <a:pt x="1793288" y="66628"/>
                </a:lnTo>
                <a:lnTo>
                  <a:pt x="1793288" y="121509"/>
                </a:lnTo>
                <a:lnTo>
                  <a:pt x="1534253" y="121509"/>
                </a:lnTo>
                <a:lnTo>
                  <a:pt x="1534253" y="66628"/>
                </a:lnTo>
                <a:close/>
                <a:moveTo>
                  <a:pt x="2423315" y="0"/>
                </a:moveTo>
                <a:lnTo>
                  <a:pt x="2482850" y="0"/>
                </a:lnTo>
                <a:lnTo>
                  <a:pt x="2482850" y="174194"/>
                </a:lnTo>
                <a:lnTo>
                  <a:pt x="2423315" y="174194"/>
                </a:lnTo>
                <a:lnTo>
                  <a:pt x="2423315" y="0"/>
                </a:lnTo>
                <a:close/>
                <a:moveTo>
                  <a:pt x="1885487" y="0"/>
                </a:moveTo>
                <a:lnTo>
                  <a:pt x="2004029" y="0"/>
                </a:lnTo>
                <a:lnTo>
                  <a:pt x="2004029" y="49067"/>
                </a:lnTo>
                <a:lnTo>
                  <a:pt x="2335506" y="49067"/>
                </a:lnTo>
                <a:lnTo>
                  <a:pt x="2335506" y="77604"/>
                </a:lnTo>
                <a:lnTo>
                  <a:pt x="2019395" y="77604"/>
                </a:lnTo>
                <a:lnTo>
                  <a:pt x="2019395" y="145656"/>
                </a:lnTo>
                <a:lnTo>
                  <a:pt x="2335506" y="145656"/>
                </a:lnTo>
                <a:lnTo>
                  <a:pt x="2335506" y="174194"/>
                </a:lnTo>
                <a:lnTo>
                  <a:pt x="1960125" y="174194"/>
                </a:lnTo>
                <a:lnTo>
                  <a:pt x="1960125" y="244441"/>
                </a:lnTo>
                <a:lnTo>
                  <a:pt x="2023786" y="244441"/>
                </a:lnTo>
                <a:lnTo>
                  <a:pt x="1988662" y="288345"/>
                </a:lnTo>
                <a:cubicBezTo>
                  <a:pt x="2003297" y="297126"/>
                  <a:pt x="2020859" y="308834"/>
                  <a:pt x="2041348" y="323468"/>
                </a:cubicBezTo>
                <a:cubicBezTo>
                  <a:pt x="2048665" y="329322"/>
                  <a:pt x="2054519" y="333713"/>
                  <a:pt x="2058909" y="336640"/>
                </a:cubicBezTo>
                <a:cubicBezTo>
                  <a:pt x="2028176" y="349811"/>
                  <a:pt x="1994516" y="362982"/>
                  <a:pt x="1957929" y="376154"/>
                </a:cubicBezTo>
                <a:lnTo>
                  <a:pt x="1988662" y="459572"/>
                </a:lnTo>
                <a:lnTo>
                  <a:pt x="2041348" y="433229"/>
                </a:lnTo>
                <a:cubicBezTo>
                  <a:pt x="2102814" y="405423"/>
                  <a:pt x="2151108" y="382739"/>
                  <a:pt x="2186232" y="365178"/>
                </a:cubicBezTo>
                <a:lnTo>
                  <a:pt x="2186232" y="382739"/>
                </a:lnTo>
                <a:cubicBezTo>
                  <a:pt x="2187695" y="403228"/>
                  <a:pt x="2178183" y="413472"/>
                  <a:pt x="2157694" y="413472"/>
                </a:cubicBezTo>
                <a:cubicBezTo>
                  <a:pt x="2135742" y="413472"/>
                  <a:pt x="2117448" y="412741"/>
                  <a:pt x="2102814" y="411277"/>
                </a:cubicBezTo>
                <a:lnTo>
                  <a:pt x="2122301" y="484894"/>
                </a:lnTo>
                <a:lnTo>
                  <a:pt x="1885487" y="484894"/>
                </a:lnTo>
                <a:lnTo>
                  <a:pt x="1885487" y="0"/>
                </a:lnTo>
                <a:close/>
                <a:moveTo>
                  <a:pt x="444500" y="0"/>
                </a:moveTo>
                <a:lnTo>
                  <a:pt x="1442054" y="0"/>
                </a:lnTo>
                <a:lnTo>
                  <a:pt x="1442054" y="484894"/>
                </a:lnTo>
                <a:lnTo>
                  <a:pt x="0" y="488069"/>
                </a:lnTo>
                <a:cubicBezTo>
                  <a:pt x="257175" y="377238"/>
                  <a:pt x="434975" y="161631"/>
                  <a:pt x="444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2" name="文本框 133"/>
          <p:cNvSpPr txBox="1"/>
          <p:nvPr/>
        </p:nvSpPr>
        <p:spPr>
          <a:xfrm>
            <a:off x="3916050" y="2843565"/>
            <a:ext cx="3443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latin typeface="ITC Avant Garde Std Bk" panose="020B0502020202020204" pitchFamily="34" charset="0"/>
              </a:rPr>
              <a:t>ONTENTS</a:t>
            </a:r>
            <a:endParaRPr lang="zh-CN" altLang="en-US" sz="4400" dirty="0">
              <a:solidFill>
                <a:schemeClr val="bg1"/>
              </a:solidFill>
              <a:latin typeface="ITC Avant Garde Std Bk" panose="020B050202020202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603472" y="1955501"/>
            <a:ext cx="1911101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600" dirty="0">
                <a:solidFill>
                  <a:schemeClr val="bg1"/>
                </a:solidFill>
                <a:latin typeface="ITC Avant Garde Std Md" panose="020B0602020202020204" pitchFamily="34" charset="0"/>
              </a:rPr>
              <a:t>C</a:t>
            </a:r>
            <a:endParaRPr lang="zh-CN" altLang="en-US" sz="16600" dirty="0">
              <a:solidFill>
                <a:schemeClr val="bg1"/>
              </a:solidFill>
              <a:latin typeface="ITC Avant Garde Std Md" panose="020B0602020202020204" pitchFamily="34" charset="0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7057439" y="2212021"/>
            <a:ext cx="135168" cy="13516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7057439" y="2999420"/>
            <a:ext cx="135168" cy="13516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7057439" y="3786819"/>
            <a:ext cx="135168" cy="13516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7057439" y="4574218"/>
            <a:ext cx="135168" cy="13516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mc:AlternateContent xmlns:mc="http://schemas.openxmlformats.org/markup-compatibility/2006">
    <mc:Choice xmlns=""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99"/>
                                </p:stCondLst>
                                <p:childTnLst>
                                  <p:par>
                                    <p:cTn id="22" presetID="2" presetClass="entr" presetSubtype="2" accel="6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accel="60000" fill="hold" grpId="0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2" accel="60000" fill="hold" grpId="0" nodeType="withEffect" p14:presetBounceEnd="4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2" accel="60000" fill="hold" grpId="0" nodeType="withEffect" p14:presetBounceEnd="4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799"/>
                                </p:stCondLst>
                                <p:childTnLst>
                                  <p:par>
                                    <p:cTn id="3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299"/>
                                </p:stCondLst>
                                <p:childTnLst>
                                  <p:par>
                                    <p:cTn id="43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799"/>
                                </p:stCondLst>
                                <p:childTnLst>
                                  <p:par>
                                    <p:cTn id="4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299"/>
                                </p:stCondLst>
                                <p:childTnLst>
                                  <p:par>
                                    <p:cTn id="51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3799"/>
                                </p:stCondLst>
                                <p:childTnLst>
                                  <p:par>
                                    <p:cTn id="5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4299"/>
                                </p:stCondLst>
                                <p:childTnLst>
                                  <p:par>
                                    <p:cTn id="59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4799"/>
                                </p:stCondLst>
                                <p:childTnLst>
                                  <p:par>
                                    <p:cTn id="6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299"/>
                                </p:stCondLst>
                                <p:childTnLst>
                                  <p:par>
                                    <p:cTn id="67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7" grpId="0"/>
          <p:bldP spid="8" grpId="0"/>
          <p:bldP spid="9" grpId="0"/>
          <p:bldP spid="10" grpId="0"/>
          <p:bldP spid="11" grpId="0" animBg="1"/>
          <p:bldP spid="12" grpId="0"/>
          <p:bldP spid="13" grpId="0"/>
          <p:bldP spid="14" grpId="0" animBg="1"/>
          <p:bldP spid="15" grpId="0" animBg="1"/>
          <p:bldP spid="16" grpId="0" animBg="1"/>
          <p:bldP spid="17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99"/>
                                </p:stCondLst>
                                <p:childTnLst>
                                  <p:par>
                                    <p:cTn id="22" presetID="2" presetClass="entr" presetSubtype="2" accel="6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accel="6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2" accel="6000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2" accel="6000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799"/>
                                </p:stCondLst>
                                <p:childTnLst>
                                  <p:par>
                                    <p:cTn id="3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299"/>
                                </p:stCondLst>
                                <p:childTnLst>
                                  <p:par>
                                    <p:cTn id="43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799"/>
                                </p:stCondLst>
                                <p:childTnLst>
                                  <p:par>
                                    <p:cTn id="4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299"/>
                                </p:stCondLst>
                                <p:childTnLst>
                                  <p:par>
                                    <p:cTn id="51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3799"/>
                                </p:stCondLst>
                                <p:childTnLst>
                                  <p:par>
                                    <p:cTn id="5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4299"/>
                                </p:stCondLst>
                                <p:childTnLst>
                                  <p:par>
                                    <p:cTn id="59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4799"/>
                                </p:stCondLst>
                                <p:childTnLst>
                                  <p:par>
                                    <p:cTn id="6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299"/>
                                </p:stCondLst>
                                <p:childTnLst>
                                  <p:par>
                                    <p:cTn id="67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7" grpId="0"/>
          <p:bldP spid="8" grpId="0"/>
          <p:bldP spid="9" grpId="0"/>
          <p:bldP spid="10" grpId="0"/>
          <p:bldP spid="11" grpId="0" animBg="1"/>
          <p:bldP spid="12" grpId="0"/>
          <p:bldP spid="13" grpId="0"/>
          <p:bldP spid="14" grpId="0" animBg="1"/>
          <p:bldP spid="15" grpId="0" animBg="1"/>
          <p:bldP spid="16" grpId="0" animBg="1"/>
          <p:bldP spid="17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椭圆 40"/>
          <p:cNvSpPr/>
          <p:nvPr/>
        </p:nvSpPr>
        <p:spPr>
          <a:xfrm>
            <a:off x="4566200" y="2251926"/>
            <a:ext cx="3059602" cy="3060000"/>
          </a:xfrm>
          <a:prstGeom prst="ellipse">
            <a:avLst/>
          </a:prstGeom>
          <a:blipFill>
            <a:blip r:embed="rId3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2" name="组合 41"/>
          <p:cNvGrpSpPr/>
          <p:nvPr/>
        </p:nvGrpSpPr>
        <p:grpSpPr>
          <a:xfrm>
            <a:off x="1965043" y="1643806"/>
            <a:ext cx="8261916" cy="4276240"/>
            <a:chOff x="1964504" y="1290880"/>
            <a:chExt cx="8262992" cy="4276240"/>
          </a:xfrm>
          <a:solidFill>
            <a:schemeClr val="bg1">
              <a:lumMod val="75000"/>
            </a:schemeClr>
          </a:solidFill>
        </p:grpSpPr>
        <p:sp>
          <p:nvSpPr>
            <p:cNvPr id="44" name="半闭框 43"/>
            <p:cNvSpPr/>
            <p:nvPr/>
          </p:nvSpPr>
          <p:spPr>
            <a:xfrm>
              <a:off x="1964504" y="1290880"/>
              <a:ext cx="430154" cy="430154"/>
            </a:xfrm>
            <a:prstGeom prst="halfFrame">
              <a:avLst>
                <a:gd name="adj1" fmla="val 10000"/>
                <a:gd name="adj2" fmla="val 1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1" name="半闭框 50"/>
            <p:cNvSpPr/>
            <p:nvPr/>
          </p:nvSpPr>
          <p:spPr>
            <a:xfrm flipH="1">
              <a:off x="9797342" y="1290880"/>
              <a:ext cx="430154" cy="430154"/>
            </a:xfrm>
            <a:prstGeom prst="halfFrame">
              <a:avLst>
                <a:gd name="adj1" fmla="val 10000"/>
                <a:gd name="adj2" fmla="val 1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2" name="半闭框 51"/>
            <p:cNvSpPr/>
            <p:nvPr/>
          </p:nvSpPr>
          <p:spPr>
            <a:xfrm flipV="1">
              <a:off x="1964504" y="5136966"/>
              <a:ext cx="430154" cy="430154"/>
            </a:xfrm>
            <a:prstGeom prst="halfFrame">
              <a:avLst>
                <a:gd name="adj1" fmla="val 10000"/>
                <a:gd name="adj2" fmla="val 1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3" name="半闭框 52"/>
            <p:cNvSpPr/>
            <p:nvPr/>
          </p:nvSpPr>
          <p:spPr>
            <a:xfrm flipH="1" flipV="1">
              <a:off x="9797342" y="5136966"/>
              <a:ext cx="430154" cy="430154"/>
            </a:xfrm>
            <a:prstGeom prst="halfFrame">
              <a:avLst>
                <a:gd name="adj1" fmla="val 10000"/>
                <a:gd name="adj2" fmla="val 1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54" name="矩形 3"/>
          <p:cNvSpPr>
            <a:spLocks noChangeArrowheads="1"/>
          </p:cNvSpPr>
          <p:nvPr/>
        </p:nvSpPr>
        <p:spPr bwMode="auto">
          <a:xfrm>
            <a:off x="7932656" y="2223290"/>
            <a:ext cx="2225038" cy="40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点击添加标题</a:t>
            </a:r>
          </a:p>
        </p:txBody>
      </p:sp>
      <p:sp>
        <p:nvSpPr>
          <p:cNvPr id="55" name="矩形 47"/>
          <p:cNvSpPr>
            <a:spLocks noChangeArrowheads="1"/>
          </p:cNvSpPr>
          <p:nvPr/>
        </p:nvSpPr>
        <p:spPr bwMode="auto">
          <a:xfrm>
            <a:off x="7932655" y="2748587"/>
            <a:ext cx="2055967" cy="276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>
              <a:lnSpc>
                <a:spcPct val="125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右键点击图片选择设置图片格式可直接替换图片。您可以点击文字框输入您的描述说明，或者通过复制粘贴。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>
              <a:lnSpc>
                <a:spcPct val="125000"/>
              </a:lnSpc>
              <a:spcBef>
                <a:spcPct val="0"/>
              </a:spcBef>
            </a:pP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>
              <a:lnSpc>
                <a:spcPct val="125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您的内容打在这里，或通过复制您的文本后，在此框中选择粘贴，并选择只保留文字。</a:t>
            </a:r>
          </a:p>
        </p:txBody>
      </p:sp>
      <p:sp>
        <p:nvSpPr>
          <p:cNvPr id="56" name="文本框 55"/>
          <p:cNvSpPr txBox="1"/>
          <p:nvPr/>
        </p:nvSpPr>
        <p:spPr>
          <a:xfrm>
            <a:off x="2422965" y="2994500"/>
            <a:ext cx="1975956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dirty="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添加</a:t>
            </a:r>
            <a:endParaRPr lang="en-US" altLang="zh-CN" sz="2800" dirty="0">
              <a:solidFill>
                <a:schemeClr val="accent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800" dirty="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主要观点及关键词</a:t>
            </a:r>
            <a:endParaRPr lang="en-US" altLang="zh-CN" sz="2800" dirty="0">
              <a:solidFill>
                <a:schemeClr val="accent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4" grpId="0"/>
      <p:bldP spid="55" grpId="0"/>
      <p:bldP spid="5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20800" y="1815292"/>
            <a:ext cx="3352800" cy="3367792"/>
            <a:chOff x="3314700" y="891188"/>
            <a:chExt cx="2511693" cy="2522924"/>
          </a:xfrm>
        </p:grpSpPr>
        <p:sp>
          <p:nvSpPr>
            <p:cNvPr id="3" name="等腰三角形 2"/>
            <p:cNvSpPr/>
            <p:nvPr/>
          </p:nvSpPr>
          <p:spPr>
            <a:xfrm rot="-5400000">
              <a:off x="3006852" y="1885950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4" name="等腰三角形 3"/>
            <p:cNvSpPr/>
            <p:nvPr/>
          </p:nvSpPr>
          <p:spPr>
            <a:xfrm rot="-4873171">
              <a:off x="3018461" y="1734736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5" name="等腰三角形 4"/>
            <p:cNvSpPr/>
            <p:nvPr/>
          </p:nvSpPr>
          <p:spPr>
            <a:xfrm rot="-4346342">
              <a:off x="3053018" y="1587066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6" name="等腰三角形 5"/>
            <p:cNvSpPr/>
            <p:nvPr/>
          </p:nvSpPr>
          <p:spPr>
            <a:xfrm rot="-3819512">
              <a:off x="3109710" y="1446401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7" name="等腰三角形 6"/>
            <p:cNvSpPr/>
            <p:nvPr/>
          </p:nvSpPr>
          <p:spPr>
            <a:xfrm rot="-3292683">
              <a:off x="3187211" y="1316039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8" name="等腰三角形 7"/>
            <p:cNvSpPr/>
            <p:nvPr/>
          </p:nvSpPr>
          <p:spPr>
            <a:xfrm rot="-2765854">
              <a:off x="3283703" y="1199036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9" name="等腰三角形 8"/>
            <p:cNvSpPr/>
            <p:nvPr/>
          </p:nvSpPr>
          <p:spPr>
            <a:xfrm rot="-2239024">
              <a:off x="3396925" y="1098133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等腰三角形 9"/>
            <p:cNvSpPr/>
            <p:nvPr/>
          </p:nvSpPr>
          <p:spPr>
            <a:xfrm rot="-1712195">
              <a:off x="3524223" y="1015696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" name="等腰三角形 10"/>
            <p:cNvSpPr/>
            <p:nvPr/>
          </p:nvSpPr>
          <p:spPr>
            <a:xfrm rot="-1185366">
              <a:off x="3662612" y="953657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2" name="等腰三角形 11"/>
            <p:cNvSpPr/>
            <p:nvPr/>
          </p:nvSpPr>
          <p:spPr>
            <a:xfrm rot="-658537">
              <a:off x="3808850" y="913470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3" name="等腰三角形 12"/>
            <p:cNvSpPr/>
            <p:nvPr/>
          </p:nvSpPr>
          <p:spPr>
            <a:xfrm rot="-131707">
              <a:off x="3959509" y="896077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4" name="等腰三角形 13"/>
            <p:cNvSpPr/>
            <p:nvPr/>
          </p:nvSpPr>
          <p:spPr>
            <a:xfrm rot="395122">
              <a:off x="4111057" y="901886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5" name="等腰三角形 14"/>
            <p:cNvSpPr/>
            <p:nvPr/>
          </p:nvSpPr>
          <p:spPr>
            <a:xfrm rot="921952">
              <a:off x="4259943" y="930761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6" name="等腰三角形 15"/>
            <p:cNvSpPr/>
            <p:nvPr/>
          </p:nvSpPr>
          <p:spPr>
            <a:xfrm rot="1448781">
              <a:off x="4402675" y="982024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7" name="等腰三角形 16"/>
            <p:cNvSpPr/>
            <p:nvPr/>
          </p:nvSpPr>
          <p:spPr>
            <a:xfrm rot="1975610">
              <a:off x="4535910" y="1054475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8" name="等腰三角形 17"/>
            <p:cNvSpPr/>
            <p:nvPr/>
          </p:nvSpPr>
          <p:spPr>
            <a:xfrm rot="2502439">
              <a:off x="4656524" y="1146414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9" name="等腰三角形 18"/>
            <p:cNvSpPr/>
            <p:nvPr/>
          </p:nvSpPr>
          <p:spPr>
            <a:xfrm rot="3029268">
              <a:off x="4761689" y="1255688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0" name="等腰三角形 19"/>
            <p:cNvSpPr/>
            <p:nvPr/>
          </p:nvSpPr>
          <p:spPr>
            <a:xfrm rot="3556098">
              <a:off x="4848942" y="1379735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1" name="等腰三角形 20"/>
            <p:cNvSpPr/>
            <p:nvPr/>
          </p:nvSpPr>
          <p:spPr>
            <a:xfrm rot="4082927">
              <a:off x="4916236" y="1515647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2" name="等腰三角形 21"/>
            <p:cNvSpPr/>
            <p:nvPr/>
          </p:nvSpPr>
          <p:spPr>
            <a:xfrm rot="4609756">
              <a:off x="4961995" y="1660238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3" name="等腰三角形 22"/>
            <p:cNvSpPr/>
            <p:nvPr/>
          </p:nvSpPr>
          <p:spPr>
            <a:xfrm rot="5136585">
              <a:off x="4985145" y="1810120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4" name="等腰三角形 23"/>
            <p:cNvSpPr/>
            <p:nvPr/>
          </p:nvSpPr>
          <p:spPr>
            <a:xfrm rot="5663415">
              <a:off x="4985145" y="1961780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5" name="等腰三角形 24"/>
            <p:cNvSpPr/>
            <p:nvPr/>
          </p:nvSpPr>
          <p:spPr>
            <a:xfrm rot="6190244">
              <a:off x="4961995" y="2111662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6" name="等腰三角形 25"/>
            <p:cNvSpPr/>
            <p:nvPr/>
          </p:nvSpPr>
          <p:spPr>
            <a:xfrm rot="6717073">
              <a:off x="4916236" y="2256253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7" name="等腰三角形 26"/>
            <p:cNvSpPr/>
            <p:nvPr/>
          </p:nvSpPr>
          <p:spPr>
            <a:xfrm rot="7243903">
              <a:off x="4848942" y="2392165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8" name="等腰三角形 27"/>
            <p:cNvSpPr/>
            <p:nvPr/>
          </p:nvSpPr>
          <p:spPr>
            <a:xfrm rot="7770732">
              <a:off x="4761689" y="2516212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9" name="等腰三角形 28"/>
            <p:cNvSpPr/>
            <p:nvPr/>
          </p:nvSpPr>
          <p:spPr>
            <a:xfrm rot="8297562">
              <a:off x="4656524" y="2625486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0" name="等腰三角形 29"/>
            <p:cNvSpPr/>
            <p:nvPr/>
          </p:nvSpPr>
          <p:spPr>
            <a:xfrm rot="8824391">
              <a:off x="4535910" y="2717425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1" name="等腰三角形 30"/>
            <p:cNvSpPr/>
            <p:nvPr/>
          </p:nvSpPr>
          <p:spPr>
            <a:xfrm rot="9351220">
              <a:off x="4402675" y="2789876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2" name="等腰三角形 31"/>
            <p:cNvSpPr/>
            <p:nvPr/>
          </p:nvSpPr>
          <p:spPr>
            <a:xfrm rot="9878049">
              <a:off x="4259943" y="2841140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3" name="等腰三角形 32"/>
            <p:cNvSpPr/>
            <p:nvPr/>
          </p:nvSpPr>
          <p:spPr>
            <a:xfrm rot="10404879">
              <a:off x="4111057" y="2870014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4" name="等腰三角形 33"/>
            <p:cNvSpPr/>
            <p:nvPr/>
          </p:nvSpPr>
          <p:spPr>
            <a:xfrm rot="10931708">
              <a:off x="3959509" y="2875823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5" name="等腰三角形 34"/>
            <p:cNvSpPr/>
            <p:nvPr/>
          </p:nvSpPr>
          <p:spPr>
            <a:xfrm rot="11458537">
              <a:off x="3808850" y="2858430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6" name="等腰三角形 35"/>
            <p:cNvSpPr/>
            <p:nvPr/>
          </p:nvSpPr>
          <p:spPr>
            <a:xfrm rot="11985366">
              <a:off x="3662612" y="2818243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7" name="等腰三角形 36"/>
            <p:cNvSpPr/>
            <p:nvPr/>
          </p:nvSpPr>
          <p:spPr>
            <a:xfrm rot="12512195">
              <a:off x="3524222" y="2756204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8" name="等腰三角形 37"/>
            <p:cNvSpPr/>
            <p:nvPr/>
          </p:nvSpPr>
          <p:spPr>
            <a:xfrm rot="13039025">
              <a:off x="3396925" y="2673767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9" name="等腰三角形 38"/>
            <p:cNvSpPr/>
            <p:nvPr/>
          </p:nvSpPr>
          <p:spPr>
            <a:xfrm rot="13565854">
              <a:off x="3283703" y="2572864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40" name="等腰三角形 39"/>
            <p:cNvSpPr/>
            <p:nvPr/>
          </p:nvSpPr>
          <p:spPr>
            <a:xfrm rot="14092683">
              <a:off x="3187211" y="2455861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41" name="等腰三角形 40"/>
            <p:cNvSpPr/>
            <p:nvPr/>
          </p:nvSpPr>
          <p:spPr>
            <a:xfrm rot="14619512">
              <a:off x="3109710" y="2325499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42" name="等腰三角形 41"/>
            <p:cNvSpPr/>
            <p:nvPr/>
          </p:nvSpPr>
          <p:spPr>
            <a:xfrm rot="15146342">
              <a:off x="3053018" y="2184834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43" name="等腰三角形 42"/>
            <p:cNvSpPr/>
            <p:nvPr/>
          </p:nvSpPr>
          <p:spPr>
            <a:xfrm rot="15673171">
              <a:off x="3018461" y="2037164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44" name="文本框 43"/>
          <p:cNvSpPr txBox="1"/>
          <p:nvPr/>
        </p:nvSpPr>
        <p:spPr>
          <a:xfrm>
            <a:off x="0" y="2819400"/>
            <a:ext cx="12192000" cy="1200329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               </a:t>
            </a:r>
            <a:r>
              <a:rPr lang="zh-CN" altLang="en-US" sz="72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成功项目展示</a:t>
            </a:r>
            <a:endParaRPr lang="zh-CN" altLang="en-US" sz="7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2588187" y="2858589"/>
            <a:ext cx="7537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lang="zh-CN" altLang="en-US" sz="7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"/>
          <p:cNvSpPr/>
          <p:nvPr/>
        </p:nvSpPr>
        <p:spPr>
          <a:xfrm>
            <a:off x="795" y="1803397"/>
            <a:ext cx="12190413" cy="2745769"/>
          </a:xfrm>
          <a:prstGeom prst="rect">
            <a:avLst/>
          </a:prstGeom>
          <a:blipFill>
            <a:blip r:embed="rId3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7" name="Rectangle 21"/>
          <p:cNvSpPr/>
          <p:nvPr/>
        </p:nvSpPr>
        <p:spPr>
          <a:xfrm>
            <a:off x="795" y="1803397"/>
            <a:ext cx="12190413" cy="274576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组合 37"/>
          <p:cNvGrpSpPr/>
          <p:nvPr/>
        </p:nvGrpSpPr>
        <p:grpSpPr>
          <a:xfrm>
            <a:off x="1877182" y="2678267"/>
            <a:ext cx="678217" cy="678305"/>
            <a:chOff x="1749034" y="2518611"/>
            <a:chExt cx="678305" cy="678305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9" name="矩形 38"/>
            <p:cNvSpPr/>
            <p:nvPr/>
          </p:nvSpPr>
          <p:spPr>
            <a:xfrm>
              <a:off x="1749034" y="2518611"/>
              <a:ext cx="678305" cy="678305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任意多边形 39"/>
            <p:cNvSpPr/>
            <p:nvPr/>
          </p:nvSpPr>
          <p:spPr bwMode="auto">
            <a:xfrm>
              <a:off x="1876928" y="2640785"/>
              <a:ext cx="422517" cy="409893"/>
            </a:xfrm>
            <a:custGeom>
              <a:avLst/>
              <a:gdLst>
                <a:gd name="connsiteX0" fmla="*/ 262805 w 519288"/>
                <a:gd name="connsiteY0" fmla="*/ 111558 h 503774"/>
                <a:gd name="connsiteX1" fmla="*/ 439744 w 519288"/>
                <a:gd name="connsiteY1" fmla="*/ 276036 h 503774"/>
                <a:gd name="connsiteX2" fmla="*/ 439744 w 519288"/>
                <a:gd name="connsiteY2" fmla="*/ 484796 h 503774"/>
                <a:gd name="connsiteX3" fmla="*/ 433425 w 519288"/>
                <a:gd name="connsiteY3" fmla="*/ 503774 h 503774"/>
                <a:gd name="connsiteX4" fmla="*/ 414467 w 519288"/>
                <a:gd name="connsiteY4" fmla="*/ 503774 h 503774"/>
                <a:gd name="connsiteX5" fmla="*/ 319678 w 519288"/>
                <a:gd name="connsiteY5" fmla="*/ 503774 h 503774"/>
                <a:gd name="connsiteX6" fmla="*/ 313359 w 519288"/>
                <a:gd name="connsiteY6" fmla="*/ 503774 h 503774"/>
                <a:gd name="connsiteX7" fmla="*/ 307040 w 519288"/>
                <a:gd name="connsiteY7" fmla="*/ 497448 h 503774"/>
                <a:gd name="connsiteX8" fmla="*/ 307040 w 519288"/>
                <a:gd name="connsiteY8" fmla="*/ 396231 h 503774"/>
                <a:gd name="connsiteX9" fmla="*/ 212251 w 519288"/>
                <a:gd name="connsiteY9" fmla="*/ 396231 h 503774"/>
                <a:gd name="connsiteX10" fmla="*/ 212251 w 519288"/>
                <a:gd name="connsiteY10" fmla="*/ 497448 h 503774"/>
                <a:gd name="connsiteX11" fmla="*/ 212251 w 519288"/>
                <a:gd name="connsiteY11" fmla="*/ 503774 h 503774"/>
                <a:gd name="connsiteX12" fmla="*/ 199612 w 519288"/>
                <a:gd name="connsiteY12" fmla="*/ 503774 h 503774"/>
                <a:gd name="connsiteX13" fmla="*/ 104823 w 519288"/>
                <a:gd name="connsiteY13" fmla="*/ 503774 h 503774"/>
                <a:gd name="connsiteX14" fmla="*/ 92185 w 519288"/>
                <a:gd name="connsiteY14" fmla="*/ 503774 h 503774"/>
                <a:gd name="connsiteX15" fmla="*/ 79546 w 519288"/>
                <a:gd name="connsiteY15" fmla="*/ 484796 h 503774"/>
                <a:gd name="connsiteX16" fmla="*/ 79546 w 519288"/>
                <a:gd name="connsiteY16" fmla="*/ 276036 h 503774"/>
                <a:gd name="connsiteX17" fmla="*/ 259644 w 519288"/>
                <a:gd name="connsiteY17" fmla="*/ 0 h 503774"/>
                <a:gd name="connsiteX18" fmla="*/ 281809 w 519288"/>
                <a:gd name="connsiteY18" fmla="*/ 9516 h 503774"/>
                <a:gd name="connsiteX19" fmla="*/ 370468 w 519288"/>
                <a:gd name="connsiteY19" fmla="*/ 91992 h 503774"/>
                <a:gd name="connsiteX20" fmla="*/ 370468 w 519288"/>
                <a:gd name="connsiteY20" fmla="*/ 22205 h 503774"/>
                <a:gd name="connsiteX21" fmla="*/ 383134 w 519288"/>
                <a:gd name="connsiteY21" fmla="*/ 9516 h 503774"/>
                <a:gd name="connsiteX22" fmla="*/ 414798 w 519288"/>
                <a:gd name="connsiteY22" fmla="*/ 9516 h 503774"/>
                <a:gd name="connsiteX23" fmla="*/ 427463 w 519288"/>
                <a:gd name="connsiteY23" fmla="*/ 22205 h 503774"/>
                <a:gd name="connsiteX24" fmla="*/ 427463 w 519288"/>
                <a:gd name="connsiteY24" fmla="*/ 142746 h 503774"/>
                <a:gd name="connsiteX25" fmla="*/ 509789 w 519288"/>
                <a:gd name="connsiteY25" fmla="*/ 218877 h 503774"/>
                <a:gd name="connsiteX26" fmla="*/ 509789 w 519288"/>
                <a:gd name="connsiteY26" fmla="*/ 269631 h 503774"/>
                <a:gd name="connsiteX27" fmla="*/ 465460 w 519288"/>
                <a:gd name="connsiteY27" fmla="*/ 269631 h 503774"/>
                <a:gd name="connsiteX28" fmla="*/ 262810 w 519288"/>
                <a:gd name="connsiteY28" fmla="*/ 79303 h 503774"/>
                <a:gd name="connsiteX29" fmla="*/ 60161 w 519288"/>
                <a:gd name="connsiteY29" fmla="*/ 269631 h 503774"/>
                <a:gd name="connsiteX30" fmla="*/ 34830 w 519288"/>
                <a:gd name="connsiteY30" fmla="*/ 275975 h 503774"/>
                <a:gd name="connsiteX31" fmla="*/ 9499 w 519288"/>
                <a:gd name="connsiteY31" fmla="*/ 269631 h 503774"/>
                <a:gd name="connsiteX32" fmla="*/ 9499 w 519288"/>
                <a:gd name="connsiteY32" fmla="*/ 218877 h 503774"/>
                <a:gd name="connsiteX33" fmla="*/ 237479 w 519288"/>
                <a:gd name="connsiteY33" fmla="*/ 9516 h 503774"/>
                <a:gd name="connsiteX34" fmla="*/ 259644 w 519288"/>
                <a:gd name="connsiteY34" fmla="*/ 0 h 503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19288" h="503774">
                  <a:moveTo>
                    <a:pt x="262805" y="111558"/>
                  </a:moveTo>
                  <a:cubicBezTo>
                    <a:pt x="262805" y="111558"/>
                    <a:pt x="262805" y="111558"/>
                    <a:pt x="439744" y="276036"/>
                  </a:cubicBezTo>
                  <a:cubicBezTo>
                    <a:pt x="439744" y="276036"/>
                    <a:pt x="439744" y="276036"/>
                    <a:pt x="439744" y="484796"/>
                  </a:cubicBezTo>
                  <a:cubicBezTo>
                    <a:pt x="439744" y="497448"/>
                    <a:pt x="433425" y="503774"/>
                    <a:pt x="433425" y="503774"/>
                  </a:cubicBezTo>
                  <a:cubicBezTo>
                    <a:pt x="427106" y="503774"/>
                    <a:pt x="420786" y="503774"/>
                    <a:pt x="414467" y="503774"/>
                  </a:cubicBezTo>
                  <a:cubicBezTo>
                    <a:pt x="414467" y="503774"/>
                    <a:pt x="414467" y="503774"/>
                    <a:pt x="319678" y="503774"/>
                  </a:cubicBezTo>
                  <a:cubicBezTo>
                    <a:pt x="319678" y="503774"/>
                    <a:pt x="313359" y="503774"/>
                    <a:pt x="313359" y="503774"/>
                  </a:cubicBezTo>
                  <a:cubicBezTo>
                    <a:pt x="313359" y="503774"/>
                    <a:pt x="307040" y="497448"/>
                    <a:pt x="307040" y="497448"/>
                  </a:cubicBezTo>
                  <a:cubicBezTo>
                    <a:pt x="307040" y="497448"/>
                    <a:pt x="307040" y="497448"/>
                    <a:pt x="307040" y="396231"/>
                  </a:cubicBezTo>
                  <a:cubicBezTo>
                    <a:pt x="307040" y="396231"/>
                    <a:pt x="307040" y="396231"/>
                    <a:pt x="212251" y="396231"/>
                  </a:cubicBezTo>
                  <a:cubicBezTo>
                    <a:pt x="212251" y="396231"/>
                    <a:pt x="212251" y="396231"/>
                    <a:pt x="212251" y="497448"/>
                  </a:cubicBezTo>
                  <a:cubicBezTo>
                    <a:pt x="212251" y="497448"/>
                    <a:pt x="212251" y="503774"/>
                    <a:pt x="212251" y="503774"/>
                  </a:cubicBezTo>
                  <a:cubicBezTo>
                    <a:pt x="205931" y="503774"/>
                    <a:pt x="205931" y="503774"/>
                    <a:pt x="199612" y="503774"/>
                  </a:cubicBezTo>
                  <a:cubicBezTo>
                    <a:pt x="199612" y="503774"/>
                    <a:pt x="199612" y="503774"/>
                    <a:pt x="104823" y="503774"/>
                  </a:cubicBezTo>
                  <a:cubicBezTo>
                    <a:pt x="98504" y="503774"/>
                    <a:pt x="98504" y="503774"/>
                    <a:pt x="92185" y="503774"/>
                  </a:cubicBezTo>
                  <a:cubicBezTo>
                    <a:pt x="85865" y="503774"/>
                    <a:pt x="79546" y="497448"/>
                    <a:pt x="79546" y="484796"/>
                  </a:cubicBezTo>
                  <a:cubicBezTo>
                    <a:pt x="79546" y="484796"/>
                    <a:pt x="79546" y="484796"/>
                    <a:pt x="79546" y="276036"/>
                  </a:cubicBezTo>
                  <a:close/>
                  <a:moveTo>
                    <a:pt x="259644" y="0"/>
                  </a:moveTo>
                  <a:cubicBezTo>
                    <a:pt x="267560" y="0"/>
                    <a:pt x="275476" y="3172"/>
                    <a:pt x="281809" y="9516"/>
                  </a:cubicBezTo>
                  <a:cubicBezTo>
                    <a:pt x="281809" y="9516"/>
                    <a:pt x="281809" y="9516"/>
                    <a:pt x="370468" y="91992"/>
                  </a:cubicBezTo>
                  <a:cubicBezTo>
                    <a:pt x="370468" y="91992"/>
                    <a:pt x="370468" y="91992"/>
                    <a:pt x="370468" y="22205"/>
                  </a:cubicBezTo>
                  <a:cubicBezTo>
                    <a:pt x="370468" y="15861"/>
                    <a:pt x="376801" y="9516"/>
                    <a:pt x="383134" y="9516"/>
                  </a:cubicBezTo>
                  <a:cubicBezTo>
                    <a:pt x="383134" y="9516"/>
                    <a:pt x="383134" y="9516"/>
                    <a:pt x="414798" y="9516"/>
                  </a:cubicBezTo>
                  <a:cubicBezTo>
                    <a:pt x="421130" y="9516"/>
                    <a:pt x="427463" y="15861"/>
                    <a:pt x="427463" y="22205"/>
                  </a:cubicBezTo>
                  <a:cubicBezTo>
                    <a:pt x="427463" y="22205"/>
                    <a:pt x="427463" y="22205"/>
                    <a:pt x="427463" y="142746"/>
                  </a:cubicBezTo>
                  <a:cubicBezTo>
                    <a:pt x="427463" y="142746"/>
                    <a:pt x="427463" y="142746"/>
                    <a:pt x="509789" y="218877"/>
                  </a:cubicBezTo>
                  <a:cubicBezTo>
                    <a:pt x="522455" y="231565"/>
                    <a:pt x="522455" y="250598"/>
                    <a:pt x="509789" y="269631"/>
                  </a:cubicBezTo>
                  <a:cubicBezTo>
                    <a:pt x="503457" y="282319"/>
                    <a:pt x="478126" y="282319"/>
                    <a:pt x="465460" y="269631"/>
                  </a:cubicBezTo>
                  <a:cubicBezTo>
                    <a:pt x="465460" y="269631"/>
                    <a:pt x="465460" y="269631"/>
                    <a:pt x="262810" y="79303"/>
                  </a:cubicBezTo>
                  <a:cubicBezTo>
                    <a:pt x="262810" y="79303"/>
                    <a:pt x="262810" y="79303"/>
                    <a:pt x="60161" y="269631"/>
                  </a:cubicBezTo>
                  <a:cubicBezTo>
                    <a:pt x="53828" y="275975"/>
                    <a:pt x="41163" y="275975"/>
                    <a:pt x="34830" y="275975"/>
                  </a:cubicBezTo>
                  <a:cubicBezTo>
                    <a:pt x="28497" y="275975"/>
                    <a:pt x="15831" y="275975"/>
                    <a:pt x="9499" y="269631"/>
                  </a:cubicBezTo>
                  <a:cubicBezTo>
                    <a:pt x="-3167" y="250598"/>
                    <a:pt x="-3167" y="231565"/>
                    <a:pt x="9499" y="218877"/>
                  </a:cubicBezTo>
                  <a:cubicBezTo>
                    <a:pt x="9499" y="218877"/>
                    <a:pt x="9499" y="218877"/>
                    <a:pt x="237479" y="9516"/>
                  </a:cubicBezTo>
                  <a:cubicBezTo>
                    <a:pt x="243812" y="3172"/>
                    <a:pt x="251728" y="0"/>
                    <a:pt x="25964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425"/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7050133" y="2678267"/>
            <a:ext cx="678217" cy="678305"/>
            <a:chOff x="7020885" y="2518611"/>
            <a:chExt cx="678305" cy="678305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42" name="矩形 41"/>
            <p:cNvSpPr/>
            <p:nvPr/>
          </p:nvSpPr>
          <p:spPr>
            <a:xfrm>
              <a:off x="7020885" y="2518611"/>
              <a:ext cx="678305" cy="678305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Freeform 118"/>
            <p:cNvSpPr>
              <a:spLocks noEditPoints="1"/>
            </p:cNvSpPr>
            <p:nvPr/>
          </p:nvSpPr>
          <p:spPr bwMode="auto">
            <a:xfrm>
              <a:off x="7146390" y="2647185"/>
              <a:ext cx="427294" cy="397093"/>
            </a:xfrm>
            <a:custGeom>
              <a:avLst/>
              <a:gdLst>
                <a:gd name="T0" fmla="*/ 80 w 85"/>
                <a:gd name="T1" fmla="*/ 53 h 85"/>
                <a:gd name="T2" fmla="*/ 80 w 85"/>
                <a:gd name="T3" fmla="*/ 80 h 85"/>
                <a:gd name="T4" fmla="*/ 74 w 85"/>
                <a:gd name="T5" fmla="*/ 85 h 85"/>
                <a:gd name="T6" fmla="*/ 10 w 85"/>
                <a:gd name="T7" fmla="*/ 85 h 85"/>
                <a:gd name="T8" fmla="*/ 5 w 85"/>
                <a:gd name="T9" fmla="*/ 80 h 85"/>
                <a:gd name="T10" fmla="*/ 5 w 85"/>
                <a:gd name="T11" fmla="*/ 53 h 85"/>
                <a:gd name="T12" fmla="*/ 17 w 85"/>
                <a:gd name="T13" fmla="*/ 56 h 85"/>
                <a:gd name="T14" fmla="*/ 17 w 85"/>
                <a:gd name="T15" fmla="*/ 60 h 85"/>
                <a:gd name="T16" fmla="*/ 20 w 85"/>
                <a:gd name="T17" fmla="*/ 60 h 85"/>
                <a:gd name="T18" fmla="*/ 20 w 85"/>
                <a:gd name="T19" fmla="*/ 68 h 85"/>
                <a:gd name="T20" fmla="*/ 27 w 85"/>
                <a:gd name="T21" fmla="*/ 68 h 85"/>
                <a:gd name="T22" fmla="*/ 27 w 85"/>
                <a:gd name="T23" fmla="*/ 60 h 85"/>
                <a:gd name="T24" fmla="*/ 30 w 85"/>
                <a:gd name="T25" fmla="*/ 60 h 85"/>
                <a:gd name="T26" fmla="*/ 30 w 85"/>
                <a:gd name="T27" fmla="*/ 57 h 85"/>
                <a:gd name="T28" fmla="*/ 54 w 85"/>
                <a:gd name="T29" fmla="*/ 57 h 85"/>
                <a:gd name="T30" fmla="*/ 54 w 85"/>
                <a:gd name="T31" fmla="*/ 60 h 85"/>
                <a:gd name="T32" fmla="*/ 57 w 85"/>
                <a:gd name="T33" fmla="*/ 60 h 85"/>
                <a:gd name="T34" fmla="*/ 57 w 85"/>
                <a:gd name="T35" fmla="*/ 68 h 85"/>
                <a:gd name="T36" fmla="*/ 63 w 85"/>
                <a:gd name="T37" fmla="*/ 68 h 85"/>
                <a:gd name="T38" fmla="*/ 63 w 85"/>
                <a:gd name="T39" fmla="*/ 60 h 85"/>
                <a:gd name="T40" fmla="*/ 66 w 85"/>
                <a:gd name="T41" fmla="*/ 60 h 85"/>
                <a:gd name="T42" fmla="*/ 66 w 85"/>
                <a:gd name="T43" fmla="*/ 56 h 85"/>
                <a:gd name="T44" fmla="*/ 80 w 85"/>
                <a:gd name="T45" fmla="*/ 53 h 85"/>
                <a:gd name="T46" fmla="*/ 31 w 85"/>
                <a:gd name="T47" fmla="*/ 0 h 85"/>
                <a:gd name="T48" fmla="*/ 54 w 85"/>
                <a:gd name="T49" fmla="*/ 0 h 85"/>
                <a:gd name="T50" fmla="*/ 61 w 85"/>
                <a:gd name="T51" fmla="*/ 7 h 85"/>
                <a:gd name="T52" fmla="*/ 61 w 85"/>
                <a:gd name="T53" fmla="*/ 16 h 85"/>
                <a:gd name="T54" fmla="*/ 53 w 85"/>
                <a:gd name="T55" fmla="*/ 16 h 85"/>
                <a:gd name="T56" fmla="*/ 53 w 85"/>
                <a:gd name="T57" fmla="*/ 8 h 85"/>
                <a:gd name="T58" fmla="*/ 32 w 85"/>
                <a:gd name="T59" fmla="*/ 8 h 85"/>
                <a:gd name="T60" fmla="*/ 32 w 85"/>
                <a:gd name="T61" fmla="*/ 16 h 85"/>
                <a:gd name="T62" fmla="*/ 24 w 85"/>
                <a:gd name="T63" fmla="*/ 16 h 85"/>
                <a:gd name="T64" fmla="*/ 24 w 85"/>
                <a:gd name="T65" fmla="*/ 7 h 85"/>
                <a:gd name="T66" fmla="*/ 31 w 85"/>
                <a:gd name="T67" fmla="*/ 0 h 85"/>
                <a:gd name="T68" fmla="*/ 0 w 85"/>
                <a:gd name="T69" fmla="*/ 20 h 85"/>
                <a:gd name="T70" fmla="*/ 0 w 85"/>
                <a:gd name="T71" fmla="*/ 48 h 85"/>
                <a:gd name="T72" fmla="*/ 85 w 85"/>
                <a:gd name="T73" fmla="*/ 48 h 85"/>
                <a:gd name="T74" fmla="*/ 85 w 85"/>
                <a:gd name="T75" fmla="*/ 20 h 85"/>
                <a:gd name="T76" fmla="*/ 0 w 85"/>
                <a:gd name="T77" fmla="*/ 2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5" h="85">
                  <a:moveTo>
                    <a:pt x="80" y="53"/>
                  </a:moveTo>
                  <a:cubicBezTo>
                    <a:pt x="80" y="80"/>
                    <a:pt x="80" y="80"/>
                    <a:pt x="80" y="80"/>
                  </a:cubicBezTo>
                  <a:cubicBezTo>
                    <a:pt x="80" y="83"/>
                    <a:pt x="78" y="85"/>
                    <a:pt x="74" y="85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7" y="85"/>
                    <a:pt x="5" y="83"/>
                    <a:pt x="5" y="80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9" y="54"/>
                    <a:pt x="13" y="55"/>
                    <a:pt x="17" y="56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20" y="68"/>
                    <a:pt x="20" y="68"/>
                    <a:pt x="20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57"/>
                    <a:pt x="30" y="57"/>
                    <a:pt x="30" y="57"/>
                  </a:cubicBezTo>
                  <a:cubicBezTo>
                    <a:pt x="38" y="58"/>
                    <a:pt x="46" y="58"/>
                    <a:pt x="54" y="57"/>
                  </a:cubicBezTo>
                  <a:cubicBezTo>
                    <a:pt x="54" y="60"/>
                    <a:pt x="54" y="60"/>
                    <a:pt x="54" y="60"/>
                  </a:cubicBezTo>
                  <a:cubicBezTo>
                    <a:pt x="57" y="60"/>
                    <a:pt x="57" y="60"/>
                    <a:pt x="57" y="60"/>
                  </a:cubicBezTo>
                  <a:cubicBezTo>
                    <a:pt x="57" y="68"/>
                    <a:pt x="57" y="68"/>
                    <a:pt x="57" y="68"/>
                  </a:cubicBezTo>
                  <a:cubicBezTo>
                    <a:pt x="63" y="68"/>
                    <a:pt x="63" y="68"/>
                    <a:pt x="63" y="68"/>
                  </a:cubicBezTo>
                  <a:cubicBezTo>
                    <a:pt x="63" y="60"/>
                    <a:pt x="63" y="60"/>
                    <a:pt x="63" y="60"/>
                  </a:cubicBezTo>
                  <a:cubicBezTo>
                    <a:pt x="66" y="60"/>
                    <a:pt x="66" y="60"/>
                    <a:pt x="66" y="60"/>
                  </a:cubicBezTo>
                  <a:cubicBezTo>
                    <a:pt x="66" y="56"/>
                    <a:pt x="66" y="56"/>
                    <a:pt x="66" y="56"/>
                  </a:cubicBezTo>
                  <a:cubicBezTo>
                    <a:pt x="71" y="55"/>
                    <a:pt x="75" y="54"/>
                    <a:pt x="80" y="53"/>
                  </a:cubicBezTo>
                  <a:close/>
                  <a:moveTo>
                    <a:pt x="31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58" y="0"/>
                    <a:pt x="61" y="3"/>
                    <a:pt x="61" y="7"/>
                  </a:cubicBezTo>
                  <a:cubicBezTo>
                    <a:pt x="61" y="16"/>
                    <a:pt x="61" y="16"/>
                    <a:pt x="61" y="16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3"/>
                    <a:pt x="27" y="0"/>
                    <a:pt x="31" y="0"/>
                  </a:cubicBezTo>
                  <a:close/>
                  <a:moveTo>
                    <a:pt x="0" y="20"/>
                  </a:moveTo>
                  <a:cubicBezTo>
                    <a:pt x="0" y="48"/>
                    <a:pt x="0" y="48"/>
                    <a:pt x="0" y="48"/>
                  </a:cubicBezTo>
                  <a:cubicBezTo>
                    <a:pt x="27" y="55"/>
                    <a:pt x="56" y="55"/>
                    <a:pt x="85" y="48"/>
                  </a:cubicBezTo>
                  <a:cubicBezTo>
                    <a:pt x="85" y="20"/>
                    <a:pt x="85" y="20"/>
                    <a:pt x="85" y="20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9636607" y="2678267"/>
            <a:ext cx="678217" cy="678305"/>
            <a:chOff x="9504811" y="2518611"/>
            <a:chExt cx="678305" cy="678305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47" name="矩形 46"/>
            <p:cNvSpPr/>
            <p:nvPr/>
          </p:nvSpPr>
          <p:spPr>
            <a:xfrm>
              <a:off x="9504811" y="2518611"/>
              <a:ext cx="678305" cy="67830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Freeform 169"/>
            <p:cNvSpPr/>
            <p:nvPr/>
          </p:nvSpPr>
          <p:spPr bwMode="auto">
            <a:xfrm>
              <a:off x="9653076" y="2657549"/>
              <a:ext cx="381775" cy="376364"/>
            </a:xfrm>
            <a:custGeom>
              <a:avLst/>
              <a:gdLst>
                <a:gd name="T0" fmla="*/ 29 w 85"/>
                <a:gd name="T1" fmla="*/ 0 h 78"/>
                <a:gd name="T2" fmla="*/ 34 w 85"/>
                <a:gd name="T3" fmla="*/ 29 h 78"/>
                <a:gd name="T4" fmla="*/ 8 w 85"/>
                <a:gd name="T5" fmla="*/ 29 h 78"/>
                <a:gd name="T6" fmla="*/ 6 w 85"/>
                <a:gd name="T7" fmla="*/ 29 h 78"/>
                <a:gd name="T8" fmla="*/ 0 w 85"/>
                <a:gd name="T9" fmla="*/ 35 h 78"/>
                <a:gd name="T10" fmla="*/ 0 w 85"/>
                <a:gd name="T11" fmla="*/ 35 h 78"/>
                <a:gd name="T12" fmla="*/ 4 w 85"/>
                <a:gd name="T13" fmla="*/ 42 h 78"/>
                <a:gd name="T14" fmla="*/ 0 w 85"/>
                <a:gd name="T15" fmla="*/ 47 h 78"/>
                <a:gd name="T16" fmla="*/ 0 w 85"/>
                <a:gd name="T17" fmla="*/ 47 h 78"/>
                <a:gd name="T18" fmla="*/ 5 w 85"/>
                <a:gd name="T19" fmla="*/ 54 h 78"/>
                <a:gd name="T20" fmla="*/ 4 w 85"/>
                <a:gd name="T21" fmla="*/ 58 h 78"/>
                <a:gd name="T22" fmla="*/ 4 w 85"/>
                <a:gd name="T23" fmla="*/ 58 h 78"/>
                <a:gd name="T24" fmla="*/ 10 w 85"/>
                <a:gd name="T25" fmla="*/ 65 h 78"/>
                <a:gd name="T26" fmla="*/ 11 w 85"/>
                <a:gd name="T27" fmla="*/ 65 h 78"/>
                <a:gd name="T28" fmla="*/ 9 w 85"/>
                <a:gd name="T29" fmla="*/ 70 h 78"/>
                <a:gd name="T30" fmla="*/ 9 w 85"/>
                <a:gd name="T31" fmla="*/ 70 h 78"/>
                <a:gd name="T32" fmla="*/ 15 w 85"/>
                <a:gd name="T33" fmla="*/ 77 h 78"/>
                <a:gd name="T34" fmla="*/ 29 w 85"/>
                <a:gd name="T35" fmla="*/ 77 h 78"/>
                <a:gd name="T36" fmla="*/ 45 w 85"/>
                <a:gd name="T37" fmla="*/ 77 h 78"/>
                <a:gd name="T38" fmla="*/ 46 w 85"/>
                <a:gd name="T39" fmla="*/ 77 h 78"/>
                <a:gd name="T40" fmla="*/ 51 w 85"/>
                <a:gd name="T41" fmla="*/ 71 h 78"/>
                <a:gd name="T42" fmla="*/ 66 w 85"/>
                <a:gd name="T43" fmla="*/ 69 h 78"/>
                <a:gd name="T44" fmla="*/ 66 w 85"/>
                <a:gd name="T45" fmla="*/ 78 h 78"/>
                <a:gd name="T46" fmla="*/ 85 w 85"/>
                <a:gd name="T47" fmla="*/ 78 h 78"/>
                <a:gd name="T48" fmla="*/ 85 w 85"/>
                <a:gd name="T49" fmla="*/ 25 h 78"/>
                <a:gd name="T50" fmla="*/ 66 w 85"/>
                <a:gd name="T51" fmla="*/ 25 h 78"/>
                <a:gd name="T52" fmla="*/ 66 w 85"/>
                <a:gd name="T53" fmla="*/ 32 h 78"/>
                <a:gd name="T54" fmla="*/ 61 w 85"/>
                <a:gd name="T55" fmla="*/ 32 h 78"/>
                <a:gd name="T56" fmla="*/ 29 w 85"/>
                <a:gd name="T5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5" h="78">
                  <a:moveTo>
                    <a:pt x="29" y="0"/>
                  </a:moveTo>
                  <a:cubicBezTo>
                    <a:pt x="1" y="7"/>
                    <a:pt x="33" y="28"/>
                    <a:pt x="34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3" y="29"/>
                    <a:pt x="0" y="32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8"/>
                    <a:pt x="1" y="41"/>
                    <a:pt x="4" y="42"/>
                  </a:cubicBezTo>
                  <a:cubicBezTo>
                    <a:pt x="2" y="43"/>
                    <a:pt x="0" y="45"/>
                    <a:pt x="0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51"/>
                    <a:pt x="2" y="53"/>
                    <a:pt x="5" y="54"/>
                  </a:cubicBezTo>
                  <a:cubicBezTo>
                    <a:pt x="4" y="55"/>
                    <a:pt x="4" y="57"/>
                    <a:pt x="4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2"/>
                    <a:pt x="7" y="65"/>
                    <a:pt x="10" y="65"/>
                  </a:cubicBezTo>
                  <a:cubicBezTo>
                    <a:pt x="11" y="65"/>
                    <a:pt x="11" y="65"/>
                    <a:pt x="11" y="65"/>
                  </a:cubicBezTo>
                  <a:cubicBezTo>
                    <a:pt x="9" y="66"/>
                    <a:pt x="9" y="68"/>
                    <a:pt x="9" y="70"/>
                  </a:cubicBezTo>
                  <a:cubicBezTo>
                    <a:pt x="9" y="70"/>
                    <a:pt x="9" y="70"/>
                    <a:pt x="9" y="70"/>
                  </a:cubicBezTo>
                  <a:cubicBezTo>
                    <a:pt x="9" y="74"/>
                    <a:pt x="12" y="77"/>
                    <a:pt x="15" y="77"/>
                  </a:cubicBezTo>
                  <a:cubicBezTo>
                    <a:pt x="29" y="77"/>
                    <a:pt x="29" y="77"/>
                    <a:pt x="29" y="77"/>
                  </a:cubicBezTo>
                  <a:cubicBezTo>
                    <a:pt x="45" y="77"/>
                    <a:pt x="45" y="77"/>
                    <a:pt x="45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51" y="71"/>
                    <a:pt x="51" y="71"/>
                    <a:pt x="51" y="71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78"/>
                    <a:pt x="66" y="78"/>
                    <a:pt x="66" y="78"/>
                  </a:cubicBezTo>
                  <a:cubicBezTo>
                    <a:pt x="85" y="78"/>
                    <a:pt x="85" y="78"/>
                    <a:pt x="85" y="78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66" y="25"/>
                    <a:pt x="66" y="25"/>
                    <a:pt x="66" y="25"/>
                  </a:cubicBezTo>
                  <a:cubicBezTo>
                    <a:pt x="66" y="32"/>
                    <a:pt x="66" y="32"/>
                    <a:pt x="66" y="32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57" y="16"/>
                    <a:pt x="32" y="17"/>
                    <a:pt x="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4463657" y="2678267"/>
            <a:ext cx="678217" cy="678305"/>
            <a:chOff x="4428623" y="2518611"/>
            <a:chExt cx="678305" cy="678305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61" name="矩形 60"/>
            <p:cNvSpPr/>
            <p:nvPr/>
          </p:nvSpPr>
          <p:spPr>
            <a:xfrm>
              <a:off x="4428623" y="2518611"/>
              <a:ext cx="678305" cy="67830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任意多边形 61"/>
            <p:cNvSpPr/>
            <p:nvPr/>
          </p:nvSpPr>
          <p:spPr bwMode="auto">
            <a:xfrm>
              <a:off x="4524983" y="2663841"/>
              <a:ext cx="485585" cy="363780"/>
            </a:xfrm>
            <a:custGeom>
              <a:avLst/>
              <a:gdLst>
                <a:gd name="connsiteX0" fmla="*/ 152941 w 574972"/>
                <a:gd name="connsiteY0" fmla="*/ 323694 h 399845"/>
                <a:gd name="connsiteX1" fmla="*/ 152941 w 574972"/>
                <a:gd name="connsiteY1" fmla="*/ 399844 h 399845"/>
                <a:gd name="connsiteX2" fmla="*/ 61228 w 574972"/>
                <a:gd name="connsiteY2" fmla="*/ 399844 h 399845"/>
                <a:gd name="connsiteX3" fmla="*/ 61228 w 574972"/>
                <a:gd name="connsiteY3" fmla="*/ 398217 h 399845"/>
                <a:gd name="connsiteX4" fmla="*/ 65606 w 574972"/>
                <a:gd name="connsiteY4" fmla="*/ 394470 h 399845"/>
                <a:gd name="connsiteX5" fmla="*/ 121790 w 574972"/>
                <a:gd name="connsiteY5" fmla="*/ 346388 h 399845"/>
                <a:gd name="connsiteX6" fmla="*/ 145086 w 574972"/>
                <a:gd name="connsiteY6" fmla="*/ 328444 h 399845"/>
                <a:gd name="connsiteX7" fmla="*/ 147415 w 574972"/>
                <a:gd name="connsiteY7" fmla="*/ 328444 h 399845"/>
                <a:gd name="connsiteX8" fmla="*/ 270881 w 574972"/>
                <a:gd name="connsiteY8" fmla="*/ 219691 h 399845"/>
                <a:gd name="connsiteX9" fmla="*/ 270881 w 574972"/>
                <a:gd name="connsiteY9" fmla="*/ 399845 h 399845"/>
                <a:gd name="connsiteX10" fmla="*/ 179168 w 574972"/>
                <a:gd name="connsiteY10" fmla="*/ 399845 h 399845"/>
                <a:gd name="connsiteX11" fmla="*/ 179168 w 574972"/>
                <a:gd name="connsiteY11" fmla="*/ 296830 h 399845"/>
                <a:gd name="connsiteX12" fmla="*/ 185489 w 574972"/>
                <a:gd name="connsiteY12" fmla="*/ 291396 h 399845"/>
                <a:gd name="connsiteX13" fmla="*/ 216939 w 574972"/>
                <a:gd name="connsiteY13" fmla="*/ 264361 h 399845"/>
                <a:gd name="connsiteX14" fmla="*/ 226257 w 574972"/>
                <a:gd name="connsiteY14" fmla="*/ 259235 h 399845"/>
                <a:gd name="connsiteX15" fmla="*/ 240235 w 574972"/>
                <a:gd name="connsiteY15" fmla="*/ 246418 h 399845"/>
                <a:gd name="connsiteX16" fmla="*/ 263531 w 574972"/>
                <a:gd name="connsiteY16" fmla="*/ 225912 h 399845"/>
                <a:gd name="connsiteX17" fmla="*/ 297108 w 574972"/>
                <a:gd name="connsiteY17" fmla="*/ 209429 h 399845"/>
                <a:gd name="connsiteX18" fmla="*/ 300913 w 574972"/>
                <a:gd name="connsiteY18" fmla="*/ 213616 h 399845"/>
                <a:gd name="connsiteX19" fmla="*/ 309758 w 574972"/>
                <a:gd name="connsiteY19" fmla="*/ 223349 h 399845"/>
                <a:gd name="connsiteX20" fmla="*/ 333054 w 574972"/>
                <a:gd name="connsiteY20" fmla="*/ 248982 h 399845"/>
                <a:gd name="connsiteX21" fmla="*/ 342372 w 574972"/>
                <a:gd name="connsiteY21" fmla="*/ 256672 h 399845"/>
                <a:gd name="connsiteX22" fmla="*/ 344702 w 574972"/>
                <a:gd name="connsiteY22" fmla="*/ 261799 h 399845"/>
                <a:gd name="connsiteX23" fmla="*/ 370328 w 574972"/>
                <a:gd name="connsiteY23" fmla="*/ 264362 h 399845"/>
                <a:gd name="connsiteX24" fmla="*/ 379646 w 574972"/>
                <a:gd name="connsiteY24" fmla="*/ 256672 h 399845"/>
                <a:gd name="connsiteX25" fmla="*/ 388821 w 574972"/>
                <a:gd name="connsiteY25" fmla="*/ 248907 h 399845"/>
                <a:gd name="connsiteX26" fmla="*/ 388821 w 574972"/>
                <a:gd name="connsiteY26" fmla="*/ 399844 h 399845"/>
                <a:gd name="connsiteX27" fmla="*/ 297108 w 574972"/>
                <a:gd name="connsiteY27" fmla="*/ 399844 h 399845"/>
                <a:gd name="connsiteX28" fmla="*/ 506761 w 574972"/>
                <a:gd name="connsiteY28" fmla="*/ 139370 h 399845"/>
                <a:gd name="connsiteX29" fmla="*/ 506761 w 574972"/>
                <a:gd name="connsiteY29" fmla="*/ 399844 h 399845"/>
                <a:gd name="connsiteX30" fmla="*/ 415048 w 574972"/>
                <a:gd name="connsiteY30" fmla="*/ 399844 h 399845"/>
                <a:gd name="connsiteX31" fmla="*/ 415048 w 574972"/>
                <a:gd name="connsiteY31" fmla="*/ 222112 h 399845"/>
                <a:gd name="connsiteX32" fmla="*/ 418375 w 574972"/>
                <a:gd name="connsiteY32" fmla="*/ 219183 h 399845"/>
                <a:gd name="connsiteX33" fmla="*/ 428203 w 574972"/>
                <a:gd name="connsiteY33" fmla="*/ 210532 h 399845"/>
                <a:gd name="connsiteX34" fmla="*/ 458488 w 574972"/>
                <a:gd name="connsiteY34" fmla="*/ 184898 h 399845"/>
                <a:gd name="connsiteX35" fmla="*/ 496198 w 574972"/>
                <a:gd name="connsiteY35" fmla="*/ 149332 h 399845"/>
                <a:gd name="connsiteX36" fmla="*/ 463151 w 574972"/>
                <a:gd name="connsiteY36" fmla="*/ 0 h 399845"/>
                <a:gd name="connsiteX37" fmla="*/ 533039 w 574972"/>
                <a:gd name="connsiteY37" fmla="*/ 0 h 399845"/>
                <a:gd name="connsiteX38" fmla="*/ 554006 w 574972"/>
                <a:gd name="connsiteY38" fmla="*/ 0 h 399845"/>
                <a:gd name="connsiteX39" fmla="*/ 567983 w 574972"/>
                <a:gd name="connsiteY39" fmla="*/ 5127 h 399845"/>
                <a:gd name="connsiteX40" fmla="*/ 574972 w 574972"/>
                <a:gd name="connsiteY40" fmla="*/ 20506 h 399845"/>
                <a:gd name="connsiteX41" fmla="*/ 574972 w 574972"/>
                <a:gd name="connsiteY41" fmla="*/ 117913 h 399845"/>
                <a:gd name="connsiteX42" fmla="*/ 554006 w 574972"/>
                <a:gd name="connsiteY42" fmla="*/ 138419 h 399845"/>
                <a:gd name="connsiteX43" fmla="*/ 535369 w 574972"/>
                <a:gd name="connsiteY43" fmla="*/ 117913 h 399845"/>
                <a:gd name="connsiteX44" fmla="*/ 535369 w 574972"/>
                <a:gd name="connsiteY44" fmla="*/ 66646 h 399845"/>
                <a:gd name="connsiteX45" fmla="*/ 533039 w 574972"/>
                <a:gd name="connsiteY45" fmla="*/ 69209 h 399845"/>
                <a:gd name="connsiteX46" fmla="*/ 467811 w 574972"/>
                <a:gd name="connsiteY46" fmla="*/ 130729 h 399845"/>
                <a:gd name="connsiteX47" fmla="*/ 437526 w 574972"/>
                <a:gd name="connsiteY47" fmla="*/ 156362 h 399845"/>
                <a:gd name="connsiteX48" fmla="*/ 414230 w 574972"/>
                <a:gd name="connsiteY48" fmla="*/ 176869 h 399845"/>
                <a:gd name="connsiteX49" fmla="*/ 383945 w 574972"/>
                <a:gd name="connsiteY49" fmla="*/ 202502 h 399845"/>
                <a:gd name="connsiteX50" fmla="*/ 374627 w 574972"/>
                <a:gd name="connsiteY50" fmla="*/ 210192 h 399845"/>
                <a:gd name="connsiteX51" fmla="*/ 349001 w 574972"/>
                <a:gd name="connsiteY51" fmla="*/ 207629 h 399845"/>
                <a:gd name="connsiteX52" fmla="*/ 346671 w 574972"/>
                <a:gd name="connsiteY52" fmla="*/ 202502 h 399845"/>
                <a:gd name="connsiteX53" fmla="*/ 337353 w 574972"/>
                <a:gd name="connsiteY53" fmla="*/ 194812 h 399845"/>
                <a:gd name="connsiteX54" fmla="*/ 314057 w 574972"/>
                <a:gd name="connsiteY54" fmla="*/ 169179 h 399845"/>
                <a:gd name="connsiteX55" fmla="*/ 293091 w 574972"/>
                <a:gd name="connsiteY55" fmla="*/ 146109 h 399845"/>
                <a:gd name="connsiteX56" fmla="*/ 262806 w 574972"/>
                <a:gd name="connsiteY56" fmla="*/ 171742 h 399845"/>
                <a:gd name="connsiteX57" fmla="*/ 239510 w 574972"/>
                <a:gd name="connsiteY57" fmla="*/ 192249 h 399845"/>
                <a:gd name="connsiteX58" fmla="*/ 225532 w 574972"/>
                <a:gd name="connsiteY58" fmla="*/ 205065 h 399845"/>
                <a:gd name="connsiteX59" fmla="*/ 216214 w 574972"/>
                <a:gd name="connsiteY59" fmla="*/ 210192 h 399845"/>
                <a:gd name="connsiteX60" fmla="*/ 141666 w 574972"/>
                <a:gd name="connsiteY60" fmla="*/ 274275 h 399845"/>
                <a:gd name="connsiteX61" fmla="*/ 139337 w 574972"/>
                <a:gd name="connsiteY61" fmla="*/ 274275 h 399845"/>
                <a:gd name="connsiteX62" fmla="*/ 116041 w 574972"/>
                <a:gd name="connsiteY62" fmla="*/ 292218 h 399845"/>
                <a:gd name="connsiteX63" fmla="*/ 32175 w 574972"/>
                <a:gd name="connsiteY63" fmla="*/ 363992 h 399845"/>
                <a:gd name="connsiteX64" fmla="*/ 22856 w 574972"/>
                <a:gd name="connsiteY64" fmla="*/ 366555 h 399845"/>
                <a:gd name="connsiteX65" fmla="*/ 4220 w 574972"/>
                <a:gd name="connsiteY65" fmla="*/ 358865 h 399845"/>
                <a:gd name="connsiteX66" fmla="*/ 6549 w 574972"/>
                <a:gd name="connsiteY66" fmla="*/ 328105 h 399845"/>
                <a:gd name="connsiteX67" fmla="*/ 18197 w 574972"/>
                <a:gd name="connsiteY67" fmla="*/ 317851 h 399845"/>
                <a:gd name="connsiteX68" fmla="*/ 116041 w 574972"/>
                <a:gd name="connsiteY68" fmla="*/ 238389 h 399845"/>
                <a:gd name="connsiteX69" fmla="*/ 139337 w 574972"/>
                <a:gd name="connsiteY69" fmla="*/ 220445 h 399845"/>
                <a:gd name="connsiteX70" fmla="*/ 141666 w 574972"/>
                <a:gd name="connsiteY70" fmla="*/ 217882 h 399845"/>
                <a:gd name="connsiteX71" fmla="*/ 216214 w 574972"/>
                <a:gd name="connsiteY71" fmla="*/ 156362 h 399845"/>
                <a:gd name="connsiteX72" fmla="*/ 223203 w 574972"/>
                <a:gd name="connsiteY72" fmla="*/ 148672 h 399845"/>
                <a:gd name="connsiteX73" fmla="*/ 239510 w 574972"/>
                <a:gd name="connsiteY73" fmla="*/ 138419 h 399845"/>
                <a:gd name="connsiteX74" fmla="*/ 262806 w 574972"/>
                <a:gd name="connsiteY74" fmla="*/ 117913 h 399845"/>
                <a:gd name="connsiteX75" fmla="*/ 283772 w 574972"/>
                <a:gd name="connsiteY75" fmla="*/ 99969 h 399845"/>
                <a:gd name="connsiteX76" fmla="*/ 309398 w 574972"/>
                <a:gd name="connsiteY76" fmla="*/ 102533 h 399845"/>
                <a:gd name="connsiteX77" fmla="*/ 314057 w 574972"/>
                <a:gd name="connsiteY77" fmla="*/ 107659 h 399845"/>
                <a:gd name="connsiteX78" fmla="*/ 337353 w 574972"/>
                <a:gd name="connsiteY78" fmla="*/ 133292 h 399845"/>
                <a:gd name="connsiteX79" fmla="*/ 346671 w 574972"/>
                <a:gd name="connsiteY79" fmla="*/ 140982 h 399845"/>
                <a:gd name="connsiteX80" fmla="*/ 365308 w 574972"/>
                <a:gd name="connsiteY80" fmla="*/ 161489 h 399845"/>
                <a:gd name="connsiteX81" fmla="*/ 383945 w 574972"/>
                <a:gd name="connsiteY81" fmla="*/ 146109 h 399845"/>
                <a:gd name="connsiteX82" fmla="*/ 414230 w 574972"/>
                <a:gd name="connsiteY82" fmla="*/ 120476 h 399845"/>
                <a:gd name="connsiteX83" fmla="*/ 437526 w 574972"/>
                <a:gd name="connsiteY83" fmla="*/ 99969 h 399845"/>
                <a:gd name="connsiteX84" fmla="*/ 477129 w 574972"/>
                <a:gd name="connsiteY84" fmla="*/ 61520 h 399845"/>
                <a:gd name="connsiteX85" fmla="*/ 498095 w 574972"/>
                <a:gd name="connsiteY85" fmla="*/ 43576 h 399845"/>
                <a:gd name="connsiteX86" fmla="*/ 486447 w 574972"/>
                <a:gd name="connsiteY86" fmla="*/ 43576 h 399845"/>
                <a:gd name="connsiteX87" fmla="*/ 463151 w 574972"/>
                <a:gd name="connsiteY87" fmla="*/ 43576 h 399845"/>
                <a:gd name="connsiteX88" fmla="*/ 456163 w 574972"/>
                <a:gd name="connsiteY88" fmla="*/ 41013 h 399845"/>
                <a:gd name="connsiteX89" fmla="*/ 442185 w 574972"/>
                <a:gd name="connsiteY89" fmla="*/ 20506 h 399845"/>
                <a:gd name="connsiteX90" fmla="*/ 453833 w 574972"/>
                <a:gd name="connsiteY90" fmla="*/ 2563 h 399845"/>
                <a:gd name="connsiteX91" fmla="*/ 456163 w 574972"/>
                <a:gd name="connsiteY91" fmla="*/ 2563 h 399845"/>
                <a:gd name="connsiteX92" fmla="*/ 463151 w 574972"/>
                <a:gd name="connsiteY92" fmla="*/ 0 h 399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574972" h="399845">
                  <a:moveTo>
                    <a:pt x="152941" y="323694"/>
                  </a:moveTo>
                  <a:lnTo>
                    <a:pt x="152941" y="399844"/>
                  </a:lnTo>
                  <a:lnTo>
                    <a:pt x="61228" y="399844"/>
                  </a:lnTo>
                  <a:lnTo>
                    <a:pt x="61228" y="398217"/>
                  </a:lnTo>
                  <a:lnTo>
                    <a:pt x="65606" y="394470"/>
                  </a:lnTo>
                  <a:cubicBezTo>
                    <a:pt x="121790" y="346388"/>
                    <a:pt x="121790" y="346388"/>
                    <a:pt x="121790" y="346388"/>
                  </a:cubicBezTo>
                  <a:cubicBezTo>
                    <a:pt x="145086" y="328444"/>
                    <a:pt x="145086" y="328444"/>
                    <a:pt x="145086" y="328444"/>
                  </a:cubicBezTo>
                  <a:cubicBezTo>
                    <a:pt x="147415" y="328444"/>
                    <a:pt x="147415" y="328444"/>
                    <a:pt x="147415" y="328444"/>
                  </a:cubicBezTo>
                  <a:close/>
                  <a:moveTo>
                    <a:pt x="270881" y="219691"/>
                  </a:moveTo>
                  <a:lnTo>
                    <a:pt x="270881" y="399845"/>
                  </a:lnTo>
                  <a:lnTo>
                    <a:pt x="179168" y="399845"/>
                  </a:lnTo>
                  <a:lnTo>
                    <a:pt x="179168" y="296830"/>
                  </a:lnTo>
                  <a:lnTo>
                    <a:pt x="185489" y="291396"/>
                  </a:lnTo>
                  <a:cubicBezTo>
                    <a:pt x="216939" y="264361"/>
                    <a:pt x="216939" y="264361"/>
                    <a:pt x="216939" y="264361"/>
                  </a:cubicBezTo>
                  <a:cubicBezTo>
                    <a:pt x="226257" y="259235"/>
                    <a:pt x="226257" y="259235"/>
                    <a:pt x="226257" y="259235"/>
                  </a:cubicBezTo>
                  <a:cubicBezTo>
                    <a:pt x="240235" y="246418"/>
                    <a:pt x="240235" y="246418"/>
                    <a:pt x="240235" y="246418"/>
                  </a:cubicBezTo>
                  <a:cubicBezTo>
                    <a:pt x="263531" y="225912"/>
                    <a:pt x="263531" y="225912"/>
                    <a:pt x="263531" y="225912"/>
                  </a:cubicBezTo>
                  <a:close/>
                  <a:moveTo>
                    <a:pt x="297108" y="209429"/>
                  </a:moveTo>
                  <a:lnTo>
                    <a:pt x="300913" y="213616"/>
                  </a:lnTo>
                  <a:cubicBezTo>
                    <a:pt x="309758" y="223349"/>
                    <a:pt x="309758" y="223349"/>
                    <a:pt x="309758" y="223349"/>
                  </a:cubicBezTo>
                  <a:cubicBezTo>
                    <a:pt x="333054" y="248982"/>
                    <a:pt x="333054" y="248982"/>
                    <a:pt x="333054" y="248982"/>
                  </a:cubicBezTo>
                  <a:cubicBezTo>
                    <a:pt x="342372" y="256672"/>
                    <a:pt x="342372" y="256672"/>
                    <a:pt x="342372" y="256672"/>
                  </a:cubicBezTo>
                  <a:cubicBezTo>
                    <a:pt x="344702" y="261799"/>
                    <a:pt x="344702" y="261799"/>
                    <a:pt x="344702" y="261799"/>
                  </a:cubicBezTo>
                  <a:cubicBezTo>
                    <a:pt x="351691" y="269489"/>
                    <a:pt x="363339" y="269489"/>
                    <a:pt x="370328" y="264362"/>
                  </a:cubicBezTo>
                  <a:cubicBezTo>
                    <a:pt x="379646" y="256672"/>
                    <a:pt x="379646" y="256672"/>
                    <a:pt x="379646" y="256672"/>
                  </a:cubicBezTo>
                  <a:lnTo>
                    <a:pt x="388821" y="248907"/>
                  </a:lnTo>
                  <a:lnTo>
                    <a:pt x="388821" y="399844"/>
                  </a:lnTo>
                  <a:lnTo>
                    <a:pt x="297108" y="399844"/>
                  </a:lnTo>
                  <a:close/>
                  <a:moveTo>
                    <a:pt x="506761" y="139370"/>
                  </a:moveTo>
                  <a:lnTo>
                    <a:pt x="506761" y="399844"/>
                  </a:lnTo>
                  <a:lnTo>
                    <a:pt x="415048" y="399844"/>
                  </a:lnTo>
                  <a:lnTo>
                    <a:pt x="415048" y="222112"/>
                  </a:lnTo>
                  <a:lnTo>
                    <a:pt x="418375" y="219183"/>
                  </a:lnTo>
                  <a:cubicBezTo>
                    <a:pt x="428203" y="210532"/>
                    <a:pt x="428203" y="210532"/>
                    <a:pt x="428203" y="210532"/>
                  </a:cubicBezTo>
                  <a:cubicBezTo>
                    <a:pt x="458488" y="184898"/>
                    <a:pt x="458488" y="184898"/>
                    <a:pt x="458488" y="184898"/>
                  </a:cubicBezTo>
                  <a:cubicBezTo>
                    <a:pt x="474795" y="169518"/>
                    <a:pt x="487025" y="157984"/>
                    <a:pt x="496198" y="149332"/>
                  </a:cubicBezTo>
                  <a:close/>
                  <a:moveTo>
                    <a:pt x="463151" y="0"/>
                  </a:moveTo>
                  <a:cubicBezTo>
                    <a:pt x="463151" y="0"/>
                    <a:pt x="463151" y="0"/>
                    <a:pt x="533039" y="0"/>
                  </a:cubicBezTo>
                  <a:cubicBezTo>
                    <a:pt x="533039" y="0"/>
                    <a:pt x="533039" y="0"/>
                    <a:pt x="554006" y="0"/>
                  </a:cubicBezTo>
                  <a:cubicBezTo>
                    <a:pt x="558665" y="0"/>
                    <a:pt x="563324" y="2563"/>
                    <a:pt x="567983" y="5127"/>
                  </a:cubicBezTo>
                  <a:cubicBezTo>
                    <a:pt x="572643" y="10253"/>
                    <a:pt x="574972" y="15380"/>
                    <a:pt x="574972" y="20506"/>
                  </a:cubicBezTo>
                  <a:lnTo>
                    <a:pt x="574972" y="117913"/>
                  </a:lnTo>
                  <a:cubicBezTo>
                    <a:pt x="574972" y="128166"/>
                    <a:pt x="565654" y="138419"/>
                    <a:pt x="554006" y="138419"/>
                  </a:cubicBezTo>
                  <a:cubicBezTo>
                    <a:pt x="542358" y="138419"/>
                    <a:pt x="535369" y="128166"/>
                    <a:pt x="535369" y="117913"/>
                  </a:cubicBezTo>
                  <a:cubicBezTo>
                    <a:pt x="535369" y="117913"/>
                    <a:pt x="535369" y="117913"/>
                    <a:pt x="535369" y="66646"/>
                  </a:cubicBezTo>
                  <a:cubicBezTo>
                    <a:pt x="535369" y="66646"/>
                    <a:pt x="535369" y="66646"/>
                    <a:pt x="533039" y="69209"/>
                  </a:cubicBezTo>
                  <a:cubicBezTo>
                    <a:pt x="533039" y="69209"/>
                    <a:pt x="533039" y="69209"/>
                    <a:pt x="467811" y="130729"/>
                  </a:cubicBezTo>
                  <a:cubicBezTo>
                    <a:pt x="467811" y="130729"/>
                    <a:pt x="467811" y="130729"/>
                    <a:pt x="437526" y="156362"/>
                  </a:cubicBezTo>
                  <a:cubicBezTo>
                    <a:pt x="437526" y="156362"/>
                    <a:pt x="437526" y="156362"/>
                    <a:pt x="414230" y="176869"/>
                  </a:cubicBezTo>
                  <a:cubicBezTo>
                    <a:pt x="414230" y="176869"/>
                    <a:pt x="414230" y="176869"/>
                    <a:pt x="383945" y="202502"/>
                  </a:cubicBezTo>
                  <a:cubicBezTo>
                    <a:pt x="383945" y="202502"/>
                    <a:pt x="383945" y="202502"/>
                    <a:pt x="374627" y="210192"/>
                  </a:cubicBezTo>
                  <a:cubicBezTo>
                    <a:pt x="367638" y="215319"/>
                    <a:pt x="355990" y="215319"/>
                    <a:pt x="349001" y="207629"/>
                  </a:cubicBezTo>
                  <a:cubicBezTo>
                    <a:pt x="349001" y="207629"/>
                    <a:pt x="349001" y="207629"/>
                    <a:pt x="346671" y="202502"/>
                  </a:cubicBezTo>
                  <a:cubicBezTo>
                    <a:pt x="346671" y="202502"/>
                    <a:pt x="346671" y="202502"/>
                    <a:pt x="337353" y="194812"/>
                  </a:cubicBezTo>
                  <a:cubicBezTo>
                    <a:pt x="337353" y="194812"/>
                    <a:pt x="337353" y="194812"/>
                    <a:pt x="314057" y="169179"/>
                  </a:cubicBezTo>
                  <a:cubicBezTo>
                    <a:pt x="314057" y="169179"/>
                    <a:pt x="314057" y="169179"/>
                    <a:pt x="293091" y="146109"/>
                  </a:cubicBezTo>
                  <a:cubicBezTo>
                    <a:pt x="293091" y="146109"/>
                    <a:pt x="293091" y="146109"/>
                    <a:pt x="262806" y="171742"/>
                  </a:cubicBezTo>
                  <a:cubicBezTo>
                    <a:pt x="262806" y="171742"/>
                    <a:pt x="262806" y="171742"/>
                    <a:pt x="239510" y="192249"/>
                  </a:cubicBezTo>
                  <a:cubicBezTo>
                    <a:pt x="239510" y="192249"/>
                    <a:pt x="239510" y="192249"/>
                    <a:pt x="225532" y="205065"/>
                  </a:cubicBezTo>
                  <a:cubicBezTo>
                    <a:pt x="225532" y="205065"/>
                    <a:pt x="225532" y="205065"/>
                    <a:pt x="216214" y="210192"/>
                  </a:cubicBezTo>
                  <a:cubicBezTo>
                    <a:pt x="216214" y="210192"/>
                    <a:pt x="216214" y="210192"/>
                    <a:pt x="141666" y="274275"/>
                  </a:cubicBezTo>
                  <a:cubicBezTo>
                    <a:pt x="141666" y="274275"/>
                    <a:pt x="141666" y="274275"/>
                    <a:pt x="139337" y="274275"/>
                  </a:cubicBezTo>
                  <a:cubicBezTo>
                    <a:pt x="139337" y="274275"/>
                    <a:pt x="139337" y="274275"/>
                    <a:pt x="116041" y="292218"/>
                  </a:cubicBezTo>
                  <a:cubicBezTo>
                    <a:pt x="116041" y="292218"/>
                    <a:pt x="116041" y="292218"/>
                    <a:pt x="32175" y="363992"/>
                  </a:cubicBezTo>
                  <a:cubicBezTo>
                    <a:pt x="29845" y="366555"/>
                    <a:pt x="25186" y="366555"/>
                    <a:pt x="22856" y="366555"/>
                  </a:cubicBezTo>
                  <a:cubicBezTo>
                    <a:pt x="15868" y="369118"/>
                    <a:pt x="8879" y="366555"/>
                    <a:pt x="4220" y="358865"/>
                  </a:cubicBezTo>
                  <a:cubicBezTo>
                    <a:pt x="-2769" y="348612"/>
                    <a:pt x="-440" y="335795"/>
                    <a:pt x="6549" y="328105"/>
                  </a:cubicBezTo>
                  <a:cubicBezTo>
                    <a:pt x="6549" y="328105"/>
                    <a:pt x="6549" y="328105"/>
                    <a:pt x="18197" y="317851"/>
                  </a:cubicBezTo>
                  <a:cubicBezTo>
                    <a:pt x="18197" y="317851"/>
                    <a:pt x="18197" y="317851"/>
                    <a:pt x="116041" y="238389"/>
                  </a:cubicBezTo>
                  <a:cubicBezTo>
                    <a:pt x="116041" y="238389"/>
                    <a:pt x="116041" y="238389"/>
                    <a:pt x="139337" y="220445"/>
                  </a:cubicBezTo>
                  <a:cubicBezTo>
                    <a:pt x="139337" y="220445"/>
                    <a:pt x="139337" y="220445"/>
                    <a:pt x="141666" y="217882"/>
                  </a:cubicBezTo>
                  <a:cubicBezTo>
                    <a:pt x="141666" y="217882"/>
                    <a:pt x="141666" y="217882"/>
                    <a:pt x="216214" y="156362"/>
                  </a:cubicBezTo>
                  <a:cubicBezTo>
                    <a:pt x="216214" y="156362"/>
                    <a:pt x="216214" y="156362"/>
                    <a:pt x="223203" y="148672"/>
                  </a:cubicBezTo>
                  <a:cubicBezTo>
                    <a:pt x="223203" y="148672"/>
                    <a:pt x="223203" y="148672"/>
                    <a:pt x="239510" y="138419"/>
                  </a:cubicBezTo>
                  <a:cubicBezTo>
                    <a:pt x="239510" y="138419"/>
                    <a:pt x="239510" y="138419"/>
                    <a:pt x="262806" y="117913"/>
                  </a:cubicBezTo>
                  <a:cubicBezTo>
                    <a:pt x="262806" y="117913"/>
                    <a:pt x="262806" y="117913"/>
                    <a:pt x="283772" y="99969"/>
                  </a:cubicBezTo>
                  <a:cubicBezTo>
                    <a:pt x="293091" y="92279"/>
                    <a:pt x="302409" y="94843"/>
                    <a:pt x="309398" y="102533"/>
                  </a:cubicBezTo>
                  <a:cubicBezTo>
                    <a:pt x="309398" y="102533"/>
                    <a:pt x="309398" y="102533"/>
                    <a:pt x="314057" y="107659"/>
                  </a:cubicBezTo>
                  <a:cubicBezTo>
                    <a:pt x="314057" y="107659"/>
                    <a:pt x="314057" y="107659"/>
                    <a:pt x="337353" y="133292"/>
                  </a:cubicBezTo>
                  <a:cubicBezTo>
                    <a:pt x="337353" y="133292"/>
                    <a:pt x="337353" y="133292"/>
                    <a:pt x="346671" y="140982"/>
                  </a:cubicBezTo>
                  <a:cubicBezTo>
                    <a:pt x="346671" y="140982"/>
                    <a:pt x="346671" y="140982"/>
                    <a:pt x="365308" y="161489"/>
                  </a:cubicBezTo>
                  <a:cubicBezTo>
                    <a:pt x="365308" y="161489"/>
                    <a:pt x="365308" y="161489"/>
                    <a:pt x="383945" y="146109"/>
                  </a:cubicBezTo>
                  <a:cubicBezTo>
                    <a:pt x="383945" y="146109"/>
                    <a:pt x="383945" y="146109"/>
                    <a:pt x="414230" y="120476"/>
                  </a:cubicBezTo>
                  <a:cubicBezTo>
                    <a:pt x="414230" y="120476"/>
                    <a:pt x="414230" y="120476"/>
                    <a:pt x="437526" y="99969"/>
                  </a:cubicBezTo>
                  <a:cubicBezTo>
                    <a:pt x="437526" y="99969"/>
                    <a:pt x="437526" y="99969"/>
                    <a:pt x="477129" y="61520"/>
                  </a:cubicBezTo>
                  <a:cubicBezTo>
                    <a:pt x="477129" y="61520"/>
                    <a:pt x="477129" y="61520"/>
                    <a:pt x="498095" y="43576"/>
                  </a:cubicBezTo>
                  <a:cubicBezTo>
                    <a:pt x="498095" y="43576"/>
                    <a:pt x="498095" y="43576"/>
                    <a:pt x="486447" y="43576"/>
                  </a:cubicBezTo>
                  <a:cubicBezTo>
                    <a:pt x="486447" y="43576"/>
                    <a:pt x="486447" y="43576"/>
                    <a:pt x="463151" y="43576"/>
                  </a:cubicBezTo>
                  <a:cubicBezTo>
                    <a:pt x="460822" y="43576"/>
                    <a:pt x="458492" y="43576"/>
                    <a:pt x="456163" y="41013"/>
                  </a:cubicBezTo>
                  <a:cubicBezTo>
                    <a:pt x="449174" y="38450"/>
                    <a:pt x="442185" y="30760"/>
                    <a:pt x="442185" y="20506"/>
                  </a:cubicBezTo>
                  <a:cubicBezTo>
                    <a:pt x="442185" y="12816"/>
                    <a:pt x="446844" y="5127"/>
                    <a:pt x="453833" y="2563"/>
                  </a:cubicBezTo>
                  <a:cubicBezTo>
                    <a:pt x="453833" y="2563"/>
                    <a:pt x="456163" y="2563"/>
                    <a:pt x="456163" y="2563"/>
                  </a:cubicBezTo>
                  <a:cubicBezTo>
                    <a:pt x="458492" y="0"/>
                    <a:pt x="460822" y="0"/>
                    <a:pt x="4631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sp>
        <p:nvSpPr>
          <p:cNvPr id="63" name="矩形 62"/>
          <p:cNvSpPr/>
          <p:nvPr/>
        </p:nvSpPr>
        <p:spPr>
          <a:xfrm>
            <a:off x="1100759" y="3835090"/>
            <a:ext cx="2231063" cy="430879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点击添加标题</a:t>
            </a:r>
            <a:endParaRPr lang="en-US" altLang="zh-CN" sz="2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8860184" y="3835090"/>
            <a:ext cx="2231063" cy="430879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点击添加标题</a:t>
            </a:r>
            <a:endParaRPr lang="en-US" altLang="zh-CN" sz="2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3687234" y="3835090"/>
            <a:ext cx="2231063" cy="430879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点击添加标题</a:t>
            </a:r>
            <a:endParaRPr lang="en-US" altLang="zh-CN" sz="2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6273710" y="3835090"/>
            <a:ext cx="2231063" cy="430879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点击添加标题</a:t>
            </a:r>
            <a:endParaRPr lang="en-US" altLang="zh-CN" sz="2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7" name="TextBox 14"/>
          <p:cNvSpPr txBox="1"/>
          <p:nvPr/>
        </p:nvSpPr>
        <p:spPr>
          <a:xfrm>
            <a:off x="1089377" y="4864140"/>
            <a:ext cx="2253825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您的内容打在这里，或者通过复制您的文本后，在此框中选择粘贴，并选择只保留文字。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68" name="TextBox 14"/>
          <p:cNvSpPr txBox="1"/>
          <p:nvPr/>
        </p:nvSpPr>
        <p:spPr>
          <a:xfrm>
            <a:off x="3675852" y="4864140"/>
            <a:ext cx="2253825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您的内容打在这里，或者通过复制您的文本后，在此框中选择粘贴，并选择只保留文字。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69" name="TextBox 14"/>
          <p:cNvSpPr txBox="1"/>
          <p:nvPr/>
        </p:nvSpPr>
        <p:spPr>
          <a:xfrm>
            <a:off x="8848802" y="4864140"/>
            <a:ext cx="2253825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您的内容打在这里，或者通过复制您的文本后，在此框中选择粘贴，并选择只保留文字。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70" name="TextBox 14"/>
          <p:cNvSpPr txBox="1"/>
          <p:nvPr/>
        </p:nvSpPr>
        <p:spPr>
          <a:xfrm>
            <a:off x="6262328" y="4864140"/>
            <a:ext cx="2253825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您的内容打在这里，或者通过复制您的文本后，在此框中选择粘贴，并选择只保留文字。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909124" y="1964255"/>
            <a:ext cx="4113187" cy="3175543"/>
            <a:chOff x="681335" y="1473190"/>
            <a:chExt cx="3085292" cy="2381657"/>
          </a:xfrm>
        </p:grpSpPr>
        <p:sp>
          <p:nvSpPr>
            <p:cNvPr id="3" name="任意多边形 6"/>
            <p:cNvSpPr>
              <a:spLocks noChangeArrowheads="1"/>
            </p:cNvSpPr>
            <p:nvPr/>
          </p:nvSpPr>
          <p:spPr bwMode="auto">
            <a:xfrm>
              <a:off x="681335" y="3324622"/>
              <a:ext cx="2306489" cy="530225"/>
            </a:xfrm>
            <a:custGeom>
              <a:avLst/>
              <a:gdLst>
                <a:gd name="T0" fmla="*/ 131542 w 1840567"/>
                <a:gd name="T1" fmla="*/ 0 h 660400"/>
                <a:gd name="T2" fmla="*/ 1474787 w 1840567"/>
                <a:gd name="T3" fmla="*/ 0 h 660400"/>
                <a:gd name="T4" fmla="*/ 1343245 w 1840567"/>
                <a:gd name="T5" fmla="*/ 530225 h 660400"/>
                <a:gd name="T6" fmla="*/ 0 w 1840567"/>
                <a:gd name="T7" fmla="*/ 530225 h 6604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40567"/>
                <a:gd name="T13" fmla="*/ 0 h 660400"/>
                <a:gd name="T14" fmla="*/ 1840567 w 1840567"/>
                <a:gd name="T15" fmla="*/ 660400 h 6604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40567" h="660400">
                  <a:moveTo>
                    <a:pt x="164167" y="0"/>
                  </a:moveTo>
                  <a:lnTo>
                    <a:pt x="1840567" y="0"/>
                  </a:lnTo>
                  <a:lnTo>
                    <a:pt x="1676400" y="660400"/>
                  </a:lnTo>
                  <a:lnTo>
                    <a:pt x="0" y="660400"/>
                  </a:lnTo>
                  <a:lnTo>
                    <a:pt x="16416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r>
                <a:rPr lang="zh-CN" altLang="en-US" b="1" dirty="0">
                  <a:solidFill>
                    <a:srgbClr val="FFFFFF"/>
                  </a:solidFill>
                  <a:latin typeface="+mn-ea"/>
                </a:rPr>
                <a:t>思想步调一致</a:t>
              </a:r>
            </a:p>
          </p:txBody>
        </p:sp>
        <p:sp>
          <p:nvSpPr>
            <p:cNvPr id="7" name="平行四边形 2"/>
            <p:cNvSpPr>
              <a:spLocks noChangeArrowheads="1"/>
            </p:cNvSpPr>
            <p:nvPr/>
          </p:nvSpPr>
          <p:spPr bwMode="auto">
            <a:xfrm>
              <a:off x="910929" y="1473190"/>
              <a:ext cx="2855698" cy="1803400"/>
            </a:xfrm>
            <a:prstGeom prst="parallelogram">
              <a:avLst>
                <a:gd name="adj" fmla="val 42747"/>
              </a:avLst>
            </a:prstGeom>
            <a:solidFill>
              <a:schemeClr val="bg1">
                <a:lumMod val="65000"/>
                <a:alpha val="20000"/>
              </a:schemeClr>
            </a:solidFill>
            <a:ln>
              <a:noFill/>
            </a:ln>
          </p:spPr>
          <p:txBody>
            <a:bodyPr lIns="0" tIns="0" rIns="0" bIns="0" anchor="ctr"/>
            <a:lstStyle/>
            <a:p>
              <a:pPr algn="ctr" eaLnBrk="1" hangingPunct="1">
                <a:lnSpc>
                  <a:spcPct val="130000"/>
                </a:lnSpc>
              </a:pPr>
              <a:r>
                <a:rPr lang="zh-CN" altLang="en-US" sz="1300" dirty="0">
                  <a:solidFill>
                    <a:srgbClr val="7F7F7F"/>
                  </a:solidFill>
                  <a:latin typeface="微软雅黑" panose="020B0503020204020204" charset="-122"/>
                  <a:ea typeface="微软雅黑" panose="020B0503020204020204" charset="-122"/>
                </a:rPr>
                <a:t>单击此处添加段落文本</a:t>
              </a:r>
              <a:endParaRPr lang="en-US" sz="13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300" dirty="0">
                  <a:solidFill>
                    <a:srgbClr val="7F7F7F"/>
                  </a:solidFill>
                  <a:latin typeface="微软雅黑" panose="020B0503020204020204" charset="-122"/>
                  <a:ea typeface="微软雅黑" panose="020B0503020204020204" charset="-122"/>
                </a:rPr>
                <a:t>单击此处添加段落文本</a:t>
              </a:r>
            </a:p>
            <a:p>
              <a:pPr algn="ctr">
                <a:lnSpc>
                  <a:spcPct val="130000"/>
                </a:lnSpc>
              </a:pPr>
              <a:r>
                <a:rPr lang="zh-CN" altLang="en-US" sz="1300" dirty="0">
                  <a:solidFill>
                    <a:srgbClr val="7F7F7F"/>
                  </a:solidFill>
                  <a:latin typeface="微软雅黑" panose="020B0503020204020204" charset="-122"/>
                  <a:ea typeface="微软雅黑" panose="020B0503020204020204" charset="-122"/>
                </a:rPr>
                <a:t>单击此处添加段落文本</a:t>
              </a:r>
              <a:endParaRPr lang="en-US" altLang="zh-CN" sz="13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300" dirty="0">
                  <a:solidFill>
                    <a:srgbClr val="7F7F7F"/>
                  </a:solidFill>
                  <a:latin typeface="微软雅黑" panose="020B0503020204020204" charset="-122"/>
                  <a:ea typeface="微软雅黑" panose="020B0503020204020204" charset="-122"/>
                </a:rPr>
                <a:t>单击此处添加段落文本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965702" y="1974414"/>
            <a:ext cx="4137405" cy="3183083"/>
            <a:chOff x="910929" y="889278"/>
            <a:chExt cx="3103458" cy="2387312"/>
          </a:xfrm>
        </p:grpSpPr>
        <p:sp>
          <p:nvSpPr>
            <p:cNvPr id="12" name="任意多边形 6"/>
            <p:cNvSpPr>
              <a:spLocks noChangeArrowheads="1"/>
            </p:cNvSpPr>
            <p:nvPr/>
          </p:nvSpPr>
          <p:spPr bwMode="auto">
            <a:xfrm>
              <a:off x="1707898" y="889278"/>
              <a:ext cx="2306489" cy="530225"/>
            </a:xfrm>
            <a:custGeom>
              <a:avLst/>
              <a:gdLst>
                <a:gd name="T0" fmla="*/ 131542 w 1840567"/>
                <a:gd name="T1" fmla="*/ 0 h 660400"/>
                <a:gd name="T2" fmla="*/ 1474787 w 1840567"/>
                <a:gd name="T3" fmla="*/ 0 h 660400"/>
                <a:gd name="T4" fmla="*/ 1343245 w 1840567"/>
                <a:gd name="T5" fmla="*/ 530225 h 660400"/>
                <a:gd name="T6" fmla="*/ 0 w 1840567"/>
                <a:gd name="T7" fmla="*/ 530225 h 6604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40567"/>
                <a:gd name="T13" fmla="*/ 0 h 660400"/>
                <a:gd name="T14" fmla="*/ 1840567 w 1840567"/>
                <a:gd name="T15" fmla="*/ 660400 h 6604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40567" h="660400">
                  <a:moveTo>
                    <a:pt x="164167" y="0"/>
                  </a:moveTo>
                  <a:lnTo>
                    <a:pt x="1840567" y="0"/>
                  </a:lnTo>
                  <a:lnTo>
                    <a:pt x="1676400" y="660400"/>
                  </a:lnTo>
                  <a:lnTo>
                    <a:pt x="0" y="660400"/>
                  </a:lnTo>
                  <a:lnTo>
                    <a:pt x="164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r>
                <a:rPr lang="zh-CN" altLang="en-US" b="1" dirty="0">
                  <a:solidFill>
                    <a:srgbClr val="FFFFFF"/>
                  </a:solidFill>
                  <a:latin typeface="+mn-ea"/>
                </a:rPr>
                <a:t>计划周密合理</a:t>
              </a:r>
            </a:p>
          </p:txBody>
        </p:sp>
        <p:sp>
          <p:nvSpPr>
            <p:cNvPr id="13" name="平行四边形 2"/>
            <p:cNvSpPr>
              <a:spLocks noChangeArrowheads="1"/>
            </p:cNvSpPr>
            <p:nvPr/>
          </p:nvSpPr>
          <p:spPr bwMode="auto">
            <a:xfrm>
              <a:off x="910929" y="1473190"/>
              <a:ext cx="2855698" cy="1803400"/>
            </a:xfrm>
            <a:prstGeom prst="parallelogram">
              <a:avLst>
                <a:gd name="adj" fmla="val 42747"/>
              </a:avLst>
            </a:prstGeom>
            <a:solidFill>
              <a:schemeClr val="bg1">
                <a:lumMod val="65000"/>
                <a:alpha val="20000"/>
              </a:schemeClr>
            </a:solidFill>
            <a:ln>
              <a:noFill/>
            </a:ln>
          </p:spPr>
          <p:txBody>
            <a:bodyPr lIns="0" tIns="0" rIns="0" bIns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300" dirty="0">
                  <a:solidFill>
                    <a:srgbClr val="7F7F7F"/>
                  </a:solidFill>
                  <a:latin typeface="微软雅黑" panose="020B0503020204020204" charset="-122"/>
                  <a:ea typeface="微软雅黑" panose="020B0503020204020204" charset="-122"/>
                </a:rPr>
                <a:t>单击此处添加段落文本</a:t>
              </a:r>
              <a:endParaRPr lang="en-US" sz="13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300" dirty="0">
                  <a:solidFill>
                    <a:srgbClr val="7F7F7F"/>
                  </a:solidFill>
                  <a:latin typeface="微软雅黑" panose="020B0503020204020204" charset="-122"/>
                  <a:ea typeface="微软雅黑" panose="020B0503020204020204" charset="-122"/>
                </a:rPr>
                <a:t>单击此处添加段落文本</a:t>
              </a:r>
            </a:p>
            <a:p>
              <a:pPr algn="ctr">
                <a:lnSpc>
                  <a:spcPct val="130000"/>
                </a:lnSpc>
              </a:pPr>
              <a:r>
                <a:rPr lang="zh-CN" altLang="en-US" sz="1300" dirty="0">
                  <a:solidFill>
                    <a:srgbClr val="7F7F7F"/>
                  </a:solidFill>
                  <a:latin typeface="微软雅黑" panose="020B0503020204020204" charset="-122"/>
                  <a:ea typeface="微软雅黑" panose="020B0503020204020204" charset="-122"/>
                </a:rPr>
                <a:t>单击此处添加段落文本</a:t>
              </a:r>
              <a:endParaRPr lang="en-US" altLang="zh-CN" sz="13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300" dirty="0">
                  <a:solidFill>
                    <a:srgbClr val="7F7F7F"/>
                  </a:solidFill>
                  <a:latin typeface="微软雅黑" panose="020B0503020204020204" charset="-122"/>
                  <a:ea typeface="微软雅黑" panose="020B0503020204020204" charset="-122"/>
                </a:rPr>
                <a:t>单击此处添加段落文本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070717" y="2011655"/>
            <a:ext cx="4113187" cy="3175543"/>
            <a:chOff x="681335" y="1473190"/>
            <a:chExt cx="3085292" cy="2381657"/>
          </a:xfrm>
        </p:grpSpPr>
        <p:sp>
          <p:nvSpPr>
            <p:cNvPr id="15" name="任意多边形 6"/>
            <p:cNvSpPr>
              <a:spLocks noChangeArrowheads="1"/>
            </p:cNvSpPr>
            <p:nvPr/>
          </p:nvSpPr>
          <p:spPr bwMode="auto">
            <a:xfrm>
              <a:off x="681335" y="3324622"/>
              <a:ext cx="2306489" cy="530225"/>
            </a:xfrm>
            <a:custGeom>
              <a:avLst/>
              <a:gdLst>
                <a:gd name="T0" fmla="*/ 131542 w 1840567"/>
                <a:gd name="T1" fmla="*/ 0 h 660400"/>
                <a:gd name="T2" fmla="*/ 1474787 w 1840567"/>
                <a:gd name="T3" fmla="*/ 0 h 660400"/>
                <a:gd name="T4" fmla="*/ 1343245 w 1840567"/>
                <a:gd name="T5" fmla="*/ 530225 h 660400"/>
                <a:gd name="T6" fmla="*/ 0 w 1840567"/>
                <a:gd name="T7" fmla="*/ 530225 h 6604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40567"/>
                <a:gd name="T13" fmla="*/ 0 h 660400"/>
                <a:gd name="T14" fmla="*/ 1840567 w 1840567"/>
                <a:gd name="T15" fmla="*/ 660400 h 6604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40567" h="660400">
                  <a:moveTo>
                    <a:pt x="164167" y="0"/>
                  </a:moveTo>
                  <a:lnTo>
                    <a:pt x="1840567" y="0"/>
                  </a:lnTo>
                  <a:lnTo>
                    <a:pt x="1676400" y="660400"/>
                  </a:lnTo>
                  <a:lnTo>
                    <a:pt x="0" y="660400"/>
                  </a:lnTo>
                  <a:lnTo>
                    <a:pt x="1641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r>
                <a:rPr lang="zh-CN" altLang="en-US" b="1" dirty="0">
                  <a:solidFill>
                    <a:srgbClr val="FFFFFF"/>
                  </a:solidFill>
                  <a:latin typeface="+mn-ea"/>
                </a:rPr>
                <a:t>行动快捷有效</a:t>
              </a:r>
            </a:p>
          </p:txBody>
        </p:sp>
        <p:sp>
          <p:nvSpPr>
            <p:cNvPr id="16" name="平行四边形 2"/>
            <p:cNvSpPr>
              <a:spLocks noChangeArrowheads="1"/>
            </p:cNvSpPr>
            <p:nvPr/>
          </p:nvSpPr>
          <p:spPr bwMode="auto">
            <a:xfrm>
              <a:off x="910929" y="1473190"/>
              <a:ext cx="2855698" cy="1803400"/>
            </a:xfrm>
            <a:prstGeom prst="parallelogram">
              <a:avLst>
                <a:gd name="adj" fmla="val 42747"/>
              </a:avLst>
            </a:prstGeom>
            <a:solidFill>
              <a:schemeClr val="bg1">
                <a:lumMod val="65000"/>
                <a:alpha val="20000"/>
              </a:schemeClr>
            </a:solidFill>
            <a:ln>
              <a:noFill/>
            </a:ln>
          </p:spPr>
          <p:txBody>
            <a:bodyPr lIns="0" tIns="0" rIns="0" bIns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300" dirty="0">
                  <a:solidFill>
                    <a:srgbClr val="7F7F7F"/>
                  </a:solidFill>
                  <a:latin typeface="微软雅黑" panose="020B0503020204020204" charset="-122"/>
                  <a:ea typeface="微软雅黑" panose="020B0503020204020204" charset="-122"/>
                </a:rPr>
                <a:t>单击此处添加段落文本</a:t>
              </a:r>
              <a:endParaRPr lang="en-US" sz="13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300" dirty="0">
                  <a:solidFill>
                    <a:srgbClr val="7F7F7F"/>
                  </a:solidFill>
                  <a:latin typeface="微软雅黑" panose="020B0503020204020204" charset="-122"/>
                  <a:ea typeface="微软雅黑" panose="020B0503020204020204" charset="-122"/>
                </a:rPr>
                <a:t>单击此处添加段落文本</a:t>
              </a:r>
            </a:p>
            <a:p>
              <a:pPr algn="ctr">
                <a:lnSpc>
                  <a:spcPct val="130000"/>
                </a:lnSpc>
              </a:pPr>
              <a:r>
                <a:rPr lang="zh-CN" altLang="en-US" sz="1300" dirty="0">
                  <a:solidFill>
                    <a:srgbClr val="7F7F7F"/>
                  </a:solidFill>
                  <a:latin typeface="微软雅黑" panose="020B0503020204020204" charset="-122"/>
                  <a:ea typeface="微软雅黑" panose="020B0503020204020204" charset="-122"/>
                </a:rPr>
                <a:t>单击此处添加段落文本</a:t>
              </a:r>
              <a:endParaRPr lang="en-US" altLang="zh-CN" sz="13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300" dirty="0">
                  <a:solidFill>
                    <a:srgbClr val="7F7F7F"/>
                  </a:solidFill>
                  <a:latin typeface="微软雅黑" panose="020B0503020204020204" charset="-122"/>
                  <a:ea typeface="微软雅黑" panose="020B0503020204020204" charset="-122"/>
                </a:rPr>
                <a:t>单击此处添加段落文本</a:t>
              </a: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5648538" y="1988842"/>
            <a:ext cx="4407902" cy="1128011"/>
            <a:chOff x="4556466" y="2315510"/>
            <a:chExt cx="3876757" cy="991571"/>
          </a:xfrm>
          <a:solidFill>
            <a:schemeClr val="accent1"/>
          </a:solidFill>
        </p:grpSpPr>
        <p:sp>
          <p:nvSpPr>
            <p:cNvPr id="14" name="圆角矩形 13"/>
            <p:cNvSpPr/>
            <p:nvPr/>
          </p:nvSpPr>
          <p:spPr bwMode="auto">
            <a:xfrm>
              <a:off x="4556466" y="2315510"/>
              <a:ext cx="3876757" cy="991571"/>
            </a:xfrm>
            <a:prstGeom prst="roundRect">
              <a:avLst>
                <a:gd name="adj" fmla="val 9992"/>
              </a:avLst>
            </a:prstGeom>
            <a:grpFill/>
            <a:ln w="3175" cap="flat" cmpd="sng">
              <a:noFill/>
              <a:bevel/>
            </a:ln>
          </p:spPr>
          <p:txBody>
            <a:bodyPr anchor="ctr"/>
            <a:lstStyle/>
            <a:p>
              <a:pPr lvl="2"/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5" name="TextBox 32"/>
            <p:cNvSpPr txBox="1">
              <a:spLocks noChangeArrowheads="1"/>
            </p:cNvSpPr>
            <p:nvPr/>
          </p:nvSpPr>
          <p:spPr bwMode="auto">
            <a:xfrm>
              <a:off x="5426755" y="2466536"/>
              <a:ext cx="2351363" cy="324659"/>
            </a:xfrm>
            <a:prstGeom prst="rect">
              <a:avLst/>
            </a:prstGeom>
            <a:grpFill/>
            <a:ln w="3175" cap="flat" cmpd="sng">
              <a:noFill/>
              <a:bevel/>
            </a:ln>
          </p:spPr>
          <p:txBody>
            <a:bodyPr anchor="ctr"/>
            <a:lstStyle>
              <a:defPPr>
                <a:defRPr lang="zh-CN"/>
              </a:defPPr>
              <a:lvl1pPr algn="ctr">
                <a:defRPr>
                  <a:solidFill>
                    <a:srgbClr val="FFFFFF"/>
                  </a:solidFill>
                  <a:ea typeface="微软雅黑" panose="020B0503020204020204" charset="-122"/>
                </a:defRPr>
              </a:lvl1pPr>
            </a:lstStyle>
            <a:p>
              <a:r>
                <a:rPr lang="zh-CN" altLang="en-US" dirty="0"/>
                <a:t>点击添加文本一</a:t>
              </a:r>
            </a:p>
          </p:txBody>
        </p:sp>
        <p:sp>
          <p:nvSpPr>
            <p:cNvPr id="16" name="椭圆 15"/>
            <p:cNvSpPr/>
            <p:nvPr/>
          </p:nvSpPr>
          <p:spPr bwMode="auto">
            <a:xfrm>
              <a:off x="5244350" y="2562820"/>
              <a:ext cx="122615" cy="127994"/>
            </a:xfrm>
            <a:prstGeom prst="ellipse">
              <a:avLst/>
            </a:prstGeom>
            <a:grpFill/>
            <a:ln w="3175" cap="flat" cmpd="sng">
              <a:noFill/>
              <a:bevel/>
            </a:ln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17" name="TextBox 32"/>
            <p:cNvSpPr txBox="1">
              <a:spLocks noChangeArrowheads="1"/>
            </p:cNvSpPr>
            <p:nvPr/>
          </p:nvSpPr>
          <p:spPr bwMode="auto">
            <a:xfrm>
              <a:off x="5426755" y="2785623"/>
              <a:ext cx="2351363" cy="324659"/>
            </a:xfrm>
            <a:prstGeom prst="rect">
              <a:avLst/>
            </a:prstGeom>
            <a:grpFill/>
            <a:ln w="3175" cap="flat" cmpd="sng">
              <a:noFill/>
              <a:bevel/>
            </a:ln>
          </p:spPr>
          <p:txBody>
            <a:bodyPr anchor="ctr"/>
            <a:lstStyle>
              <a:defPPr>
                <a:defRPr lang="zh-CN"/>
              </a:defPPr>
              <a:lvl1pPr algn="ctr">
                <a:defRPr>
                  <a:solidFill>
                    <a:srgbClr val="FFFFFF"/>
                  </a:solidFill>
                  <a:ea typeface="微软雅黑" panose="020B0503020204020204" charset="-122"/>
                </a:defRPr>
              </a:lvl1pPr>
            </a:lstStyle>
            <a:p>
              <a:r>
                <a:rPr lang="zh-CN" altLang="en-US" dirty="0"/>
                <a:t>点击添加文本二</a:t>
              </a:r>
            </a:p>
          </p:txBody>
        </p:sp>
        <p:sp>
          <p:nvSpPr>
            <p:cNvPr id="18" name="椭圆 17"/>
            <p:cNvSpPr/>
            <p:nvPr/>
          </p:nvSpPr>
          <p:spPr bwMode="auto">
            <a:xfrm>
              <a:off x="5244350" y="2881122"/>
              <a:ext cx="122615" cy="127994"/>
            </a:xfrm>
            <a:prstGeom prst="ellipse">
              <a:avLst/>
            </a:prstGeom>
            <a:grpFill/>
            <a:ln w="3175" cap="flat" cmpd="sng">
              <a:noFill/>
              <a:bevel/>
            </a:ln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648538" y="3363923"/>
            <a:ext cx="4407902" cy="1128011"/>
            <a:chOff x="4556466" y="3455757"/>
            <a:chExt cx="5206019" cy="991571"/>
          </a:xfrm>
          <a:solidFill>
            <a:schemeClr val="accent2"/>
          </a:solidFill>
        </p:grpSpPr>
        <p:sp>
          <p:nvSpPr>
            <p:cNvPr id="20" name="圆角矩形 19"/>
            <p:cNvSpPr/>
            <p:nvPr/>
          </p:nvSpPr>
          <p:spPr bwMode="auto">
            <a:xfrm>
              <a:off x="4556466" y="3455757"/>
              <a:ext cx="5206019" cy="991571"/>
            </a:xfrm>
            <a:prstGeom prst="roundRect">
              <a:avLst>
                <a:gd name="adj" fmla="val 9992"/>
              </a:avLst>
            </a:prstGeom>
            <a:grpFill/>
            <a:ln w="3175" cap="flat" cmpd="sng">
              <a:noFill/>
              <a:bevel/>
            </a:ln>
          </p:spPr>
          <p:txBody>
            <a:bodyPr anchor="ctr"/>
            <a:lstStyle/>
            <a:p>
              <a:pPr lvl="2"/>
              <a:endParaRPr lang="zh-CN" altLang="en-US" dirty="0"/>
            </a:p>
          </p:txBody>
        </p:sp>
        <p:sp>
          <p:nvSpPr>
            <p:cNvPr id="21" name="TextBox 32"/>
            <p:cNvSpPr txBox="1">
              <a:spLocks noChangeArrowheads="1"/>
            </p:cNvSpPr>
            <p:nvPr/>
          </p:nvSpPr>
          <p:spPr bwMode="auto">
            <a:xfrm>
              <a:off x="5983793" y="3601598"/>
              <a:ext cx="2351363" cy="324659"/>
            </a:xfrm>
            <a:prstGeom prst="rect">
              <a:avLst/>
            </a:prstGeom>
            <a:grpFill/>
            <a:ln w="3175" cap="flat" cmpd="sng">
              <a:noFill/>
              <a:bevel/>
            </a:ln>
          </p:spPr>
          <p:txBody>
            <a:bodyPr anchor="ctr"/>
            <a:lstStyle>
              <a:defPPr>
                <a:defRPr lang="zh-CN"/>
              </a:defPPr>
              <a:lvl1pPr algn="ctr">
                <a:defRPr>
                  <a:solidFill>
                    <a:srgbClr val="FFFFFF"/>
                  </a:solidFill>
                  <a:ea typeface="微软雅黑" panose="020B0503020204020204" charset="-122"/>
                </a:defRPr>
              </a:lvl1pPr>
            </a:lstStyle>
            <a:p>
              <a:r>
                <a:rPr lang="zh-CN" altLang="en-US" dirty="0"/>
                <a:t>点击添加文本三</a:t>
              </a:r>
            </a:p>
          </p:txBody>
        </p:sp>
        <p:sp>
          <p:nvSpPr>
            <p:cNvPr id="24" name="椭圆 23"/>
            <p:cNvSpPr/>
            <p:nvPr/>
          </p:nvSpPr>
          <p:spPr bwMode="auto">
            <a:xfrm>
              <a:off x="5244350" y="3697848"/>
              <a:ext cx="122615" cy="127994"/>
            </a:xfrm>
            <a:prstGeom prst="ellipse">
              <a:avLst/>
            </a:prstGeom>
            <a:grpFill/>
            <a:ln w="3175" cap="flat" cmpd="sng">
              <a:noFill/>
              <a:bevel/>
            </a:ln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  <p:sp>
          <p:nvSpPr>
            <p:cNvPr id="25" name="TextBox 32"/>
            <p:cNvSpPr txBox="1">
              <a:spLocks noChangeArrowheads="1"/>
            </p:cNvSpPr>
            <p:nvPr/>
          </p:nvSpPr>
          <p:spPr bwMode="auto">
            <a:xfrm>
              <a:off x="5983793" y="3933386"/>
              <a:ext cx="2351363" cy="324659"/>
            </a:xfrm>
            <a:prstGeom prst="rect">
              <a:avLst/>
            </a:prstGeom>
            <a:grpFill/>
            <a:ln w="3175" cap="flat" cmpd="sng">
              <a:noFill/>
              <a:bevel/>
            </a:ln>
          </p:spPr>
          <p:txBody>
            <a:bodyPr anchor="ctr"/>
            <a:lstStyle>
              <a:defPPr>
                <a:defRPr lang="zh-CN"/>
              </a:defPPr>
              <a:lvl1pPr algn="ctr">
                <a:defRPr>
                  <a:solidFill>
                    <a:srgbClr val="FFFFFF"/>
                  </a:solidFill>
                  <a:ea typeface="微软雅黑" panose="020B0503020204020204" charset="-122"/>
                </a:defRPr>
              </a:lvl1pPr>
            </a:lstStyle>
            <a:p>
              <a:r>
                <a:rPr lang="zh-CN" altLang="en-US" dirty="0"/>
                <a:t>点击添加文本四</a:t>
              </a:r>
            </a:p>
          </p:txBody>
        </p:sp>
        <p:sp>
          <p:nvSpPr>
            <p:cNvPr id="26" name="椭圆 25"/>
            <p:cNvSpPr/>
            <p:nvPr/>
          </p:nvSpPr>
          <p:spPr bwMode="auto">
            <a:xfrm>
              <a:off x="5244350" y="4028968"/>
              <a:ext cx="122615" cy="127994"/>
            </a:xfrm>
            <a:prstGeom prst="ellipse">
              <a:avLst/>
            </a:prstGeom>
            <a:grpFill/>
            <a:ln w="3175" cap="flat" cmpd="sng">
              <a:noFill/>
              <a:bevel/>
            </a:ln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5648538" y="4749263"/>
            <a:ext cx="4407902" cy="1128011"/>
            <a:chOff x="4556466" y="4584523"/>
            <a:chExt cx="3876757" cy="991571"/>
          </a:xfrm>
          <a:solidFill>
            <a:schemeClr val="accent3"/>
          </a:solidFill>
        </p:grpSpPr>
        <p:sp>
          <p:nvSpPr>
            <p:cNvPr id="32" name="圆角矩形 31"/>
            <p:cNvSpPr/>
            <p:nvPr/>
          </p:nvSpPr>
          <p:spPr bwMode="auto">
            <a:xfrm>
              <a:off x="4556466" y="4584523"/>
              <a:ext cx="3876757" cy="991571"/>
            </a:xfrm>
            <a:prstGeom prst="roundRect">
              <a:avLst>
                <a:gd name="adj" fmla="val 9992"/>
              </a:avLst>
            </a:prstGeom>
            <a:grpFill/>
            <a:ln w="3175" cap="flat" cmpd="sng">
              <a:noFill/>
              <a:bevel/>
            </a:ln>
          </p:spPr>
          <p:txBody>
            <a:bodyPr anchor="ctr"/>
            <a:lstStyle/>
            <a:p>
              <a:pPr lvl="2"/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3" name="TextBox 32"/>
            <p:cNvSpPr txBox="1">
              <a:spLocks noChangeArrowheads="1"/>
            </p:cNvSpPr>
            <p:nvPr/>
          </p:nvSpPr>
          <p:spPr bwMode="auto">
            <a:xfrm>
              <a:off x="5426755" y="4736661"/>
              <a:ext cx="2351363" cy="324659"/>
            </a:xfrm>
            <a:prstGeom prst="rect">
              <a:avLst/>
            </a:prstGeom>
            <a:grpFill/>
            <a:ln w="3175" cap="flat" cmpd="sng">
              <a:noFill/>
              <a:bevel/>
            </a:ln>
          </p:spPr>
          <p:txBody>
            <a:bodyPr anchor="ctr"/>
            <a:lstStyle>
              <a:defPPr>
                <a:defRPr lang="zh-CN"/>
              </a:defPPr>
              <a:lvl1pPr algn="ctr">
                <a:defRPr>
                  <a:solidFill>
                    <a:srgbClr val="FFFFFF"/>
                  </a:solidFill>
                  <a:ea typeface="微软雅黑" panose="020B0503020204020204" charset="-122"/>
                </a:defRPr>
              </a:lvl1pPr>
            </a:lstStyle>
            <a:p>
              <a:r>
                <a:rPr lang="zh-CN" altLang="en-US" dirty="0"/>
                <a:t>点击添加文本五</a:t>
              </a:r>
            </a:p>
          </p:txBody>
        </p:sp>
        <p:sp>
          <p:nvSpPr>
            <p:cNvPr id="35" name="TextBox 32"/>
            <p:cNvSpPr txBox="1">
              <a:spLocks noChangeArrowheads="1"/>
            </p:cNvSpPr>
            <p:nvPr/>
          </p:nvSpPr>
          <p:spPr bwMode="auto">
            <a:xfrm>
              <a:off x="5426755" y="5079561"/>
              <a:ext cx="2351363" cy="324659"/>
            </a:xfrm>
            <a:prstGeom prst="rect">
              <a:avLst/>
            </a:prstGeom>
            <a:grpFill/>
            <a:ln w="3175" cap="flat" cmpd="sng">
              <a:noFill/>
              <a:bevel/>
            </a:ln>
          </p:spPr>
          <p:txBody>
            <a:bodyPr anchor="ctr"/>
            <a:lstStyle>
              <a:defPPr>
                <a:defRPr lang="zh-CN"/>
              </a:defPPr>
              <a:lvl1pPr algn="ctr">
                <a:defRPr>
                  <a:solidFill>
                    <a:srgbClr val="FFFFFF"/>
                  </a:solidFill>
                  <a:ea typeface="微软雅黑" panose="020B0503020204020204" charset="-122"/>
                </a:defRPr>
              </a:lvl1pPr>
            </a:lstStyle>
            <a:p>
              <a:r>
                <a:rPr lang="zh-CN" altLang="en-US" dirty="0"/>
                <a:t>点击添加文本六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4338727" y="2281429"/>
            <a:ext cx="1851357" cy="568481"/>
            <a:chOff x="3245973" y="2540418"/>
            <a:chExt cx="1628272" cy="499720"/>
          </a:xfrm>
          <a:solidFill>
            <a:schemeClr val="accent1"/>
          </a:solidFill>
        </p:grpSpPr>
        <p:sp>
          <p:nvSpPr>
            <p:cNvPr id="38" name="五边形 37"/>
            <p:cNvSpPr/>
            <p:nvPr/>
          </p:nvSpPr>
          <p:spPr bwMode="auto">
            <a:xfrm>
              <a:off x="3245973" y="2540418"/>
              <a:ext cx="1628272" cy="499720"/>
            </a:xfrm>
            <a:prstGeom prst="homePlate">
              <a:avLst/>
            </a:prstGeom>
            <a:grpFill/>
            <a:ln w="3175" cap="flat" cmpd="sng">
              <a:solidFill>
                <a:schemeClr val="bg1"/>
              </a:solidFill>
              <a:bevel/>
            </a:ln>
          </p:spPr>
          <p:txBody>
            <a:bodyPr anchor="ctr"/>
            <a:lstStyle/>
            <a:p>
              <a:pPr algn="ctr"/>
              <a:endParaRPr lang="zh-CN" altLang="en-US" sz="2000" b="1" dirty="0">
                <a:solidFill>
                  <a:srgbClr val="F8F8F8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39" name="TextBox 22"/>
            <p:cNvSpPr txBox="1">
              <a:spLocks noChangeArrowheads="1"/>
            </p:cNvSpPr>
            <p:nvPr/>
          </p:nvSpPr>
          <p:spPr bwMode="auto">
            <a:xfrm>
              <a:off x="3346344" y="2612586"/>
              <a:ext cx="1360034" cy="324659"/>
            </a:xfrm>
            <a:prstGeom prst="rect">
              <a:avLst/>
            </a:prstGeom>
            <a:grpFill/>
            <a:ln w="3175" cap="flat" cmpd="sng">
              <a:noFill/>
              <a:bevel/>
            </a:ln>
          </p:spPr>
          <p:txBody>
            <a:bodyPr anchor="ctr"/>
            <a:lstStyle>
              <a:defPPr>
                <a:defRPr lang="zh-CN"/>
              </a:defPPr>
              <a:lvl1pPr algn="ctr">
                <a:defRPr sz="2000" b="1">
                  <a:solidFill>
                    <a:srgbClr val="F8F8F8"/>
                  </a:solidFill>
                  <a:ea typeface="微软雅黑" panose="020B0503020204020204" charset="-122"/>
                </a:defRPr>
              </a:lvl1pPr>
            </a:lstStyle>
            <a:p>
              <a:r>
                <a:rPr lang="zh-CN" altLang="en-US" dirty="0"/>
                <a:t>分标题 一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4338727" y="3657945"/>
            <a:ext cx="1851359" cy="568483"/>
            <a:chOff x="3245973" y="3682101"/>
            <a:chExt cx="1628272" cy="499721"/>
          </a:xfrm>
          <a:solidFill>
            <a:schemeClr val="accent2"/>
          </a:solidFill>
        </p:grpSpPr>
        <p:sp>
          <p:nvSpPr>
            <p:cNvPr id="41" name="五边形 40"/>
            <p:cNvSpPr/>
            <p:nvPr/>
          </p:nvSpPr>
          <p:spPr bwMode="auto">
            <a:xfrm>
              <a:off x="3245973" y="3682101"/>
              <a:ext cx="1628272" cy="499721"/>
            </a:xfrm>
            <a:prstGeom prst="homePlate">
              <a:avLst/>
            </a:prstGeom>
            <a:grpFill/>
            <a:ln w="3175" cap="flat" cmpd="sng">
              <a:solidFill>
                <a:schemeClr val="bg1"/>
              </a:solidFill>
              <a:bevel/>
            </a:ln>
          </p:spPr>
          <p:txBody>
            <a:bodyPr anchor="ctr"/>
            <a:lstStyle/>
            <a:p>
              <a:pPr algn="ctr"/>
              <a:endParaRPr lang="zh-CN" altLang="en-US" sz="2000" b="1" dirty="0">
                <a:solidFill>
                  <a:srgbClr val="F8F8F8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42" name="TextBox 22"/>
            <p:cNvSpPr txBox="1">
              <a:spLocks noChangeArrowheads="1"/>
            </p:cNvSpPr>
            <p:nvPr/>
          </p:nvSpPr>
          <p:spPr bwMode="auto">
            <a:xfrm>
              <a:off x="3346344" y="3773048"/>
              <a:ext cx="1360034" cy="324659"/>
            </a:xfrm>
            <a:prstGeom prst="rect">
              <a:avLst/>
            </a:prstGeom>
            <a:grpFill/>
            <a:ln w="3175" cap="flat" cmpd="sng">
              <a:noFill/>
              <a:bevel/>
            </a:ln>
          </p:spPr>
          <p:txBody>
            <a:bodyPr anchor="ctr"/>
            <a:lstStyle>
              <a:defPPr>
                <a:defRPr lang="zh-CN"/>
              </a:defPPr>
              <a:lvl1pPr algn="ctr">
                <a:defRPr sz="2000" b="1">
                  <a:solidFill>
                    <a:srgbClr val="F8F8F8"/>
                  </a:solidFill>
                  <a:ea typeface="微软雅黑" panose="020B0503020204020204" charset="-122"/>
                </a:defRPr>
              </a:lvl1pPr>
            </a:lstStyle>
            <a:p>
              <a:r>
                <a:rPr lang="zh-CN" altLang="en-US" dirty="0"/>
                <a:t>分标题 二</a:t>
              </a: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4338727" y="5056178"/>
            <a:ext cx="1851359" cy="568483"/>
            <a:chOff x="3245973" y="4823760"/>
            <a:chExt cx="1628272" cy="499721"/>
          </a:xfrm>
          <a:solidFill>
            <a:schemeClr val="accent3"/>
          </a:solidFill>
        </p:grpSpPr>
        <p:sp>
          <p:nvSpPr>
            <p:cNvPr id="44" name="五边形 43"/>
            <p:cNvSpPr/>
            <p:nvPr/>
          </p:nvSpPr>
          <p:spPr bwMode="auto">
            <a:xfrm>
              <a:off x="3245973" y="4823760"/>
              <a:ext cx="1628272" cy="499721"/>
            </a:xfrm>
            <a:prstGeom prst="homePlate">
              <a:avLst/>
            </a:prstGeom>
            <a:grpFill/>
            <a:ln w="3175" cap="flat" cmpd="sng">
              <a:solidFill>
                <a:schemeClr val="bg1"/>
              </a:solidFill>
              <a:bevel/>
            </a:ln>
          </p:spPr>
          <p:txBody>
            <a:bodyPr anchor="ctr"/>
            <a:lstStyle/>
            <a:p>
              <a:pPr algn="ctr"/>
              <a:endParaRPr lang="zh-CN" altLang="en-US" sz="2000" b="1" dirty="0">
                <a:solidFill>
                  <a:srgbClr val="F8F8F8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45" name="TextBox 22"/>
            <p:cNvSpPr txBox="1">
              <a:spLocks noChangeArrowheads="1"/>
            </p:cNvSpPr>
            <p:nvPr/>
          </p:nvSpPr>
          <p:spPr bwMode="auto">
            <a:xfrm>
              <a:off x="3346344" y="4896998"/>
              <a:ext cx="1360034" cy="324659"/>
            </a:xfrm>
            <a:prstGeom prst="rect">
              <a:avLst/>
            </a:prstGeom>
            <a:grpFill/>
            <a:ln w="3175" cap="flat" cmpd="sng">
              <a:noFill/>
              <a:bevel/>
            </a:ln>
          </p:spPr>
          <p:txBody>
            <a:bodyPr anchor="ctr"/>
            <a:lstStyle>
              <a:defPPr>
                <a:defRPr lang="zh-CN"/>
              </a:defPPr>
              <a:lvl1pPr algn="ctr">
                <a:defRPr sz="2000" b="1">
                  <a:solidFill>
                    <a:srgbClr val="F8F8F8"/>
                  </a:solidFill>
                  <a:ea typeface="微软雅黑" panose="020B0503020204020204" charset="-122"/>
                </a:defRPr>
              </a:lvl1pPr>
            </a:lstStyle>
            <a:p>
              <a:r>
                <a:rPr lang="zh-CN" altLang="en-US" dirty="0"/>
                <a:t>分标题 三</a:t>
              </a:r>
            </a:p>
          </p:txBody>
        </p:sp>
      </p:grpSp>
      <p:sp>
        <p:nvSpPr>
          <p:cNvPr id="46" name="任意多边形 45"/>
          <p:cNvSpPr/>
          <p:nvPr/>
        </p:nvSpPr>
        <p:spPr bwMode="auto">
          <a:xfrm>
            <a:off x="3323145" y="2666109"/>
            <a:ext cx="1121358" cy="1264987"/>
          </a:xfrm>
          <a:custGeom>
            <a:avLst/>
            <a:gdLst>
              <a:gd name="connsiteX0" fmla="*/ 0 w 1092530"/>
              <a:gd name="connsiteY0" fmla="*/ 1068780 h 1068780"/>
              <a:gd name="connsiteX1" fmla="*/ 1092530 w 1092530"/>
              <a:gd name="connsiteY1" fmla="*/ 0 h 1068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92530" h="1068780">
                <a:moveTo>
                  <a:pt x="0" y="1068780"/>
                </a:moveTo>
                <a:lnTo>
                  <a:pt x="1092530" y="0"/>
                </a:lnTo>
              </a:path>
            </a:pathLst>
          </a:custGeom>
          <a:ln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eaLnBrk="0" fontAlgn="ctr" hangingPunct="0">
              <a:buClr>
                <a:srgbClr val="FF0000"/>
              </a:buClr>
              <a:buSzPct val="70000"/>
              <a:defRPr/>
            </a:pP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7" name="任意多边形 46"/>
          <p:cNvSpPr/>
          <p:nvPr/>
        </p:nvSpPr>
        <p:spPr bwMode="auto">
          <a:xfrm>
            <a:off x="3208447" y="3933694"/>
            <a:ext cx="1121359" cy="52010"/>
          </a:xfrm>
          <a:custGeom>
            <a:avLst/>
            <a:gdLst>
              <a:gd name="connsiteX0" fmla="*/ 0 w 1092530"/>
              <a:gd name="connsiteY0" fmla="*/ 1068780 h 1068780"/>
              <a:gd name="connsiteX1" fmla="*/ 1092530 w 1092530"/>
              <a:gd name="connsiteY1" fmla="*/ 0 h 1068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92530" h="1068780">
                <a:moveTo>
                  <a:pt x="0" y="1068780"/>
                </a:moveTo>
                <a:lnTo>
                  <a:pt x="1092530" y="0"/>
                </a:lnTo>
              </a:path>
            </a:pathLst>
          </a:custGeom>
          <a:ln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eaLnBrk="0" fontAlgn="ctr" hangingPunct="0">
              <a:buClr>
                <a:srgbClr val="FF0000"/>
              </a:buClr>
              <a:buSzPct val="70000"/>
              <a:defRPr/>
            </a:pP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8" name="任意多边形 47"/>
          <p:cNvSpPr/>
          <p:nvPr/>
        </p:nvSpPr>
        <p:spPr bwMode="auto">
          <a:xfrm flipV="1">
            <a:off x="3323145" y="3936468"/>
            <a:ext cx="1121358" cy="1264987"/>
          </a:xfrm>
          <a:custGeom>
            <a:avLst/>
            <a:gdLst>
              <a:gd name="connsiteX0" fmla="*/ 0 w 1092530"/>
              <a:gd name="connsiteY0" fmla="*/ 1068780 h 1068780"/>
              <a:gd name="connsiteX1" fmla="*/ 1092530 w 1092530"/>
              <a:gd name="connsiteY1" fmla="*/ 0 h 1068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92530" h="1068780">
                <a:moveTo>
                  <a:pt x="0" y="1068780"/>
                </a:moveTo>
                <a:lnTo>
                  <a:pt x="1092530" y="0"/>
                </a:lnTo>
              </a:path>
            </a:pathLst>
          </a:custGeom>
          <a:ln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eaLnBrk="0" fontAlgn="ctr" hangingPunct="0">
              <a:buClr>
                <a:srgbClr val="FF0000"/>
              </a:buClr>
              <a:buSzPct val="70000"/>
              <a:defRPr/>
            </a:pP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0" name="椭圆 59"/>
          <p:cNvSpPr>
            <a:spLocks noChangeArrowheads="1"/>
          </p:cNvSpPr>
          <p:nvPr/>
        </p:nvSpPr>
        <p:spPr bwMode="auto">
          <a:xfrm>
            <a:off x="2124736" y="3298602"/>
            <a:ext cx="1387750" cy="1385877"/>
          </a:xfrm>
          <a:prstGeom prst="ellipse">
            <a:avLst/>
          </a:prstGeom>
          <a:solidFill>
            <a:schemeClr val="tx2"/>
          </a:solidFill>
          <a:ln w="3175" cap="flat" cmpd="sng">
            <a:noFill/>
            <a:bevel/>
          </a:ln>
        </p:spPr>
        <p:txBody>
          <a:bodyPr anchor="ctr"/>
          <a:lstStyle/>
          <a:p>
            <a:pPr algn="ctr"/>
            <a:r>
              <a:rPr lang="zh-CN" altLang="en-US" sz="2400" b="1" dirty="0">
                <a:solidFill>
                  <a:srgbClr val="F8F8F8"/>
                </a:solidFill>
                <a:ea typeface="微软雅黑" panose="020B0503020204020204" charset="-122"/>
              </a:rPr>
              <a:t>添加</a:t>
            </a:r>
            <a:endParaRPr lang="en-US" altLang="zh-CN" sz="2400" b="1" dirty="0">
              <a:solidFill>
                <a:srgbClr val="F8F8F8"/>
              </a:solidFill>
              <a:ea typeface="微软雅黑" panose="020B0503020204020204" charset="-122"/>
            </a:endParaRPr>
          </a:p>
          <a:p>
            <a:pPr algn="ctr"/>
            <a:r>
              <a:rPr lang="zh-CN" altLang="en-US" sz="2400" b="1" dirty="0">
                <a:solidFill>
                  <a:srgbClr val="F8F8F8"/>
                </a:solidFill>
                <a:ea typeface="微软雅黑" panose="020B0503020204020204" charset="-122"/>
              </a:rPr>
              <a:t>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6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等腰三角形 2"/>
          <p:cNvSpPr/>
          <p:nvPr/>
        </p:nvSpPr>
        <p:spPr bwMode="auto">
          <a:xfrm rot="3036074">
            <a:off x="1049365" y="1686613"/>
            <a:ext cx="1152128" cy="1332379"/>
          </a:xfrm>
          <a:custGeom>
            <a:avLst/>
            <a:gdLst/>
            <a:ahLst/>
            <a:cxnLst/>
            <a:rect l="l" t="t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none" anchor="ctr"/>
          <a:lstStyle/>
          <a:p>
            <a:pPr algn="ctr"/>
            <a:endParaRPr lang="zh-CN" altLang="en-US" sz="2000" kern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37813" y="2204860"/>
            <a:ext cx="697264" cy="40011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ctr">
              <a:defRPr sz="2000" ker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问题一：</a:t>
            </a:r>
            <a:endParaRPr lang="en-US" altLang="zh-CN" dirty="0"/>
          </a:p>
          <a:p>
            <a:r>
              <a:rPr lang="zh-CN" altLang="en-US" dirty="0"/>
              <a:t>不想做</a:t>
            </a:r>
          </a:p>
        </p:txBody>
      </p:sp>
      <p:cxnSp>
        <p:nvCxnSpPr>
          <p:cNvPr id="9" name="直接连接符 8"/>
          <p:cNvCxnSpPr/>
          <p:nvPr/>
        </p:nvCxnSpPr>
        <p:spPr bwMode="auto">
          <a:xfrm>
            <a:off x="2329318" y="1740592"/>
            <a:ext cx="0" cy="129614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2615341" y="1880638"/>
            <a:ext cx="5037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sym typeface="微软雅黑" panose="020B0503020204020204" charset="-122"/>
              </a:rPr>
              <a:t>在此录入上述图表的综合描述说明，在此录入上述图表的综合描述说明。</a:t>
            </a:r>
            <a:endParaRPr lang="zh-CN" altLang="en-US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12" name="等腰三角形 2"/>
          <p:cNvSpPr/>
          <p:nvPr/>
        </p:nvSpPr>
        <p:spPr bwMode="auto">
          <a:xfrm rot="3036074">
            <a:off x="2058773" y="3283401"/>
            <a:ext cx="1152128" cy="1332379"/>
          </a:xfrm>
          <a:custGeom>
            <a:avLst/>
            <a:gdLst/>
            <a:ahLst/>
            <a:cxnLst/>
            <a:rect l="l" t="t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none" anchor="ctr"/>
          <a:lstStyle/>
          <a:p>
            <a:pPr algn="ctr"/>
            <a:endParaRPr lang="zh-CN" altLang="en-US" sz="2000" kern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47221" y="3801648"/>
            <a:ext cx="697264" cy="40011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ctr">
              <a:defRPr sz="2000" ker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问题二：</a:t>
            </a:r>
            <a:endParaRPr lang="en-US" altLang="zh-CN" dirty="0"/>
          </a:p>
          <a:p>
            <a:r>
              <a:rPr lang="zh-CN" altLang="en-US" dirty="0"/>
              <a:t>不会做</a:t>
            </a:r>
          </a:p>
        </p:txBody>
      </p:sp>
      <p:cxnSp>
        <p:nvCxnSpPr>
          <p:cNvPr id="14" name="直接连接符 13"/>
          <p:cNvCxnSpPr/>
          <p:nvPr/>
        </p:nvCxnSpPr>
        <p:spPr bwMode="auto">
          <a:xfrm>
            <a:off x="3338726" y="3337380"/>
            <a:ext cx="0" cy="129614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3624750" y="3477426"/>
            <a:ext cx="4172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sym typeface="微软雅黑" panose="020B0503020204020204" charset="-122"/>
              </a:rPr>
              <a:t>在此录入上述图表的综合描述说明，在此录入上述图表的综合描述说明。</a:t>
            </a:r>
            <a:endParaRPr lang="zh-CN" altLang="en-US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17" name="等腰三角形 2"/>
          <p:cNvSpPr/>
          <p:nvPr/>
        </p:nvSpPr>
        <p:spPr bwMode="auto">
          <a:xfrm rot="3036074">
            <a:off x="1345126" y="5080383"/>
            <a:ext cx="1152128" cy="1332379"/>
          </a:xfrm>
          <a:custGeom>
            <a:avLst/>
            <a:gdLst/>
            <a:ahLst/>
            <a:cxnLst/>
            <a:rect l="l" t="t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wrap="none" anchor="ctr"/>
          <a:lstStyle/>
          <a:p>
            <a:pPr algn="ctr"/>
            <a:endParaRPr lang="zh-CN" altLang="en-US" sz="2000" kern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33574" y="5598630"/>
            <a:ext cx="697264" cy="4001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ctr">
              <a:defRPr sz="2000" ker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问题三：</a:t>
            </a:r>
            <a:endParaRPr lang="en-US" altLang="zh-CN" dirty="0"/>
          </a:p>
          <a:p>
            <a:r>
              <a:rPr lang="zh-CN" altLang="en-US" dirty="0"/>
              <a:t>做不好</a:t>
            </a:r>
          </a:p>
        </p:txBody>
      </p:sp>
      <p:cxnSp>
        <p:nvCxnSpPr>
          <p:cNvPr id="19" name="直接连接符 18"/>
          <p:cNvCxnSpPr/>
          <p:nvPr/>
        </p:nvCxnSpPr>
        <p:spPr bwMode="auto">
          <a:xfrm>
            <a:off x="2625079" y="5098499"/>
            <a:ext cx="0" cy="129614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Box 19"/>
          <p:cNvSpPr txBox="1"/>
          <p:nvPr/>
        </p:nvSpPr>
        <p:spPr>
          <a:xfrm>
            <a:off x="2911103" y="5284907"/>
            <a:ext cx="4670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sym typeface="微软雅黑" panose="020B0503020204020204" charset="-122"/>
              </a:rPr>
              <a:t>在此录入上述图表的综合描述说明，在此录入上述图表的综合描述说明。</a:t>
            </a:r>
            <a:endParaRPr lang="zh-CN" altLang="en-US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16" name="Freeform 11"/>
          <p:cNvSpPr/>
          <p:nvPr/>
        </p:nvSpPr>
        <p:spPr bwMode="auto">
          <a:xfrm>
            <a:off x="7853243" y="1348059"/>
            <a:ext cx="1831021" cy="2611438"/>
          </a:xfrm>
          <a:custGeom>
            <a:avLst/>
            <a:gdLst>
              <a:gd name="T0" fmla="*/ 2209 w 2293"/>
              <a:gd name="T1" fmla="*/ 0 h 3267"/>
              <a:gd name="T2" fmla="*/ 83 w 2293"/>
              <a:gd name="T3" fmla="*/ 0 h 3267"/>
              <a:gd name="T4" fmla="*/ 0 w 2293"/>
              <a:gd name="T5" fmla="*/ 83 h 3267"/>
              <a:gd name="T6" fmla="*/ 0 w 2293"/>
              <a:gd name="T7" fmla="*/ 3184 h 3267"/>
              <a:gd name="T8" fmla="*/ 83 w 2293"/>
              <a:gd name="T9" fmla="*/ 3267 h 3267"/>
              <a:gd name="T10" fmla="*/ 2209 w 2293"/>
              <a:gd name="T11" fmla="*/ 3267 h 3267"/>
              <a:gd name="T12" fmla="*/ 2293 w 2293"/>
              <a:gd name="T13" fmla="*/ 3184 h 3267"/>
              <a:gd name="T14" fmla="*/ 2293 w 2293"/>
              <a:gd name="T15" fmla="*/ 83 h 3267"/>
              <a:gd name="T16" fmla="*/ 2209 w 2293"/>
              <a:gd name="T17" fmla="*/ 0 h 3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93" h="3267">
                <a:moveTo>
                  <a:pt x="2209" y="0"/>
                </a:moveTo>
                <a:lnTo>
                  <a:pt x="83" y="0"/>
                </a:lnTo>
                <a:cubicBezTo>
                  <a:pt x="37" y="0"/>
                  <a:pt x="0" y="37"/>
                  <a:pt x="0" y="83"/>
                </a:cubicBezTo>
                <a:lnTo>
                  <a:pt x="0" y="3184"/>
                </a:lnTo>
                <a:cubicBezTo>
                  <a:pt x="0" y="3229"/>
                  <a:pt x="37" y="3267"/>
                  <a:pt x="83" y="3267"/>
                </a:cubicBezTo>
                <a:lnTo>
                  <a:pt x="2209" y="3267"/>
                </a:lnTo>
                <a:cubicBezTo>
                  <a:pt x="2255" y="3267"/>
                  <a:pt x="2293" y="3229"/>
                  <a:pt x="2293" y="3184"/>
                </a:cubicBezTo>
                <a:lnTo>
                  <a:pt x="2293" y="83"/>
                </a:lnTo>
                <a:cubicBezTo>
                  <a:pt x="2293" y="37"/>
                  <a:pt x="2255" y="0"/>
                  <a:pt x="2209" y="0"/>
                </a:cubicBez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2" name="Freeform 12"/>
          <p:cNvSpPr/>
          <p:nvPr/>
        </p:nvSpPr>
        <p:spPr bwMode="auto">
          <a:xfrm>
            <a:off x="9788984" y="1348059"/>
            <a:ext cx="1829434" cy="2611438"/>
          </a:xfrm>
          <a:custGeom>
            <a:avLst/>
            <a:gdLst>
              <a:gd name="T0" fmla="*/ 2209 w 2292"/>
              <a:gd name="T1" fmla="*/ 0 h 3267"/>
              <a:gd name="T2" fmla="*/ 83 w 2292"/>
              <a:gd name="T3" fmla="*/ 0 h 3267"/>
              <a:gd name="T4" fmla="*/ 0 w 2292"/>
              <a:gd name="T5" fmla="*/ 83 h 3267"/>
              <a:gd name="T6" fmla="*/ 0 w 2292"/>
              <a:gd name="T7" fmla="*/ 3184 h 3267"/>
              <a:gd name="T8" fmla="*/ 83 w 2292"/>
              <a:gd name="T9" fmla="*/ 3267 h 3267"/>
              <a:gd name="T10" fmla="*/ 2209 w 2292"/>
              <a:gd name="T11" fmla="*/ 3267 h 3267"/>
              <a:gd name="T12" fmla="*/ 2292 w 2292"/>
              <a:gd name="T13" fmla="*/ 3184 h 3267"/>
              <a:gd name="T14" fmla="*/ 2292 w 2292"/>
              <a:gd name="T15" fmla="*/ 83 h 3267"/>
              <a:gd name="T16" fmla="*/ 2209 w 2292"/>
              <a:gd name="T17" fmla="*/ 0 h 3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92" h="3267">
                <a:moveTo>
                  <a:pt x="2209" y="0"/>
                </a:moveTo>
                <a:lnTo>
                  <a:pt x="83" y="0"/>
                </a:lnTo>
                <a:cubicBezTo>
                  <a:pt x="37" y="0"/>
                  <a:pt x="0" y="37"/>
                  <a:pt x="0" y="83"/>
                </a:cubicBezTo>
                <a:lnTo>
                  <a:pt x="0" y="3184"/>
                </a:lnTo>
                <a:cubicBezTo>
                  <a:pt x="0" y="3229"/>
                  <a:pt x="37" y="3267"/>
                  <a:pt x="83" y="3267"/>
                </a:cubicBezTo>
                <a:lnTo>
                  <a:pt x="2209" y="3267"/>
                </a:lnTo>
                <a:cubicBezTo>
                  <a:pt x="2255" y="3267"/>
                  <a:pt x="2292" y="3229"/>
                  <a:pt x="2292" y="3184"/>
                </a:cubicBezTo>
                <a:lnTo>
                  <a:pt x="2292" y="83"/>
                </a:lnTo>
                <a:cubicBezTo>
                  <a:pt x="2292" y="37"/>
                  <a:pt x="2255" y="0"/>
                  <a:pt x="2209" y="0"/>
                </a:cubicBez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3" name="Freeform 13"/>
          <p:cNvSpPr/>
          <p:nvPr/>
        </p:nvSpPr>
        <p:spPr bwMode="auto">
          <a:xfrm>
            <a:off x="9788984" y="4057922"/>
            <a:ext cx="1829434" cy="2611438"/>
          </a:xfrm>
          <a:custGeom>
            <a:avLst/>
            <a:gdLst>
              <a:gd name="T0" fmla="*/ 2209 w 2292"/>
              <a:gd name="T1" fmla="*/ 0 h 3266"/>
              <a:gd name="T2" fmla="*/ 83 w 2292"/>
              <a:gd name="T3" fmla="*/ 0 h 3266"/>
              <a:gd name="T4" fmla="*/ 0 w 2292"/>
              <a:gd name="T5" fmla="*/ 83 h 3266"/>
              <a:gd name="T6" fmla="*/ 0 w 2292"/>
              <a:gd name="T7" fmla="*/ 3183 h 3266"/>
              <a:gd name="T8" fmla="*/ 83 w 2292"/>
              <a:gd name="T9" fmla="*/ 3266 h 3266"/>
              <a:gd name="T10" fmla="*/ 2209 w 2292"/>
              <a:gd name="T11" fmla="*/ 3266 h 3266"/>
              <a:gd name="T12" fmla="*/ 2292 w 2292"/>
              <a:gd name="T13" fmla="*/ 3183 h 3266"/>
              <a:gd name="T14" fmla="*/ 2292 w 2292"/>
              <a:gd name="T15" fmla="*/ 83 h 3266"/>
              <a:gd name="T16" fmla="*/ 2209 w 2292"/>
              <a:gd name="T17" fmla="*/ 0 h 3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92" h="3266">
                <a:moveTo>
                  <a:pt x="2209" y="0"/>
                </a:moveTo>
                <a:lnTo>
                  <a:pt x="83" y="0"/>
                </a:lnTo>
                <a:cubicBezTo>
                  <a:pt x="37" y="0"/>
                  <a:pt x="0" y="37"/>
                  <a:pt x="0" y="83"/>
                </a:cubicBezTo>
                <a:lnTo>
                  <a:pt x="0" y="3183"/>
                </a:lnTo>
                <a:cubicBezTo>
                  <a:pt x="0" y="3229"/>
                  <a:pt x="37" y="3266"/>
                  <a:pt x="83" y="3266"/>
                </a:cubicBezTo>
                <a:lnTo>
                  <a:pt x="2209" y="3266"/>
                </a:lnTo>
                <a:cubicBezTo>
                  <a:pt x="2255" y="3266"/>
                  <a:pt x="2292" y="3229"/>
                  <a:pt x="2292" y="3183"/>
                </a:cubicBezTo>
                <a:lnTo>
                  <a:pt x="2292" y="83"/>
                </a:lnTo>
                <a:cubicBezTo>
                  <a:pt x="2292" y="37"/>
                  <a:pt x="2255" y="0"/>
                  <a:pt x="2209" y="0"/>
                </a:cubicBez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4" name="Freeform 14"/>
          <p:cNvSpPr/>
          <p:nvPr/>
        </p:nvSpPr>
        <p:spPr bwMode="auto">
          <a:xfrm>
            <a:off x="7853243" y="4057922"/>
            <a:ext cx="1831021" cy="2611438"/>
          </a:xfrm>
          <a:custGeom>
            <a:avLst/>
            <a:gdLst>
              <a:gd name="T0" fmla="*/ 2209 w 2293"/>
              <a:gd name="T1" fmla="*/ 0 h 3266"/>
              <a:gd name="T2" fmla="*/ 83 w 2293"/>
              <a:gd name="T3" fmla="*/ 0 h 3266"/>
              <a:gd name="T4" fmla="*/ 0 w 2293"/>
              <a:gd name="T5" fmla="*/ 83 h 3266"/>
              <a:gd name="T6" fmla="*/ 0 w 2293"/>
              <a:gd name="T7" fmla="*/ 3183 h 3266"/>
              <a:gd name="T8" fmla="*/ 83 w 2293"/>
              <a:gd name="T9" fmla="*/ 3266 h 3266"/>
              <a:gd name="T10" fmla="*/ 2209 w 2293"/>
              <a:gd name="T11" fmla="*/ 3266 h 3266"/>
              <a:gd name="T12" fmla="*/ 2293 w 2293"/>
              <a:gd name="T13" fmla="*/ 3183 h 3266"/>
              <a:gd name="T14" fmla="*/ 2293 w 2293"/>
              <a:gd name="T15" fmla="*/ 83 h 3266"/>
              <a:gd name="T16" fmla="*/ 2209 w 2293"/>
              <a:gd name="T17" fmla="*/ 0 h 3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93" h="3266">
                <a:moveTo>
                  <a:pt x="2209" y="0"/>
                </a:moveTo>
                <a:lnTo>
                  <a:pt x="83" y="0"/>
                </a:lnTo>
                <a:cubicBezTo>
                  <a:pt x="37" y="0"/>
                  <a:pt x="0" y="37"/>
                  <a:pt x="0" y="83"/>
                </a:cubicBezTo>
                <a:lnTo>
                  <a:pt x="0" y="3183"/>
                </a:lnTo>
                <a:cubicBezTo>
                  <a:pt x="0" y="3229"/>
                  <a:pt x="37" y="3266"/>
                  <a:pt x="83" y="3266"/>
                </a:cubicBezTo>
                <a:lnTo>
                  <a:pt x="2209" y="3266"/>
                </a:lnTo>
                <a:cubicBezTo>
                  <a:pt x="2255" y="3266"/>
                  <a:pt x="2293" y="3229"/>
                  <a:pt x="2293" y="3183"/>
                </a:cubicBezTo>
                <a:lnTo>
                  <a:pt x="2293" y="83"/>
                </a:lnTo>
                <a:cubicBezTo>
                  <a:pt x="2293" y="37"/>
                  <a:pt x="2255" y="0"/>
                  <a:pt x="2209" y="0"/>
                </a:cubicBez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=""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3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4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5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6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7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8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9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0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2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9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30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1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32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3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34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5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6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8" presetID="16" presetClass="entr" presetSubtype="4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6" presetID="2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54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55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6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7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8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9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60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61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2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70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71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2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73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4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75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6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77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9" presetID="16" presetClass="entr" presetSubtype="4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8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8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5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87" presetID="2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9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0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95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96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7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98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9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00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01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102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3" presetID="2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5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6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11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12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13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14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15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16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17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118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120" presetID="16" presetClass="entr" presetSubtype="4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1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6" dur="3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2" presetClass="entr" presetSubtype="12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1" presetID="2" presetClass="entr" presetSubtype="6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5" presetID="2" presetClass="entr" presetSubtype="3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3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9" presetID="2" presetClass="entr" presetSubtype="9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4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4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/>
          <p:bldP spid="10" grpId="0"/>
          <p:bldP spid="12" grpId="0" animBg="1"/>
          <p:bldP spid="13" grpId="0"/>
          <p:bldP spid="15" grpId="0"/>
          <p:bldP spid="17" grpId="0" animBg="1"/>
          <p:bldP spid="18" grpId="0" animBg="1"/>
          <p:bldP spid="20" grpId="0"/>
          <p:bldP spid="16" grpId="0" animBg="1"/>
          <p:bldP spid="22" grpId="0" animBg="1"/>
          <p:bldP spid="23" grpId="0" animBg="1"/>
          <p:bldP spid="24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3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4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5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6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7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8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9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0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2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9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30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1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32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3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34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5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6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8" presetID="16" presetClass="entr" presetSubtype="4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6" presetID="2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54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55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6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7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8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9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60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61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2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70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71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2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73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4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75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6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77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9" presetID="16" presetClass="entr" presetSubtype="4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8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8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5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87" presetID="2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9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0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95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96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7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98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9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00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01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102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3" presetID="2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5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6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11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12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13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14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15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16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17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118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120" presetID="16" presetClass="entr" presetSubtype="4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1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6" dur="3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1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5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/>
          <p:bldP spid="10" grpId="0"/>
          <p:bldP spid="12" grpId="0" animBg="1"/>
          <p:bldP spid="13" grpId="0"/>
          <p:bldP spid="15" grpId="0"/>
          <p:bldP spid="17" grpId="0" animBg="1"/>
          <p:bldP spid="18" grpId="0" animBg="1"/>
          <p:bldP spid="20" grpId="0"/>
          <p:bldP spid="16" grpId="0" animBg="1"/>
          <p:bldP spid="22" grpId="0" animBg="1"/>
          <p:bldP spid="23" grpId="0" animBg="1"/>
          <p:bldP spid="24" grpId="0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>
            <a:spLocks noEditPoints="1"/>
          </p:cNvSpPr>
          <p:nvPr/>
        </p:nvSpPr>
        <p:spPr bwMode="auto">
          <a:xfrm>
            <a:off x="4297691" y="3341652"/>
            <a:ext cx="1765548" cy="1765778"/>
          </a:xfrm>
          <a:custGeom>
            <a:avLst/>
            <a:gdLst>
              <a:gd name="T0" fmla="*/ 894 w 971"/>
              <a:gd name="T1" fmla="*/ 509 h 971"/>
              <a:gd name="T2" fmla="*/ 969 w 971"/>
              <a:gd name="T3" fmla="*/ 442 h 971"/>
              <a:gd name="T4" fmla="*/ 883 w 971"/>
              <a:gd name="T5" fmla="*/ 390 h 971"/>
              <a:gd name="T6" fmla="*/ 938 w 971"/>
              <a:gd name="T7" fmla="*/ 309 h 971"/>
              <a:gd name="T8" fmla="*/ 838 w 971"/>
              <a:gd name="T9" fmla="*/ 279 h 971"/>
              <a:gd name="T10" fmla="*/ 802 w 971"/>
              <a:gd name="T11" fmla="*/ 227 h 971"/>
              <a:gd name="T12" fmla="*/ 813 w 971"/>
              <a:gd name="T13" fmla="*/ 127 h 971"/>
              <a:gd name="T14" fmla="*/ 714 w 971"/>
              <a:gd name="T15" fmla="*/ 146 h 971"/>
              <a:gd name="T16" fmla="*/ 700 w 971"/>
              <a:gd name="T17" fmla="*/ 50 h 971"/>
              <a:gd name="T18" fmla="*/ 606 w 971"/>
              <a:gd name="T19" fmla="*/ 95 h 971"/>
              <a:gd name="T20" fmla="*/ 545 w 971"/>
              <a:gd name="T21" fmla="*/ 81 h 971"/>
              <a:gd name="T22" fmla="*/ 485 w 971"/>
              <a:gd name="T23" fmla="*/ 0 h 971"/>
              <a:gd name="T24" fmla="*/ 425 w 971"/>
              <a:gd name="T25" fmla="*/ 80 h 971"/>
              <a:gd name="T26" fmla="*/ 350 w 971"/>
              <a:gd name="T27" fmla="*/ 19 h 971"/>
              <a:gd name="T28" fmla="*/ 311 w 971"/>
              <a:gd name="T29" fmla="*/ 115 h 971"/>
              <a:gd name="T30" fmla="*/ 256 w 971"/>
              <a:gd name="T31" fmla="*/ 146 h 971"/>
              <a:gd name="T32" fmla="*/ 157 w 971"/>
              <a:gd name="T33" fmla="*/ 126 h 971"/>
              <a:gd name="T34" fmla="*/ 167 w 971"/>
              <a:gd name="T35" fmla="*/ 226 h 971"/>
              <a:gd name="T36" fmla="*/ 70 w 971"/>
              <a:gd name="T37" fmla="*/ 232 h 971"/>
              <a:gd name="T38" fmla="*/ 106 w 971"/>
              <a:gd name="T39" fmla="*/ 329 h 971"/>
              <a:gd name="T40" fmla="*/ 86 w 971"/>
              <a:gd name="T41" fmla="*/ 389 h 971"/>
              <a:gd name="T42" fmla="*/ 0 w 971"/>
              <a:gd name="T43" fmla="*/ 441 h 971"/>
              <a:gd name="T44" fmla="*/ 75 w 971"/>
              <a:gd name="T45" fmla="*/ 508 h 971"/>
              <a:gd name="T46" fmla="*/ 6 w 971"/>
              <a:gd name="T47" fmla="*/ 577 h 971"/>
              <a:gd name="T48" fmla="*/ 98 w 971"/>
              <a:gd name="T49" fmla="*/ 625 h 971"/>
              <a:gd name="T50" fmla="*/ 124 w 971"/>
              <a:gd name="T51" fmla="*/ 683 h 971"/>
              <a:gd name="T52" fmla="*/ 96 w 971"/>
              <a:gd name="T53" fmla="*/ 779 h 971"/>
              <a:gd name="T54" fmla="*/ 196 w 971"/>
              <a:gd name="T55" fmla="*/ 778 h 971"/>
              <a:gd name="T56" fmla="*/ 192 w 971"/>
              <a:gd name="T57" fmla="*/ 876 h 971"/>
              <a:gd name="T58" fmla="*/ 293 w 971"/>
              <a:gd name="T59" fmla="*/ 849 h 971"/>
              <a:gd name="T60" fmla="*/ 351 w 971"/>
              <a:gd name="T61" fmla="*/ 874 h 971"/>
              <a:gd name="T62" fmla="*/ 394 w 971"/>
              <a:gd name="T63" fmla="*/ 965 h 971"/>
              <a:gd name="T64" fmla="*/ 468 w 971"/>
              <a:gd name="T65" fmla="*/ 896 h 971"/>
              <a:gd name="T66" fmla="*/ 531 w 971"/>
              <a:gd name="T67" fmla="*/ 971 h 971"/>
              <a:gd name="T68" fmla="*/ 587 w 971"/>
              <a:gd name="T69" fmla="*/ 884 h 971"/>
              <a:gd name="T70" fmla="*/ 647 w 971"/>
              <a:gd name="T71" fmla="*/ 863 h 971"/>
              <a:gd name="T72" fmla="*/ 740 w 971"/>
              <a:gd name="T73" fmla="*/ 900 h 971"/>
              <a:gd name="T74" fmla="*/ 748 w 971"/>
              <a:gd name="T75" fmla="*/ 800 h 971"/>
              <a:gd name="T76" fmla="*/ 845 w 971"/>
              <a:gd name="T77" fmla="*/ 813 h 971"/>
              <a:gd name="T78" fmla="*/ 828 w 971"/>
              <a:gd name="T79" fmla="*/ 711 h 971"/>
              <a:gd name="T80" fmla="*/ 858 w 971"/>
              <a:gd name="T81" fmla="*/ 655 h 971"/>
              <a:gd name="T82" fmla="*/ 952 w 971"/>
              <a:gd name="T83" fmla="*/ 620 h 971"/>
              <a:gd name="T84" fmla="*/ 891 w 971"/>
              <a:gd name="T85" fmla="*/ 541 h 971"/>
              <a:gd name="T86" fmla="*/ 766 w 971"/>
              <a:gd name="T87" fmla="*/ 641 h 971"/>
              <a:gd name="T88" fmla="*/ 588 w 971"/>
              <a:gd name="T89" fmla="*/ 790 h 971"/>
              <a:gd name="T90" fmla="*/ 357 w 971"/>
              <a:gd name="T91" fmla="*/ 781 h 971"/>
              <a:gd name="T92" fmla="*/ 191 w 971"/>
              <a:gd name="T93" fmla="*/ 618 h 971"/>
              <a:gd name="T94" fmla="*/ 179 w 971"/>
              <a:gd name="T95" fmla="*/ 386 h 971"/>
              <a:gd name="T96" fmla="*/ 326 w 971"/>
              <a:gd name="T97" fmla="*/ 207 h 971"/>
              <a:gd name="T98" fmla="*/ 556 w 971"/>
              <a:gd name="T99" fmla="*/ 173 h 971"/>
              <a:gd name="T100" fmla="*/ 748 w 971"/>
              <a:gd name="T101" fmla="*/ 303 h 971"/>
              <a:gd name="T102" fmla="*/ 803 w 971"/>
              <a:gd name="T103" fmla="*/ 529 h 9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971" h="971">
                <a:moveTo>
                  <a:pt x="891" y="541"/>
                </a:moveTo>
                <a:cubicBezTo>
                  <a:pt x="893" y="530"/>
                  <a:pt x="893" y="520"/>
                  <a:pt x="894" y="509"/>
                </a:cubicBezTo>
                <a:cubicBezTo>
                  <a:pt x="920" y="502"/>
                  <a:pt x="946" y="494"/>
                  <a:pt x="971" y="485"/>
                </a:cubicBezTo>
                <a:cubicBezTo>
                  <a:pt x="971" y="470"/>
                  <a:pt x="970" y="456"/>
                  <a:pt x="969" y="442"/>
                </a:cubicBezTo>
                <a:cubicBezTo>
                  <a:pt x="942" y="433"/>
                  <a:pt x="916" y="426"/>
                  <a:pt x="889" y="421"/>
                </a:cubicBezTo>
                <a:cubicBezTo>
                  <a:pt x="888" y="411"/>
                  <a:pt x="885" y="400"/>
                  <a:pt x="883" y="390"/>
                </a:cubicBezTo>
                <a:cubicBezTo>
                  <a:pt x="880" y="380"/>
                  <a:pt x="878" y="370"/>
                  <a:pt x="874" y="360"/>
                </a:cubicBezTo>
                <a:cubicBezTo>
                  <a:pt x="896" y="344"/>
                  <a:pt x="917" y="327"/>
                  <a:pt x="938" y="309"/>
                </a:cubicBezTo>
                <a:cubicBezTo>
                  <a:pt x="932" y="296"/>
                  <a:pt x="927" y="283"/>
                  <a:pt x="920" y="270"/>
                </a:cubicBezTo>
                <a:cubicBezTo>
                  <a:pt x="893" y="271"/>
                  <a:pt x="865" y="274"/>
                  <a:pt x="838" y="279"/>
                </a:cubicBezTo>
                <a:cubicBezTo>
                  <a:pt x="833" y="270"/>
                  <a:pt x="828" y="261"/>
                  <a:pt x="821" y="252"/>
                </a:cubicBezTo>
                <a:cubicBezTo>
                  <a:pt x="816" y="244"/>
                  <a:pt x="809" y="235"/>
                  <a:pt x="802" y="227"/>
                </a:cubicBezTo>
                <a:cubicBezTo>
                  <a:pt x="817" y="205"/>
                  <a:pt x="831" y="181"/>
                  <a:pt x="843" y="157"/>
                </a:cubicBezTo>
                <a:cubicBezTo>
                  <a:pt x="833" y="147"/>
                  <a:pt x="823" y="137"/>
                  <a:pt x="813" y="127"/>
                </a:cubicBezTo>
                <a:cubicBezTo>
                  <a:pt x="787" y="139"/>
                  <a:pt x="763" y="151"/>
                  <a:pt x="740" y="165"/>
                </a:cubicBezTo>
                <a:cubicBezTo>
                  <a:pt x="731" y="159"/>
                  <a:pt x="723" y="153"/>
                  <a:pt x="714" y="146"/>
                </a:cubicBezTo>
                <a:cubicBezTo>
                  <a:pt x="705" y="141"/>
                  <a:pt x="696" y="135"/>
                  <a:pt x="687" y="130"/>
                </a:cubicBezTo>
                <a:cubicBezTo>
                  <a:pt x="693" y="104"/>
                  <a:pt x="697" y="77"/>
                  <a:pt x="700" y="50"/>
                </a:cubicBezTo>
                <a:cubicBezTo>
                  <a:pt x="687" y="44"/>
                  <a:pt x="674" y="38"/>
                  <a:pt x="661" y="33"/>
                </a:cubicBezTo>
                <a:cubicBezTo>
                  <a:pt x="641" y="52"/>
                  <a:pt x="623" y="73"/>
                  <a:pt x="606" y="95"/>
                </a:cubicBezTo>
                <a:cubicBezTo>
                  <a:pt x="596" y="92"/>
                  <a:pt x="586" y="89"/>
                  <a:pt x="576" y="86"/>
                </a:cubicBezTo>
                <a:cubicBezTo>
                  <a:pt x="566" y="84"/>
                  <a:pt x="555" y="82"/>
                  <a:pt x="545" y="81"/>
                </a:cubicBezTo>
                <a:cubicBezTo>
                  <a:pt x="541" y="54"/>
                  <a:pt x="535" y="28"/>
                  <a:pt x="528" y="2"/>
                </a:cubicBezTo>
                <a:cubicBezTo>
                  <a:pt x="513" y="0"/>
                  <a:pt x="499" y="0"/>
                  <a:pt x="485" y="0"/>
                </a:cubicBezTo>
                <a:cubicBezTo>
                  <a:pt x="474" y="25"/>
                  <a:pt x="464" y="51"/>
                  <a:pt x="457" y="77"/>
                </a:cubicBezTo>
                <a:cubicBezTo>
                  <a:pt x="446" y="78"/>
                  <a:pt x="436" y="79"/>
                  <a:pt x="425" y="80"/>
                </a:cubicBezTo>
                <a:cubicBezTo>
                  <a:pt x="415" y="82"/>
                  <a:pt x="404" y="84"/>
                  <a:pt x="394" y="86"/>
                </a:cubicBezTo>
                <a:cubicBezTo>
                  <a:pt x="381" y="63"/>
                  <a:pt x="366" y="41"/>
                  <a:pt x="350" y="19"/>
                </a:cubicBezTo>
                <a:cubicBezTo>
                  <a:pt x="336" y="23"/>
                  <a:pt x="322" y="27"/>
                  <a:pt x="309" y="32"/>
                </a:cubicBezTo>
                <a:cubicBezTo>
                  <a:pt x="308" y="60"/>
                  <a:pt x="309" y="88"/>
                  <a:pt x="311" y="115"/>
                </a:cubicBezTo>
                <a:cubicBezTo>
                  <a:pt x="301" y="119"/>
                  <a:pt x="292" y="124"/>
                  <a:pt x="283" y="129"/>
                </a:cubicBezTo>
                <a:cubicBezTo>
                  <a:pt x="273" y="134"/>
                  <a:pt x="264" y="140"/>
                  <a:pt x="256" y="146"/>
                </a:cubicBezTo>
                <a:cubicBezTo>
                  <a:pt x="235" y="129"/>
                  <a:pt x="213" y="113"/>
                  <a:pt x="190" y="99"/>
                </a:cubicBezTo>
                <a:cubicBezTo>
                  <a:pt x="178" y="108"/>
                  <a:pt x="167" y="117"/>
                  <a:pt x="157" y="126"/>
                </a:cubicBezTo>
                <a:cubicBezTo>
                  <a:pt x="166" y="153"/>
                  <a:pt x="176" y="178"/>
                  <a:pt x="188" y="203"/>
                </a:cubicBezTo>
                <a:cubicBezTo>
                  <a:pt x="181" y="210"/>
                  <a:pt x="174" y="218"/>
                  <a:pt x="167" y="226"/>
                </a:cubicBezTo>
                <a:cubicBezTo>
                  <a:pt x="161" y="235"/>
                  <a:pt x="154" y="243"/>
                  <a:pt x="148" y="252"/>
                </a:cubicBezTo>
                <a:cubicBezTo>
                  <a:pt x="122" y="243"/>
                  <a:pt x="97" y="237"/>
                  <a:pt x="70" y="232"/>
                </a:cubicBezTo>
                <a:cubicBezTo>
                  <a:pt x="62" y="244"/>
                  <a:pt x="55" y="256"/>
                  <a:pt x="49" y="269"/>
                </a:cubicBezTo>
                <a:cubicBezTo>
                  <a:pt x="67" y="290"/>
                  <a:pt x="86" y="310"/>
                  <a:pt x="106" y="329"/>
                </a:cubicBezTo>
                <a:cubicBezTo>
                  <a:pt x="102" y="339"/>
                  <a:pt x="98" y="348"/>
                  <a:pt x="95" y="358"/>
                </a:cubicBezTo>
                <a:cubicBezTo>
                  <a:pt x="91" y="369"/>
                  <a:pt x="88" y="379"/>
                  <a:pt x="86" y="389"/>
                </a:cubicBezTo>
                <a:cubicBezTo>
                  <a:pt x="59" y="391"/>
                  <a:pt x="32" y="394"/>
                  <a:pt x="6" y="399"/>
                </a:cubicBezTo>
                <a:cubicBezTo>
                  <a:pt x="3" y="413"/>
                  <a:pt x="1" y="427"/>
                  <a:pt x="0" y="441"/>
                </a:cubicBezTo>
                <a:cubicBezTo>
                  <a:pt x="24" y="454"/>
                  <a:pt x="49" y="466"/>
                  <a:pt x="74" y="476"/>
                </a:cubicBezTo>
                <a:cubicBezTo>
                  <a:pt x="74" y="487"/>
                  <a:pt x="74" y="497"/>
                  <a:pt x="75" y="508"/>
                </a:cubicBezTo>
                <a:cubicBezTo>
                  <a:pt x="75" y="518"/>
                  <a:pt x="76" y="529"/>
                  <a:pt x="78" y="539"/>
                </a:cubicBezTo>
                <a:cubicBezTo>
                  <a:pt x="53" y="551"/>
                  <a:pt x="30" y="563"/>
                  <a:pt x="6" y="577"/>
                </a:cubicBezTo>
                <a:cubicBezTo>
                  <a:pt x="9" y="591"/>
                  <a:pt x="12" y="605"/>
                  <a:pt x="16" y="619"/>
                </a:cubicBezTo>
                <a:cubicBezTo>
                  <a:pt x="44" y="623"/>
                  <a:pt x="71" y="625"/>
                  <a:pt x="98" y="625"/>
                </a:cubicBezTo>
                <a:cubicBezTo>
                  <a:pt x="102" y="635"/>
                  <a:pt x="106" y="645"/>
                  <a:pt x="110" y="654"/>
                </a:cubicBezTo>
                <a:cubicBezTo>
                  <a:pt x="114" y="664"/>
                  <a:pt x="119" y="674"/>
                  <a:pt x="124" y="683"/>
                </a:cubicBezTo>
                <a:cubicBezTo>
                  <a:pt x="106" y="702"/>
                  <a:pt x="88" y="723"/>
                  <a:pt x="71" y="744"/>
                </a:cubicBezTo>
                <a:cubicBezTo>
                  <a:pt x="79" y="756"/>
                  <a:pt x="87" y="768"/>
                  <a:pt x="96" y="779"/>
                </a:cubicBezTo>
                <a:cubicBezTo>
                  <a:pt x="123" y="773"/>
                  <a:pt x="149" y="765"/>
                  <a:pt x="174" y="755"/>
                </a:cubicBezTo>
                <a:cubicBezTo>
                  <a:pt x="181" y="763"/>
                  <a:pt x="189" y="771"/>
                  <a:pt x="196" y="778"/>
                </a:cubicBezTo>
                <a:cubicBezTo>
                  <a:pt x="204" y="786"/>
                  <a:pt x="211" y="793"/>
                  <a:pt x="220" y="800"/>
                </a:cubicBezTo>
                <a:cubicBezTo>
                  <a:pt x="209" y="824"/>
                  <a:pt x="200" y="850"/>
                  <a:pt x="192" y="876"/>
                </a:cubicBezTo>
                <a:cubicBezTo>
                  <a:pt x="204" y="884"/>
                  <a:pt x="216" y="892"/>
                  <a:pt x="228" y="900"/>
                </a:cubicBezTo>
                <a:cubicBezTo>
                  <a:pt x="251" y="884"/>
                  <a:pt x="272" y="867"/>
                  <a:pt x="293" y="849"/>
                </a:cubicBezTo>
                <a:cubicBezTo>
                  <a:pt x="302" y="854"/>
                  <a:pt x="311" y="858"/>
                  <a:pt x="321" y="863"/>
                </a:cubicBezTo>
                <a:cubicBezTo>
                  <a:pt x="331" y="867"/>
                  <a:pt x="341" y="871"/>
                  <a:pt x="351" y="874"/>
                </a:cubicBezTo>
                <a:cubicBezTo>
                  <a:pt x="350" y="901"/>
                  <a:pt x="351" y="928"/>
                  <a:pt x="353" y="955"/>
                </a:cubicBezTo>
                <a:cubicBezTo>
                  <a:pt x="366" y="959"/>
                  <a:pt x="380" y="962"/>
                  <a:pt x="394" y="965"/>
                </a:cubicBezTo>
                <a:cubicBezTo>
                  <a:pt x="410" y="942"/>
                  <a:pt x="424" y="918"/>
                  <a:pt x="436" y="894"/>
                </a:cubicBezTo>
                <a:cubicBezTo>
                  <a:pt x="447" y="895"/>
                  <a:pt x="457" y="896"/>
                  <a:pt x="468" y="896"/>
                </a:cubicBezTo>
                <a:cubicBezTo>
                  <a:pt x="479" y="897"/>
                  <a:pt x="489" y="897"/>
                  <a:pt x="500" y="896"/>
                </a:cubicBezTo>
                <a:cubicBezTo>
                  <a:pt x="509" y="921"/>
                  <a:pt x="519" y="947"/>
                  <a:pt x="531" y="971"/>
                </a:cubicBezTo>
                <a:cubicBezTo>
                  <a:pt x="545" y="969"/>
                  <a:pt x="559" y="967"/>
                  <a:pt x="573" y="965"/>
                </a:cubicBezTo>
                <a:cubicBezTo>
                  <a:pt x="580" y="937"/>
                  <a:pt x="584" y="911"/>
                  <a:pt x="587" y="884"/>
                </a:cubicBezTo>
                <a:cubicBezTo>
                  <a:pt x="597" y="881"/>
                  <a:pt x="607" y="878"/>
                  <a:pt x="617" y="875"/>
                </a:cubicBezTo>
                <a:cubicBezTo>
                  <a:pt x="627" y="871"/>
                  <a:pt x="637" y="867"/>
                  <a:pt x="647" y="863"/>
                </a:cubicBezTo>
                <a:cubicBezTo>
                  <a:pt x="664" y="883"/>
                  <a:pt x="683" y="903"/>
                  <a:pt x="703" y="921"/>
                </a:cubicBezTo>
                <a:cubicBezTo>
                  <a:pt x="716" y="915"/>
                  <a:pt x="728" y="908"/>
                  <a:pt x="740" y="900"/>
                </a:cubicBezTo>
                <a:cubicBezTo>
                  <a:pt x="736" y="873"/>
                  <a:pt x="731" y="846"/>
                  <a:pt x="723" y="820"/>
                </a:cubicBezTo>
                <a:cubicBezTo>
                  <a:pt x="732" y="814"/>
                  <a:pt x="740" y="807"/>
                  <a:pt x="748" y="800"/>
                </a:cubicBezTo>
                <a:cubicBezTo>
                  <a:pt x="757" y="794"/>
                  <a:pt x="764" y="786"/>
                  <a:pt x="772" y="779"/>
                </a:cubicBezTo>
                <a:cubicBezTo>
                  <a:pt x="795" y="792"/>
                  <a:pt x="820" y="803"/>
                  <a:pt x="845" y="813"/>
                </a:cubicBezTo>
                <a:cubicBezTo>
                  <a:pt x="855" y="802"/>
                  <a:pt x="864" y="791"/>
                  <a:pt x="872" y="780"/>
                </a:cubicBezTo>
                <a:cubicBezTo>
                  <a:pt x="859" y="756"/>
                  <a:pt x="844" y="733"/>
                  <a:pt x="828" y="711"/>
                </a:cubicBezTo>
                <a:cubicBezTo>
                  <a:pt x="834" y="702"/>
                  <a:pt x="839" y="693"/>
                  <a:pt x="844" y="684"/>
                </a:cubicBezTo>
                <a:cubicBezTo>
                  <a:pt x="849" y="674"/>
                  <a:pt x="854" y="665"/>
                  <a:pt x="858" y="655"/>
                </a:cubicBezTo>
                <a:cubicBezTo>
                  <a:pt x="885" y="659"/>
                  <a:pt x="911" y="660"/>
                  <a:pt x="939" y="661"/>
                </a:cubicBezTo>
                <a:cubicBezTo>
                  <a:pt x="944" y="647"/>
                  <a:pt x="948" y="634"/>
                  <a:pt x="952" y="620"/>
                </a:cubicBezTo>
                <a:cubicBezTo>
                  <a:pt x="931" y="602"/>
                  <a:pt x="908" y="586"/>
                  <a:pt x="886" y="572"/>
                </a:cubicBezTo>
                <a:cubicBezTo>
                  <a:pt x="888" y="561"/>
                  <a:pt x="890" y="551"/>
                  <a:pt x="891" y="541"/>
                </a:cubicBezTo>
                <a:close/>
                <a:moveTo>
                  <a:pt x="803" y="529"/>
                </a:moveTo>
                <a:cubicBezTo>
                  <a:pt x="798" y="568"/>
                  <a:pt x="785" y="606"/>
                  <a:pt x="766" y="641"/>
                </a:cubicBezTo>
                <a:cubicBezTo>
                  <a:pt x="747" y="676"/>
                  <a:pt x="721" y="707"/>
                  <a:pt x="691" y="732"/>
                </a:cubicBezTo>
                <a:cubicBezTo>
                  <a:pt x="661" y="758"/>
                  <a:pt x="626" y="778"/>
                  <a:pt x="588" y="790"/>
                </a:cubicBezTo>
                <a:cubicBezTo>
                  <a:pt x="551" y="803"/>
                  <a:pt x="511" y="809"/>
                  <a:pt x="472" y="807"/>
                </a:cubicBezTo>
                <a:cubicBezTo>
                  <a:pt x="432" y="806"/>
                  <a:pt x="393" y="797"/>
                  <a:pt x="357" y="781"/>
                </a:cubicBezTo>
                <a:cubicBezTo>
                  <a:pt x="320" y="765"/>
                  <a:pt x="287" y="743"/>
                  <a:pt x="259" y="715"/>
                </a:cubicBezTo>
                <a:cubicBezTo>
                  <a:pt x="230" y="687"/>
                  <a:pt x="207" y="654"/>
                  <a:pt x="191" y="618"/>
                </a:cubicBezTo>
                <a:cubicBezTo>
                  <a:pt x="175" y="582"/>
                  <a:pt x="166" y="543"/>
                  <a:pt x="164" y="503"/>
                </a:cubicBezTo>
                <a:cubicBezTo>
                  <a:pt x="161" y="464"/>
                  <a:pt x="167" y="424"/>
                  <a:pt x="179" y="386"/>
                </a:cubicBezTo>
                <a:cubicBezTo>
                  <a:pt x="191" y="349"/>
                  <a:pt x="211" y="313"/>
                  <a:pt x="236" y="283"/>
                </a:cubicBezTo>
                <a:cubicBezTo>
                  <a:pt x="261" y="252"/>
                  <a:pt x="292" y="226"/>
                  <a:pt x="326" y="207"/>
                </a:cubicBezTo>
                <a:cubicBezTo>
                  <a:pt x="361" y="187"/>
                  <a:pt x="399" y="174"/>
                  <a:pt x="438" y="168"/>
                </a:cubicBezTo>
                <a:cubicBezTo>
                  <a:pt x="477" y="163"/>
                  <a:pt x="517" y="164"/>
                  <a:pt x="556" y="173"/>
                </a:cubicBezTo>
                <a:cubicBezTo>
                  <a:pt x="594" y="182"/>
                  <a:pt x="632" y="198"/>
                  <a:pt x="664" y="220"/>
                </a:cubicBezTo>
                <a:cubicBezTo>
                  <a:pt x="697" y="242"/>
                  <a:pt x="726" y="271"/>
                  <a:pt x="748" y="303"/>
                </a:cubicBezTo>
                <a:cubicBezTo>
                  <a:pt x="771" y="336"/>
                  <a:pt x="787" y="372"/>
                  <a:pt x="797" y="411"/>
                </a:cubicBezTo>
                <a:cubicBezTo>
                  <a:pt x="806" y="450"/>
                  <a:pt x="808" y="490"/>
                  <a:pt x="803" y="52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8" name="Freeform 3"/>
          <p:cNvSpPr>
            <a:spLocks noEditPoints="1"/>
          </p:cNvSpPr>
          <p:nvPr/>
        </p:nvSpPr>
        <p:spPr bwMode="auto">
          <a:xfrm>
            <a:off x="6063239" y="2765295"/>
            <a:ext cx="1765548" cy="1765778"/>
          </a:xfrm>
          <a:custGeom>
            <a:avLst/>
            <a:gdLst>
              <a:gd name="T0" fmla="*/ 894 w 971"/>
              <a:gd name="T1" fmla="*/ 509 h 971"/>
              <a:gd name="T2" fmla="*/ 969 w 971"/>
              <a:gd name="T3" fmla="*/ 442 h 971"/>
              <a:gd name="T4" fmla="*/ 883 w 971"/>
              <a:gd name="T5" fmla="*/ 390 h 971"/>
              <a:gd name="T6" fmla="*/ 938 w 971"/>
              <a:gd name="T7" fmla="*/ 309 h 971"/>
              <a:gd name="T8" fmla="*/ 838 w 971"/>
              <a:gd name="T9" fmla="*/ 279 h 971"/>
              <a:gd name="T10" fmla="*/ 802 w 971"/>
              <a:gd name="T11" fmla="*/ 227 h 971"/>
              <a:gd name="T12" fmla="*/ 813 w 971"/>
              <a:gd name="T13" fmla="*/ 127 h 971"/>
              <a:gd name="T14" fmla="*/ 714 w 971"/>
              <a:gd name="T15" fmla="*/ 146 h 971"/>
              <a:gd name="T16" fmla="*/ 700 w 971"/>
              <a:gd name="T17" fmla="*/ 50 h 971"/>
              <a:gd name="T18" fmla="*/ 606 w 971"/>
              <a:gd name="T19" fmla="*/ 95 h 971"/>
              <a:gd name="T20" fmla="*/ 545 w 971"/>
              <a:gd name="T21" fmla="*/ 81 h 971"/>
              <a:gd name="T22" fmla="*/ 485 w 971"/>
              <a:gd name="T23" fmla="*/ 0 h 971"/>
              <a:gd name="T24" fmla="*/ 425 w 971"/>
              <a:gd name="T25" fmla="*/ 80 h 971"/>
              <a:gd name="T26" fmla="*/ 350 w 971"/>
              <a:gd name="T27" fmla="*/ 19 h 971"/>
              <a:gd name="T28" fmla="*/ 311 w 971"/>
              <a:gd name="T29" fmla="*/ 115 h 971"/>
              <a:gd name="T30" fmla="*/ 256 w 971"/>
              <a:gd name="T31" fmla="*/ 146 h 971"/>
              <a:gd name="T32" fmla="*/ 157 w 971"/>
              <a:gd name="T33" fmla="*/ 126 h 971"/>
              <a:gd name="T34" fmla="*/ 167 w 971"/>
              <a:gd name="T35" fmla="*/ 226 h 971"/>
              <a:gd name="T36" fmla="*/ 70 w 971"/>
              <a:gd name="T37" fmla="*/ 232 h 971"/>
              <a:gd name="T38" fmla="*/ 106 w 971"/>
              <a:gd name="T39" fmla="*/ 329 h 971"/>
              <a:gd name="T40" fmla="*/ 86 w 971"/>
              <a:gd name="T41" fmla="*/ 389 h 971"/>
              <a:gd name="T42" fmla="*/ 0 w 971"/>
              <a:gd name="T43" fmla="*/ 441 h 971"/>
              <a:gd name="T44" fmla="*/ 75 w 971"/>
              <a:gd name="T45" fmla="*/ 508 h 971"/>
              <a:gd name="T46" fmla="*/ 6 w 971"/>
              <a:gd name="T47" fmla="*/ 577 h 971"/>
              <a:gd name="T48" fmla="*/ 98 w 971"/>
              <a:gd name="T49" fmla="*/ 625 h 971"/>
              <a:gd name="T50" fmla="*/ 124 w 971"/>
              <a:gd name="T51" fmla="*/ 683 h 971"/>
              <a:gd name="T52" fmla="*/ 96 w 971"/>
              <a:gd name="T53" fmla="*/ 779 h 971"/>
              <a:gd name="T54" fmla="*/ 196 w 971"/>
              <a:gd name="T55" fmla="*/ 778 h 971"/>
              <a:gd name="T56" fmla="*/ 192 w 971"/>
              <a:gd name="T57" fmla="*/ 876 h 971"/>
              <a:gd name="T58" fmla="*/ 293 w 971"/>
              <a:gd name="T59" fmla="*/ 849 h 971"/>
              <a:gd name="T60" fmla="*/ 351 w 971"/>
              <a:gd name="T61" fmla="*/ 874 h 971"/>
              <a:gd name="T62" fmla="*/ 394 w 971"/>
              <a:gd name="T63" fmla="*/ 965 h 971"/>
              <a:gd name="T64" fmla="*/ 468 w 971"/>
              <a:gd name="T65" fmla="*/ 896 h 971"/>
              <a:gd name="T66" fmla="*/ 531 w 971"/>
              <a:gd name="T67" fmla="*/ 971 h 971"/>
              <a:gd name="T68" fmla="*/ 587 w 971"/>
              <a:gd name="T69" fmla="*/ 884 h 971"/>
              <a:gd name="T70" fmla="*/ 647 w 971"/>
              <a:gd name="T71" fmla="*/ 863 h 971"/>
              <a:gd name="T72" fmla="*/ 740 w 971"/>
              <a:gd name="T73" fmla="*/ 900 h 971"/>
              <a:gd name="T74" fmla="*/ 748 w 971"/>
              <a:gd name="T75" fmla="*/ 800 h 971"/>
              <a:gd name="T76" fmla="*/ 845 w 971"/>
              <a:gd name="T77" fmla="*/ 813 h 971"/>
              <a:gd name="T78" fmla="*/ 828 w 971"/>
              <a:gd name="T79" fmla="*/ 711 h 971"/>
              <a:gd name="T80" fmla="*/ 858 w 971"/>
              <a:gd name="T81" fmla="*/ 655 h 971"/>
              <a:gd name="T82" fmla="*/ 952 w 971"/>
              <a:gd name="T83" fmla="*/ 620 h 971"/>
              <a:gd name="T84" fmla="*/ 891 w 971"/>
              <a:gd name="T85" fmla="*/ 541 h 971"/>
              <a:gd name="T86" fmla="*/ 766 w 971"/>
              <a:gd name="T87" fmla="*/ 641 h 971"/>
              <a:gd name="T88" fmla="*/ 588 w 971"/>
              <a:gd name="T89" fmla="*/ 790 h 971"/>
              <a:gd name="T90" fmla="*/ 357 w 971"/>
              <a:gd name="T91" fmla="*/ 781 h 971"/>
              <a:gd name="T92" fmla="*/ 191 w 971"/>
              <a:gd name="T93" fmla="*/ 618 h 971"/>
              <a:gd name="T94" fmla="*/ 179 w 971"/>
              <a:gd name="T95" fmla="*/ 386 h 971"/>
              <a:gd name="T96" fmla="*/ 326 w 971"/>
              <a:gd name="T97" fmla="*/ 207 h 971"/>
              <a:gd name="T98" fmla="*/ 556 w 971"/>
              <a:gd name="T99" fmla="*/ 173 h 971"/>
              <a:gd name="T100" fmla="*/ 748 w 971"/>
              <a:gd name="T101" fmla="*/ 303 h 971"/>
              <a:gd name="T102" fmla="*/ 803 w 971"/>
              <a:gd name="T103" fmla="*/ 529 h 9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971" h="971">
                <a:moveTo>
                  <a:pt x="891" y="541"/>
                </a:moveTo>
                <a:cubicBezTo>
                  <a:pt x="893" y="530"/>
                  <a:pt x="893" y="520"/>
                  <a:pt x="894" y="509"/>
                </a:cubicBezTo>
                <a:cubicBezTo>
                  <a:pt x="920" y="502"/>
                  <a:pt x="946" y="494"/>
                  <a:pt x="971" y="485"/>
                </a:cubicBezTo>
                <a:cubicBezTo>
                  <a:pt x="971" y="470"/>
                  <a:pt x="970" y="456"/>
                  <a:pt x="969" y="442"/>
                </a:cubicBezTo>
                <a:cubicBezTo>
                  <a:pt x="942" y="433"/>
                  <a:pt x="916" y="426"/>
                  <a:pt x="889" y="421"/>
                </a:cubicBezTo>
                <a:cubicBezTo>
                  <a:pt x="888" y="411"/>
                  <a:pt x="885" y="400"/>
                  <a:pt x="883" y="390"/>
                </a:cubicBezTo>
                <a:cubicBezTo>
                  <a:pt x="880" y="380"/>
                  <a:pt x="878" y="370"/>
                  <a:pt x="874" y="360"/>
                </a:cubicBezTo>
                <a:cubicBezTo>
                  <a:pt x="896" y="344"/>
                  <a:pt x="917" y="327"/>
                  <a:pt x="938" y="309"/>
                </a:cubicBezTo>
                <a:cubicBezTo>
                  <a:pt x="932" y="296"/>
                  <a:pt x="927" y="283"/>
                  <a:pt x="920" y="270"/>
                </a:cubicBezTo>
                <a:cubicBezTo>
                  <a:pt x="893" y="271"/>
                  <a:pt x="865" y="274"/>
                  <a:pt x="838" y="279"/>
                </a:cubicBezTo>
                <a:cubicBezTo>
                  <a:pt x="833" y="270"/>
                  <a:pt x="828" y="261"/>
                  <a:pt x="821" y="252"/>
                </a:cubicBezTo>
                <a:cubicBezTo>
                  <a:pt x="816" y="244"/>
                  <a:pt x="809" y="235"/>
                  <a:pt x="802" y="227"/>
                </a:cubicBezTo>
                <a:cubicBezTo>
                  <a:pt x="817" y="205"/>
                  <a:pt x="831" y="181"/>
                  <a:pt x="843" y="157"/>
                </a:cubicBezTo>
                <a:cubicBezTo>
                  <a:pt x="833" y="147"/>
                  <a:pt x="823" y="137"/>
                  <a:pt x="813" y="127"/>
                </a:cubicBezTo>
                <a:cubicBezTo>
                  <a:pt x="787" y="139"/>
                  <a:pt x="763" y="151"/>
                  <a:pt x="740" y="165"/>
                </a:cubicBezTo>
                <a:cubicBezTo>
                  <a:pt x="731" y="159"/>
                  <a:pt x="723" y="153"/>
                  <a:pt x="714" y="146"/>
                </a:cubicBezTo>
                <a:cubicBezTo>
                  <a:pt x="705" y="141"/>
                  <a:pt x="696" y="135"/>
                  <a:pt x="687" y="130"/>
                </a:cubicBezTo>
                <a:cubicBezTo>
                  <a:pt x="693" y="104"/>
                  <a:pt x="697" y="77"/>
                  <a:pt x="700" y="50"/>
                </a:cubicBezTo>
                <a:cubicBezTo>
                  <a:pt x="687" y="44"/>
                  <a:pt x="674" y="38"/>
                  <a:pt x="661" y="33"/>
                </a:cubicBezTo>
                <a:cubicBezTo>
                  <a:pt x="641" y="52"/>
                  <a:pt x="623" y="73"/>
                  <a:pt x="606" y="95"/>
                </a:cubicBezTo>
                <a:cubicBezTo>
                  <a:pt x="596" y="92"/>
                  <a:pt x="586" y="89"/>
                  <a:pt x="576" y="86"/>
                </a:cubicBezTo>
                <a:cubicBezTo>
                  <a:pt x="566" y="84"/>
                  <a:pt x="555" y="82"/>
                  <a:pt x="545" y="81"/>
                </a:cubicBezTo>
                <a:cubicBezTo>
                  <a:pt x="541" y="54"/>
                  <a:pt x="535" y="28"/>
                  <a:pt x="528" y="2"/>
                </a:cubicBezTo>
                <a:cubicBezTo>
                  <a:pt x="513" y="0"/>
                  <a:pt x="499" y="0"/>
                  <a:pt x="485" y="0"/>
                </a:cubicBezTo>
                <a:cubicBezTo>
                  <a:pt x="474" y="25"/>
                  <a:pt x="464" y="51"/>
                  <a:pt x="457" y="77"/>
                </a:cubicBezTo>
                <a:cubicBezTo>
                  <a:pt x="446" y="78"/>
                  <a:pt x="436" y="79"/>
                  <a:pt x="425" y="80"/>
                </a:cubicBezTo>
                <a:cubicBezTo>
                  <a:pt x="415" y="82"/>
                  <a:pt x="404" y="84"/>
                  <a:pt x="394" y="86"/>
                </a:cubicBezTo>
                <a:cubicBezTo>
                  <a:pt x="381" y="63"/>
                  <a:pt x="366" y="41"/>
                  <a:pt x="350" y="19"/>
                </a:cubicBezTo>
                <a:cubicBezTo>
                  <a:pt x="336" y="23"/>
                  <a:pt x="322" y="27"/>
                  <a:pt x="309" y="32"/>
                </a:cubicBezTo>
                <a:cubicBezTo>
                  <a:pt x="308" y="60"/>
                  <a:pt x="309" y="88"/>
                  <a:pt x="311" y="115"/>
                </a:cubicBezTo>
                <a:cubicBezTo>
                  <a:pt x="301" y="119"/>
                  <a:pt x="292" y="124"/>
                  <a:pt x="283" y="129"/>
                </a:cubicBezTo>
                <a:cubicBezTo>
                  <a:pt x="273" y="134"/>
                  <a:pt x="264" y="140"/>
                  <a:pt x="256" y="146"/>
                </a:cubicBezTo>
                <a:cubicBezTo>
                  <a:pt x="235" y="129"/>
                  <a:pt x="213" y="113"/>
                  <a:pt x="190" y="99"/>
                </a:cubicBezTo>
                <a:cubicBezTo>
                  <a:pt x="178" y="108"/>
                  <a:pt x="167" y="117"/>
                  <a:pt x="157" y="126"/>
                </a:cubicBezTo>
                <a:cubicBezTo>
                  <a:pt x="166" y="153"/>
                  <a:pt x="176" y="178"/>
                  <a:pt x="188" y="203"/>
                </a:cubicBezTo>
                <a:cubicBezTo>
                  <a:pt x="181" y="210"/>
                  <a:pt x="174" y="218"/>
                  <a:pt x="167" y="226"/>
                </a:cubicBezTo>
                <a:cubicBezTo>
                  <a:pt x="161" y="235"/>
                  <a:pt x="154" y="243"/>
                  <a:pt x="148" y="252"/>
                </a:cubicBezTo>
                <a:cubicBezTo>
                  <a:pt x="122" y="243"/>
                  <a:pt x="97" y="237"/>
                  <a:pt x="70" y="232"/>
                </a:cubicBezTo>
                <a:cubicBezTo>
                  <a:pt x="62" y="244"/>
                  <a:pt x="55" y="256"/>
                  <a:pt x="49" y="269"/>
                </a:cubicBezTo>
                <a:cubicBezTo>
                  <a:pt x="67" y="290"/>
                  <a:pt x="86" y="310"/>
                  <a:pt x="106" y="329"/>
                </a:cubicBezTo>
                <a:cubicBezTo>
                  <a:pt x="102" y="339"/>
                  <a:pt x="98" y="348"/>
                  <a:pt x="95" y="358"/>
                </a:cubicBezTo>
                <a:cubicBezTo>
                  <a:pt x="91" y="369"/>
                  <a:pt x="88" y="379"/>
                  <a:pt x="86" y="389"/>
                </a:cubicBezTo>
                <a:cubicBezTo>
                  <a:pt x="59" y="391"/>
                  <a:pt x="32" y="394"/>
                  <a:pt x="6" y="399"/>
                </a:cubicBezTo>
                <a:cubicBezTo>
                  <a:pt x="3" y="413"/>
                  <a:pt x="1" y="427"/>
                  <a:pt x="0" y="441"/>
                </a:cubicBezTo>
                <a:cubicBezTo>
                  <a:pt x="24" y="454"/>
                  <a:pt x="49" y="466"/>
                  <a:pt x="74" y="476"/>
                </a:cubicBezTo>
                <a:cubicBezTo>
                  <a:pt x="74" y="487"/>
                  <a:pt x="74" y="497"/>
                  <a:pt x="75" y="508"/>
                </a:cubicBezTo>
                <a:cubicBezTo>
                  <a:pt x="75" y="518"/>
                  <a:pt x="76" y="529"/>
                  <a:pt x="78" y="539"/>
                </a:cubicBezTo>
                <a:cubicBezTo>
                  <a:pt x="53" y="551"/>
                  <a:pt x="30" y="563"/>
                  <a:pt x="6" y="577"/>
                </a:cubicBezTo>
                <a:cubicBezTo>
                  <a:pt x="9" y="591"/>
                  <a:pt x="12" y="605"/>
                  <a:pt x="16" y="619"/>
                </a:cubicBezTo>
                <a:cubicBezTo>
                  <a:pt x="44" y="623"/>
                  <a:pt x="71" y="625"/>
                  <a:pt x="98" y="625"/>
                </a:cubicBezTo>
                <a:cubicBezTo>
                  <a:pt x="102" y="635"/>
                  <a:pt x="106" y="645"/>
                  <a:pt x="110" y="654"/>
                </a:cubicBezTo>
                <a:cubicBezTo>
                  <a:pt x="114" y="664"/>
                  <a:pt x="119" y="674"/>
                  <a:pt x="124" y="683"/>
                </a:cubicBezTo>
                <a:cubicBezTo>
                  <a:pt x="106" y="702"/>
                  <a:pt x="88" y="723"/>
                  <a:pt x="71" y="744"/>
                </a:cubicBezTo>
                <a:cubicBezTo>
                  <a:pt x="79" y="756"/>
                  <a:pt x="87" y="768"/>
                  <a:pt x="96" y="779"/>
                </a:cubicBezTo>
                <a:cubicBezTo>
                  <a:pt x="123" y="773"/>
                  <a:pt x="149" y="765"/>
                  <a:pt x="174" y="755"/>
                </a:cubicBezTo>
                <a:cubicBezTo>
                  <a:pt x="181" y="763"/>
                  <a:pt x="189" y="771"/>
                  <a:pt x="196" y="778"/>
                </a:cubicBezTo>
                <a:cubicBezTo>
                  <a:pt x="204" y="786"/>
                  <a:pt x="211" y="793"/>
                  <a:pt x="220" y="800"/>
                </a:cubicBezTo>
                <a:cubicBezTo>
                  <a:pt x="209" y="824"/>
                  <a:pt x="200" y="850"/>
                  <a:pt x="192" y="876"/>
                </a:cubicBezTo>
                <a:cubicBezTo>
                  <a:pt x="204" y="884"/>
                  <a:pt x="216" y="892"/>
                  <a:pt x="228" y="900"/>
                </a:cubicBezTo>
                <a:cubicBezTo>
                  <a:pt x="251" y="884"/>
                  <a:pt x="272" y="867"/>
                  <a:pt x="293" y="849"/>
                </a:cubicBezTo>
                <a:cubicBezTo>
                  <a:pt x="302" y="854"/>
                  <a:pt x="311" y="858"/>
                  <a:pt x="321" y="863"/>
                </a:cubicBezTo>
                <a:cubicBezTo>
                  <a:pt x="331" y="867"/>
                  <a:pt x="341" y="871"/>
                  <a:pt x="351" y="874"/>
                </a:cubicBezTo>
                <a:cubicBezTo>
                  <a:pt x="350" y="901"/>
                  <a:pt x="351" y="928"/>
                  <a:pt x="353" y="955"/>
                </a:cubicBezTo>
                <a:cubicBezTo>
                  <a:pt x="366" y="959"/>
                  <a:pt x="380" y="962"/>
                  <a:pt x="394" y="965"/>
                </a:cubicBezTo>
                <a:cubicBezTo>
                  <a:pt x="410" y="942"/>
                  <a:pt x="424" y="918"/>
                  <a:pt x="436" y="894"/>
                </a:cubicBezTo>
                <a:cubicBezTo>
                  <a:pt x="447" y="895"/>
                  <a:pt x="457" y="896"/>
                  <a:pt x="468" y="896"/>
                </a:cubicBezTo>
                <a:cubicBezTo>
                  <a:pt x="479" y="897"/>
                  <a:pt x="489" y="897"/>
                  <a:pt x="500" y="896"/>
                </a:cubicBezTo>
                <a:cubicBezTo>
                  <a:pt x="509" y="921"/>
                  <a:pt x="519" y="947"/>
                  <a:pt x="531" y="971"/>
                </a:cubicBezTo>
                <a:cubicBezTo>
                  <a:pt x="545" y="969"/>
                  <a:pt x="559" y="967"/>
                  <a:pt x="573" y="965"/>
                </a:cubicBezTo>
                <a:cubicBezTo>
                  <a:pt x="580" y="937"/>
                  <a:pt x="584" y="911"/>
                  <a:pt x="587" y="884"/>
                </a:cubicBezTo>
                <a:cubicBezTo>
                  <a:pt x="597" y="881"/>
                  <a:pt x="607" y="878"/>
                  <a:pt x="617" y="875"/>
                </a:cubicBezTo>
                <a:cubicBezTo>
                  <a:pt x="627" y="871"/>
                  <a:pt x="637" y="867"/>
                  <a:pt x="647" y="863"/>
                </a:cubicBezTo>
                <a:cubicBezTo>
                  <a:pt x="664" y="883"/>
                  <a:pt x="683" y="903"/>
                  <a:pt x="703" y="921"/>
                </a:cubicBezTo>
                <a:cubicBezTo>
                  <a:pt x="716" y="915"/>
                  <a:pt x="728" y="908"/>
                  <a:pt x="740" y="900"/>
                </a:cubicBezTo>
                <a:cubicBezTo>
                  <a:pt x="736" y="873"/>
                  <a:pt x="731" y="846"/>
                  <a:pt x="723" y="820"/>
                </a:cubicBezTo>
                <a:cubicBezTo>
                  <a:pt x="732" y="814"/>
                  <a:pt x="740" y="807"/>
                  <a:pt x="748" y="800"/>
                </a:cubicBezTo>
                <a:cubicBezTo>
                  <a:pt x="757" y="794"/>
                  <a:pt x="764" y="786"/>
                  <a:pt x="772" y="779"/>
                </a:cubicBezTo>
                <a:cubicBezTo>
                  <a:pt x="795" y="792"/>
                  <a:pt x="820" y="803"/>
                  <a:pt x="845" y="813"/>
                </a:cubicBezTo>
                <a:cubicBezTo>
                  <a:pt x="855" y="802"/>
                  <a:pt x="864" y="791"/>
                  <a:pt x="872" y="780"/>
                </a:cubicBezTo>
                <a:cubicBezTo>
                  <a:pt x="859" y="756"/>
                  <a:pt x="844" y="733"/>
                  <a:pt x="828" y="711"/>
                </a:cubicBezTo>
                <a:cubicBezTo>
                  <a:pt x="834" y="702"/>
                  <a:pt x="839" y="693"/>
                  <a:pt x="844" y="684"/>
                </a:cubicBezTo>
                <a:cubicBezTo>
                  <a:pt x="849" y="674"/>
                  <a:pt x="854" y="665"/>
                  <a:pt x="858" y="655"/>
                </a:cubicBezTo>
                <a:cubicBezTo>
                  <a:pt x="885" y="659"/>
                  <a:pt x="911" y="660"/>
                  <a:pt x="939" y="661"/>
                </a:cubicBezTo>
                <a:cubicBezTo>
                  <a:pt x="944" y="647"/>
                  <a:pt x="948" y="634"/>
                  <a:pt x="952" y="620"/>
                </a:cubicBezTo>
                <a:cubicBezTo>
                  <a:pt x="931" y="602"/>
                  <a:pt x="908" y="586"/>
                  <a:pt x="886" y="572"/>
                </a:cubicBezTo>
                <a:cubicBezTo>
                  <a:pt x="888" y="561"/>
                  <a:pt x="890" y="551"/>
                  <a:pt x="891" y="541"/>
                </a:cubicBezTo>
                <a:close/>
                <a:moveTo>
                  <a:pt x="803" y="529"/>
                </a:moveTo>
                <a:cubicBezTo>
                  <a:pt x="798" y="568"/>
                  <a:pt x="785" y="606"/>
                  <a:pt x="766" y="641"/>
                </a:cubicBezTo>
                <a:cubicBezTo>
                  <a:pt x="747" y="676"/>
                  <a:pt x="721" y="707"/>
                  <a:pt x="691" y="732"/>
                </a:cubicBezTo>
                <a:cubicBezTo>
                  <a:pt x="661" y="758"/>
                  <a:pt x="626" y="778"/>
                  <a:pt x="588" y="790"/>
                </a:cubicBezTo>
                <a:cubicBezTo>
                  <a:pt x="551" y="803"/>
                  <a:pt x="511" y="809"/>
                  <a:pt x="472" y="807"/>
                </a:cubicBezTo>
                <a:cubicBezTo>
                  <a:pt x="432" y="806"/>
                  <a:pt x="393" y="797"/>
                  <a:pt x="357" y="781"/>
                </a:cubicBezTo>
                <a:cubicBezTo>
                  <a:pt x="320" y="765"/>
                  <a:pt x="287" y="743"/>
                  <a:pt x="259" y="715"/>
                </a:cubicBezTo>
                <a:cubicBezTo>
                  <a:pt x="230" y="687"/>
                  <a:pt x="207" y="654"/>
                  <a:pt x="191" y="618"/>
                </a:cubicBezTo>
                <a:cubicBezTo>
                  <a:pt x="175" y="582"/>
                  <a:pt x="166" y="543"/>
                  <a:pt x="164" y="503"/>
                </a:cubicBezTo>
                <a:cubicBezTo>
                  <a:pt x="161" y="464"/>
                  <a:pt x="167" y="424"/>
                  <a:pt x="179" y="386"/>
                </a:cubicBezTo>
                <a:cubicBezTo>
                  <a:pt x="191" y="349"/>
                  <a:pt x="211" y="313"/>
                  <a:pt x="236" y="283"/>
                </a:cubicBezTo>
                <a:cubicBezTo>
                  <a:pt x="261" y="252"/>
                  <a:pt x="292" y="226"/>
                  <a:pt x="326" y="207"/>
                </a:cubicBezTo>
                <a:cubicBezTo>
                  <a:pt x="361" y="187"/>
                  <a:pt x="399" y="174"/>
                  <a:pt x="438" y="168"/>
                </a:cubicBezTo>
                <a:cubicBezTo>
                  <a:pt x="477" y="163"/>
                  <a:pt x="517" y="164"/>
                  <a:pt x="556" y="173"/>
                </a:cubicBezTo>
                <a:cubicBezTo>
                  <a:pt x="594" y="182"/>
                  <a:pt x="632" y="198"/>
                  <a:pt x="664" y="220"/>
                </a:cubicBezTo>
                <a:cubicBezTo>
                  <a:pt x="697" y="242"/>
                  <a:pt x="726" y="271"/>
                  <a:pt x="748" y="303"/>
                </a:cubicBezTo>
                <a:cubicBezTo>
                  <a:pt x="771" y="336"/>
                  <a:pt x="787" y="372"/>
                  <a:pt x="797" y="411"/>
                </a:cubicBezTo>
                <a:cubicBezTo>
                  <a:pt x="806" y="450"/>
                  <a:pt x="808" y="490"/>
                  <a:pt x="803" y="52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" name="Freeform 4"/>
          <p:cNvSpPr>
            <a:spLocks noEditPoints="1"/>
          </p:cNvSpPr>
          <p:nvPr/>
        </p:nvSpPr>
        <p:spPr bwMode="auto">
          <a:xfrm>
            <a:off x="5747050" y="4531075"/>
            <a:ext cx="1431175" cy="1431361"/>
          </a:xfrm>
          <a:custGeom>
            <a:avLst/>
            <a:gdLst>
              <a:gd name="T0" fmla="*/ 894 w 971"/>
              <a:gd name="T1" fmla="*/ 509 h 971"/>
              <a:gd name="T2" fmla="*/ 969 w 971"/>
              <a:gd name="T3" fmla="*/ 442 h 971"/>
              <a:gd name="T4" fmla="*/ 883 w 971"/>
              <a:gd name="T5" fmla="*/ 390 h 971"/>
              <a:gd name="T6" fmla="*/ 938 w 971"/>
              <a:gd name="T7" fmla="*/ 309 h 971"/>
              <a:gd name="T8" fmla="*/ 838 w 971"/>
              <a:gd name="T9" fmla="*/ 279 h 971"/>
              <a:gd name="T10" fmla="*/ 802 w 971"/>
              <a:gd name="T11" fmla="*/ 227 h 971"/>
              <a:gd name="T12" fmla="*/ 813 w 971"/>
              <a:gd name="T13" fmla="*/ 127 h 971"/>
              <a:gd name="T14" fmla="*/ 714 w 971"/>
              <a:gd name="T15" fmla="*/ 146 h 971"/>
              <a:gd name="T16" fmla="*/ 700 w 971"/>
              <a:gd name="T17" fmla="*/ 50 h 971"/>
              <a:gd name="T18" fmla="*/ 606 w 971"/>
              <a:gd name="T19" fmla="*/ 95 h 971"/>
              <a:gd name="T20" fmla="*/ 545 w 971"/>
              <a:gd name="T21" fmla="*/ 81 h 971"/>
              <a:gd name="T22" fmla="*/ 485 w 971"/>
              <a:gd name="T23" fmla="*/ 0 h 971"/>
              <a:gd name="T24" fmla="*/ 425 w 971"/>
              <a:gd name="T25" fmla="*/ 80 h 971"/>
              <a:gd name="T26" fmla="*/ 350 w 971"/>
              <a:gd name="T27" fmla="*/ 19 h 971"/>
              <a:gd name="T28" fmla="*/ 311 w 971"/>
              <a:gd name="T29" fmla="*/ 115 h 971"/>
              <a:gd name="T30" fmla="*/ 256 w 971"/>
              <a:gd name="T31" fmla="*/ 146 h 971"/>
              <a:gd name="T32" fmla="*/ 157 w 971"/>
              <a:gd name="T33" fmla="*/ 126 h 971"/>
              <a:gd name="T34" fmla="*/ 167 w 971"/>
              <a:gd name="T35" fmla="*/ 226 h 971"/>
              <a:gd name="T36" fmla="*/ 70 w 971"/>
              <a:gd name="T37" fmla="*/ 232 h 971"/>
              <a:gd name="T38" fmla="*/ 106 w 971"/>
              <a:gd name="T39" fmla="*/ 329 h 971"/>
              <a:gd name="T40" fmla="*/ 86 w 971"/>
              <a:gd name="T41" fmla="*/ 389 h 971"/>
              <a:gd name="T42" fmla="*/ 0 w 971"/>
              <a:gd name="T43" fmla="*/ 441 h 971"/>
              <a:gd name="T44" fmla="*/ 75 w 971"/>
              <a:gd name="T45" fmla="*/ 508 h 971"/>
              <a:gd name="T46" fmla="*/ 6 w 971"/>
              <a:gd name="T47" fmla="*/ 577 h 971"/>
              <a:gd name="T48" fmla="*/ 98 w 971"/>
              <a:gd name="T49" fmla="*/ 625 h 971"/>
              <a:gd name="T50" fmla="*/ 124 w 971"/>
              <a:gd name="T51" fmla="*/ 683 h 971"/>
              <a:gd name="T52" fmla="*/ 96 w 971"/>
              <a:gd name="T53" fmla="*/ 779 h 971"/>
              <a:gd name="T54" fmla="*/ 196 w 971"/>
              <a:gd name="T55" fmla="*/ 778 h 971"/>
              <a:gd name="T56" fmla="*/ 192 w 971"/>
              <a:gd name="T57" fmla="*/ 876 h 971"/>
              <a:gd name="T58" fmla="*/ 293 w 971"/>
              <a:gd name="T59" fmla="*/ 849 h 971"/>
              <a:gd name="T60" fmla="*/ 351 w 971"/>
              <a:gd name="T61" fmla="*/ 874 h 971"/>
              <a:gd name="T62" fmla="*/ 394 w 971"/>
              <a:gd name="T63" fmla="*/ 965 h 971"/>
              <a:gd name="T64" fmla="*/ 468 w 971"/>
              <a:gd name="T65" fmla="*/ 896 h 971"/>
              <a:gd name="T66" fmla="*/ 531 w 971"/>
              <a:gd name="T67" fmla="*/ 971 h 971"/>
              <a:gd name="T68" fmla="*/ 587 w 971"/>
              <a:gd name="T69" fmla="*/ 884 h 971"/>
              <a:gd name="T70" fmla="*/ 647 w 971"/>
              <a:gd name="T71" fmla="*/ 863 h 971"/>
              <a:gd name="T72" fmla="*/ 740 w 971"/>
              <a:gd name="T73" fmla="*/ 900 h 971"/>
              <a:gd name="T74" fmla="*/ 748 w 971"/>
              <a:gd name="T75" fmla="*/ 800 h 971"/>
              <a:gd name="T76" fmla="*/ 845 w 971"/>
              <a:gd name="T77" fmla="*/ 813 h 971"/>
              <a:gd name="T78" fmla="*/ 828 w 971"/>
              <a:gd name="T79" fmla="*/ 711 h 971"/>
              <a:gd name="T80" fmla="*/ 858 w 971"/>
              <a:gd name="T81" fmla="*/ 655 h 971"/>
              <a:gd name="T82" fmla="*/ 952 w 971"/>
              <a:gd name="T83" fmla="*/ 620 h 971"/>
              <a:gd name="T84" fmla="*/ 891 w 971"/>
              <a:gd name="T85" fmla="*/ 541 h 971"/>
              <a:gd name="T86" fmla="*/ 766 w 971"/>
              <a:gd name="T87" fmla="*/ 641 h 971"/>
              <a:gd name="T88" fmla="*/ 588 w 971"/>
              <a:gd name="T89" fmla="*/ 790 h 971"/>
              <a:gd name="T90" fmla="*/ 357 w 971"/>
              <a:gd name="T91" fmla="*/ 781 h 971"/>
              <a:gd name="T92" fmla="*/ 191 w 971"/>
              <a:gd name="T93" fmla="*/ 618 h 971"/>
              <a:gd name="T94" fmla="*/ 179 w 971"/>
              <a:gd name="T95" fmla="*/ 386 h 971"/>
              <a:gd name="T96" fmla="*/ 326 w 971"/>
              <a:gd name="T97" fmla="*/ 207 h 971"/>
              <a:gd name="T98" fmla="*/ 556 w 971"/>
              <a:gd name="T99" fmla="*/ 173 h 971"/>
              <a:gd name="T100" fmla="*/ 748 w 971"/>
              <a:gd name="T101" fmla="*/ 303 h 971"/>
              <a:gd name="T102" fmla="*/ 803 w 971"/>
              <a:gd name="T103" fmla="*/ 529 h 9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971" h="971">
                <a:moveTo>
                  <a:pt x="891" y="541"/>
                </a:moveTo>
                <a:cubicBezTo>
                  <a:pt x="893" y="530"/>
                  <a:pt x="893" y="520"/>
                  <a:pt x="894" y="509"/>
                </a:cubicBezTo>
                <a:cubicBezTo>
                  <a:pt x="920" y="502"/>
                  <a:pt x="946" y="494"/>
                  <a:pt x="971" y="485"/>
                </a:cubicBezTo>
                <a:cubicBezTo>
                  <a:pt x="971" y="470"/>
                  <a:pt x="970" y="456"/>
                  <a:pt x="969" y="442"/>
                </a:cubicBezTo>
                <a:cubicBezTo>
                  <a:pt x="942" y="433"/>
                  <a:pt x="916" y="426"/>
                  <a:pt x="889" y="421"/>
                </a:cubicBezTo>
                <a:cubicBezTo>
                  <a:pt x="888" y="411"/>
                  <a:pt x="885" y="400"/>
                  <a:pt x="883" y="390"/>
                </a:cubicBezTo>
                <a:cubicBezTo>
                  <a:pt x="880" y="380"/>
                  <a:pt x="878" y="370"/>
                  <a:pt x="874" y="360"/>
                </a:cubicBezTo>
                <a:cubicBezTo>
                  <a:pt x="896" y="344"/>
                  <a:pt x="917" y="327"/>
                  <a:pt x="938" y="309"/>
                </a:cubicBezTo>
                <a:cubicBezTo>
                  <a:pt x="932" y="296"/>
                  <a:pt x="927" y="283"/>
                  <a:pt x="920" y="270"/>
                </a:cubicBezTo>
                <a:cubicBezTo>
                  <a:pt x="893" y="271"/>
                  <a:pt x="865" y="274"/>
                  <a:pt x="838" y="279"/>
                </a:cubicBezTo>
                <a:cubicBezTo>
                  <a:pt x="833" y="270"/>
                  <a:pt x="828" y="261"/>
                  <a:pt x="821" y="252"/>
                </a:cubicBezTo>
                <a:cubicBezTo>
                  <a:pt x="816" y="244"/>
                  <a:pt x="809" y="235"/>
                  <a:pt x="802" y="227"/>
                </a:cubicBezTo>
                <a:cubicBezTo>
                  <a:pt x="817" y="205"/>
                  <a:pt x="831" y="181"/>
                  <a:pt x="843" y="157"/>
                </a:cubicBezTo>
                <a:cubicBezTo>
                  <a:pt x="833" y="147"/>
                  <a:pt x="823" y="137"/>
                  <a:pt x="813" y="127"/>
                </a:cubicBezTo>
                <a:cubicBezTo>
                  <a:pt x="787" y="139"/>
                  <a:pt x="763" y="151"/>
                  <a:pt x="740" y="165"/>
                </a:cubicBezTo>
                <a:cubicBezTo>
                  <a:pt x="731" y="159"/>
                  <a:pt x="723" y="153"/>
                  <a:pt x="714" y="146"/>
                </a:cubicBezTo>
                <a:cubicBezTo>
                  <a:pt x="705" y="141"/>
                  <a:pt x="696" y="135"/>
                  <a:pt x="687" y="130"/>
                </a:cubicBezTo>
                <a:cubicBezTo>
                  <a:pt x="693" y="104"/>
                  <a:pt x="697" y="77"/>
                  <a:pt x="700" y="50"/>
                </a:cubicBezTo>
                <a:cubicBezTo>
                  <a:pt x="687" y="44"/>
                  <a:pt x="674" y="38"/>
                  <a:pt x="661" y="33"/>
                </a:cubicBezTo>
                <a:cubicBezTo>
                  <a:pt x="641" y="52"/>
                  <a:pt x="623" y="73"/>
                  <a:pt x="606" y="95"/>
                </a:cubicBezTo>
                <a:cubicBezTo>
                  <a:pt x="596" y="92"/>
                  <a:pt x="586" y="89"/>
                  <a:pt x="576" y="86"/>
                </a:cubicBezTo>
                <a:cubicBezTo>
                  <a:pt x="566" y="84"/>
                  <a:pt x="555" y="82"/>
                  <a:pt x="545" y="81"/>
                </a:cubicBezTo>
                <a:cubicBezTo>
                  <a:pt x="541" y="54"/>
                  <a:pt x="535" y="28"/>
                  <a:pt x="528" y="2"/>
                </a:cubicBezTo>
                <a:cubicBezTo>
                  <a:pt x="513" y="0"/>
                  <a:pt x="499" y="0"/>
                  <a:pt x="485" y="0"/>
                </a:cubicBezTo>
                <a:cubicBezTo>
                  <a:pt x="474" y="25"/>
                  <a:pt x="464" y="51"/>
                  <a:pt x="457" y="77"/>
                </a:cubicBezTo>
                <a:cubicBezTo>
                  <a:pt x="446" y="78"/>
                  <a:pt x="436" y="79"/>
                  <a:pt x="425" y="80"/>
                </a:cubicBezTo>
                <a:cubicBezTo>
                  <a:pt x="415" y="82"/>
                  <a:pt x="404" y="84"/>
                  <a:pt x="394" y="86"/>
                </a:cubicBezTo>
                <a:cubicBezTo>
                  <a:pt x="381" y="63"/>
                  <a:pt x="366" y="41"/>
                  <a:pt x="350" y="19"/>
                </a:cubicBezTo>
                <a:cubicBezTo>
                  <a:pt x="336" y="23"/>
                  <a:pt x="322" y="27"/>
                  <a:pt x="309" y="32"/>
                </a:cubicBezTo>
                <a:cubicBezTo>
                  <a:pt x="308" y="60"/>
                  <a:pt x="309" y="88"/>
                  <a:pt x="311" y="115"/>
                </a:cubicBezTo>
                <a:cubicBezTo>
                  <a:pt x="301" y="119"/>
                  <a:pt x="292" y="124"/>
                  <a:pt x="283" y="129"/>
                </a:cubicBezTo>
                <a:cubicBezTo>
                  <a:pt x="273" y="134"/>
                  <a:pt x="264" y="140"/>
                  <a:pt x="256" y="146"/>
                </a:cubicBezTo>
                <a:cubicBezTo>
                  <a:pt x="235" y="129"/>
                  <a:pt x="213" y="113"/>
                  <a:pt x="190" y="99"/>
                </a:cubicBezTo>
                <a:cubicBezTo>
                  <a:pt x="178" y="108"/>
                  <a:pt x="167" y="117"/>
                  <a:pt x="157" y="126"/>
                </a:cubicBezTo>
                <a:cubicBezTo>
                  <a:pt x="166" y="153"/>
                  <a:pt x="176" y="178"/>
                  <a:pt x="188" y="203"/>
                </a:cubicBezTo>
                <a:cubicBezTo>
                  <a:pt x="181" y="210"/>
                  <a:pt x="174" y="218"/>
                  <a:pt x="167" y="226"/>
                </a:cubicBezTo>
                <a:cubicBezTo>
                  <a:pt x="161" y="235"/>
                  <a:pt x="154" y="243"/>
                  <a:pt x="148" y="252"/>
                </a:cubicBezTo>
                <a:cubicBezTo>
                  <a:pt x="122" y="243"/>
                  <a:pt x="97" y="237"/>
                  <a:pt x="70" y="232"/>
                </a:cubicBezTo>
                <a:cubicBezTo>
                  <a:pt x="62" y="244"/>
                  <a:pt x="55" y="256"/>
                  <a:pt x="49" y="269"/>
                </a:cubicBezTo>
                <a:cubicBezTo>
                  <a:pt x="67" y="290"/>
                  <a:pt x="86" y="310"/>
                  <a:pt x="106" y="329"/>
                </a:cubicBezTo>
                <a:cubicBezTo>
                  <a:pt x="102" y="339"/>
                  <a:pt x="98" y="348"/>
                  <a:pt x="95" y="358"/>
                </a:cubicBezTo>
                <a:cubicBezTo>
                  <a:pt x="91" y="369"/>
                  <a:pt x="88" y="379"/>
                  <a:pt x="86" y="389"/>
                </a:cubicBezTo>
                <a:cubicBezTo>
                  <a:pt x="59" y="391"/>
                  <a:pt x="32" y="394"/>
                  <a:pt x="6" y="399"/>
                </a:cubicBezTo>
                <a:cubicBezTo>
                  <a:pt x="3" y="413"/>
                  <a:pt x="1" y="427"/>
                  <a:pt x="0" y="441"/>
                </a:cubicBezTo>
                <a:cubicBezTo>
                  <a:pt x="24" y="454"/>
                  <a:pt x="49" y="466"/>
                  <a:pt x="74" y="476"/>
                </a:cubicBezTo>
                <a:cubicBezTo>
                  <a:pt x="74" y="487"/>
                  <a:pt x="74" y="497"/>
                  <a:pt x="75" y="508"/>
                </a:cubicBezTo>
                <a:cubicBezTo>
                  <a:pt x="75" y="518"/>
                  <a:pt x="76" y="529"/>
                  <a:pt x="78" y="539"/>
                </a:cubicBezTo>
                <a:cubicBezTo>
                  <a:pt x="53" y="551"/>
                  <a:pt x="30" y="563"/>
                  <a:pt x="6" y="577"/>
                </a:cubicBezTo>
                <a:cubicBezTo>
                  <a:pt x="9" y="591"/>
                  <a:pt x="12" y="605"/>
                  <a:pt x="16" y="619"/>
                </a:cubicBezTo>
                <a:cubicBezTo>
                  <a:pt x="44" y="623"/>
                  <a:pt x="71" y="625"/>
                  <a:pt x="98" y="625"/>
                </a:cubicBezTo>
                <a:cubicBezTo>
                  <a:pt x="102" y="635"/>
                  <a:pt x="106" y="645"/>
                  <a:pt x="110" y="654"/>
                </a:cubicBezTo>
                <a:cubicBezTo>
                  <a:pt x="114" y="664"/>
                  <a:pt x="119" y="674"/>
                  <a:pt x="124" y="683"/>
                </a:cubicBezTo>
                <a:cubicBezTo>
                  <a:pt x="106" y="702"/>
                  <a:pt x="88" y="723"/>
                  <a:pt x="71" y="744"/>
                </a:cubicBezTo>
                <a:cubicBezTo>
                  <a:pt x="79" y="756"/>
                  <a:pt x="87" y="768"/>
                  <a:pt x="96" y="779"/>
                </a:cubicBezTo>
                <a:cubicBezTo>
                  <a:pt x="123" y="773"/>
                  <a:pt x="149" y="765"/>
                  <a:pt x="174" y="755"/>
                </a:cubicBezTo>
                <a:cubicBezTo>
                  <a:pt x="181" y="763"/>
                  <a:pt x="189" y="771"/>
                  <a:pt x="196" y="778"/>
                </a:cubicBezTo>
                <a:cubicBezTo>
                  <a:pt x="204" y="786"/>
                  <a:pt x="211" y="793"/>
                  <a:pt x="220" y="800"/>
                </a:cubicBezTo>
                <a:cubicBezTo>
                  <a:pt x="209" y="824"/>
                  <a:pt x="200" y="850"/>
                  <a:pt x="192" y="876"/>
                </a:cubicBezTo>
                <a:cubicBezTo>
                  <a:pt x="204" y="884"/>
                  <a:pt x="216" y="892"/>
                  <a:pt x="228" y="900"/>
                </a:cubicBezTo>
                <a:cubicBezTo>
                  <a:pt x="251" y="884"/>
                  <a:pt x="272" y="867"/>
                  <a:pt x="293" y="849"/>
                </a:cubicBezTo>
                <a:cubicBezTo>
                  <a:pt x="302" y="854"/>
                  <a:pt x="311" y="858"/>
                  <a:pt x="321" y="863"/>
                </a:cubicBezTo>
                <a:cubicBezTo>
                  <a:pt x="331" y="867"/>
                  <a:pt x="341" y="871"/>
                  <a:pt x="351" y="874"/>
                </a:cubicBezTo>
                <a:cubicBezTo>
                  <a:pt x="350" y="901"/>
                  <a:pt x="351" y="928"/>
                  <a:pt x="353" y="955"/>
                </a:cubicBezTo>
                <a:cubicBezTo>
                  <a:pt x="366" y="959"/>
                  <a:pt x="380" y="962"/>
                  <a:pt x="394" y="965"/>
                </a:cubicBezTo>
                <a:cubicBezTo>
                  <a:pt x="410" y="942"/>
                  <a:pt x="424" y="918"/>
                  <a:pt x="436" y="894"/>
                </a:cubicBezTo>
                <a:cubicBezTo>
                  <a:pt x="447" y="895"/>
                  <a:pt x="457" y="896"/>
                  <a:pt x="468" y="896"/>
                </a:cubicBezTo>
                <a:cubicBezTo>
                  <a:pt x="479" y="897"/>
                  <a:pt x="489" y="897"/>
                  <a:pt x="500" y="896"/>
                </a:cubicBezTo>
                <a:cubicBezTo>
                  <a:pt x="509" y="921"/>
                  <a:pt x="519" y="947"/>
                  <a:pt x="531" y="971"/>
                </a:cubicBezTo>
                <a:cubicBezTo>
                  <a:pt x="545" y="969"/>
                  <a:pt x="559" y="967"/>
                  <a:pt x="573" y="965"/>
                </a:cubicBezTo>
                <a:cubicBezTo>
                  <a:pt x="580" y="937"/>
                  <a:pt x="584" y="911"/>
                  <a:pt x="587" y="884"/>
                </a:cubicBezTo>
                <a:cubicBezTo>
                  <a:pt x="597" y="881"/>
                  <a:pt x="607" y="878"/>
                  <a:pt x="617" y="875"/>
                </a:cubicBezTo>
                <a:cubicBezTo>
                  <a:pt x="627" y="871"/>
                  <a:pt x="637" y="867"/>
                  <a:pt x="647" y="863"/>
                </a:cubicBezTo>
                <a:cubicBezTo>
                  <a:pt x="664" y="883"/>
                  <a:pt x="683" y="903"/>
                  <a:pt x="703" y="921"/>
                </a:cubicBezTo>
                <a:cubicBezTo>
                  <a:pt x="716" y="915"/>
                  <a:pt x="728" y="908"/>
                  <a:pt x="740" y="900"/>
                </a:cubicBezTo>
                <a:cubicBezTo>
                  <a:pt x="736" y="873"/>
                  <a:pt x="731" y="846"/>
                  <a:pt x="723" y="820"/>
                </a:cubicBezTo>
                <a:cubicBezTo>
                  <a:pt x="732" y="814"/>
                  <a:pt x="740" y="807"/>
                  <a:pt x="748" y="800"/>
                </a:cubicBezTo>
                <a:cubicBezTo>
                  <a:pt x="757" y="794"/>
                  <a:pt x="764" y="786"/>
                  <a:pt x="772" y="779"/>
                </a:cubicBezTo>
                <a:cubicBezTo>
                  <a:pt x="795" y="792"/>
                  <a:pt x="820" y="803"/>
                  <a:pt x="845" y="813"/>
                </a:cubicBezTo>
                <a:cubicBezTo>
                  <a:pt x="855" y="802"/>
                  <a:pt x="864" y="791"/>
                  <a:pt x="872" y="780"/>
                </a:cubicBezTo>
                <a:cubicBezTo>
                  <a:pt x="859" y="756"/>
                  <a:pt x="844" y="733"/>
                  <a:pt x="828" y="711"/>
                </a:cubicBezTo>
                <a:cubicBezTo>
                  <a:pt x="834" y="702"/>
                  <a:pt x="839" y="693"/>
                  <a:pt x="844" y="684"/>
                </a:cubicBezTo>
                <a:cubicBezTo>
                  <a:pt x="849" y="674"/>
                  <a:pt x="854" y="665"/>
                  <a:pt x="858" y="655"/>
                </a:cubicBezTo>
                <a:cubicBezTo>
                  <a:pt x="885" y="659"/>
                  <a:pt x="911" y="660"/>
                  <a:pt x="939" y="661"/>
                </a:cubicBezTo>
                <a:cubicBezTo>
                  <a:pt x="944" y="647"/>
                  <a:pt x="948" y="634"/>
                  <a:pt x="952" y="620"/>
                </a:cubicBezTo>
                <a:cubicBezTo>
                  <a:pt x="931" y="602"/>
                  <a:pt x="908" y="586"/>
                  <a:pt x="886" y="572"/>
                </a:cubicBezTo>
                <a:cubicBezTo>
                  <a:pt x="888" y="561"/>
                  <a:pt x="890" y="551"/>
                  <a:pt x="891" y="541"/>
                </a:cubicBezTo>
                <a:close/>
                <a:moveTo>
                  <a:pt x="803" y="529"/>
                </a:moveTo>
                <a:cubicBezTo>
                  <a:pt x="798" y="568"/>
                  <a:pt x="785" y="606"/>
                  <a:pt x="766" y="641"/>
                </a:cubicBezTo>
                <a:cubicBezTo>
                  <a:pt x="747" y="676"/>
                  <a:pt x="721" y="707"/>
                  <a:pt x="691" y="732"/>
                </a:cubicBezTo>
                <a:cubicBezTo>
                  <a:pt x="661" y="758"/>
                  <a:pt x="626" y="778"/>
                  <a:pt x="588" y="790"/>
                </a:cubicBezTo>
                <a:cubicBezTo>
                  <a:pt x="551" y="803"/>
                  <a:pt x="511" y="809"/>
                  <a:pt x="472" y="807"/>
                </a:cubicBezTo>
                <a:cubicBezTo>
                  <a:pt x="432" y="806"/>
                  <a:pt x="393" y="797"/>
                  <a:pt x="357" y="781"/>
                </a:cubicBezTo>
                <a:cubicBezTo>
                  <a:pt x="320" y="765"/>
                  <a:pt x="287" y="743"/>
                  <a:pt x="259" y="715"/>
                </a:cubicBezTo>
                <a:cubicBezTo>
                  <a:pt x="230" y="687"/>
                  <a:pt x="207" y="654"/>
                  <a:pt x="191" y="618"/>
                </a:cubicBezTo>
                <a:cubicBezTo>
                  <a:pt x="175" y="582"/>
                  <a:pt x="166" y="543"/>
                  <a:pt x="164" y="503"/>
                </a:cubicBezTo>
                <a:cubicBezTo>
                  <a:pt x="161" y="464"/>
                  <a:pt x="167" y="424"/>
                  <a:pt x="179" y="386"/>
                </a:cubicBezTo>
                <a:cubicBezTo>
                  <a:pt x="191" y="349"/>
                  <a:pt x="211" y="313"/>
                  <a:pt x="236" y="283"/>
                </a:cubicBezTo>
                <a:cubicBezTo>
                  <a:pt x="261" y="252"/>
                  <a:pt x="292" y="226"/>
                  <a:pt x="326" y="207"/>
                </a:cubicBezTo>
                <a:cubicBezTo>
                  <a:pt x="361" y="187"/>
                  <a:pt x="399" y="174"/>
                  <a:pt x="438" y="168"/>
                </a:cubicBezTo>
                <a:cubicBezTo>
                  <a:pt x="477" y="163"/>
                  <a:pt x="517" y="164"/>
                  <a:pt x="556" y="173"/>
                </a:cubicBezTo>
                <a:cubicBezTo>
                  <a:pt x="594" y="182"/>
                  <a:pt x="632" y="198"/>
                  <a:pt x="664" y="220"/>
                </a:cubicBezTo>
                <a:cubicBezTo>
                  <a:pt x="697" y="242"/>
                  <a:pt x="726" y="271"/>
                  <a:pt x="748" y="303"/>
                </a:cubicBezTo>
                <a:cubicBezTo>
                  <a:pt x="771" y="336"/>
                  <a:pt x="787" y="372"/>
                  <a:pt x="797" y="411"/>
                </a:cubicBezTo>
                <a:cubicBezTo>
                  <a:pt x="806" y="450"/>
                  <a:pt x="808" y="490"/>
                  <a:pt x="803" y="52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0" name="Freeform 5"/>
          <p:cNvSpPr>
            <a:spLocks noEditPoints="1"/>
          </p:cNvSpPr>
          <p:nvPr/>
        </p:nvSpPr>
        <p:spPr bwMode="auto">
          <a:xfrm>
            <a:off x="4992691" y="1910292"/>
            <a:ext cx="1431175" cy="1431361"/>
          </a:xfrm>
          <a:custGeom>
            <a:avLst/>
            <a:gdLst>
              <a:gd name="T0" fmla="*/ 894 w 971"/>
              <a:gd name="T1" fmla="*/ 509 h 971"/>
              <a:gd name="T2" fmla="*/ 969 w 971"/>
              <a:gd name="T3" fmla="*/ 442 h 971"/>
              <a:gd name="T4" fmla="*/ 883 w 971"/>
              <a:gd name="T5" fmla="*/ 390 h 971"/>
              <a:gd name="T6" fmla="*/ 938 w 971"/>
              <a:gd name="T7" fmla="*/ 309 h 971"/>
              <a:gd name="T8" fmla="*/ 838 w 971"/>
              <a:gd name="T9" fmla="*/ 279 h 971"/>
              <a:gd name="T10" fmla="*/ 802 w 971"/>
              <a:gd name="T11" fmla="*/ 227 h 971"/>
              <a:gd name="T12" fmla="*/ 813 w 971"/>
              <a:gd name="T13" fmla="*/ 127 h 971"/>
              <a:gd name="T14" fmla="*/ 714 w 971"/>
              <a:gd name="T15" fmla="*/ 146 h 971"/>
              <a:gd name="T16" fmla="*/ 700 w 971"/>
              <a:gd name="T17" fmla="*/ 50 h 971"/>
              <a:gd name="T18" fmla="*/ 606 w 971"/>
              <a:gd name="T19" fmla="*/ 95 h 971"/>
              <a:gd name="T20" fmla="*/ 545 w 971"/>
              <a:gd name="T21" fmla="*/ 81 h 971"/>
              <a:gd name="T22" fmla="*/ 485 w 971"/>
              <a:gd name="T23" fmla="*/ 0 h 971"/>
              <a:gd name="T24" fmla="*/ 425 w 971"/>
              <a:gd name="T25" fmla="*/ 80 h 971"/>
              <a:gd name="T26" fmla="*/ 350 w 971"/>
              <a:gd name="T27" fmla="*/ 19 h 971"/>
              <a:gd name="T28" fmla="*/ 311 w 971"/>
              <a:gd name="T29" fmla="*/ 115 h 971"/>
              <a:gd name="T30" fmla="*/ 256 w 971"/>
              <a:gd name="T31" fmla="*/ 146 h 971"/>
              <a:gd name="T32" fmla="*/ 157 w 971"/>
              <a:gd name="T33" fmla="*/ 126 h 971"/>
              <a:gd name="T34" fmla="*/ 167 w 971"/>
              <a:gd name="T35" fmla="*/ 226 h 971"/>
              <a:gd name="T36" fmla="*/ 70 w 971"/>
              <a:gd name="T37" fmla="*/ 232 h 971"/>
              <a:gd name="T38" fmla="*/ 106 w 971"/>
              <a:gd name="T39" fmla="*/ 329 h 971"/>
              <a:gd name="T40" fmla="*/ 86 w 971"/>
              <a:gd name="T41" fmla="*/ 389 h 971"/>
              <a:gd name="T42" fmla="*/ 0 w 971"/>
              <a:gd name="T43" fmla="*/ 441 h 971"/>
              <a:gd name="T44" fmla="*/ 75 w 971"/>
              <a:gd name="T45" fmla="*/ 508 h 971"/>
              <a:gd name="T46" fmla="*/ 6 w 971"/>
              <a:gd name="T47" fmla="*/ 577 h 971"/>
              <a:gd name="T48" fmla="*/ 98 w 971"/>
              <a:gd name="T49" fmla="*/ 625 h 971"/>
              <a:gd name="T50" fmla="*/ 124 w 971"/>
              <a:gd name="T51" fmla="*/ 683 h 971"/>
              <a:gd name="T52" fmla="*/ 96 w 971"/>
              <a:gd name="T53" fmla="*/ 779 h 971"/>
              <a:gd name="T54" fmla="*/ 196 w 971"/>
              <a:gd name="T55" fmla="*/ 778 h 971"/>
              <a:gd name="T56" fmla="*/ 192 w 971"/>
              <a:gd name="T57" fmla="*/ 876 h 971"/>
              <a:gd name="T58" fmla="*/ 293 w 971"/>
              <a:gd name="T59" fmla="*/ 849 h 971"/>
              <a:gd name="T60" fmla="*/ 351 w 971"/>
              <a:gd name="T61" fmla="*/ 874 h 971"/>
              <a:gd name="T62" fmla="*/ 394 w 971"/>
              <a:gd name="T63" fmla="*/ 965 h 971"/>
              <a:gd name="T64" fmla="*/ 468 w 971"/>
              <a:gd name="T65" fmla="*/ 896 h 971"/>
              <a:gd name="T66" fmla="*/ 531 w 971"/>
              <a:gd name="T67" fmla="*/ 971 h 971"/>
              <a:gd name="T68" fmla="*/ 587 w 971"/>
              <a:gd name="T69" fmla="*/ 884 h 971"/>
              <a:gd name="T70" fmla="*/ 647 w 971"/>
              <a:gd name="T71" fmla="*/ 863 h 971"/>
              <a:gd name="T72" fmla="*/ 740 w 971"/>
              <a:gd name="T73" fmla="*/ 900 h 971"/>
              <a:gd name="T74" fmla="*/ 748 w 971"/>
              <a:gd name="T75" fmla="*/ 800 h 971"/>
              <a:gd name="T76" fmla="*/ 845 w 971"/>
              <a:gd name="T77" fmla="*/ 813 h 971"/>
              <a:gd name="T78" fmla="*/ 828 w 971"/>
              <a:gd name="T79" fmla="*/ 711 h 971"/>
              <a:gd name="T80" fmla="*/ 858 w 971"/>
              <a:gd name="T81" fmla="*/ 655 h 971"/>
              <a:gd name="T82" fmla="*/ 952 w 971"/>
              <a:gd name="T83" fmla="*/ 620 h 971"/>
              <a:gd name="T84" fmla="*/ 891 w 971"/>
              <a:gd name="T85" fmla="*/ 541 h 971"/>
              <a:gd name="T86" fmla="*/ 766 w 971"/>
              <a:gd name="T87" fmla="*/ 641 h 971"/>
              <a:gd name="T88" fmla="*/ 588 w 971"/>
              <a:gd name="T89" fmla="*/ 790 h 971"/>
              <a:gd name="T90" fmla="*/ 357 w 971"/>
              <a:gd name="T91" fmla="*/ 781 h 971"/>
              <a:gd name="T92" fmla="*/ 191 w 971"/>
              <a:gd name="T93" fmla="*/ 618 h 971"/>
              <a:gd name="T94" fmla="*/ 179 w 971"/>
              <a:gd name="T95" fmla="*/ 386 h 971"/>
              <a:gd name="T96" fmla="*/ 326 w 971"/>
              <a:gd name="T97" fmla="*/ 207 h 971"/>
              <a:gd name="T98" fmla="*/ 556 w 971"/>
              <a:gd name="T99" fmla="*/ 173 h 971"/>
              <a:gd name="T100" fmla="*/ 748 w 971"/>
              <a:gd name="T101" fmla="*/ 303 h 971"/>
              <a:gd name="T102" fmla="*/ 803 w 971"/>
              <a:gd name="T103" fmla="*/ 529 h 9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971" h="971">
                <a:moveTo>
                  <a:pt x="891" y="541"/>
                </a:moveTo>
                <a:cubicBezTo>
                  <a:pt x="893" y="530"/>
                  <a:pt x="893" y="520"/>
                  <a:pt x="894" y="509"/>
                </a:cubicBezTo>
                <a:cubicBezTo>
                  <a:pt x="920" y="502"/>
                  <a:pt x="946" y="494"/>
                  <a:pt x="971" y="485"/>
                </a:cubicBezTo>
                <a:cubicBezTo>
                  <a:pt x="971" y="470"/>
                  <a:pt x="970" y="456"/>
                  <a:pt x="969" y="442"/>
                </a:cubicBezTo>
                <a:cubicBezTo>
                  <a:pt x="942" y="433"/>
                  <a:pt x="916" y="426"/>
                  <a:pt x="889" y="421"/>
                </a:cubicBezTo>
                <a:cubicBezTo>
                  <a:pt x="888" y="411"/>
                  <a:pt x="885" y="400"/>
                  <a:pt x="883" y="390"/>
                </a:cubicBezTo>
                <a:cubicBezTo>
                  <a:pt x="880" y="380"/>
                  <a:pt x="878" y="370"/>
                  <a:pt x="874" y="360"/>
                </a:cubicBezTo>
                <a:cubicBezTo>
                  <a:pt x="896" y="344"/>
                  <a:pt x="917" y="327"/>
                  <a:pt x="938" y="309"/>
                </a:cubicBezTo>
                <a:cubicBezTo>
                  <a:pt x="932" y="296"/>
                  <a:pt x="927" y="283"/>
                  <a:pt x="920" y="270"/>
                </a:cubicBezTo>
                <a:cubicBezTo>
                  <a:pt x="893" y="271"/>
                  <a:pt x="865" y="274"/>
                  <a:pt x="838" y="279"/>
                </a:cubicBezTo>
                <a:cubicBezTo>
                  <a:pt x="833" y="270"/>
                  <a:pt x="828" y="261"/>
                  <a:pt x="821" y="252"/>
                </a:cubicBezTo>
                <a:cubicBezTo>
                  <a:pt x="816" y="244"/>
                  <a:pt x="809" y="235"/>
                  <a:pt x="802" y="227"/>
                </a:cubicBezTo>
                <a:cubicBezTo>
                  <a:pt x="817" y="205"/>
                  <a:pt x="831" y="181"/>
                  <a:pt x="843" y="157"/>
                </a:cubicBezTo>
                <a:cubicBezTo>
                  <a:pt x="833" y="147"/>
                  <a:pt x="823" y="137"/>
                  <a:pt x="813" y="127"/>
                </a:cubicBezTo>
                <a:cubicBezTo>
                  <a:pt x="787" y="139"/>
                  <a:pt x="763" y="151"/>
                  <a:pt x="740" y="165"/>
                </a:cubicBezTo>
                <a:cubicBezTo>
                  <a:pt x="731" y="159"/>
                  <a:pt x="723" y="153"/>
                  <a:pt x="714" y="146"/>
                </a:cubicBezTo>
                <a:cubicBezTo>
                  <a:pt x="705" y="141"/>
                  <a:pt x="696" y="135"/>
                  <a:pt x="687" y="130"/>
                </a:cubicBezTo>
                <a:cubicBezTo>
                  <a:pt x="693" y="104"/>
                  <a:pt x="697" y="77"/>
                  <a:pt x="700" y="50"/>
                </a:cubicBezTo>
                <a:cubicBezTo>
                  <a:pt x="687" y="44"/>
                  <a:pt x="674" y="38"/>
                  <a:pt x="661" y="33"/>
                </a:cubicBezTo>
                <a:cubicBezTo>
                  <a:pt x="641" y="52"/>
                  <a:pt x="623" y="73"/>
                  <a:pt x="606" y="95"/>
                </a:cubicBezTo>
                <a:cubicBezTo>
                  <a:pt x="596" y="92"/>
                  <a:pt x="586" y="89"/>
                  <a:pt x="576" y="86"/>
                </a:cubicBezTo>
                <a:cubicBezTo>
                  <a:pt x="566" y="84"/>
                  <a:pt x="555" y="82"/>
                  <a:pt x="545" y="81"/>
                </a:cubicBezTo>
                <a:cubicBezTo>
                  <a:pt x="541" y="54"/>
                  <a:pt x="535" y="28"/>
                  <a:pt x="528" y="2"/>
                </a:cubicBezTo>
                <a:cubicBezTo>
                  <a:pt x="513" y="0"/>
                  <a:pt x="499" y="0"/>
                  <a:pt x="485" y="0"/>
                </a:cubicBezTo>
                <a:cubicBezTo>
                  <a:pt x="474" y="25"/>
                  <a:pt x="464" y="51"/>
                  <a:pt x="457" y="77"/>
                </a:cubicBezTo>
                <a:cubicBezTo>
                  <a:pt x="446" y="78"/>
                  <a:pt x="436" y="79"/>
                  <a:pt x="425" y="80"/>
                </a:cubicBezTo>
                <a:cubicBezTo>
                  <a:pt x="415" y="82"/>
                  <a:pt x="404" y="84"/>
                  <a:pt x="394" y="86"/>
                </a:cubicBezTo>
                <a:cubicBezTo>
                  <a:pt x="381" y="63"/>
                  <a:pt x="366" y="41"/>
                  <a:pt x="350" y="19"/>
                </a:cubicBezTo>
                <a:cubicBezTo>
                  <a:pt x="336" y="23"/>
                  <a:pt x="322" y="27"/>
                  <a:pt x="309" y="32"/>
                </a:cubicBezTo>
                <a:cubicBezTo>
                  <a:pt x="308" y="60"/>
                  <a:pt x="309" y="88"/>
                  <a:pt x="311" y="115"/>
                </a:cubicBezTo>
                <a:cubicBezTo>
                  <a:pt x="301" y="119"/>
                  <a:pt x="292" y="124"/>
                  <a:pt x="283" y="129"/>
                </a:cubicBezTo>
                <a:cubicBezTo>
                  <a:pt x="273" y="134"/>
                  <a:pt x="264" y="140"/>
                  <a:pt x="256" y="146"/>
                </a:cubicBezTo>
                <a:cubicBezTo>
                  <a:pt x="235" y="129"/>
                  <a:pt x="213" y="113"/>
                  <a:pt x="190" y="99"/>
                </a:cubicBezTo>
                <a:cubicBezTo>
                  <a:pt x="178" y="108"/>
                  <a:pt x="167" y="117"/>
                  <a:pt x="157" y="126"/>
                </a:cubicBezTo>
                <a:cubicBezTo>
                  <a:pt x="166" y="153"/>
                  <a:pt x="176" y="178"/>
                  <a:pt x="188" y="203"/>
                </a:cubicBezTo>
                <a:cubicBezTo>
                  <a:pt x="181" y="210"/>
                  <a:pt x="174" y="218"/>
                  <a:pt x="167" y="226"/>
                </a:cubicBezTo>
                <a:cubicBezTo>
                  <a:pt x="161" y="235"/>
                  <a:pt x="154" y="243"/>
                  <a:pt x="148" y="252"/>
                </a:cubicBezTo>
                <a:cubicBezTo>
                  <a:pt x="122" y="243"/>
                  <a:pt x="97" y="237"/>
                  <a:pt x="70" y="232"/>
                </a:cubicBezTo>
                <a:cubicBezTo>
                  <a:pt x="62" y="244"/>
                  <a:pt x="55" y="256"/>
                  <a:pt x="49" y="269"/>
                </a:cubicBezTo>
                <a:cubicBezTo>
                  <a:pt x="67" y="290"/>
                  <a:pt x="86" y="310"/>
                  <a:pt x="106" y="329"/>
                </a:cubicBezTo>
                <a:cubicBezTo>
                  <a:pt x="102" y="339"/>
                  <a:pt x="98" y="348"/>
                  <a:pt x="95" y="358"/>
                </a:cubicBezTo>
                <a:cubicBezTo>
                  <a:pt x="91" y="369"/>
                  <a:pt x="88" y="379"/>
                  <a:pt x="86" y="389"/>
                </a:cubicBezTo>
                <a:cubicBezTo>
                  <a:pt x="59" y="391"/>
                  <a:pt x="32" y="394"/>
                  <a:pt x="6" y="399"/>
                </a:cubicBezTo>
                <a:cubicBezTo>
                  <a:pt x="3" y="413"/>
                  <a:pt x="1" y="427"/>
                  <a:pt x="0" y="441"/>
                </a:cubicBezTo>
                <a:cubicBezTo>
                  <a:pt x="24" y="454"/>
                  <a:pt x="49" y="466"/>
                  <a:pt x="74" y="476"/>
                </a:cubicBezTo>
                <a:cubicBezTo>
                  <a:pt x="74" y="487"/>
                  <a:pt x="74" y="497"/>
                  <a:pt x="75" y="508"/>
                </a:cubicBezTo>
                <a:cubicBezTo>
                  <a:pt x="75" y="518"/>
                  <a:pt x="76" y="529"/>
                  <a:pt x="78" y="539"/>
                </a:cubicBezTo>
                <a:cubicBezTo>
                  <a:pt x="53" y="551"/>
                  <a:pt x="30" y="563"/>
                  <a:pt x="6" y="577"/>
                </a:cubicBezTo>
                <a:cubicBezTo>
                  <a:pt x="9" y="591"/>
                  <a:pt x="12" y="605"/>
                  <a:pt x="16" y="619"/>
                </a:cubicBezTo>
                <a:cubicBezTo>
                  <a:pt x="44" y="623"/>
                  <a:pt x="71" y="625"/>
                  <a:pt x="98" y="625"/>
                </a:cubicBezTo>
                <a:cubicBezTo>
                  <a:pt x="102" y="635"/>
                  <a:pt x="106" y="645"/>
                  <a:pt x="110" y="654"/>
                </a:cubicBezTo>
                <a:cubicBezTo>
                  <a:pt x="114" y="664"/>
                  <a:pt x="119" y="674"/>
                  <a:pt x="124" y="683"/>
                </a:cubicBezTo>
                <a:cubicBezTo>
                  <a:pt x="106" y="702"/>
                  <a:pt x="88" y="723"/>
                  <a:pt x="71" y="744"/>
                </a:cubicBezTo>
                <a:cubicBezTo>
                  <a:pt x="79" y="756"/>
                  <a:pt x="87" y="768"/>
                  <a:pt x="96" y="779"/>
                </a:cubicBezTo>
                <a:cubicBezTo>
                  <a:pt x="123" y="773"/>
                  <a:pt x="149" y="765"/>
                  <a:pt x="174" y="755"/>
                </a:cubicBezTo>
                <a:cubicBezTo>
                  <a:pt x="181" y="763"/>
                  <a:pt x="189" y="771"/>
                  <a:pt x="196" y="778"/>
                </a:cubicBezTo>
                <a:cubicBezTo>
                  <a:pt x="204" y="786"/>
                  <a:pt x="211" y="793"/>
                  <a:pt x="220" y="800"/>
                </a:cubicBezTo>
                <a:cubicBezTo>
                  <a:pt x="209" y="824"/>
                  <a:pt x="200" y="850"/>
                  <a:pt x="192" y="876"/>
                </a:cubicBezTo>
                <a:cubicBezTo>
                  <a:pt x="204" y="884"/>
                  <a:pt x="216" y="892"/>
                  <a:pt x="228" y="900"/>
                </a:cubicBezTo>
                <a:cubicBezTo>
                  <a:pt x="251" y="884"/>
                  <a:pt x="272" y="867"/>
                  <a:pt x="293" y="849"/>
                </a:cubicBezTo>
                <a:cubicBezTo>
                  <a:pt x="302" y="854"/>
                  <a:pt x="311" y="858"/>
                  <a:pt x="321" y="863"/>
                </a:cubicBezTo>
                <a:cubicBezTo>
                  <a:pt x="331" y="867"/>
                  <a:pt x="341" y="871"/>
                  <a:pt x="351" y="874"/>
                </a:cubicBezTo>
                <a:cubicBezTo>
                  <a:pt x="350" y="901"/>
                  <a:pt x="351" y="928"/>
                  <a:pt x="353" y="955"/>
                </a:cubicBezTo>
                <a:cubicBezTo>
                  <a:pt x="366" y="959"/>
                  <a:pt x="380" y="962"/>
                  <a:pt x="394" y="965"/>
                </a:cubicBezTo>
                <a:cubicBezTo>
                  <a:pt x="410" y="942"/>
                  <a:pt x="424" y="918"/>
                  <a:pt x="436" y="894"/>
                </a:cubicBezTo>
                <a:cubicBezTo>
                  <a:pt x="447" y="895"/>
                  <a:pt x="457" y="896"/>
                  <a:pt x="468" y="896"/>
                </a:cubicBezTo>
                <a:cubicBezTo>
                  <a:pt x="479" y="897"/>
                  <a:pt x="489" y="897"/>
                  <a:pt x="500" y="896"/>
                </a:cubicBezTo>
                <a:cubicBezTo>
                  <a:pt x="509" y="921"/>
                  <a:pt x="519" y="947"/>
                  <a:pt x="531" y="971"/>
                </a:cubicBezTo>
                <a:cubicBezTo>
                  <a:pt x="545" y="969"/>
                  <a:pt x="559" y="967"/>
                  <a:pt x="573" y="965"/>
                </a:cubicBezTo>
                <a:cubicBezTo>
                  <a:pt x="580" y="937"/>
                  <a:pt x="584" y="911"/>
                  <a:pt x="587" y="884"/>
                </a:cubicBezTo>
                <a:cubicBezTo>
                  <a:pt x="597" y="881"/>
                  <a:pt x="607" y="878"/>
                  <a:pt x="617" y="875"/>
                </a:cubicBezTo>
                <a:cubicBezTo>
                  <a:pt x="627" y="871"/>
                  <a:pt x="637" y="867"/>
                  <a:pt x="647" y="863"/>
                </a:cubicBezTo>
                <a:cubicBezTo>
                  <a:pt x="664" y="883"/>
                  <a:pt x="683" y="903"/>
                  <a:pt x="703" y="921"/>
                </a:cubicBezTo>
                <a:cubicBezTo>
                  <a:pt x="716" y="915"/>
                  <a:pt x="728" y="908"/>
                  <a:pt x="740" y="900"/>
                </a:cubicBezTo>
                <a:cubicBezTo>
                  <a:pt x="736" y="873"/>
                  <a:pt x="731" y="846"/>
                  <a:pt x="723" y="820"/>
                </a:cubicBezTo>
                <a:cubicBezTo>
                  <a:pt x="732" y="814"/>
                  <a:pt x="740" y="807"/>
                  <a:pt x="748" y="800"/>
                </a:cubicBezTo>
                <a:cubicBezTo>
                  <a:pt x="757" y="794"/>
                  <a:pt x="764" y="786"/>
                  <a:pt x="772" y="779"/>
                </a:cubicBezTo>
                <a:cubicBezTo>
                  <a:pt x="795" y="792"/>
                  <a:pt x="820" y="803"/>
                  <a:pt x="845" y="813"/>
                </a:cubicBezTo>
                <a:cubicBezTo>
                  <a:pt x="855" y="802"/>
                  <a:pt x="864" y="791"/>
                  <a:pt x="872" y="780"/>
                </a:cubicBezTo>
                <a:cubicBezTo>
                  <a:pt x="859" y="756"/>
                  <a:pt x="844" y="733"/>
                  <a:pt x="828" y="711"/>
                </a:cubicBezTo>
                <a:cubicBezTo>
                  <a:pt x="834" y="702"/>
                  <a:pt x="839" y="693"/>
                  <a:pt x="844" y="684"/>
                </a:cubicBezTo>
                <a:cubicBezTo>
                  <a:pt x="849" y="674"/>
                  <a:pt x="854" y="665"/>
                  <a:pt x="858" y="655"/>
                </a:cubicBezTo>
                <a:cubicBezTo>
                  <a:pt x="885" y="659"/>
                  <a:pt x="911" y="660"/>
                  <a:pt x="939" y="661"/>
                </a:cubicBezTo>
                <a:cubicBezTo>
                  <a:pt x="944" y="647"/>
                  <a:pt x="948" y="634"/>
                  <a:pt x="952" y="620"/>
                </a:cubicBezTo>
                <a:cubicBezTo>
                  <a:pt x="931" y="602"/>
                  <a:pt x="908" y="586"/>
                  <a:pt x="886" y="572"/>
                </a:cubicBezTo>
                <a:cubicBezTo>
                  <a:pt x="888" y="561"/>
                  <a:pt x="890" y="551"/>
                  <a:pt x="891" y="541"/>
                </a:cubicBezTo>
                <a:close/>
                <a:moveTo>
                  <a:pt x="803" y="529"/>
                </a:moveTo>
                <a:cubicBezTo>
                  <a:pt x="798" y="568"/>
                  <a:pt x="785" y="606"/>
                  <a:pt x="766" y="641"/>
                </a:cubicBezTo>
                <a:cubicBezTo>
                  <a:pt x="747" y="676"/>
                  <a:pt x="721" y="707"/>
                  <a:pt x="691" y="732"/>
                </a:cubicBezTo>
                <a:cubicBezTo>
                  <a:pt x="661" y="758"/>
                  <a:pt x="626" y="778"/>
                  <a:pt x="588" y="790"/>
                </a:cubicBezTo>
                <a:cubicBezTo>
                  <a:pt x="551" y="803"/>
                  <a:pt x="511" y="809"/>
                  <a:pt x="472" y="807"/>
                </a:cubicBezTo>
                <a:cubicBezTo>
                  <a:pt x="432" y="806"/>
                  <a:pt x="393" y="797"/>
                  <a:pt x="357" y="781"/>
                </a:cubicBezTo>
                <a:cubicBezTo>
                  <a:pt x="320" y="765"/>
                  <a:pt x="287" y="743"/>
                  <a:pt x="259" y="715"/>
                </a:cubicBezTo>
                <a:cubicBezTo>
                  <a:pt x="230" y="687"/>
                  <a:pt x="207" y="654"/>
                  <a:pt x="191" y="618"/>
                </a:cubicBezTo>
                <a:cubicBezTo>
                  <a:pt x="175" y="582"/>
                  <a:pt x="166" y="543"/>
                  <a:pt x="164" y="503"/>
                </a:cubicBezTo>
                <a:cubicBezTo>
                  <a:pt x="161" y="464"/>
                  <a:pt x="167" y="424"/>
                  <a:pt x="179" y="386"/>
                </a:cubicBezTo>
                <a:cubicBezTo>
                  <a:pt x="191" y="349"/>
                  <a:pt x="211" y="313"/>
                  <a:pt x="236" y="283"/>
                </a:cubicBezTo>
                <a:cubicBezTo>
                  <a:pt x="261" y="252"/>
                  <a:pt x="292" y="226"/>
                  <a:pt x="326" y="207"/>
                </a:cubicBezTo>
                <a:cubicBezTo>
                  <a:pt x="361" y="187"/>
                  <a:pt x="399" y="174"/>
                  <a:pt x="438" y="168"/>
                </a:cubicBezTo>
                <a:cubicBezTo>
                  <a:pt x="477" y="163"/>
                  <a:pt x="517" y="164"/>
                  <a:pt x="556" y="173"/>
                </a:cubicBezTo>
                <a:cubicBezTo>
                  <a:pt x="594" y="182"/>
                  <a:pt x="632" y="198"/>
                  <a:pt x="664" y="220"/>
                </a:cubicBezTo>
                <a:cubicBezTo>
                  <a:pt x="697" y="242"/>
                  <a:pt x="726" y="271"/>
                  <a:pt x="748" y="303"/>
                </a:cubicBezTo>
                <a:cubicBezTo>
                  <a:pt x="771" y="336"/>
                  <a:pt x="787" y="372"/>
                  <a:pt x="797" y="411"/>
                </a:cubicBezTo>
                <a:cubicBezTo>
                  <a:pt x="806" y="450"/>
                  <a:pt x="808" y="490"/>
                  <a:pt x="803" y="529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735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1" name="Freeform 6"/>
          <p:cNvSpPr>
            <a:spLocks noEditPoints="1"/>
          </p:cNvSpPr>
          <p:nvPr/>
        </p:nvSpPr>
        <p:spPr bwMode="auto">
          <a:xfrm>
            <a:off x="6423866" y="1723753"/>
            <a:ext cx="983933" cy="984061"/>
          </a:xfrm>
          <a:custGeom>
            <a:avLst/>
            <a:gdLst>
              <a:gd name="T0" fmla="*/ 894 w 971"/>
              <a:gd name="T1" fmla="*/ 509 h 971"/>
              <a:gd name="T2" fmla="*/ 969 w 971"/>
              <a:gd name="T3" fmla="*/ 442 h 971"/>
              <a:gd name="T4" fmla="*/ 883 w 971"/>
              <a:gd name="T5" fmla="*/ 390 h 971"/>
              <a:gd name="T6" fmla="*/ 938 w 971"/>
              <a:gd name="T7" fmla="*/ 309 h 971"/>
              <a:gd name="T8" fmla="*/ 838 w 971"/>
              <a:gd name="T9" fmla="*/ 279 h 971"/>
              <a:gd name="T10" fmla="*/ 802 w 971"/>
              <a:gd name="T11" fmla="*/ 227 h 971"/>
              <a:gd name="T12" fmla="*/ 813 w 971"/>
              <a:gd name="T13" fmla="*/ 127 h 971"/>
              <a:gd name="T14" fmla="*/ 714 w 971"/>
              <a:gd name="T15" fmla="*/ 146 h 971"/>
              <a:gd name="T16" fmla="*/ 700 w 971"/>
              <a:gd name="T17" fmla="*/ 50 h 971"/>
              <a:gd name="T18" fmla="*/ 606 w 971"/>
              <a:gd name="T19" fmla="*/ 95 h 971"/>
              <a:gd name="T20" fmla="*/ 545 w 971"/>
              <a:gd name="T21" fmla="*/ 81 h 971"/>
              <a:gd name="T22" fmla="*/ 485 w 971"/>
              <a:gd name="T23" fmla="*/ 0 h 971"/>
              <a:gd name="T24" fmla="*/ 425 w 971"/>
              <a:gd name="T25" fmla="*/ 80 h 971"/>
              <a:gd name="T26" fmla="*/ 350 w 971"/>
              <a:gd name="T27" fmla="*/ 19 h 971"/>
              <a:gd name="T28" fmla="*/ 311 w 971"/>
              <a:gd name="T29" fmla="*/ 115 h 971"/>
              <a:gd name="T30" fmla="*/ 256 w 971"/>
              <a:gd name="T31" fmla="*/ 146 h 971"/>
              <a:gd name="T32" fmla="*/ 157 w 971"/>
              <a:gd name="T33" fmla="*/ 126 h 971"/>
              <a:gd name="T34" fmla="*/ 167 w 971"/>
              <a:gd name="T35" fmla="*/ 226 h 971"/>
              <a:gd name="T36" fmla="*/ 70 w 971"/>
              <a:gd name="T37" fmla="*/ 232 h 971"/>
              <a:gd name="T38" fmla="*/ 106 w 971"/>
              <a:gd name="T39" fmla="*/ 329 h 971"/>
              <a:gd name="T40" fmla="*/ 86 w 971"/>
              <a:gd name="T41" fmla="*/ 389 h 971"/>
              <a:gd name="T42" fmla="*/ 0 w 971"/>
              <a:gd name="T43" fmla="*/ 441 h 971"/>
              <a:gd name="T44" fmla="*/ 75 w 971"/>
              <a:gd name="T45" fmla="*/ 508 h 971"/>
              <a:gd name="T46" fmla="*/ 6 w 971"/>
              <a:gd name="T47" fmla="*/ 577 h 971"/>
              <a:gd name="T48" fmla="*/ 98 w 971"/>
              <a:gd name="T49" fmla="*/ 625 h 971"/>
              <a:gd name="T50" fmla="*/ 124 w 971"/>
              <a:gd name="T51" fmla="*/ 683 h 971"/>
              <a:gd name="T52" fmla="*/ 96 w 971"/>
              <a:gd name="T53" fmla="*/ 779 h 971"/>
              <a:gd name="T54" fmla="*/ 196 w 971"/>
              <a:gd name="T55" fmla="*/ 778 h 971"/>
              <a:gd name="T56" fmla="*/ 192 w 971"/>
              <a:gd name="T57" fmla="*/ 876 h 971"/>
              <a:gd name="T58" fmla="*/ 293 w 971"/>
              <a:gd name="T59" fmla="*/ 849 h 971"/>
              <a:gd name="T60" fmla="*/ 351 w 971"/>
              <a:gd name="T61" fmla="*/ 874 h 971"/>
              <a:gd name="T62" fmla="*/ 394 w 971"/>
              <a:gd name="T63" fmla="*/ 965 h 971"/>
              <a:gd name="T64" fmla="*/ 468 w 971"/>
              <a:gd name="T65" fmla="*/ 896 h 971"/>
              <a:gd name="T66" fmla="*/ 531 w 971"/>
              <a:gd name="T67" fmla="*/ 971 h 971"/>
              <a:gd name="T68" fmla="*/ 587 w 971"/>
              <a:gd name="T69" fmla="*/ 884 h 971"/>
              <a:gd name="T70" fmla="*/ 647 w 971"/>
              <a:gd name="T71" fmla="*/ 863 h 971"/>
              <a:gd name="T72" fmla="*/ 740 w 971"/>
              <a:gd name="T73" fmla="*/ 900 h 971"/>
              <a:gd name="T74" fmla="*/ 748 w 971"/>
              <a:gd name="T75" fmla="*/ 800 h 971"/>
              <a:gd name="T76" fmla="*/ 845 w 971"/>
              <a:gd name="T77" fmla="*/ 813 h 971"/>
              <a:gd name="T78" fmla="*/ 828 w 971"/>
              <a:gd name="T79" fmla="*/ 711 h 971"/>
              <a:gd name="T80" fmla="*/ 858 w 971"/>
              <a:gd name="T81" fmla="*/ 655 h 971"/>
              <a:gd name="T82" fmla="*/ 952 w 971"/>
              <a:gd name="T83" fmla="*/ 620 h 971"/>
              <a:gd name="T84" fmla="*/ 891 w 971"/>
              <a:gd name="T85" fmla="*/ 541 h 971"/>
              <a:gd name="T86" fmla="*/ 766 w 971"/>
              <a:gd name="T87" fmla="*/ 641 h 971"/>
              <a:gd name="T88" fmla="*/ 588 w 971"/>
              <a:gd name="T89" fmla="*/ 790 h 971"/>
              <a:gd name="T90" fmla="*/ 357 w 971"/>
              <a:gd name="T91" fmla="*/ 781 h 971"/>
              <a:gd name="T92" fmla="*/ 191 w 971"/>
              <a:gd name="T93" fmla="*/ 618 h 971"/>
              <a:gd name="T94" fmla="*/ 179 w 971"/>
              <a:gd name="T95" fmla="*/ 386 h 971"/>
              <a:gd name="T96" fmla="*/ 326 w 971"/>
              <a:gd name="T97" fmla="*/ 207 h 971"/>
              <a:gd name="T98" fmla="*/ 556 w 971"/>
              <a:gd name="T99" fmla="*/ 173 h 971"/>
              <a:gd name="T100" fmla="*/ 748 w 971"/>
              <a:gd name="T101" fmla="*/ 303 h 971"/>
              <a:gd name="T102" fmla="*/ 803 w 971"/>
              <a:gd name="T103" fmla="*/ 529 h 9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971" h="971">
                <a:moveTo>
                  <a:pt x="891" y="541"/>
                </a:moveTo>
                <a:cubicBezTo>
                  <a:pt x="893" y="530"/>
                  <a:pt x="893" y="520"/>
                  <a:pt x="894" y="509"/>
                </a:cubicBezTo>
                <a:cubicBezTo>
                  <a:pt x="920" y="502"/>
                  <a:pt x="946" y="494"/>
                  <a:pt x="971" y="485"/>
                </a:cubicBezTo>
                <a:cubicBezTo>
                  <a:pt x="971" y="470"/>
                  <a:pt x="970" y="456"/>
                  <a:pt x="969" y="442"/>
                </a:cubicBezTo>
                <a:cubicBezTo>
                  <a:pt x="942" y="433"/>
                  <a:pt x="916" y="426"/>
                  <a:pt x="889" y="421"/>
                </a:cubicBezTo>
                <a:cubicBezTo>
                  <a:pt x="888" y="411"/>
                  <a:pt x="885" y="400"/>
                  <a:pt x="883" y="390"/>
                </a:cubicBezTo>
                <a:cubicBezTo>
                  <a:pt x="880" y="380"/>
                  <a:pt x="878" y="370"/>
                  <a:pt x="874" y="360"/>
                </a:cubicBezTo>
                <a:cubicBezTo>
                  <a:pt x="896" y="344"/>
                  <a:pt x="917" y="327"/>
                  <a:pt x="938" y="309"/>
                </a:cubicBezTo>
                <a:cubicBezTo>
                  <a:pt x="932" y="296"/>
                  <a:pt x="927" y="283"/>
                  <a:pt x="920" y="270"/>
                </a:cubicBezTo>
                <a:cubicBezTo>
                  <a:pt x="893" y="271"/>
                  <a:pt x="865" y="274"/>
                  <a:pt x="838" y="279"/>
                </a:cubicBezTo>
                <a:cubicBezTo>
                  <a:pt x="833" y="270"/>
                  <a:pt x="828" y="261"/>
                  <a:pt x="821" y="252"/>
                </a:cubicBezTo>
                <a:cubicBezTo>
                  <a:pt x="816" y="244"/>
                  <a:pt x="809" y="235"/>
                  <a:pt x="802" y="227"/>
                </a:cubicBezTo>
                <a:cubicBezTo>
                  <a:pt x="817" y="205"/>
                  <a:pt x="831" y="181"/>
                  <a:pt x="843" y="157"/>
                </a:cubicBezTo>
                <a:cubicBezTo>
                  <a:pt x="833" y="147"/>
                  <a:pt x="823" y="137"/>
                  <a:pt x="813" y="127"/>
                </a:cubicBezTo>
                <a:cubicBezTo>
                  <a:pt x="787" y="139"/>
                  <a:pt x="763" y="151"/>
                  <a:pt x="740" y="165"/>
                </a:cubicBezTo>
                <a:cubicBezTo>
                  <a:pt x="731" y="159"/>
                  <a:pt x="723" y="153"/>
                  <a:pt x="714" y="146"/>
                </a:cubicBezTo>
                <a:cubicBezTo>
                  <a:pt x="705" y="141"/>
                  <a:pt x="696" y="135"/>
                  <a:pt x="687" y="130"/>
                </a:cubicBezTo>
                <a:cubicBezTo>
                  <a:pt x="693" y="104"/>
                  <a:pt x="697" y="77"/>
                  <a:pt x="700" y="50"/>
                </a:cubicBezTo>
                <a:cubicBezTo>
                  <a:pt x="687" y="44"/>
                  <a:pt x="674" y="38"/>
                  <a:pt x="661" y="33"/>
                </a:cubicBezTo>
                <a:cubicBezTo>
                  <a:pt x="641" y="52"/>
                  <a:pt x="623" y="73"/>
                  <a:pt x="606" y="95"/>
                </a:cubicBezTo>
                <a:cubicBezTo>
                  <a:pt x="596" y="92"/>
                  <a:pt x="586" y="89"/>
                  <a:pt x="576" y="86"/>
                </a:cubicBezTo>
                <a:cubicBezTo>
                  <a:pt x="566" y="84"/>
                  <a:pt x="555" y="82"/>
                  <a:pt x="545" y="81"/>
                </a:cubicBezTo>
                <a:cubicBezTo>
                  <a:pt x="541" y="54"/>
                  <a:pt x="535" y="28"/>
                  <a:pt x="528" y="2"/>
                </a:cubicBezTo>
                <a:cubicBezTo>
                  <a:pt x="513" y="0"/>
                  <a:pt x="499" y="0"/>
                  <a:pt x="485" y="0"/>
                </a:cubicBezTo>
                <a:cubicBezTo>
                  <a:pt x="474" y="25"/>
                  <a:pt x="464" y="51"/>
                  <a:pt x="457" y="77"/>
                </a:cubicBezTo>
                <a:cubicBezTo>
                  <a:pt x="446" y="78"/>
                  <a:pt x="436" y="79"/>
                  <a:pt x="425" y="80"/>
                </a:cubicBezTo>
                <a:cubicBezTo>
                  <a:pt x="415" y="82"/>
                  <a:pt x="404" y="84"/>
                  <a:pt x="394" y="86"/>
                </a:cubicBezTo>
                <a:cubicBezTo>
                  <a:pt x="381" y="63"/>
                  <a:pt x="366" y="41"/>
                  <a:pt x="350" y="19"/>
                </a:cubicBezTo>
                <a:cubicBezTo>
                  <a:pt x="336" y="23"/>
                  <a:pt x="322" y="27"/>
                  <a:pt x="309" y="32"/>
                </a:cubicBezTo>
                <a:cubicBezTo>
                  <a:pt x="308" y="60"/>
                  <a:pt x="309" y="88"/>
                  <a:pt x="311" y="115"/>
                </a:cubicBezTo>
                <a:cubicBezTo>
                  <a:pt x="301" y="119"/>
                  <a:pt x="292" y="124"/>
                  <a:pt x="283" y="129"/>
                </a:cubicBezTo>
                <a:cubicBezTo>
                  <a:pt x="273" y="134"/>
                  <a:pt x="264" y="140"/>
                  <a:pt x="256" y="146"/>
                </a:cubicBezTo>
                <a:cubicBezTo>
                  <a:pt x="235" y="129"/>
                  <a:pt x="213" y="113"/>
                  <a:pt x="190" y="99"/>
                </a:cubicBezTo>
                <a:cubicBezTo>
                  <a:pt x="178" y="108"/>
                  <a:pt x="167" y="117"/>
                  <a:pt x="157" y="126"/>
                </a:cubicBezTo>
                <a:cubicBezTo>
                  <a:pt x="166" y="153"/>
                  <a:pt x="176" y="178"/>
                  <a:pt x="188" y="203"/>
                </a:cubicBezTo>
                <a:cubicBezTo>
                  <a:pt x="181" y="210"/>
                  <a:pt x="174" y="218"/>
                  <a:pt x="167" y="226"/>
                </a:cubicBezTo>
                <a:cubicBezTo>
                  <a:pt x="161" y="235"/>
                  <a:pt x="154" y="243"/>
                  <a:pt x="148" y="252"/>
                </a:cubicBezTo>
                <a:cubicBezTo>
                  <a:pt x="122" y="243"/>
                  <a:pt x="97" y="237"/>
                  <a:pt x="70" y="232"/>
                </a:cubicBezTo>
                <a:cubicBezTo>
                  <a:pt x="62" y="244"/>
                  <a:pt x="55" y="256"/>
                  <a:pt x="49" y="269"/>
                </a:cubicBezTo>
                <a:cubicBezTo>
                  <a:pt x="67" y="290"/>
                  <a:pt x="86" y="310"/>
                  <a:pt x="106" y="329"/>
                </a:cubicBezTo>
                <a:cubicBezTo>
                  <a:pt x="102" y="339"/>
                  <a:pt x="98" y="348"/>
                  <a:pt x="95" y="358"/>
                </a:cubicBezTo>
                <a:cubicBezTo>
                  <a:pt x="91" y="369"/>
                  <a:pt x="88" y="379"/>
                  <a:pt x="86" y="389"/>
                </a:cubicBezTo>
                <a:cubicBezTo>
                  <a:pt x="59" y="391"/>
                  <a:pt x="32" y="394"/>
                  <a:pt x="6" y="399"/>
                </a:cubicBezTo>
                <a:cubicBezTo>
                  <a:pt x="3" y="413"/>
                  <a:pt x="1" y="427"/>
                  <a:pt x="0" y="441"/>
                </a:cubicBezTo>
                <a:cubicBezTo>
                  <a:pt x="24" y="454"/>
                  <a:pt x="49" y="466"/>
                  <a:pt x="74" y="476"/>
                </a:cubicBezTo>
                <a:cubicBezTo>
                  <a:pt x="74" y="487"/>
                  <a:pt x="74" y="497"/>
                  <a:pt x="75" y="508"/>
                </a:cubicBezTo>
                <a:cubicBezTo>
                  <a:pt x="75" y="518"/>
                  <a:pt x="76" y="529"/>
                  <a:pt x="78" y="539"/>
                </a:cubicBezTo>
                <a:cubicBezTo>
                  <a:pt x="53" y="551"/>
                  <a:pt x="30" y="563"/>
                  <a:pt x="6" y="577"/>
                </a:cubicBezTo>
                <a:cubicBezTo>
                  <a:pt x="9" y="591"/>
                  <a:pt x="12" y="605"/>
                  <a:pt x="16" y="619"/>
                </a:cubicBezTo>
                <a:cubicBezTo>
                  <a:pt x="44" y="623"/>
                  <a:pt x="71" y="625"/>
                  <a:pt x="98" y="625"/>
                </a:cubicBezTo>
                <a:cubicBezTo>
                  <a:pt x="102" y="635"/>
                  <a:pt x="106" y="645"/>
                  <a:pt x="110" y="654"/>
                </a:cubicBezTo>
                <a:cubicBezTo>
                  <a:pt x="114" y="664"/>
                  <a:pt x="119" y="674"/>
                  <a:pt x="124" y="683"/>
                </a:cubicBezTo>
                <a:cubicBezTo>
                  <a:pt x="106" y="702"/>
                  <a:pt x="88" y="723"/>
                  <a:pt x="71" y="744"/>
                </a:cubicBezTo>
                <a:cubicBezTo>
                  <a:pt x="79" y="756"/>
                  <a:pt x="87" y="768"/>
                  <a:pt x="96" y="779"/>
                </a:cubicBezTo>
                <a:cubicBezTo>
                  <a:pt x="123" y="773"/>
                  <a:pt x="149" y="765"/>
                  <a:pt x="174" y="755"/>
                </a:cubicBezTo>
                <a:cubicBezTo>
                  <a:pt x="181" y="763"/>
                  <a:pt x="189" y="771"/>
                  <a:pt x="196" y="778"/>
                </a:cubicBezTo>
                <a:cubicBezTo>
                  <a:pt x="204" y="786"/>
                  <a:pt x="211" y="793"/>
                  <a:pt x="220" y="800"/>
                </a:cubicBezTo>
                <a:cubicBezTo>
                  <a:pt x="209" y="824"/>
                  <a:pt x="200" y="850"/>
                  <a:pt x="192" y="876"/>
                </a:cubicBezTo>
                <a:cubicBezTo>
                  <a:pt x="204" y="884"/>
                  <a:pt x="216" y="892"/>
                  <a:pt x="228" y="900"/>
                </a:cubicBezTo>
                <a:cubicBezTo>
                  <a:pt x="251" y="884"/>
                  <a:pt x="272" y="867"/>
                  <a:pt x="293" y="849"/>
                </a:cubicBezTo>
                <a:cubicBezTo>
                  <a:pt x="302" y="854"/>
                  <a:pt x="311" y="858"/>
                  <a:pt x="321" y="863"/>
                </a:cubicBezTo>
                <a:cubicBezTo>
                  <a:pt x="331" y="867"/>
                  <a:pt x="341" y="871"/>
                  <a:pt x="351" y="874"/>
                </a:cubicBezTo>
                <a:cubicBezTo>
                  <a:pt x="350" y="901"/>
                  <a:pt x="351" y="928"/>
                  <a:pt x="353" y="955"/>
                </a:cubicBezTo>
                <a:cubicBezTo>
                  <a:pt x="366" y="959"/>
                  <a:pt x="380" y="962"/>
                  <a:pt x="394" y="965"/>
                </a:cubicBezTo>
                <a:cubicBezTo>
                  <a:pt x="410" y="942"/>
                  <a:pt x="424" y="918"/>
                  <a:pt x="436" y="894"/>
                </a:cubicBezTo>
                <a:cubicBezTo>
                  <a:pt x="447" y="895"/>
                  <a:pt x="457" y="896"/>
                  <a:pt x="468" y="896"/>
                </a:cubicBezTo>
                <a:cubicBezTo>
                  <a:pt x="479" y="897"/>
                  <a:pt x="489" y="897"/>
                  <a:pt x="500" y="896"/>
                </a:cubicBezTo>
                <a:cubicBezTo>
                  <a:pt x="509" y="921"/>
                  <a:pt x="519" y="947"/>
                  <a:pt x="531" y="971"/>
                </a:cubicBezTo>
                <a:cubicBezTo>
                  <a:pt x="545" y="969"/>
                  <a:pt x="559" y="967"/>
                  <a:pt x="573" y="965"/>
                </a:cubicBezTo>
                <a:cubicBezTo>
                  <a:pt x="580" y="937"/>
                  <a:pt x="584" y="911"/>
                  <a:pt x="587" y="884"/>
                </a:cubicBezTo>
                <a:cubicBezTo>
                  <a:pt x="597" y="881"/>
                  <a:pt x="607" y="878"/>
                  <a:pt x="617" y="875"/>
                </a:cubicBezTo>
                <a:cubicBezTo>
                  <a:pt x="627" y="871"/>
                  <a:pt x="637" y="867"/>
                  <a:pt x="647" y="863"/>
                </a:cubicBezTo>
                <a:cubicBezTo>
                  <a:pt x="664" y="883"/>
                  <a:pt x="683" y="903"/>
                  <a:pt x="703" y="921"/>
                </a:cubicBezTo>
                <a:cubicBezTo>
                  <a:pt x="716" y="915"/>
                  <a:pt x="728" y="908"/>
                  <a:pt x="740" y="900"/>
                </a:cubicBezTo>
                <a:cubicBezTo>
                  <a:pt x="736" y="873"/>
                  <a:pt x="731" y="846"/>
                  <a:pt x="723" y="820"/>
                </a:cubicBezTo>
                <a:cubicBezTo>
                  <a:pt x="732" y="814"/>
                  <a:pt x="740" y="807"/>
                  <a:pt x="748" y="800"/>
                </a:cubicBezTo>
                <a:cubicBezTo>
                  <a:pt x="757" y="794"/>
                  <a:pt x="764" y="786"/>
                  <a:pt x="772" y="779"/>
                </a:cubicBezTo>
                <a:cubicBezTo>
                  <a:pt x="795" y="792"/>
                  <a:pt x="820" y="803"/>
                  <a:pt x="845" y="813"/>
                </a:cubicBezTo>
                <a:cubicBezTo>
                  <a:pt x="855" y="802"/>
                  <a:pt x="864" y="791"/>
                  <a:pt x="872" y="780"/>
                </a:cubicBezTo>
                <a:cubicBezTo>
                  <a:pt x="859" y="756"/>
                  <a:pt x="844" y="733"/>
                  <a:pt x="828" y="711"/>
                </a:cubicBezTo>
                <a:cubicBezTo>
                  <a:pt x="834" y="702"/>
                  <a:pt x="839" y="693"/>
                  <a:pt x="844" y="684"/>
                </a:cubicBezTo>
                <a:cubicBezTo>
                  <a:pt x="849" y="674"/>
                  <a:pt x="854" y="665"/>
                  <a:pt x="858" y="655"/>
                </a:cubicBezTo>
                <a:cubicBezTo>
                  <a:pt x="885" y="659"/>
                  <a:pt x="911" y="660"/>
                  <a:pt x="939" y="661"/>
                </a:cubicBezTo>
                <a:cubicBezTo>
                  <a:pt x="944" y="647"/>
                  <a:pt x="948" y="634"/>
                  <a:pt x="952" y="620"/>
                </a:cubicBezTo>
                <a:cubicBezTo>
                  <a:pt x="931" y="602"/>
                  <a:pt x="908" y="586"/>
                  <a:pt x="886" y="572"/>
                </a:cubicBezTo>
                <a:cubicBezTo>
                  <a:pt x="888" y="561"/>
                  <a:pt x="890" y="551"/>
                  <a:pt x="891" y="541"/>
                </a:cubicBezTo>
                <a:close/>
                <a:moveTo>
                  <a:pt x="803" y="529"/>
                </a:moveTo>
                <a:cubicBezTo>
                  <a:pt x="798" y="568"/>
                  <a:pt x="785" y="606"/>
                  <a:pt x="766" y="641"/>
                </a:cubicBezTo>
                <a:cubicBezTo>
                  <a:pt x="747" y="676"/>
                  <a:pt x="721" y="707"/>
                  <a:pt x="691" y="732"/>
                </a:cubicBezTo>
                <a:cubicBezTo>
                  <a:pt x="661" y="758"/>
                  <a:pt x="626" y="778"/>
                  <a:pt x="588" y="790"/>
                </a:cubicBezTo>
                <a:cubicBezTo>
                  <a:pt x="551" y="803"/>
                  <a:pt x="511" y="809"/>
                  <a:pt x="472" y="807"/>
                </a:cubicBezTo>
                <a:cubicBezTo>
                  <a:pt x="432" y="806"/>
                  <a:pt x="393" y="797"/>
                  <a:pt x="357" y="781"/>
                </a:cubicBezTo>
                <a:cubicBezTo>
                  <a:pt x="320" y="765"/>
                  <a:pt x="287" y="743"/>
                  <a:pt x="259" y="715"/>
                </a:cubicBezTo>
                <a:cubicBezTo>
                  <a:pt x="230" y="687"/>
                  <a:pt x="207" y="654"/>
                  <a:pt x="191" y="618"/>
                </a:cubicBezTo>
                <a:cubicBezTo>
                  <a:pt x="175" y="582"/>
                  <a:pt x="166" y="543"/>
                  <a:pt x="164" y="503"/>
                </a:cubicBezTo>
                <a:cubicBezTo>
                  <a:pt x="161" y="464"/>
                  <a:pt x="167" y="424"/>
                  <a:pt x="179" y="386"/>
                </a:cubicBezTo>
                <a:cubicBezTo>
                  <a:pt x="191" y="349"/>
                  <a:pt x="211" y="313"/>
                  <a:pt x="236" y="283"/>
                </a:cubicBezTo>
                <a:cubicBezTo>
                  <a:pt x="261" y="252"/>
                  <a:pt x="292" y="226"/>
                  <a:pt x="326" y="207"/>
                </a:cubicBezTo>
                <a:cubicBezTo>
                  <a:pt x="361" y="187"/>
                  <a:pt x="399" y="174"/>
                  <a:pt x="438" y="168"/>
                </a:cubicBezTo>
                <a:cubicBezTo>
                  <a:pt x="477" y="163"/>
                  <a:pt x="517" y="164"/>
                  <a:pt x="556" y="173"/>
                </a:cubicBezTo>
                <a:cubicBezTo>
                  <a:pt x="594" y="182"/>
                  <a:pt x="632" y="198"/>
                  <a:pt x="664" y="220"/>
                </a:cubicBezTo>
                <a:cubicBezTo>
                  <a:pt x="697" y="242"/>
                  <a:pt x="726" y="271"/>
                  <a:pt x="748" y="303"/>
                </a:cubicBezTo>
                <a:cubicBezTo>
                  <a:pt x="771" y="336"/>
                  <a:pt x="787" y="372"/>
                  <a:pt x="797" y="411"/>
                </a:cubicBezTo>
                <a:cubicBezTo>
                  <a:pt x="806" y="450"/>
                  <a:pt x="808" y="490"/>
                  <a:pt x="803" y="52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32" name="Group 39"/>
          <p:cNvGrpSpPr/>
          <p:nvPr/>
        </p:nvGrpSpPr>
        <p:grpSpPr>
          <a:xfrm>
            <a:off x="6193947" y="5005077"/>
            <a:ext cx="537381" cy="437338"/>
            <a:chOff x="1550139" y="1314466"/>
            <a:chExt cx="509139" cy="414300"/>
          </a:xfrm>
          <a:solidFill>
            <a:schemeClr val="accent4"/>
          </a:solidFill>
        </p:grpSpPr>
        <p:sp>
          <p:nvSpPr>
            <p:cNvPr id="33" name="Freeform 5"/>
            <p:cNvSpPr>
              <a:spLocks noEditPoints="1"/>
            </p:cNvSpPr>
            <p:nvPr/>
          </p:nvSpPr>
          <p:spPr bwMode="auto">
            <a:xfrm>
              <a:off x="1550139" y="1314466"/>
              <a:ext cx="509139" cy="414300"/>
            </a:xfrm>
            <a:custGeom>
              <a:avLst/>
              <a:gdLst>
                <a:gd name="T0" fmla="*/ 78 w 153"/>
                <a:gd name="T1" fmla="*/ 0 h 125"/>
                <a:gd name="T2" fmla="*/ 0 w 153"/>
                <a:gd name="T3" fmla="*/ 69 h 125"/>
                <a:gd name="T4" fmla="*/ 15 w 153"/>
                <a:gd name="T5" fmla="*/ 69 h 125"/>
                <a:gd name="T6" fmla="*/ 21 w 153"/>
                <a:gd name="T7" fmla="*/ 64 h 125"/>
                <a:gd name="T8" fmla="*/ 21 w 153"/>
                <a:gd name="T9" fmla="*/ 121 h 125"/>
                <a:gd name="T10" fmla="*/ 24 w 153"/>
                <a:gd name="T11" fmla="*/ 125 h 125"/>
                <a:gd name="T12" fmla="*/ 62 w 153"/>
                <a:gd name="T13" fmla="*/ 125 h 125"/>
                <a:gd name="T14" fmla="*/ 63 w 153"/>
                <a:gd name="T15" fmla="*/ 93 h 125"/>
                <a:gd name="T16" fmla="*/ 67 w 153"/>
                <a:gd name="T17" fmla="*/ 88 h 125"/>
                <a:gd name="T18" fmla="*/ 83 w 153"/>
                <a:gd name="T19" fmla="*/ 88 h 125"/>
                <a:gd name="T20" fmla="*/ 89 w 153"/>
                <a:gd name="T21" fmla="*/ 93 h 125"/>
                <a:gd name="T22" fmla="*/ 89 w 153"/>
                <a:gd name="T23" fmla="*/ 125 h 125"/>
                <a:gd name="T24" fmla="*/ 126 w 153"/>
                <a:gd name="T25" fmla="*/ 125 h 125"/>
                <a:gd name="T26" fmla="*/ 130 w 153"/>
                <a:gd name="T27" fmla="*/ 120 h 125"/>
                <a:gd name="T28" fmla="*/ 130 w 153"/>
                <a:gd name="T29" fmla="*/ 63 h 125"/>
                <a:gd name="T30" fmla="*/ 136 w 153"/>
                <a:gd name="T31" fmla="*/ 69 h 125"/>
                <a:gd name="T32" fmla="*/ 153 w 153"/>
                <a:gd name="T33" fmla="*/ 69 h 125"/>
                <a:gd name="T34" fmla="*/ 78 w 153"/>
                <a:gd name="T35" fmla="*/ 0 h 125"/>
                <a:gd name="T36" fmla="*/ 76 w 153"/>
                <a:gd name="T37" fmla="*/ 76 h 125"/>
                <a:gd name="T38" fmla="*/ 60 w 153"/>
                <a:gd name="T39" fmla="*/ 60 h 125"/>
                <a:gd name="T40" fmla="*/ 76 w 153"/>
                <a:gd name="T41" fmla="*/ 43 h 125"/>
                <a:gd name="T42" fmla="*/ 92 w 153"/>
                <a:gd name="T43" fmla="*/ 60 h 125"/>
                <a:gd name="T44" fmla="*/ 76 w 153"/>
                <a:gd name="T45" fmla="*/ 7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3" h="125">
                  <a:moveTo>
                    <a:pt x="78" y="0"/>
                  </a:move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5" y="78"/>
                    <a:pt x="15" y="69"/>
                  </a:cubicBezTo>
                  <a:cubicBezTo>
                    <a:pt x="21" y="64"/>
                    <a:pt x="21" y="64"/>
                    <a:pt x="21" y="64"/>
                  </a:cubicBezTo>
                  <a:cubicBezTo>
                    <a:pt x="21" y="121"/>
                    <a:pt x="21" y="121"/>
                    <a:pt x="21" y="121"/>
                  </a:cubicBezTo>
                  <a:cubicBezTo>
                    <a:pt x="21" y="121"/>
                    <a:pt x="21" y="125"/>
                    <a:pt x="24" y="125"/>
                  </a:cubicBezTo>
                  <a:cubicBezTo>
                    <a:pt x="28" y="125"/>
                    <a:pt x="62" y="125"/>
                    <a:pt x="62" y="125"/>
                  </a:cubicBezTo>
                  <a:cubicBezTo>
                    <a:pt x="63" y="93"/>
                    <a:pt x="63" y="93"/>
                    <a:pt x="63" y="93"/>
                  </a:cubicBezTo>
                  <a:cubicBezTo>
                    <a:pt x="63" y="93"/>
                    <a:pt x="62" y="88"/>
                    <a:pt x="67" y="88"/>
                  </a:cubicBezTo>
                  <a:cubicBezTo>
                    <a:pt x="83" y="88"/>
                    <a:pt x="83" y="88"/>
                    <a:pt x="83" y="88"/>
                  </a:cubicBezTo>
                  <a:cubicBezTo>
                    <a:pt x="89" y="88"/>
                    <a:pt x="89" y="93"/>
                    <a:pt x="89" y="93"/>
                  </a:cubicBezTo>
                  <a:cubicBezTo>
                    <a:pt x="89" y="125"/>
                    <a:pt x="89" y="125"/>
                    <a:pt x="89" y="125"/>
                  </a:cubicBezTo>
                  <a:cubicBezTo>
                    <a:pt x="89" y="125"/>
                    <a:pt x="121" y="125"/>
                    <a:pt x="126" y="125"/>
                  </a:cubicBezTo>
                  <a:cubicBezTo>
                    <a:pt x="131" y="125"/>
                    <a:pt x="130" y="120"/>
                    <a:pt x="130" y="120"/>
                  </a:cubicBezTo>
                  <a:cubicBezTo>
                    <a:pt x="130" y="63"/>
                    <a:pt x="130" y="63"/>
                    <a:pt x="130" y="63"/>
                  </a:cubicBezTo>
                  <a:cubicBezTo>
                    <a:pt x="136" y="69"/>
                    <a:pt x="136" y="69"/>
                    <a:pt x="136" y="69"/>
                  </a:cubicBezTo>
                  <a:cubicBezTo>
                    <a:pt x="148" y="77"/>
                    <a:pt x="153" y="69"/>
                    <a:pt x="153" y="69"/>
                  </a:cubicBezTo>
                  <a:lnTo>
                    <a:pt x="78" y="0"/>
                  </a:lnTo>
                  <a:close/>
                  <a:moveTo>
                    <a:pt x="76" y="76"/>
                  </a:moveTo>
                  <a:cubicBezTo>
                    <a:pt x="67" y="76"/>
                    <a:pt x="60" y="69"/>
                    <a:pt x="60" y="60"/>
                  </a:cubicBezTo>
                  <a:cubicBezTo>
                    <a:pt x="60" y="50"/>
                    <a:pt x="67" y="43"/>
                    <a:pt x="76" y="43"/>
                  </a:cubicBezTo>
                  <a:cubicBezTo>
                    <a:pt x="85" y="43"/>
                    <a:pt x="92" y="50"/>
                    <a:pt x="92" y="60"/>
                  </a:cubicBezTo>
                  <a:cubicBezTo>
                    <a:pt x="92" y="69"/>
                    <a:pt x="85" y="76"/>
                    <a:pt x="76" y="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4" name="Freeform 6"/>
            <p:cNvSpPr/>
            <p:nvPr/>
          </p:nvSpPr>
          <p:spPr bwMode="auto">
            <a:xfrm>
              <a:off x="1949464" y="1366877"/>
              <a:ext cx="49916" cy="102328"/>
            </a:xfrm>
            <a:custGeom>
              <a:avLst/>
              <a:gdLst>
                <a:gd name="T0" fmla="*/ 20 w 20"/>
                <a:gd name="T1" fmla="*/ 41 h 41"/>
                <a:gd name="T2" fmla="*/ 20 w 20"/>
                <a:gd name="T3" fmla="*/ 0 h 41"/>
                <a:gd name="T4" fmla="*/ 0 w 20"/>
                <a:gd name="T5" fmla="*/ 0 h 41"/>
                <a:gd name="T6" fmla="*/ 0 w 20"/>
                <a:gd name="T7" fmla="*/ 24 h 41"/>
                <a:gd name="T8" fmla="*/ 20 w 20"/>
                <a:gd name="T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20" y="41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20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5" name="Oval 7"/>
            <p:cNvSpPr>
              <a:spLocks noChangeArrowheads="1"/>
            </p:cNvSpPr>
            <p:nvPr/>
          </p:nvSpPr>
          <p:spPr bwMode="auto">
            <a:xfrm>
              <a:off x="1777255" y="1484179"/>
              <a:ext cx="52412" cy="5490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6" name="Freeform 34"/>
          <p:cNvSpPr/>
          <p:nvPr/>
        </p:nvSpPr>
        <p:spPr bwMode="auto">
          <a:xfrm>
            <a:off x="6731328" y="2037071"/>
            <a:ext cx="389473" cy="344330"/>
          </a:xfrm>
          <a:custGeom>
            <a:avLst/>
            <a:gdLst>
              <a:gd name="T0" fmla="*/ 136 w 136"/>
              <a:gd name="T1" fmla="*/ 48 h 120"/>
              <a:gd name="T2" fmla="*/ 68 w 136"/>
              <a:gd name="T3" fmla="*/ 0 h 120"/>
              <a:gd name="T4" fmla="*/ 0 w 136"/>
              <a:gd name="T5" fmla="*/ 48 h 120"/>
              <a:gd name="T6" fmla="*/ 37 w 136"/>
              <a:gd name="T7" fmla="*/ 91 h 120"/>
              <a:gd name="T8" fmla="*/ 22 w 136"/>
              <a:gd name="T9" fmla="*/ 120 h 120"/>
              <a:gd name="T10" fmla="*/ 73 w 136"/>
              <a:gd name="T11" fmla="*/ 96 h 120"/>
              <a:gd name="T12" fmla="*/ 136 w 136"/>
              <a:gd name="T13" fmla="*/ 48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6" h="120">
                <a:moveTo>
                  <a:pt x="136" y="48"/>
                </a:moveTo>
                <a:cubicBezTo>
                  <a:pt x="136" y="22"/>
                  <a:pt x="106" y="0"/>
                  <a:pt x="68" y="0"/>
                </a:cubicBezTo>
                <a:cubicBezTo>
                  <a:pt x="31" y="0"/>
                  <a:pt x="0" y="22"/>
                  <a:pt x="0" y="48"/>
                </a:cubicBezTo>
                <a:cubicBezTo>
                  <a:pt x="0" y="67"/>
                  <a:pt x="15" y="83"/>
                  <a:pt x="37" y="91"/>
                </a:cubicBezTo>
                <a:cubicBezTo>
                  <a:pt x="38" y="96"/>
                  <a:pt x="37" y="106"/>
                  <a:pt x="22" y="120"/>
                </a:cubicBezTo>
                <a:cubicBezTo>
                  <a:pt x="22" y="120"/>
                  <a:pt x="54" y="111"/>
                  <a:pt x="73" y="96"/>
                </a:cubicBezTo>
                <a:cubicBezTo>
                  <a:pt x="108" y="94"/>
                  <a:pt x="136" y="73"/>
                  <a:pt x="136" y="4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7" name="Freeform 55"/>
          <p:cNvSpPr>
            <a:spLocks noEditPoints="1"/>
          </p:cNvSpPr>
          <p:nvPr/>
        </p:nvSpPr>
        <p:spPr bwMode="auto">
          <a:xfrm>
            <a:off x="6639689" y="3373670"/>
            <a:ext cx="612939" cy="641533"/>
          </a:xfrm>
          <a:custGeom>
            <a:avLst/>
            <a:gdLst>
              <a:gd name="T0" fmla="*/ 83 w 129"/>
              <a:gd name="T1" fmla="*/ 92 h 135"/>
              <a:gd name="T2" fmla="*/ 127 w 129"/>
              <a:gd name="T3" fmla="*/ 26 h 135"/>
              <a:gd name="T4" fmla="*/ 127 w 129"/>
              <a:gd name="T5" fmla="*/ 21 h 135"/>
              <a:gd name="T6" fmla="*/ 117 w 129"/>
              <a:gd name="T7" fmla="*/ 10 h 135"/>
              <a:gd name="T8" fmla="*/ 112 w 129"/>
              <a:gd name="T9" fmla="*/ 10 h 135"/>
              <a:gd name="T10" fmla="*/ 107 w 129"/>
              <a:gd name="T11" fmla="*/ 16 h 135"/>
              <a:gd name="T12" fmla="*/ 101 w 129"/>
              <a:gd name="T13" fmla="*/ 16 h 135"/>
              <a:gd name="T14" fmla="*/ 101 w 129"/>
              <a:gd name="T15" fmla="*/ 0 h 135"/>
              <a:gd name="T16" fmla="*/ 27 w 129"/>
              <a:gd name="T17" fmla="*/ 0 h 135"/>
              <a:gd name="T18" fmla="*/ 27 w 129"/>
              <a:gd name="T19" fmla="*/ 16 h 135"/>
              <a:gd name="T20" fmla="*/ 22 w 129"/>
              <a:gd name="T21" fmla="*/ 16 h 135"/>
              <a:gd name="T22" fmla="*/ 17 w 129"/>
              <a:gd name="T23" fmla="*/ 10 h 135"/>
              <a:gd name="T24" fmla="*/ 12 w 129"/>
              <a:gd name="T25" fmla="*/ 10 h 135"/>
              <a:gd name="T26" fmla="*/ 1 w 129"/>
              <a:gd name="T27" fmla="*/ 21 h 135"/>
              <a:gd name="T28" fmla="*/ 1 w 129"/>
              <a:gd name="T29" fmla="*/ 26 h 135"/>
              <a:gd name="T30" fmla="*/ 46 w 129"/>
              <a:gd name="T31" fmla="*/ 92 h 135"/>
              <a:gd name="T32" fmla="*/ 59 w 129"/>
              <a:gd name="T33" fmla="*/ 98 h 135"/>
              <a:gd name="T34" fmla="*/ 59 w 129"/>
              <a:gd name="T35" fmla="*/ 103 h 135"/>
              <a:gd name="T36" fmla="*/ 54 w 129"/>
              <a:gd name="T37" fmla="*/ 106 h 135"/>
              <a:gd name="T38" fmla="*/ 59 w 129"/>
              <a:gd name="T39" fmla="*/ 108 h 135"/>
              <a:gd name="T40" fmla="*/ 59 w 129"/>
              <a:gd name="T41" fmla="*/ 114 h 135"/>
              <a:gd name="T42" fmla="*/ 54 w 129"/>
              <a:gd name="T43" fmla="*/ 119 h 135"/>
              <a:gd name="T44" fmla="*/ 48 w 129"/>
              <a:gd name="T45" fmla="*/ 124 h 135"/>
              <a:gd name="T46" fmla="*/ 43 w 129"/>
              <a:gd name="T47" fmla="*/ 129 h 135"/>
              <a:gd name="T48" fmla="*/ 49 w 129"/>
              <a:gd name="T49" fmla="*/ 135 h 135"/>
              <a:gd name="T50" fmla="*/ 80 w 129"/>
              <a:gd name="T51" fmla="*/ 135 h 135"/>
              <a:gd name="T52" fmla="*/ 85 w 129"/>
              <a:gd name="T53" fmla="*/ 129 h 135"/>
              <a:gd name="T54" fmla="*/ 80 w 129"/>
              <a:gd name="T55" fmla="*/ 124 h 135"/>
              <a:gd name="T56" fmla="*/ 74 w 129"/>
              <a:gd name="T57" fmla="*/ 119 h 135"/>
              <a:gd name="T58" fmla="*/ 69 w 129"/>
              <a:gd name="T59" fmla="*/ 114 h 135"/>
              <a:gd name="T60" fmla="*/ 69 w 129"/>
              <a:gd name="T61" fmla="*/ 108 h 135"/>
              <a:gd name="T62" fmla="*/ 75 w 129"/>
              <a:gd name="T63" fmla="*/ 106 h 135"/>
              <a:gd name="T64" fmla="*/ 69 w 129"/>
              <a:gd name="T65" fmla="*/ 103 h 135"/>
              <a:gd name="T66" fmla="*/ 69 w 129"/>
              <a:gd name="T67" fmla="*/ 98 h 135"/>
              <a:gd name="T68" fmla="*/ 83 w 129"/>
              <a:gd name="T69" fmla="*/ 92 h 135"/>
              <a:gd name="T70" fmla="*/ 101 w 129"/>
              <a:gd name="T71" fmla="*/ 21 h 135"/>
              <a:gd name="T72" fmla="*/ 107 w 129"/>
              <a:gd name="T73" fmla="*/ 21 h 135"/>
              <a:gd name="T74" fmla="*/ 112 w 129"/>
              <a:gd name="T75" fmla="*/ 16 h 135"/>
              <a:gd name="T76" fmla="*/ 117 w 129"/>
              <a:gd name="T77" fmla="*/ 21 h 135"/>
              <a:gd name="T78" fmla="*/ 117 w 129"/>
              <a:gd name="T79" fmla="*/ 26 h 135"/>
              <a:gd name="T80" fmla="*/ 91 w 129"/>
              <a:gd name="T81" fmla="*/ 71 h 135"/>
              <a:gd name="T82" fmla="*/ 101 w 129"/>
              <a:gd name="T83" fmla="*/ 21 h 135"/>
              <a:gd name="T84" fmla="*/ 36 w 129"/>
              <a:gd name="T85" fmla="*/ 72 h 135"/>
              <a:gd name="T86" fmla="*/ 10 w 129"/>
              <a:gd name="T87" fmla="*/ 27 h 135"/>
              <a:gd name="T88" fmla="*/ 10 w 129"/>
              <a:gd name="T89" fmla="*/ 22 h 135"/>
              <a:gd name="T90" fmla="*/ 15 w 129"/>
              <a:gd name="T91" fmla="*/ 17 h 135"/>
              <a:gd name="T92" fmla="*/ 20 w 129"/>
              <a:gd name="T93" fmla="*/ 22 h 135"/>
              <a:gd name="T94" fmla="*/ 26 w 129"/>
              <a:gd name="T95" fmla="*/ 22 h 135"/>
              <a:gd name="T96" fmla="*/ 36 w 129"/>
              <a:gd name="T97" fmla="*/ 72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29" h="135">
                <a:moveTo>
                  <a:pt x="83" y="92"/>
                </a:moveTo>
                <a:cubicBezTo>
                  <a:pt x="129" y="63"/>
                  <a:pt x="127" y="26"/>
                  <a:pt x="127" y="26"/>
                </a:cubicBezTo>
                <a:cubicBezTo>
                  <a:pt x="127" y="21"/>
                  <a:pt x="127" y="21"/>
                  <a:pt x="127" y="21"/>
                </a:cubicBezTo>
                <a:cubicBezTo>
                  <a:pt x="127" y="21"/>
                  <a:pt x="128" y="10"/>
                  <a:pt x="117" y="10"/>
                </a:cubicBezTo>
                <a:cubicBezTo>
                  <a:pt x="114" y="10"/>
                  <a:pt x="112" y="10"/>
                  <a:pt x="112" y="10"/>
                </a:cubicBezTo>
                <a:cubicBezTo>
                  <a:pt x="107" y="10"/>
                  <a:pt x="107" y="16"/>
                  <a:pt x="107" y="16"/>
                </a:cubicBezTo>
                <a:cubicBezTo>
                  <a:pt x="107" y="16"/>
                  <a:pt x="104" y="16"/>
                  <a:pt x="101" y="16"/>
                </a:cubicBezTo>
                <a:cubicBezTo>
                  <a:pt x="101" y="12"/>
                  <a:pt x="101" y="0"/>
                  <a:pt x="101" y="0"/>
                </a:cubicBezTo>
                <a:cubicBezTo>
                  <a:pt x="56" y="7"/>
                  <a:pt x="27" y="0"/>
                  <a:pt x="27" y="0"/>
                </a:cubicBezTo>
                <a:cubicBezTo>
                  <a:pt x="27" y="16"/>
                  <a:pt x="27" y="16"/>
                  <a:pt x="27" y="16"/>
                </a:cubicBezTo>
                <a:cubicBezTo>
                  <a:pt x="23" y="16"/>
                  <a:pt x="22" y="16"/>
                  <a:pt x="22" y="16"/>
                </a:cubicBezTo>
                <a:cubicBezTo>
                  <a:pt x="22" y="16"/>
                  <a:pt x="22" y="10"/>
                  <a:pt x="17" y="10"/>
                </a:cubicBezTo>
                <a:cubicBezTo>
                  <a:pt x="17" y="10"/>
                  <a:pt x="15" y="10"/>
                  <a:pt x="12" y="10"/>
                </a:cubicBezTo>
                <a:cubicBezTo>
                  <a:pt x="1" y="10"/>
                  <a:pt x="1" y="21"/>
                  <a:pt x="1" y="21"/>
                </a:cubicBez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0" y="63"/>
                  <a:pt x="46" y="92"/>
                </a:cubicBezTo>
                <a:cubicBezTo>
                  <a:pt x="46" y="92"/>
                  <a:pt x="52" y="98"/>
                  <a:pt x="59" y="98"/>
                </a:cubicBezTo>
                <a:cubicBezTo>
                  <a:pt x="59" y="103"/>
                  <a:pt x="59" y="103"/>
                  <a:pt x="59" y="103"/>
                </a:cubicBezTo>
                <a:cubicBezTo>
                  <a:pt x="59" y="103"/>
                  <a:pt x="54" y="103"/>
                  <a:pt x="54" y="106"/>
                </a:cubicBezTo>
                <a:cubicBezTo>
                  <a:pt x="54" y="109"/>
                  <a:pt x="59" y="108"/>
                  <a:pt x="59" y="108"/>
                </a:cubicBezTo>
                <a:cubicBezTo>
                  <a:pt x="59" y="114"/>
                  <a:pt x="59" y="114"/>
                  <a:pt x="59" y="114"/>
                </a:cubicBezTo>
                <a:cubicBezTo>
                  <a:pt x="59" y="114"/>
                  <a:pt x="58" y="119"/>
                  <a:pt x="54" y="119"/>
                </a:cubicBezTo>
                <a:cubicBezTo>
                  <a:pt x="54" y="124"/>
                  <a:pt x="48" y="124"/>
                  <a:pt x="48" y="124"/>
                </a:cubicBezTo>
                <a:cubicBezTo>
                  <a:pt x="48" y="124"/>
                  <a:pt x="43" y="125"/>
                  <a:pt x="43" y="129"/>
                </a:cubicBezTo>
                <a:cubicBezTo>
                  <a:pt x="43" y="129"/>
                  <a:pt x="42" y="135"/>
                  <a:pt x="49" y="135"/>
                </a:cubicBezTo>
                <a:cubicBezTo>
                  <a:pt x="56" y="135"/>
                  <a:pt x="80" y="135"/>
                  <a:pt x="80" y="135"/>
                </a:cubicBezTo>
                <a:cubicBezTo>
                  <a:pt x="85" y="135"/>
                  <a:pt x="85" y="129"/>
                  <a:pt x="85" y="129"/>
                </a:cubicBezTo>
                <a:cubicBezTo>
                  <a:pt x="85" y="129"/>
                  <a:pt x="85" y="124"/>
                  <a:pt x="80" y="124"/>
                </a:cubicBezTo>
                <a:cubicBezTo>
                  <a:pt x="74" y="124"/>
                  <a:pt x="74" y="119"/>
                  <a:pt x="74" y="119"/>
                </a:cubicBezTo>
                <a:cubicBezTo>
                  <a:pt x="74" y="119"/>
                  <a:pt x="69" y="119"/>
                  <a:pt x="69" y="114"/>
                </a:cubicBezTo>
                <a:cubicBezTo>
                  <a:pt x="69" y="108"/>
                  <a:pt x="69" y="108"/>
                  <a:pt x="69" y="108"/>
                </a:cubicBezTo>
                <a:cubicBezTo>
                  <a:pt x="69" y="108"/>
                  <a:pt x="75" y="109"/>
                  <a:pt x="75" y="106"/>
                </a:cubicBezTo>
                <a:cubicBezTo>
                  <a:pt x="75" y="103"/>
                  <a:pt x="69" y="103"/>
                  <a:pt x="69" y="103"/>
                </a:cubicBezTo>
                <a:cubicBezTo>
                  <a:pt x="69" y="98"/>
                  <a:pt x="69" y="98"/>
                  <a:pt x="69" y="98"/>
                </a:cubicBezTo>
                <a:cubicBezTo>
                  <a:pt x="75" y="98"/>
                  <a:pt x="79" y="96"/>
                  <a:pt x="83" y="92"/>
                </a:cubicBezTo>
                <a:close/>
                <a:moveTo>
                  <a:pt x="101" y="21"/>
                </a:moveTo>
                <a:cubicBezTo>
                  <a:pt x="103" y="21"/>
                  <a:pt x="107" y="21"/>
                  <a:pt x="107" y="21"/>
                </a:cubicBezTo>
                <a:cubicBezTo>
                  <a:pt x="112" y="21"/>
                  <a:pt x="112" y="16"/>
                  <a:pt x="112" y="16"/>
                </a:cubicBezTo>
                <a:cubicBezTo>
                  <a:pt x="117" y="16"/>
                  <a:pt x="117" y="21"/>
                  <a:pt x="117" y="21"/>
                </a:cubicBezTo>
                <a:cubicBezTo>
                  <a:pt x="117" y="26"/>
                  <a:pt x="117" y="26"/>
                  <a:pt x="117" y="26"/>
                </a:cubicBezTo>
                <a:cubicBezTo>
                  <a:pt x="117" y="26"/>
                  <a:pt x="116" y="47"/>
                  <a:pt x="91" y="71"/>
                </a:cubicBezTo>
                <a:cubicBezTo>
                  <a:pt x="96" y="61"/>
                  <a:pt x="101" y="38"/>
                  <a:pt x="101" y="21"/>
                </a:cubicBezTo>
                <a:close/>
                <a:moveTo>
                  <a:pt x="36" y="72"/>
                </a:moveTo>
                <a:cubicBezTo>
                  <a:pt x="11" y="48"/>
                  <a:pt x="10" y="27"/>
                  <a:pt x="10" y="27"/>
                </a:cubicBezTo>
                <a:cubicBezTo>
                  <a:pt x="10" y="22"/>
                  <a:pt x="10" y="22"/>
                  <a:pt x="10" y="22"/>
                </a:cubicBezTo>
                <a:cubicBezTo>
                  <a:pt x="10" y="22"/>
                  <a:pt x="10" y="17"/>
                  <a:pt x="15" y="17"/>
                </a:cubicBezTo>
                <a:cubicBezTo>
                  <a:pt x="15" y="17"/>
                  <a:pt x="15" y="22"/>
                  <a:pt x="20" y="22"/>
                </a:cubicBezTo>
                <a:cubicBezTo>
                  <a:pt x="20" y="22"/>
                  <a:pt x="24" y="22"/>
                  <a:pt x="26" y="22"/>
                </a:cubicBezTo>
                <a:cubicBezTo>
                  <a:pt x="26" y="39"/>
                  <a:pt x="30" y="62"/>
                  <a:pt x="36" y="7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38" name="Group 45"/>
          <p:cNvGrpSpPr/>
          <p:nvPr/>
        </p:nvGrpSpPr>
        <p:grpSpPr>
          <a:xfrm>
            <a:off x="5406681" y="2329122"/>
            <a:ext cx="603194" cy="593698"/>
            <a:chOff x="1587575" y="2265358"/>
            <a:chExt cx="314468" cy="309477"/>
          </a:xfrm>
          <a:solidFill>
            <a:srgbClr val="B47730"/>
          </a:solidFill>
        </p:grpSpPr>
        <p:sp>
          <p:nvSpPr>
            <p:cNvPr id="39" name="Freeform 59"/>
            <p:cNvSpPr>
              <a:spLocks noEditPoints="1"/>
            </p:cNvSpPr>
            <p:nvPr/>
          </p:nvSpPr>
          <p:spPr bwMode="auto">
            <a:xfrm>
              <a:off x="1587575" y="2265358"/>
              <a:ext cx="314468" cy="309477"/>
            </a:xfrm>
            <a:custGeom>
              <a:avLst/>
              <a:gdLst>
                <a:gd name="T0" fmla="*/ 82 w 95"/>
                <a:gd name="T1" fmla="*/ 57 h 93"/>
                <a:gd name="T2" fmla="*/ 95 w 95"/>
                <a:gd name="T3" fmla="*/ 51 h 93"/>
                <a:gd name="T4" fmla="*/ 95 w 95"/>
                <a:gd name="T5" fmla="*/ 41 h 93"/>
                <a:gd name="T6" fmla="*/ 82 w 95"/>
                <a:gd name="T7" fmla="*/ 36 h 93"/>
                <a:gd name="T8" fmla="*/ 80 w 95"/>
                <a:gd name="T9" fmla="*/ 30 h 93"/>
                <a:gd name="T10" fmla="*/ 85 w 95"/>
                <a:gd name="T11" fmla="*/ 17 h 93"/>
                <a:gd name="T12" fmla="*/ 77 w 95"/>
                <a:gd name="T13" fmla="*/ 10 h 93"/>
                <a:gd name="T14" fmla="*/ 64 w 95"/>
                <a:gd name="T15" fmla="*/ 15 h 93"/>
                <a:gd name="T16" fmla="*/ 59 w 95"/>
                <a:gd name="T17" fmla="*/ 13 h 93"/>
                <a:gd name="T18" fmla="*/ 53 w 95"/>
                <a:gd name="T19" fmla="*/ 0 h 93"/>
                <a:gd name="T20" fmla="*/ 42 w 95"/>
                <a:gd name="T21" fmla="*/ 0 h 93"/>
                <a:gd name="T22" fmla="*/ 37 w 95"/>
                <a:gd name="T23" fmla="*/ 13 h 93"/>
                <a:gd name="T24" fmla="*/ 31 w 95"/>
                <a:gd name="T25" fmla="*/ 15 h 93"/>
                <a:gd name="T26" fmla="*/ 18 w 95"/>
                <a:gd name="T27" fmla="*/ 10 h 93"/>
                <a:gd name="T28" fmla="*/ 10 w 95"/>
                <a:gd name="T29" fmla="*/ 17 h 93"/>
                <a:gd name="T30" fmla="*/ 16 w 95"/>
                <a:gd name="T31" fmla="*/ 30 h 93"/>
                <a:gd name="T32" fmla="*/ 13 w 95"/>
                <a:gd name="T33" fmla="*/ 36 h 93"/>
                <a:gd name="T34" fmla="*/ 0 w 95"/>
                <a:gd name="T35" fmla="*/ 41 h 93"/>
                <a:gd name="T36" fmla="*/ 0 w 95"/>
                <a:gd name="T37" fmla="*/ 52 h 93"/>
                <a:gd name="T38" fmla="*/ 13 w 95"/>
                <a:gd name="T39" fmla="*/ 57 h 93"/>
                <a:gd name="T40" fmla="*/ 16 w 95"/>
                <a:gd name="T41" fmla="*/ 63 h 93"/>
                <a:gd name="T42" fmla="*/ 11 w 95"/>
                <a:gd name="T43" fmla="*/ 76 h 93"/>
                <a:gd name="T44" fmla="*/ 18 w 95"/>
                <a:gd name="T45" fmla="*/ 83 h 93"/>
                <a:gd name="T46" fmla="*/ 31 w 95"/>
                <a:gd name="T47" fmla="*/ 78 h 93"/>
                <a:gd name="T48" fmla="*/ 37 w 95"/>
                <a:gd name="T49" fmla="*/ 80 h 93"/>
                <a:gd name="T50" fmla="*/ 43 w 95"/>
                <a:gd name="T51" fmla="*/ 93 h 93"/>
                <a:gd name="T52" fmla="*/ 53 w 95"/>
                <a:gd name="T53" fmla="*/ 93 h 93"/>
                <a:gd name="T54" fmla="*/ 59 w 95"/>
                <a:gd name="T55" fmla="*/ 80 h 93"/>
                <a:gd name="T56" fmla="*/ 64 w 95"/>
                <a:gd name="T57" fmla="*/ 78 h 93"/>
                <a:gd name="T58" fmla="*/ 78 w 95"/>
                <a:gd name="T59" fmla="*/ 83 h 93"/>
                <a:gd name="T60" fmla="*/ 85 w 95"/>
                <a:gd name="T61" fmla="*/ 75 h 93"/>
                <a:gd name="T62" fmla="*/ 80 w 95"/>
                <a:gd name="T63" fmla="*/ 63 h 93"/>
                <a:gd name="T64" fmla="*/ 82 w 95"/>
                <a:gd name="T65" fmla="*/ 57 h 93"/>
                <a:gd name="T66" fmla="*/ 48 w 95"/>
                <a:gd name="T67" fmla="*/ 61 h 93"/>
                <a:gd name="T68" fmla="*/ 33 w 95"/>
                <a:gd name="T69" fmla="*/ 46 h 93"/>
                <a:gd name="T70" fmla="*/ 48 w 95"/>
                <a:gd name="T71" fmla="*/ 32 h 93"/>
                <a:gd name="T72" fmla="*/ 63 w 95"/>
                <a:gd name="T73" fmla="*/ 46 h 93"/>
                <a:gd name="T74" fmla="*/ 48 w 95"/>
                <a:gd name="T75" fmla="*/ 6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5" h="93">
                  <a:moveTo>
                    <a:pt x="82" y="57"/>
                  </a:moveTo>
                  <a:cubicBezTo>
                    <a:pt x="82" y="57"/>
                    <a:pt x="95" y="52"/>
                    <a:pt x="95" y="5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0"/>
                    <a:pt x="82" y="36"/>
                    <a:pt x="82" y="36"/>
                  </a:cubicBezTo>
                  <a:cubicBezTo>
                    <a:pt x="80" y="30"/>
                    <a:pt x="80" y="30"/>
                    <a:pt x="80" y="30"/>
                  </a:cubicBezTo>
                  <a:cubicBezTo>
                    <a:pt x="80" y="30"/>
                    <a:pt x="85" y="17"/>
                    <a:pt x="85" y="17"/>
                  </a:cubicBezTo>
                  <a:cubicBezTo>
                    <a:pt x="77" y="10"/>
                    <a:pt x="77" y="10"/>
                    <a:pt x="77" y="10"/>
                  </a:cubicBezTo>
                  <a:cubicBezTo>
                    <a:pt x="77" y="9"/>
                    <a:pt x="64" y="15"/>
                    <a:pt x="64" y="15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59" y="13"/>
                    <a:pt x="53" y="0"/>
                    <a:pt x="5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37" y="13"/>
                    <a:pt x="37" y="13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15"/>
                    <a:pt x="18" y="10"/>
                    <a:pt x="18" y="10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8"/>
                    <a:pt x="16" y="30"/>
                    <a:pt x="16" y="30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3" y="36"/>
                    <a:pt x="0" y="41"/>
                    <a:pt x="0" y="41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2"/>
                    <a:pt x="13" y="57"/>
                    <a:pt x="13" y="57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0" y="75"/>
                    <a:pt x="11" y="76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9" y="84"/>
                    <a:pt x="31" y="78"/>
                    <a:pt x="31" y="78"/>
                  </a:cubicBezTo>
                  <a:cubicBezTo>
                    <a:pt x="37" y="80"/>
                    <a:pt x="37" y="80"/>
                    <a:pt x="37" y="80"/>
                  </a:cubicBezTo>
                  <a:cubicBezTo>
                    <a:pt x="37" y="80"/>
                    <a:pt x="42" y="93"/>
                    <a:pt x="43" y="93"/>
                  </a:cubicBezTo>
                  <a:cubicBezTo>
                    <a:pt x="53" y="93"/>
                    <a:pt x="53" y="93"/>
                    <a:pt x="53" y="93"/>
                  </a:cubicBezTo>
                  <a:cubicBezTo>
                    <a:pt x="54" y="93"/>
                    <a:pt x="59" y="80"/>
                    <a:pt x="59" y="80"/>
                  </a:cubicBezTo>
                  <a:cubicBezTo>
                    <a:pt x="64" y="78"/>
                    <a:pt x="64" y="78"/>
                    <a:pt x="64" y="78"/>
                  </a:cubicBezTo>
                  <a:cubicBezTo>
                    <a:pt x="64" y="78"/>
                    <a:pt x="77" y="83"/>
                    <a:pt x="78" y="83"/>
                  </a:cubicBezTo>
                  <a:cubicBezTo>
                    <a:pt x="85" y="75"/>
                    <a:pt x="85" y="75"/>
                    <a:pt x="85" y="75"/>
                  </a:cubicBezTo>
                  <a:cubicBezTo>
                    <a:pt x="86" y="75"/>
                    <a:pt x="80" y="63"/>
                    <a:pt x="80" y="63"/>
                  </a:cubicBezTo>
                  <a:lnTo>
                    <a:pt x="82" y="57"/>
                  </a:lnTo>
                  <a:close/>
                  <a:moveTo>
                    <a:pt x="48" y="61"/>
                  </a:moveTo>
                  <a:cubicBezTo>
                    <a:pt x="39" y="61"/>
                    <a:pt x="33" y="55"/>
                    <a:pt x="33" y="46"/>
                  </a:cubicBezTo>
                  <a:cubicBezTo>
                    <a:pt x="33" y="38"/>
                    <a:pt x="39" y="32"/>
                    <a:pt x="48" y="32"/>
                  </a:cubicBezTo>
                  <a:cubicBezTo>
                    <a:pt x="56" y="32"/>
                    <a:pt x="63" y="38"/>
                    <a:pt x="63" y="46"/>
                  </a:cubicBezTo>
                  <a:cubicBezTo>
                    <a:pt x="63" y="55"/>
                    <a:pt x="56" y="61"/>
                    <a:pt x="48" y="6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735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40" name="Oval 60"/>
            <p:cNvSpPr>
              <a:spLocks noChangeArrowheads="1"/>
            </p:cNvSpPr>
            <p:nvPr/>
          </p:nvSpPr>
          <p:spPr bwMode="auto">
            <a:xfrm>
              <a:off x="1712364" y="2387652"/>
              <a:ext cx="64890" cy="62395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735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1" name="Group 48"/>
          <p:cNvGrpSpPr/>
          <p:nvPr/>
        </p:nvGrpSpPr>
        <p:grpSpPr>
          <a:xfrm>
            <a:off x="4945920" y="3991555"/>
            <a:ext cx="438816" cy="495010"/>
            <a:chOff x="5513440" y="1766202"/>
            <a:chExt cx="429274" cy="484183"/>
          </a:xfrm>
          <a:solidFill>
            <a:schemeClr val="accent2"/>
          </a:solidFill>
        </p:grpSpPr>
        <p:sp>
          <p:nvSpPr>
            <p:cNvPr id="42" name="Freeform 147"/>
            <p:cNvSpPr/>
            <p:nvPr/>
          </p:nvSpPr>
          <p:spPr bwMode="auto">
            <a:xfrm>
              <a:off x="5513440" y="1766202"/>
              <a:ext cx="429274" cy="87353"/>
            </a:xfrm>
            <a:custGeom>
              <a:avLst/>
              <a:gdLst>
                <a:gd name="T0" fmla="*/ 68 w 129"/>
                <a:gd name="T1" fmla="*/ 8 h 26"/>
                <a:gd name="T2" fmla="*/ 68 w 129"/>
                <a:gd name="T3" fmla="*/ 4 h 26"/>
                <a:gd name="T4" fmla="*/ 64 w 129"/>
                <a:gd name="T5" fmla="*/ 0 h 26"/>
                <a:gd name="T6" fmla="*/ 61 w 129"/>
                <a:gd name="T7" fmla="*/ 4 h 26"/>
                <a:gd name="T8" fmla="*/ 61 w 129"/>
                <a:gd name="T9" fmla="*/ 8 h 26"/>
                <a:gd name="T10" fmla="*/ 0 w 129"/>
                <a:gd name="T11" fmla="*/ 8 h 26"/>
                <a:gd name="T12" fmla="*/ 0 w 129"/>
                <a:gd name="T13" fmla="*/ 26 h 26"/>
                <a:gd name="T14" fmla="*/ 129 w 129"/>
                <a:gd name="T15" fmla="*/ 26 h 26"/>
                <a:gd name="T16" fmla="*/ 129 w 129"/>
                <a:gd name="T17" fmla="*/ 8 h 26"/>
                <a:gd name="T18" fmla="*/ 68 w 129"/>
                <a:gd name="T19" fmla="*/ 8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9" h="26">
                  <a:moveTo>
                    <a:pt x="68" y="8"/>
                  </a:moveTo>
                  <a:cubicBezTo>
                    <a:pt x="68" y="4"/>
                    <a:pt x="68" y="4"/>
                    <a:pt x="68" y="4"/>
                  </a:cubicBezTo>
                  <a:cubicBezTo>
                    <a:pt x="68" y="2"/>
                    <a:pt x="66" y="0"/>
                    <a:pt x="64" y="0"/>
                  </a:cubicBezTo>
                  <a:cubicBezTo>
                    <a:pt x="63" y="0"/>
                    <a:pt x="61" y="2"/>
                    <a:pt x="61" y="4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29" y="26"/>
                    <a:pt x="129" y="26"/>
                    <a:pt x="129" y="26"/>
                  </a:cubicBezTo>
                  <a:cubicBezTo>
                    <a:pt x="129" y="8"/>
                    <a:pt x="129" y="8"/>
                    <a:pt x="129" y="8"/>
                  </a:cubicBezTo>
                  <a:lnTo>
                    <a:pt x="6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43" name="Freeform 148"/>
            <p:cNvSpPr>
              <a:spLocks noEditPoints="1"/>
            </p:cNvSpPr>
            <p:nvPr/>
          </p:nvSpPr>
          <p:spPr bwMode="auto">
            <a:xfrm>
              <a:off x="5550876" y="1873521"/>
              <a:ext cx="356897" cy="376864"/>
            </a:xfrm>
            <a:custGeom>
              <a:avLst/>
              <a:gdLst>
                <a:gd name="T0" fmla="*/ 143 w 143"/>
                <a:gd name="T1" fmla="*/ 95 h 151"/>
                <a:gd name="T2" fmla="*/ 143 w 143"/>
                <a:gd name="T3" fmla="*/ 0 h 151"/>
                <a:gd name="T4" fmla="*/ 0 w 143"/>
                <a:gd name="T5" fmla="*/ 0 h 151"/>
                <a:gd name="T6" fmla="*/ 0 w 143"/>
                <a:gd name="T7" fmla="*/ 95 h 151"/>
                <a:gd name="T8" fmla="*/ 63 w 143"/>
                <a:gd name="T9" fmla="*/ 95 h 151"/>
                <a:gd name="T10" fmla="*/ 63 w 143"/>
                <a:gd name="T11" fmla="*/ 125 h 151"/>
                <a:gd name="T12" fmla="*/ 45 w 143"/>
                <a:gd name="T13" fmla="*/ 125 h 151"/>
                <a:gd name="T14" fmla="*/ 45 w 143"/>
                <a:gd name="T15" fmla="*/ 121 h 151"/>
                <a:gd name="T16" fmla="*/ 37 w 143"/>
                <a:gd name="T17" fmla="*/ 121 h 151"/>
                <a:gd name="T18" fmla="*/ 25 w 143"/>
                <a:gd name="T19" fmla="*/ 151 h 151"/>
                <a:gd name="T20" fmla="*/ 33 w 143"/>
                <a:gd name="T21" fmla="*/ 151 h 151"/>
                <a:gd name="T22" fmla="*/ 40 w 143"/>
                <a:gd name="T23" fmla="*/ 137 h 151"/>
                <a:gd name="T24" fmla="*/ 104 w 143"/>
                <a:gd name="T25" fmla="*/ 137 h 151"/>
                <a:gd name="T26" fmla="*/ 109 w 143"/>
                <a:gd name="T27" fmla="*/ 151 h 151"/>
                <a:gd name="T28" fmla="*/ 119 w 143"/>
                <a:gd name="T29" fmla="*/ 151 h 151"/>
                <a:gd name="T30" fmla="*/ 107 w 143"/>
                <a:gd name="T31" fmla="*/ 121 h 151"/>
                <a:gd name="T32" fmla="*/ 97 w 143"/>
                <a:gd name="T33" fmla="*/ 121 h 151"/>
                <a:gd name="T34" fmla="*/ 97 w 143"/>
                <a:gd name="T35" fmla="*/ 125 h 151"/>
                <a:gd name="T36" fmla="*/ 80 w 143"/>
                <a:gd name="T37" fmla="*/ 125 h 151"/>
                <a:gd name="T38" fmla="*/ 80 w 143"/>
                <a:gd name="T39" fmla="*/ 95 h 151"/>
                <a:gd name="T40" fmla="*/ 143 w 143"/>
                <a:gd name="T41" fmla="*/ 95 h 151"/>
                <a:gd name="T42" fmla="*/ 92 w 143"/>
                <a:gd name="T43" fmla="*/ 28 h 151"/>
                <a:gd name="T44" fmla="*/ 133 w 143"/>
                <a:gd name="T45" fmla="*/ 28 h 151"/>
                <a:gd name="T46" fmla="*/ 133 w 143"/>
                <a:gd name="T47" fmla="*/ 37 h 151"/>
                <a:gd name="T48" fmla="*/ 92 w 143"/>
                <a:gd name="T49" fmla="*/ 37 h 151"/>
                <a:gd name="T50" fmla="*/ 92 w 143"/>
                <a:gd name="T51" fmla="*/ 28 h 151"/>
                <a:gd name="T52" fmla="*/ 92 w 143"/>
                <a:gd name="T53" fmla="*/ 46 h 151"/>
                <a:gd name="T54" fmla="*/ 133 w 143"/>
                <a:gd name="T55" fmla="*/ 46 h 151"/>
                <a:gd name="T56" fmla="*/ 133 w 143"/>
                <a:gd name="T57" fmla="*/ 56 h 151"/>
                <a:gd name="T58" fmla="*/ 92 w 143"/>
                <a:gd name="T59" fmla="*/ 56 h 151"/>
                <a:gd name="T60" fmla="*/ 92 w 143"/>
                <a:gd name="T61" fmla="*/ 46 h 151"/>
                <a:gd name="T62" fmla="*/ 92 w 143"/>
                <a:gd name="T63" fmla="*/ 63 h 151"/>
                <a:gd name="T64" fmla="*/ 133 w 143"/>
                <a:gd name="T65" fmla="*/ 63 h 151"/>
                <a:gd name="T66" fmla="*/ 133 w 143"/>
                <a:gd name="T67" fmla="*/ 74 h 151"/>
                <a:gd name="T68" fmla="*/ 92 w 143"/>
                <a:gd name="T69" fmla="*/ 74 h 151"/>
                <a:gd name="T70" fmla="*/ 92 w 143"/>
                <a:gd name="T71" fmla="*/ 63 h 151"/>
                <a:gd name="T72" fmla="*/ 8 w 143"/>
                <a:gd name="T73" fmla="*/ 75 h 151"/>
                <a:gd name="T74" fmla="*/ 8 w 143"/>
                <a:gd name="T75" fmla="*/ 24 h 151"/>
                <a:gd name="T76" fmla="*/ 83 w 143"/>
                <a:gd name="T77" fmla="*/ 24 h 151"/>
                <a:gd name="T78" fmla="*/ 83 w 143"/>
                <a:gd name="T79" fmla="*/ 75 h 151"/>
                <a:gd name="T80" fmla="*/ 8 w 143"/>
                <a:gd name="T81" fmla="*/ 75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3" h="151">
                  <a:moveTo>
                    <a:pt x="143" y="95"/>
                  </a:moveTo>
                  <a:lnTo>
                    <a:pt x="143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63" y="95"/>
                  </a:lnTo>
                  <a:lnTo>
                    <a:pt x="63" y="125"/>
                  </a:lnTo>
                  <a:lnTo>
                    <a:pt x="45" y="125"/>
                  </a:lnTo>
                  <a:lnTo>
                    <a:pt x="45" y="121"/>
                  </a:lnTo>
                  <a:lnTo>
                    <a:pt x="37" y="121"/>
                  </a:lnTo>
                  <a:lnTo>
                    <a:pt x="25" y="151"/>
                  </a:lnTo>
                  <a:lnTo>
                    <a:pt x="33" y="151"/>
                  </a:lnTo>
                  <a:lnTo>
                    <a:pt x="40" y="137"/>
                  </a:lnTo>
                  <a:lnTo>
                    <a:pt x="104" y="137"/>
                  </a:lnTo>
                  <a:lnTo>
                    <a:pt x="109" y="151"/>
                  </a:lnTo>
                  <a:lnTo>
                    <a:pt x="119" y="151"/>
                  </a:lnTo>
                  <a:lnTo>
                    <a:pt x="107" y="121"/>
                  </a:lnTo>
                  <a:lnTo>
                    <a:pt x="97" y="121"/>
                  </a:lnTo>
                  <a:lnTo>
                    <a:pt x="97" y="125"/>
                  </a:lnTo>
                  <a:lnTo>
                    <a:pt x="80" y="125"/>
                  </a:lnTo>
                  <a:lnTo>
                    <a:pt x="80" y="95"/>
                  </a:lnTo>
                  <a:lnTo>
                    <a:pt x="143" y="95"/>
                  </a:lnTo>
                  <a:close/>
                  <a:moveTo>
                    <a:pt x="92" y="28"/>
                  </a:moveTo>
                  <a:lnTo>
                    <a:pt x="133" y="28"/>
                  </a:lnTo>
                  <a:lnTo>
                    <a:pt x="133" y="37"/>
                  </a:lnTo>
                  <a:lnTo>
                    <a:pt x="92" y="37"/>
                  </a:lnTo>
                  <a:lnTo>
                    <a:pt x="92" y="28"/>
                  </a:lnTo>
                  <a:close/>
                  <a:moveTo>
                    <a:pt x="92" y="46"/>
                  </a:moveTo>
                  <a:lnTo>
                    <a:pt x="133" y="46"/>
                  </a:lnTo>
                  <a:lnTo>
                    <a:pt x="133" y="56"/>
                  </a:lnTo>
                  <a:lnTo>
                    <a:pt x="92" y="56"/>
                  </a:lnTo>
                  <a:lnTo>
                    <a:pt x="92" y="46"/>
                  </a:lnTo>
                  <a:close/>
                  <a:moveTo>
                    <a:pt x="92" y="63"/>
                  </a:moveTo>
                  <a:lnTo>
                    <a:pt x="133" y="63"/>
                  </a:lnTo>
                  <a:lnTo>
                    <a:pt x="133" y="74"/>
                  </a:lnTo>
                  <a:lnTo>
                    <a:pt x="92" y="74"/>
                  </a:lnTo>
                  <a:lnTo>
                    <a:pt x="92" y="63"/>
                  </a:lnTo>
                  <a:close/>
                  <a:moveTo>
                    <a:pt x="8" y="75"/>
                  </a:moveTo>
                  <a:lnTo>
                    <a:pt x="8" y="24"/>
                  </a:lnTo>
                  <a:lnTo>
                    <a:pt x="83" y="24"/>
                  </a:lnTo>
                  <a:lnTo>
                    <a:pt x="83" y="75"/>
                  </a:lnTo>
                  <a:lnTo>
                    <a:pt x="8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44" name="Freeform 149"/>
            <p:cNvSpPr/>
            <p:nvPr/>
          </p:nvSpPr>
          <p:spPr bwMode="auto">
            <a:xfrm>
              <a:off x="5578330" y="1945898"/>
              <a:ext cx="174705" cy="102328"/>
            </a:xfrm>
            <a:custGeom>
              <a:avLst/>
              <a:gdLst>
                <a:gd name="T0" fmla="*/ 58 w 70"/>
                <a:gd name="T1" fmla="*/ 12 h 41"/>
                <a:gd name="T2" fmla="*/ 54 w 70"/>
                <a:gd name="T3" fmla="*/ 20 h 41"/>
                <a:gd name="T4" fmla="*/ 48 w 70"/>
                <a:gd name="T5" fmla="*/ 16 h 41"/>
                <a:gd name="T6" fmla="*/ 48 w 70"/>
                <a:gd name="T7" fmla="*/ 16 h 41"/>
                <a:gd name="T8" fmla="*/ 34 w 70"/>
                <a:gd name="T9" fmla="*/ 8 h 41"/>
                <a:gd name="T10" fmla="*/ 32 w 70"/>
                <a:gd name="T11" fmla="*/ 12 h 41"/>
                <a:gd name="T12" fmla="*/ 28 w 70"/>
                <a:gd name="T13" fmla="*/ 20 h 41"/>
                <a:gd name="T14" fmla="*/ 16 w 70"/>
                <a:gd name="T15" fmla="*/ 12 h 41"/>
                <a:gd name="T16" fmla="*/ 12 w 70"/>
                <a:gd name="T17" fmla="*/ 17 h 41"/>
                <a:gd name="T18" fmla="*/ 12 w 70"/>
                <a:gd name="T19" fmla="*/ 17 h 41"/>
                <a:gd name="T20" fmla="*/ 0 w 70"/>
                <a:gd name="T21" fmla="*/ 37 h 41"/>
                <a:gd name="T22" fmla="*/ 5 w 70"/>
                <a:gd name="T23" fmla="*/ 41 h 41"/>
                <a:gd name="T24" fmla="*/ 17 w 70"/>
                <a:gd name="T25" fmla="*/ 21 h 41"/>
                <a:gd name="T26" fmla="*/ 24 w 70"/>
                <a:gd name="T27" fmla="*/ 25 h 41"/>
                <a:gd name="T28" fmla="*/ 24 w 70"/>
                <a:gd name="T29" fmla="*/ 25 h 41"/>
                <a:gd name="T30" fmla="*/ 30 w 70"/>
                <a:gd name="T31" fmla="*/ 29 h 41"/>
                <a:gd name="T32" fmla="*/ 37 w 70"/>
                <a:gd name="T33" fmla="*/ 17 h 41"/>
                <a:gd name="T34" fmla="*/ 42 w 70"/>
                <a:gd name="T35" fmla="*/ 21 h 41"/>
                <a:gd name="T36" fmla="*/ 42 w 70"/>
                <a:gd name="T37" fmla="*/ 21 h 41"/>
                <a:gd name="T38" fmla="*/ 56 w 70"/>
                <a:gd name="T39" fmla="*/ 28 h 41"/>
                <a:gd name="T40" fmla="*/ 57 w 70"/>
                <a:gd name="T41" fmla="*/ 28 h 41"/>
                <a:gd name="T42" fmla="*/ 57 w 70"/>
                <a:gd name="T43" fmla="*/ 28 h 41"/>
                <a:gd name="T44" fmla="*/ 64 w 70"/>
                <a:gd name="T45" fmla="*/ 17 h 41"/>
                <a:gd name="T46" fmla="*/ 64 w 70"/>
                <a:gd name="T47" fmla="*/ 17 h 41"/>
                <a:gd name="T48" fmla="*/ 70 w 70"/>
                <a:gd name="T49" fmla="*/ 4 h 41"/>
                <a:gd name="T50" fmla="*/ 65 w 70"/>
                <a:gd name="T51" fmla="*/ 0 h 41"/>
                <a:gd name="T52" fmla="*/ 58 w 70"/>
                <a:gd name="T53" fmla="*/ 1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" h="41">
                  <a:moveTo>
                    <a:pt x="58" y="12"/>
                  </a:moveTo>
                  <a:lnTo>
                    <a:pt x="54" y="20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34" y="8"/>
                  </a:lnTo>
                  <a:lnTo>
                    <a:pt x="32" y="12"/>
                  </a:lnTo>
                  <a:lnTo>
                    <a:pt x="28" y="20"/>
                  </a:lnTo>
                  <a:lnTo>
                    <a:pt x="16" y="12"/>
                  </a:lnTo>
                  <a:lnTo>
                    <a:pt x="12" y="17"/>
                  </a:lnTo>
                  <a:lnTo>
                    <a:pt x="12" y="17"/>
                  </a:lnTo>
                  <a:lnTo>
                    <a:pt x="0" y="37"/>
                  </a:lnTo>
                  <a:lnTo>
                    <a:pt x="5" y="41"/>
                  </a:lnTo>
                  <a:lnTo>
                    <a:pt x="17" y="21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30" y="29"/>
                  </a:lnTo>
                  <a:lnTo>
                    <a:pt x="37" y="17"/>
                  </a:lnTo>
                  <a:lnTo>
                    <a:pt x="42" y="21"/>
                  </a:lnTo>
                  <a:lnTo>
                    <a:pt x="42" y="21"/>
                  </a:lnTo>
                  <a:lnTo>
                    <a:pt x="56" y="28"/>
                  </a:lnTo>
                  <a:lnTo>
                    <a:pt x="57" y="28"/>
                  </a:lnTo>
                  <a:lnTo>
                    <a:pt x="57" y="28"/>
                  </a:lnTo>
                  <a:lnTo>
                    <a:pt x="64" y="17"/>
                  </a:lnTo>
                  <a:lnTo>
                    <a:pt x="64" y="17"/>
                  </a:lnTo>
                  <a:lnTo>
                    <a:pt x="70" y="4"/>
                  </a:lnTo>
                  <a:lnTo>
                    <a:pt x="65" y="0"/>
                  </a:lnTo>
                  <a:lnTo>
                    <a:pt x="58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296670" y="1830784"/>
            <a:ext cx="4031877" cy="671018"/>
            <a:chOff x="7295875" y="1830784"/>
            <a:chExt cx="4031877" cy="671018"/>
          </a:xfrm>
        </p:grpSpPr>
        <p:cxnSp>
          <p:nvCxnSpPr>
            <p:cNvPr id="14" name="Straight Arrow Connector 10"/>
            <p:cNvCxnSpPr/>
            <p:nvPr/>
          </p:nvCxnSpPr>
          <p:spPr>
            <a:xfrm>
              <a:off x="7295875" y="2192081"/>
              <a:ext cx="1341726" cy="0"/>
            </a:xfrm>
            <a:prstGeom prst="straightConnector1">
              <a:avLst/>
            </a:prstGeom>
            <a:ln>
              <a:solidFill>
                <a:srgbClr val="ADBACA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16"/>
            <p:cNvSpPr>
              <a:spLocks noChangeArrowheads="1"/>
            </p:cNvSpPr>
            <p:nvPr/>
          </p:nvSpPr>
          <p:spPr bwMode="auto">
            <a:xfrm>
              <a:off x="8185787" y="1830784"/>
              <a:ext cx="632889" cy="64270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3" name="Text Box 10"/>
            <p:cNvSpPr txBox="1">
              <a:spLocks noChangeArrowheads="1"/>
            </p:cNvSpPr>
            <p:nvPr/>
          </p:nvSpPr>
          <p:spPr bwMode="auto">
            <a:xfrm>
              <a:off x="8255502" y="2014788"/>
              <a:ext cx="493459" cy="2616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45720" tIns="22860" rIns="45720" bIns="22860">
              <a:spAutoFit/>
            </a:bodyPr>
            <a:lstStyle/>
            <a:p>
              <a:pPr algn="ctr" defTabSz="1087755"/>
              <a:r>
                <a:rPr lang="en-US" sz="1400" b="1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charset="-122"/>
                  <a:cs typeface="Open Sans" panose="020B0606030504020204" pitchFamily="34" charset="0"/>
                  <a:sym typeface="Arial" panose="020B0604020202020204" pitchFamily="34" charset="0"/>
                </a:rPr>
                <a:t>10%</a:t>
              </a:r>
              <a:endParaRPr lang="en-US" sz="1050" b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" name="TextBox 13"/>
            <p:cNvSpPr txBox="1"/>
            <p:nvPr/>
          </p:nvSpPr>
          <p:spPr>
            <a:xfrm>
              <a:off x="8989976" y="1834271"/>
              <a:ext cx="2337776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660"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46" name="TextBox 13"/>
            <p:cNvSpPr txBox="1"/>
            <p:nvPr/>
          </p:nvSpPr>
          <p:spPr>
            <a:xfrm>
              <a:off x="8989977" y="2132470"/>
              <a:ext cx="203001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660"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954503" y="2190616"/>
            <a:ext cx="4240783" cy="691019"/>
            <a:chOff x="953708" y="2190615"/>
            <a:chExt cx="4240783" cy="691019"/>
          </a:xfrm>
        </p:grpSpPr>
        <p:cxnSp>
          <p:nvCxnSpPr>
            <p:cNvPr id="12" name="Straight Connector 31"/>
            <p:cNvCxnSpPr/>
            <p:nvPr/>
          </p:nvCxnSpPr>
          <p:spPr>
            <a:xfrm flipV="1">
              <a:off x="3412272" y="2529227"/>
              <a:ext cx="1782219" cy="1849"/>
            </a:xfrm>
            <a:prstGeom prst="line">
              <a:avLst/>
            </a:prstGeom>
            <a:ln>
              <a:solidFill>
                <a:srgbClr val="ADBAC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3137177" y="2209722"/>
              <a:ext cx="632889" cy="6427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735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9" name="Text Box 10"/>
            <p:cNvSpPr txBox="1">
              <a:spLocks noChangeArrowheads="1"/>
            </p:cNvSpPr>
            <p:nvPr/>
          </p:nvSpPr>
          <p:spPr bwMode="auto">
            <a:xfrm>
              <a:off x="3206891" y="2393726"/>
              <a:ext cx="493459" cy="2616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45720" tIns="22860" rIns="45720" bIns="22860">
              <a:spAutoFit/>
            </a:bodyPr>
            <a:lstStyle/>
            <a:p>
              <a:pPr algn="ctr" defTabSz="1087755"/>
              <a:r>
                <a:rPr lang="en-US" sz="1400" b="1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charset="-122"/>
                  <a:cs typeface="Open Sans" panose="020B0606030504020204" pitchFamily="34" charset="0"/>
                  <a:sym typeface="Arial" panose="020B0604020202020204" pitchFamily="34" charset="0"/>
                </a:rPr>
                <a:t>20%</a:t>
              </a:r>
              <a:endParaRPr lang="en-US" sz="105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" name="TextBox 13"/>
            <p:cNvSpPr txBox="1"/>
            <p:nvPr/>
          </p:nvSpPr>
          <p:spPr>
            <a:xfrm>
              <a:off x="1706399" y="2190615"/>
              <a:ext cx="1277327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660"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48" name="TextBox 13"/>
            <p:cNvSpPr txBox="1"/>
            <p:nvPr/>
          </p:nvSpPr>
          <p:spPr>
            <a:xfrm>
              <a:off x="953708" y="2512302"/>
              <a:ext cx="203001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r" defTabSz="1216660"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954503" y="3903187"/>
            <a:ext cx="3614643" cy="691386"/>
            <a:chOff x="953708" y="3903187"/>
            <a:chExt cx="3614643" cy="691386"/>
          </a:xfrm>
        </p:grpSpPr>
        <p:cxnSp>
          <p:nvCxnSpPr>
            <p:cNvPr id="13" name="Straight Connector 34"/>
            <p:cNvCxnSpPr/>
            <p:nvPr/>
          </p:nvCxnSpPr>
          <p:spPr>
            <a:xfrm flipV="1">
              <a:off x="3501720" y="4222692"/>
              <a:ext cx="1066631" cy="1849"/>
            </a:xfrm>
            <a:prstGeom prst="line">
              <a:avLst/>
            </a:prstGeom>
            <a:ln>
              <a:solidFill>
                <a:srgbClr val="ADBAC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32"/>
            <p:cNvSpPr>
              <a:spLocks noChangeArrowheads="1"/>
            </p:cNvSpPr>
            <p:nvPr/>
          </p:nvSpPr>
          <p:spPr bwMode="auto">
            <a:xfrm>
              <a:off x="3137177" y="3903187"/>
              <a:ext cx="632889" cy="64270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1" name="Text Box 10"/>
            <p:cNvSpPr txBox="1">
              <a:spLocks noChangeArrowheads="1"/>
            </p:cNvSpPr>
            <p:nvPr/>
          </p:nvSpPr>
          <p:spPr bwMode="auto">
            <a:xfrm>
              <a:off x="3206891" y="4087191"/>
              <a:ext cx="493459" cy="2616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45720" tIns="22860" rIns="45720" bIns="22860">
              <a:spAutoFit/>
            </a:bodyPr>
            <a:lstStyle/>
            <a:p>
              <a:pPr algn="ctr" defTabSz="1087755"/>
              <a:r>
                <a:rPr lang="en-US" sz="1400" b="1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charset="-122"/>
                  <a:cs typeface="Open Sans" panose="020B0606030504020204" pitchFamily="34" charset="0"/>
                  <a:sym typeface="Arial" panose="020B0604020202020204" pitchFamily="34" charset="0"/>
                </a:rPr>
                <a:t>25%</a:t>
              </a:r>
              <a:endParaRPr lang="en-US" sz="1050" b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9" name="TextBox 13"/>
            <p:cNvSpPr txBox="1"/>
            <p:nvPr/>
          </p:nvSpPr>
          <p:spPr>
            <a:xfrm>
              <a:off x="1706399" y="3903554"/>
              <a:ext cx="1277327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660"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50" name="TextBox 13"/>
            <p:cNvSpPr txBox="1"/>
            <p:nvPr/>
          </p:nvSpPr>
          <p:spPr>
            <a:xfrm>
              <a:off x="953708" y="4225241"/>
              <a:ext cx="203001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r" defTabSz="1216660"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7560442" y="3297321"/>
            <a:ext cx="3768105" cy="667532"/>
            <a:chOff x="7559647" y="3297321"/>
            <a:chExt cx="3768105" cy="667532"/>
          </a:xfrm>
        </p:grpSpPr>
        <p:cxnSp>
          <p:nvCxnSpPr>
            <p:cNvPr id="15" name="Straight Arrow Connector 11"/>
            <p:cNvCxnSpPr/>
            <p:nvPr/>
          </p:nvCxnSpPr>
          <p:spPr>
            <a:xfrm>
              <a:off x="7559647" y="3643499"/>
              <a:ext cx="715588" cy="0"/>
            </a:xfrm>
            <a:prstGeom prst="straightConnector1">
              <a:avLst/>
            </a:prstGeom>
            <a:ln>
              <a:solidFill>
                <a:srgbClr val="ADBACA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8185787" y="3322146"/>
              <a:ext cx="632889" cy="64270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5" name="Text Box 10"/>
            <p:cNvSpPr txBox="1">
              <a:spLocks noChangeArrowheads="1"/>
            </p:cNvSpPr>
            <p:nvPr/>
          </p:nvSpPr>
          <p:spPr bwMode="auto">
            <a:xfrm>
              <a:off x="8255502" y="3506150"/>
              <a:ext cx="493459" cy="2616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45720" tIns="22860" rIns="45720" bIns="22860">
              <a:spAutoFit/>
            </a:bodyPr>
            <a:lstStyle/>
            <a:p>
              <a:pPr algn="ctr" defTabSz="1087755"/>
              <a:r>
                <a:rPr lang="en-US" sz="1400" b="1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charset="-122"/>
                  <a:cs typeface="Open Sans" panose="020B0606030504020204" pitchFamily="34" charset="0"/>
                  <a:sym typeface="Arial" panose="020B0604020202020204" pitchFamily="34" charset="0"/>
                </a:rPr>
                <a:t>25%</a:t>
              </a:r>
              <a:endParaRPr lang="en-US" sz="105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1" name="TextBox 13"/>
            <p:cNvSpPr txBox="1"/>
            <p:nvPr/>
          </p:nvSpPr>
          <p:spPr>
            <a:xfrm>
              <a:off x="8989976" y="3297321"/>
              <a:ext cx="2337776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660"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52" name="TextBox 13"/>
            <p:cNvSpPr txBox="1"/>
            <p:nvPr/>
          </p:nvSpPr>
          <p:spPr>
            <a:xfrm>
              <a:off x="8989977" y="3595520"/>
              <a:ext cx="203001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660"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7023752" y="4925401"/>
            <a:ext cx="4304795" cy="686119"/>
            <a:chOff x="7022957" y="4925400"/>
            <a:chExt cx="4304795" cy="686119"/>
          </a:xfrm>
        </p:grpSpPr>
        <p:cxnSp>
          <p:nvCxnSpPr>
            <p:cNvPr id="16" name="Straight Arrow Connector 13"/>
            <p:cNvCxnSpPr/>
            <p:nvPr/>
          </p:nvCxnSpPr>
          <p:spPr>
            <a:xfrm>
              <a:off x="7022957" y="5246753"/>
              <a:ext cx="1699521" cy="0"/>
            </a:xfrm>
            <a:prstGeom prst="straightConnector1">
              <a:avLst/>
            </a:prstGeom>
            <a:ln>
              <a:solidFill>
                <a:srgbClr val="ADBACA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6"/>
            <p:cNvSpPr>
              <a:spLocks noChangeArrowheads="1"/>
            </p:cNvSpPr>
            <p:nvPr/>
          </p:nvSpPr>
          <p:spPr bwMode="auto">
            <a:xfrm>
              <a:off x="8225258" y="4925400"/>
              <a:ext cx="632889" cy="64270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7" name="Text Box 10"/>
            <p:cNvSpPr txBox="1">
              <a:spLocks noChangeArrowheads="1"/>
            </p:cNvSpPr>
            <p:nvPr/>
          </p:nvSpPr>
          <p:spPr bwMode="auto">
            <a:xfrm>
              <a:off x="8294973" y="5109404"/>
              <a:ext cx="493459" cy="2616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45720" tIns="22860" rIns="45720" bIns="22860">
              <a:spAutoFit/>
            </a:bodyPr>
            <a:lstStyle/>
            <a:p>
              <a:pPr algn="ctr" defTabSz="1087755"/>
              <a:r>
                <a:rPr lang="en-US" sz="1400" b="1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charset="-122"/>
                  <a:cs typeface="Open Sans" panose="020B0606030504020204" pitchFamily="34" charset="0"/>
                  <a:sym typeface="Arial" panose="020B0604020202020204" pitchFamily="34" charset="0"/>
                </a:rPr>
                <a:t>20%</a:t>
              </a:r>
              <a:endParaRPr lang="en-US" sz="1050" b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" name="TextBox 13"/>
            <p:cNvSpPr txBox="1"/>
            <p:nvPr/>
          </p:nvSpPr>
          <p:spPr>
            <a:xfrm>
              <a:off x="8989976" y="4943988"/>
              <a:ext cx="2337776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660"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54" name="TextBox 13"/>
            <p:cNvSpPr txBox="1"/>
            <p:nvPr/>
          </p:nvSpPr>
          <p:spPr>
            <a:xfrm>
              <a:off x="8989977" y="5242187"/>
              <a:ext cx="203001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660"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50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36" grpId="0" animBg="1"/>
      <p:bldP spid="3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5"/>
          <p:cNvCxnSpPr/>
          <p:nvPr/>
        </p:nvCxnSpPr>
        <p:spPr>
          <a:xfrm>
            <a:off x="5054820" y="1877919"/>
            <a:ext cx="503934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22"/>
          <p:cNvCxnSpPr/>
          <p:nvPr/>
        </p:nvCxnSpPr>
        <p:spPr>
          <a:xfrm>
            <a:off x="5558755" y="2804763"/>
            <a:ext cx="503934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23"/>
          <p:cNvCxnSpPr/>
          <p:nvPr/>
        </p:nvCxnSpPr>
        <p:spPr>
          <a:xfrm>
            <a:off x="6029431" y="3612963"/>
            <a:ext cx="503934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24"/>
          <p:cNvCxnSpPr/>
          <p:nvPr/>
        </p:nvCxnSpPr>
        <p:spPr>
          <a:xfrm>
            <a:off x="6542180" y="4546105"/>
            <a:ext cx="503934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6"/>
          <p:cNvCxnSpPr/>
          <p:nvPr/>
        </p:nvCxnSpPr>
        <p:spPr>
          <a:xfrm>
            <a:off x="7046114" y="5429679"/>
            <a:ext cx="503934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3394992" y="2537827"/>
            <a:ext cx="1942374" cy="849788"/>
            <a:chOff x="3394198" y="2537827"/>
            <a:chExt cx="1942374" cy="849788"/>
          </a:xfrm>
        </p:grpSpPr>
        <p:sp>
          <p:nvSpPr>
            <p:cNvPr id="13" name="任意多边形 12"/>
            <p:cNvSpPr/>
            <p:nvPr/>
          </p:nvSpPr>
          <p:spPr>
            <a:xfrm>
              <a:off x="3394198" y="2537827"/>
              <a:ext cx="1942374" cy="849788"/>
            </a:xfrm>
            <a:custGeom>
              <a:avLst/>
              <a:gdLst>
                <a:gd name="connsiteX0" fmla="*/ 0 w 1942627"/>
                <a:gd name="connsiteY0" fmla="*/ 884769 h 884769"/>
                <a:gd name="connsiteX1" fmla="*/ 485659 w 1942627"/>
                <a:gd name="connsiteY1" fmla="*/ 0 h 884769"/>
                <a:gd name="connsiteX2" fmla="*/ 1456968 w 1942627"/>
                <a:gd name="connsiteY2" fmla="*/ 0 h 884769"/>
                <a:gd name="connsiteX3" fmla="*/ 1942627 w 1942627"/>
                <a:gd name="connsiteY3" fmla="*/ 884769 h 884769"/>
                <a:gd name="connsiteX4" fmla="*/ 0 w 1942627"/>
                <a:gd name="connsiteY4" fmla="*/ 884769 h 884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2627" h="884769">
                  <a:moveTo>
                    <a:pt x="0" y="884769"/>
                  </a:moveTo>
                  <a:lnTo>
                    <a:pt x="485659" y="0"/>
                  </a:lnTo>
                  <a:lnTo>
                    <a:pt x="1456968" y="0"/>
                  </a:lnTo>
                  <a:lnTo>
                    <a:pt x="1942627" y="884769"/>
                  </a:lnTo>
                  <a:lnTo>
                    <a:pt x="0" y="884769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0280" tIns="20320" rIns="360280" bIns="20320" numCol="1" spcCol="1270" anchor="b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3734930" y="2885485"/>
              <a:ext cx="12609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单击编辑标题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909398" y="3387616"/>
            <a:ext cx="2913562" cy="849788"/>
            <a:chOff x="2908604" y="3387616"/>
            <a:chExt cx="2913562" cy="849788"/>
          </a:xfrm>
        </p:grpSpPr>
        <p:sp>
          <p:nvSpPr>
            <p:cNvPr id="14" name="任意多边形 13"/>
            <p:cNvSpPr/>
            <p:nvPr/>
          </p:nvSpPr>
          <p:spPr>
            <a:xfrm>
              <a:off x="2908604" y="3387616"/>
              <a:ext cx="2913562" cy="849788"/>
            </a:xfrm>
            <a:custGeom>
              <a:avLst/>
              <a:gdLst>
                <a:gd name="connsiteX0" fmla="*/ 0 w 2913941"/>
                <a:gd name="connsiteY0" fmla="*/ 884769 h 884769"/>
                <a:gd name="connsiteX1" fmla="*/ 485659 w 2913941"/>
                <a:gd name="connsiteY1" fmla="*/ 0 h 884769"/>
                <a:gd name="connsiteX2" fmla="*/ 2428282 w 2913941"/>
                <a:gd name="connsiteY2" fmla="*/ 0 h 884769"/>
                <a:gd name="connsiteX3" fmla="*/ 2913941 w 2913941"/>
                <a:gd name="connsiteY3" fmla="*/ 884769 h 884769"/>
                <a:gd name="connsiteX4" fmla="*/ 0 w 2913941"/>
                <a:gd name="connsiteY4" fmla="*/ 884769 h 884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3941" h="884769">
                  <a:moveTo>
                    <a:pt x="0" y="884769"/>
                  </a:moveTo>
                  <a:lnTo>
                    <a:pt x="485659" y="0"/>
                  </a:lnTo>
                  <a:lnTo>
                    <a:pt x="2428282" y="0"/>
                  </a:lnTo>
                  <a:lnTo>
                    <a:pt x="2913941" y="884769"/>
                  </a:lnTo>
                  <a:lnTo>
                    <a:pt x="0" y="884769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0260" tIns="20320" rIns="530260" bIns="20320" numCol="1" spcCol="1270" anchor="b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3555244" y="3719592"/>
              <a:ext cx="16202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单击编辑标题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423805" y="4237405"/>
            <a:ext cx="3884749" cy="849788"/>
            <a:chOff x="2423010" y="4237405"/>
            <a:chExt cx="3884749" cy="849788"/>
          </a:xfrm>
        </p:grpSpPr>
        <p:sp>
          <p:nvSpPr>
            <p:cNvPr id="15" name="任意多边形 14"/>
            <p:cNvSpPr/>
            <p:nvPr/>
          </p:nvSpPr>
          <p:spPr>
            <a:xfrm>
              <a:off x="2423010" y="4237405"/>
              <a:ext cx="3884749" cy="849788"/>
            </a:xfrm>
            <a:custGeom>
              <a:avLst/>
              <a:gdLst>
                <a:gd name="connsiteX0" fmla="*/ 0 w 3885255"/>
                <a:gd name="connsiteY0" fmla="*/ 884769 h 884769"/>
                <a:gd name="connsiteX1" fmla="*/ 485659 w 3885255"/>
                <a:gd name="connsiteY1" fmla="*/ 0 h 884769"/>
                <a:gd name="connsiteX2" fmla="*/ 3399596 w 3885255"/>
                <a:gd name="connsiteY2" fmla="*/ 0 h 884769"/>
                <a:gd name="connsiteX3" fmla="*/ 3885255 w 3885255"/>
                <a:gd name="connsiteY3" fmla="*/ 884769 h 884769"/>
                <a:gd name="connsiteX4" fmla="*/ 0 w 3885255"/>
                <a:gd name="connsiteY4" fmla="*/ 884769 h 884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85255" h="884769">
                  <a:moveTo>
                    <a:pt x="0" y="884769"/>
                  </a:moveTo>
                  <a:lnTo>
                    <a:pt x="485659" y="0"/>
                  </a:lnTo>
                  <a:lnTo>
                    <a:pt x="3399596" y="0"/>
                  </a:lnTo>
                  <a:lnTo>
                    <a:pt x="3885255" y="884769"/>
                  </a:lnTo>
                  <a:lnTo>
                    <a:pt x="0" y="884769"/>
                  </a:lnTo>
                  <a:close/>
                </a:path>
              </a:pathLst>
            </a:custGeom>
            <a:solidFill>
              <a:schemeClr val="accent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00240" tIns="20320" rIns="700240" bIns="20320" numCol="1" spcCol="1270" anchor="b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3394198" y="4612625"/>
              <a:ext cx="19423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单击编辑标题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938211" y="5087194"/>
            <a:ext cx="4855936" cy="849788"/>
            <a:chOff x="1937417" y="5087194"/>
            <a:chExt cx="4855936" cy="849788"/>
          </a:xfrm>
        </p:grpSpPr>
        <p:sp>
          <p:nvSpPr>
            <p:cNvPr id="16" name="任意多边形 15"/>
            <p:cNvSpPr/>
            <p:nvPr/>
          </p:nvSpPr>
          <p:spPr>
            <a:xfrm>
              <a:off x="1937417" y="5087194"/>
              <a:ext cx="4855936" cy="849788"/>
            </a:xfrm>
            <a:custGeom>
              <a:avLst/>
              <a:gdLst>
                <a:gd name="connsiteX0" fmla="*/ 0 w 4856568"/>
                <a:gd name="connsiteY0" fmla="*/ 884769 h 884769"/>
                <a:gd name="connsiteX1" fmla="*/ 485659 w 4856568"/>
                <a:gd name="connsiteY1" fmla="*/ 0 h 884769"/>
                <a:gd name="connsiteX2" fmla="*/ 4370909 w 4856568"/>
                <a:gd name="connsiteY2" fmla="*/ 0 h 884769"/>
                <a:gd name="connsiteX3" fmla="*/ 4856568 w 4856568"/>
                <a:gd name="connsiteY3" fmla="*/ 884769 h 884769"/>
                <a:gd name="connsiteX4" fmla="*/ 0 w 4856568"/>
                <a:gd name="connsiteY4" fmla="*/ 884769 h 884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56568" h="884769">
                  <a:moveTo>
                    <a:pt x="0" y="884769"/>
                  </a:moveTo>
                  <a:lnTo>
                    <a:pt x="485659" y="0"/>
                  </a:lnTo>
                  <a:lnTo>
                    <a:pt x="4370909" y="0"/>
                  </a:lnTo>
                  <a:lnTo>
                    <a:pt x="4856568" y="884769"/>
                  </a:lnTo>
                  <a:lnTo>
                    <a:pt x="0" y="884769"/>
                  </a:lnTo>
                  <a:close/>
                </a:path>
              </a:pathLst>
            </a:custGeom>
            <a:solidFill>
              <a:schemeClr val="accent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70219" tIns="20320" rIns="870220" bIns="20320" numCol="1" spcCol="1270" anchor="b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3137684" y="5316119"/>
              <a:ext cx="2455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单击编辑标题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735724" y="1688039"/>
            <a:ext cx="1260908" cy="849788"/>
            <a:chOff x="3734930" y="1688039"/>
            <a:chExt cx="1260908" cy="849788"/>
          </a:xfrm>
        </p:grpSpPr>
        <p:sp>
          <p:nvSpPr>
            <p:cNvPr id="12" name="任意多边形 11"/>
            <p:cNvSpPr/>
            <p:nvPr/>
          </p:nvSpPr>
          <p:spPr>
            <a:xfrm>
              <a:off x="3879791" y="1688039"/>
              <a:ext cx="971187" cy="849788"/>
            </a:xfrm>
            <a:custGeom>
              <a:avLst/>
              <a:gdLst>
                <a:gd name="connsiteX0" fmla="*/ 0 w 971313"/>
                <a:gd name="connsiteY0" fmla="*/ 884769 h 884769"/>
                <a:gd name="connsiteX1" fmla="*/ 485657 w 971313"/>
                <a:gd name="connsiteY1" fmla="*/ 0 h 884769"/>
                <a:gd name="connsiteX2" fmla="*/ 485657 w 971313"/>
                <a:gd name="connsiteY2" fmla="*/ 0 h 884769"/>
                <a:gd name="connsiteX3" fmla="*/ 971313 w 971313"/>
                <a:gd name="connsiteY3" fmla="*/ 884769 h 884769"/>
                <a:gd name="connsiteX4" fmla="*/ 0 w 971313"/>
                <a:gd name="connsiteY4" fmla="*/ 884769 h 884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1313" h="884769">
                  <a:moveTo>
                    <a:pt x="0" y="884769"/>
                  </a:moveTo>
                  <a:lnTo>
                    <a:pt x="485657" y="0"/>
                  </a:lnTo>
                  <a:lnTo>
                    <a:pt x="485657" y="0"/>
                  </a:lnTo>
                  <a:lnTo>
                    <a:pt x="971313" y="884769"/>
                  </a:lnTo>
                  <a:lnTo>
                    <a:pt x="0" y="884769"/>
                  </a:lnTo>
                  <a:close/>
                </a:path>
              </a:pathLst>
            </a:custGeom>
            <a:solidFill>
              <a:schemeClr val="tx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b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3734930" y="2118959"/>
              <a:ext cx="12609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标题</a:t>
              </a:r>
            </a:p>
          </p:txBody>
        </p:sp>
      </p:grpSp>
      <p:sp>
        <p:nvSpPr>
          <p:cNvPr id="27" name="TextBox 13"/>
          <p:cNvSpPr txBox="1"/>
          <p:nvPr/>
        </p:nvSpPr>
        <p:spPr>
          <a:xfrm>
            <a:off x="5822961" y="1719111"/>
            <a:ext cx="2333695" cy="3693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8" name="TextBox 13"/>
          <p:cNvSpPr txBox="1"/>
          <p:nvPr/>
        </p:nvSpPr>
        <p:spPr>
          <a:xfrm>
            <a:off x="6281400" y="2602684"/>
            <a:ext cx="2333695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9" name="TextBox 13"/>
          <p:cNvSpPr txBox="1"/>
          <p:nvPr/>
        </p:nvSpPr>
        <p:spPr>
          <a:xfrm>
            <a:off x="6739839" y="3428297"/>
            <a:ext cx="2333695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0" name="TextBox 13"/>
          <p:cNvSpPr txBox="1"/>
          <p:nvPr/>
        </p:nvSpPr>
        <p:spPr>
          <a:xfrm>
            <a:off x="7279742" y="4361439"/>
            <a:ext cx="2333695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1" name="TextBox 13"/>
          <p:cNvSpPr txBox="1"/>
          <p:nvPr/>
        </p:nvSpPr>
        <p:spPr>
          <a:xfrm>
            <a:off x="7802017" y="5245013"/>
            <a:ext cx="2333695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=""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8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38000" fill="hold" nodeType="withEffect" p14:presetBounceEnd="4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accel="38000" fill="hold" nodeType="withEffect" p14:presetBounceEnd="42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38000" fill="hold" nodeType="withEffect" p14:presetBounceEnd="42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accel="38000" fill="hold" nodeType="withEffect" p14:presetBounceEnd="4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2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2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2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  <p:bldP spid="28" grpId="0"/>
          <p:bldP spid="29" grpId="0"/>
          <p:bldP spid="30" grpId="0"/>
          <p:bldP spid="3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38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accel="38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38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accel="3800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2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2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  <p:bldP spid="28" grpId="0"/>
          <p:bldP spid="29" grpId="0"/>
          <p:bldP spid="30" grpId="0"/>
          <p:bldP spid="31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五边形 2"/>
          <p:cNvSpPr/>
          <p:nvPr/>
        </p:nvSpPr>
        <p:spPr>
          <a:xfrm flipH="1">
            <a:off x="2640993" y="3783209"/>
            <a:ext cx="3002784" cy="479356"/>
          </a:xfrm>
          <a:prstGeom prst="homePlate">
            <a:avLst/>
          </a:prstGeom>
          <a:solidFill>
            <a:schemeClr val="accent1"/>
          </a:solidFill>
          <a:ln>
            <a:noFill/>
          </a:ln>
          <a:effectLst>
            <a:outerShdw blurRad="1270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zh-CN" altLang="en-US" sz="15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五边形 3"/>
          <p:cNvSpPr/>
          <p:nvPr/>
        </p:nvSpPr>
        <p:spPr>
          <a:xfrm flipH="1">
            <a:off x="3797072" y="4389618"/>
            <a:ext cx="1846706" cy="479356"/>
          </a:xfrm>
          <a:prstGeom prst="homePlate">
            <a:avLst/>
          </a:prstGeom>
          <a:solidFill>
            <a:schemeClr val="accent3"/>
          </a:solidFill>
          <a:ln>
            <a:noFill/>
          </a:ln>
          <a:effectLst>
            <a:outerShdw blurRad="1270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zh-CN" altLang="en-US" sz="15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五边形 4"/>
          <p:cNvSpPr/>
          <p:nvPr/>
        </p:nvSpPr>
        <p:spPr>
          <a:xfrm flipH="1">
            <a:off x="3094541" y="4996027"/>
            <a:ext cx="2549236" cy="479356"/>
          </a:xfrm>
          <a:prstGeom prst="homePlate">
            <a:avLst/>
          </a:prstGeom>
          <a:solidFill>
            <a:schemeClr val="accent1"/>
          </a:solidFill>
          <a:ln>
            <a:noFill/>
          </a:ln>
          <a:effectLst>
            <a:outerShdw blurRad="1270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zh-CN" altLang="en-US" sz="15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五边形 5"/>
          <p:cNvSpPr/>
          <p:nvPr/>
        </p:nvSpPr>
        <p:spPr>
          <a:xfrm flipH="1">
            <a:off x="1968080" y="5602437"/>
            <a:ext cx="3675697" cy="479356"/>
          </a:xfrm>
          <a:prstGeom prst="homePlate">
            <a:avLst/>
          </a:prstGeom>
          <a:solidFill>
            <a:schemeClr val="accent3"/>
          </a:solidFill>
          <a:ln>
            <a:noFill/>
          </a:ln>
          <a:effectLst>
            <a:outerShdw blurRad="1270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zh-CN" altLang="en-US" sz="15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TextBox 159"/>
          <p:cNvSpPr txBox="1"/>
          <p:nvPr/>
        </p:nvSpPr>
        <p:spPr>
          <a:xfrm>
            <a:off x="4803405" y="3833757"/>
            <a:ext cx="776608" cy="420628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pPr algn="ctr"/>
            <a:r>
              <a:rPr lang="en-US" altLang="zh-CN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73%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TextBox 160"/>
          <p:cNvSpPr txBox="1"/>
          <p:nvPr/>
        </p:nvSpPr>
        <p:spPr>
          <a:xfrm>
            <a:off x="4793787" y="4444990"/>
            <a:ext cx="776608" cy="420628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pPr algn="ctr"/>
            <a:r>
              <a:rPr lang="en-US" altLang="zh-CN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30%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TextBox 161"/>
          <p:cNvSpPr txBox="1"/>
          <p:nvPr/>
        </p:nvSpPr>
        <p:spPr>
          <a:xfrm>
            <a:off x="4793789" y="5051479"/>
            <a:ext cx="776608" cy="420628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pPr algn="ctr"/>
            <a:r>
              <a:rPr lang="en-US" altLang="zh-CN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50%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TextBox 162"/>
          <p:cNvSpPr txBox="1"/>
          <p:nvPr/>
        </p:nvSpPr>
        <p:spPr>
          <a:xfrm>
            <a:off x="4819435" y="5663819"/>
            <a:ext cx="776608" cy="420628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pPr algn="ctr"/>
            <a:r>
              <a:rPr lang="en-US" altLang="zh-CN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75%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五边形 11"/>
          <p:cNvSpPr/>
          <p:nvPr/>
        </p:nvSpPr>
        <p:spPr>
          <a:xfrm>
            <a:off x="6612501" y="3785863"/>
            <a:ext cx="1532686" cy="479356"/>
          </a:xfrm>
          <a:prstGeom prst="homePlate">
            <a:avLst/>
          </a:prstGeom>
          <a:solidFill>
            <a:schemeClr val="accent2"/>
          </a:solidFill>
          <a:ln>
            <a:noFill/>
          </a:ln>
          <a:effectLst>
            <a:outerShdw blurRad="1270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zh-CN" altLang="en-US" sz="15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五边形 12"/>
          <p:cNvSpPr/>
          <p:nvPr/>
        </p:nvSpPr>
        <p:spPr>
          <a:xfrm>
            <a:off x="6612503" y="4392273"/>
            <a:ext cx="2893326" cy="479356"/>
          </a:xfrm>
          <a:prstGeom prst="homePlate">
            <a:avLst/>
          </a:prstGeom>
          <a:solidFill>
            <a:schemeClr val="accent4"/>
          </a:solidFill>
          <a:ln>
            <a:noFill/>
          </a:ln>
          <a:effectLst>
            <a:outerShdw blurRad="1270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zh-CN" altLang="en-US" sz="15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五边形 13"/>
          <p:cNvSpPr/>
          <p:nvPr/>
        </p:nvSpPr>
        <p:spPr>
          <a:xfrm>
            <a:off x="6612502" y="4998683"/>
            <a:ext cx="1814186" cy="479356"/>
          </a:xfrm>
          <a:prstGeom prst="homePlate">
            <a:avLst/>
          </a:prstGeom>
          <a:solidFill>
            <a:schemeClr val="accent2"/>
          </a:solidFill>
          <a:ln>
            <a:noFill/>
          </a:ln>
          <a:effectLst>
            <a:outerShdw blurRad="1270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zh-CN" altLang="en-US" sz="15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五边形 14"/>
          <p:cNvSpPr/>
          <p:nvPr/>
        </p:nvSpPr>
        <p:spPr>
          <a:xfrm>
            <a:off x="6612503" y="5605091"/>
            <a:ext cx="3867471" cy="479356"/>
          </a:xfrm>
          <a:prstGeom prst="homePlate">
            <a:avLst/>
          </a:prstGeom>
          <a:solidFill>
            <a:schemeClr val="accent4"/>
          </a:solidFill>
          <a:ln>
            <a:noFill/>
          </a:ln>
          <a:effectLst>
            <a:outerShdw blurRad="1270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zh-CN" altLang="en-US" sz="15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TextBox 173"/>
          <p:cNvSpPr txBox="1"/>
          <p:nvPr/>
        </p:nvSpPr>
        <p:spPr>
          <a:xfrm>
            <a:off x="6705927" y="3842383"/>
            <a:ext cx="776608" cy="420628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pPr algn="ctr"/>
            <a:r>
              <a:rPr lang="en-US" altLang="zh-CN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20%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TextBox 174"/>
          <p:cNvSpPr txBox="1"/>
          <p:nvPr/>
        </p:nvSpPr>
        <p:spPr>
          <a:xfrm>
            <a:off x="6705925" y="4438941"/>
            <a:ext cx="776608" cy="420628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pPr algn="ctr"/>
            <a:r>
              <a:rPr lang="en-US" altLang="zh-CN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56%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TextBox 175"/>
          <p:cNvSpPr txBox="1"/>
          <p:nvPr/>
        </p:nvSpPr>
        <p:spPr>
          <a:xfrm>
            <a:off x="6705928" y="5051477"/>
            <a:ext cx="776608" cy="420628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pPr algn="ctr"/>
            <a:r>
              <a:rPr lang="en-US" altLang="zh-CN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29%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TextBox 176"/>
          <p:cNvSpPr txBox="1"/>
          <p:nvPr/>
        </p:nvSpPr>
        <p:spPr>
          <a:xfrm>
            <a:off x="6722902" y="5660543"/>
            <a:ext cx="776608" cy="420628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pPr algn="ctr"/>
            <a:r>
              <a:rPr lang="en-US" altLang="zh-CN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77%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TextBox 180"/>
          <p:cNvSpPr txBox="1"/>
          <p:nvPr/>
        </p:nvSpPr>
        <p:spPr>
          <a:xfrm>
            <a:off x="5747688" y="3888963"/>
            <a:ext cx="761648" cy="323165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pPr algn="ctr"/>
            <a:r>
              <a:rPr lang="zh-CN" altLang="en-US" sz="1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项目一</a:t>
            </a:r>
          </a:p>
        </p:txBody>
      </p:sp>
      <p:sp>
        <p:nvSpPr>
          <p:cNvPr id="21" name="TextBox 181"/>
          <p:cNvSpPr txBox="1"/>
          <p:nvPr/>
        </p:nvSpPr>
        <p:spPr>
          <a:xfrm>
            <a:off x="5747688" y="4491075"/>
            <a:ext cx="761648" cy="323165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pPr algn="ctr"/>
            <a:r>
              <a:rPr lang="zh-CN" altLang="en-US" sz="1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项目二</a:t>
            </a:r>
          </a:p>
        </p:txBody>
      </p:sp>
      <p:sp>
        <p:nvSpPr>
          <p:cNvPr id="22" name="TextBox 182"/>
          <p:cNvSpPr txBox="1"/>
          <p:nvPr/>
        </p:nvSpPr>
        <p:spPr>
          <a:xfrm>
            <a:off x="5747920" y="5097484"/>
            <a:ext cx="761648" cy="323165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pPr algn="ctr"/>
            <a:r>
              <a:rPr lang="zh-CN" altLang="en-US" sz="1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项目三</a:t>
            </a:r>
          </a:p>
        </p:txBody>
      </p:sp>
      <p:sp>
        <p:nvSpPr>
          <p:cNvPr id="23" name="TextBox 183"/>
          <p:cNvSpPr txBox="1"/>
          <p:nvPr/>
        </p:nvSpPr>
        <p:spPr>
          <a:xfrm>
            <a:off x="5747920" y="5706549"/>
            <a:ext cx="761648" cy="323165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pPr algn="ctr"/>
            <a:r>
              <a:rPr lang="zh-CN" altLang="en-US" sz="1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项目四</a:t>
            </a:r>
          </a:p>
        </p:txBody>
      </p:sp>
      <p:sp>
        <p:nvSpPr>
          <p:cNvPr id="24" name="Oval 4"/>
          <p:cNvSpPr/>
          <p:nvPr/>
        </p:nvSpPr>
        <p:spPr>
          <a:xfrm>
            <a:off x="6609995" y="1508787"/>
            <a:ext cx="1117974" cy="1054600"/>
          </a:xfrm>
          <a:prstGeom prst="ellipse">
            <a:avLst/>
          </a:prstGeom>
          <a:solidFill>
            <a:schemeClr val="accent2"/>
          </a:solidFill>
          <a:ln w="63500">
            <a:solidFill>
              <a:schemeClr val="bg1"/>
            </a:solidFill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r>
              <a:rPr lang="en-US" sz="19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2017</a:t>
            </a:r>
          </a:p>
        </p:txBody>
      </p:sp>
      <p:sp>
        <p:nvSpPr>
          <p:cNvPr id="25" name="Oval 5"/>
          <p:cNvSpPr/>
          <p:nvPr/>
        </p:nvSpPr>
        <p:spPr>
          <a:xfrm>
            <a:off x="4548358" y="1508787"/>
            <a:ext cx="1117974" cy="105460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r>
              <a:rPr lang="en-US" altLang="zh-CN" sz="19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2016</a:t>
            </a:r>
            <a:endParaRPr lang="en-US" sz="19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6612502" y="2693097"/>
            <a:ext cx="4955395" cy="10064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5715" tIns="22858" rIns="45715" bIns="22858">
            <a:spAutoFit/>
          </a:bodyPr>
          <a:lstStyle/>
          <a:p>
            <a:pPr defTabSz="1087755">
              <a:lnSpc>
                <a:spcPct val="130000"/>
              </a:lnSpc>
            </a:pPr>
            <a:r>
              <a:rPr lang="zh-CN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Open Sans" panose="020B0606030504020204" pitchFamily="34" charset="0"/>
              </a:rPr>
              <a:t>单击此处添加标题</a:t>
            </a:r>
            <a:endParaRPr lang="en-US" altLang="zh-CN" sz="16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Open Sans" panose="020B0606030504020204" pitchFamily="34" charset="0"/>
            </a:endParaRPr>
          </a:p>
          <a:p>
            <a:pPr defTabSz="1087755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Open Sans" panose="020B0606030504020204" pitchFamily="34" charset="0"/>
              </a:rPr>
              <a:t>您的内容打在这里，或者通过复制您的文本后，在此框中选择粘贴，并选择只保留文字。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Open Sans" panose="020B0606030504020204" pitchFamily="34" charset="0"/>
            </a:endParaRPr>
          </a:p>
        </p:txBody>
      </p:sp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816102" y="2693096"/>
            <a:ext cx="4841832" cy="10064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5715" tIns="22858" rIns="45715" bIns="22858">
            <a:spAutoFit/>
          </a:bodyPr>
          <a:lstStyle/>
          <a:p>
            <a:pPr algn="r" defTabSz="1087755">
              <a:lnSpc>
                <a:spcPct val="130000"/>
              </a:lnSpc>
            </a:pPr>
            <a:r>
              <a:rPr lang="zh-CN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Open Sans" panose="020B0606030504020204" pitchFamily="34" charset="0"/>
              </a:rPr>
              <a:t>单击此处添加标题</a:t>
            </a:r>
            <a:endParaRPr lang="en-US" altLang="zh-CN" sz="16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Open Sans" panose="020B0606030504020204" pitchFamily="34" charset="0"/>
            </a:endParaRPr>
          </a:p>
          <a:p>
            <a:pPr algn="r" defTabSz="1087755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Open Sans" panose="020B0606030504020204" pitchFamily="34" charset="0"/>
              </a:rPr>
              <a:t>您的内容打在这里，或者通过复制您的文本后，在此框中选择粘贴，并选择只保留文字。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Open Sans" panose="020B0606030504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2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2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/>
      <p:bldP spid="9" grpId="0"/>
      <p:bldP spid="10" grpId="0"/>
      <p:bldP spid="11" grpId="0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 animBg="1"/>
      <p:bldP spid="25" grpId="0" animBg="1"/>
      <p:bldP spid="26" grpId="0"/>
      <p:bldP spid="2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8"/>
          <p:cNvGrpSpPr/>
          <p:nvPr/>
        </p:nvGrpSpPr>
        <p:grpSpPr bwMode="auto">
          <a:xfrm>
            <a:off x="3024060" y="1412777"/>
            <a:ext cx="1923572" cy="1126788"/>
            <a:chOff x="0" y="0"/>
            <a:chExt cx="9801" cy="6692"/>
          </a:xfrm>
          <a:solidFill>
            <a:schemeClr val="accent1"/>
          </a:solidFill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2" name="曲线 948"/>
            <p:cNvSpPr/>
            <p:nvPr/>
          </p:nvSpPr>
          <p:spPr bwMode="auto">
            <a:xfrm>
              <a:off x="2263" y="0"/>
              <a:ext cx="5780" cy="6693"/>
            </a:xfrm>
            <a:custGeom>
              <a:avLst/>
              <a:gdLst>
                <a:gd name="T0" fmla="*/ 13513 w 21600"/>
                <a:gd name="T1" fmla="*/ 693 h 21600"/>
                <a:gd name="T2" fmla="*/ 15646 w 21600"/>
                <a:gd name="T3" fmla="*/ 2743 h 21600"/>
                <a:gd name="T4" fmla="*/ 16293 w 21600"/>
                <a:gd name="T5" fmla="*/ 5076 h 21600"/>
                <a:gd name="T6" fmla="*/ 14013 w 21600"/>
                <a:gd name="T7" fmla="*/ 10033 h 21600"/>
                <a:gd name="T8" fmla="*/ 15000 w 21600"/>
                <a:gd name="T9" fmla="*/ 12047 h 21600"/>
                <a:gd name="T10" fmla="*/ 18939 w 21600"/>
                <a:gd name="T11" fmla="*/ 12550 h 21600"/>
                <a:gd name="T12" fmla="*/ 20878 w 21600"/>
                <a:gd name="T13" fmla="*/ 15742 h 21600"/>
                <a:gd name="T14" fmla="*/ 21054 w 21600"/>
                <a:gd name="T15" fmla="*/ 19957 h 21600"/>
                <a:gd name="T16" fmla="*/ 9652 w 21600"/>
                <a:gd name="T17" fmla="*/ 21374 h 21600"/>
                <a:gd name="T18" fmla="*/ 455 w 21600"/>
                <a:gd name="T19" fmla="*/ 19563 h 21600"/>
                <a:gd name="T20" fmla="*/ 2201 w 21600"/>
                <a:gd name="T21" fmla="*/ 13225 h 21600"/>
                <a:gd name="T22" fmla="*/ 6270 w 21600"/>
                <a:gd name="T23" fmla="*/ 12189 h 21600"/>
                <a:gd name="T24" fmla="*/ 7447 w 21600"/>
                <a:gd name="T25" fmla="*/ 10075 h 21600"/>
                <a:gd name="T26" fmla="*/ 5239 w 21600"/>
                <a:gd name="T27" fmla="*/ 4682 h 21600"/>
                <a:gd name="T28" fmla="*/ 8512 w 21600"/>
                <a:gd name="T29" fmla="*/ 603 h 21600"/>
                <a:gd name="T30" fmla="*/ 12963 w 21600"/>
                <a:gd name="T31" fmla="*/ 54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600" h="21600">
                  <a:moveTo>
                    <a:pt x="13513" y="693"/>
                  </a:moveTo>
                  <a:cubicBezTo>
                    <a:pt x="14488" y="1348"/>
                    <a:pt x="15048" y="1452"/>
                    <a:pt x="15646" y="2743"/>
                  </a:cubicBezTo>
                  <a:cubicBezTo>
                    <a:pt x="16244" y="4034"/>
                    <a:pt x="16241" y="4282"/>
                    <a:pt x="16293" y="5076"/>
                  </a:cubicBezTo>
                  <a:cubicBezTo>
                    <a:pt x="16607" y="8768"/>
                    <a:pt x="14540" y="9197"/>
                    <a:pt x="14013" y="10033"/>
                  </a:cubicBezTo>
                  <a:cubicBezTo>
                    <a:pt x="13983" y="10846"/>
                    <a:pt x="14152" y="11627"/>
                    <a:pt x="15000" y="12047"/>
                  </a:cubicBezTo>
                  <a:cubicBezTo>
                    <a:pt x="15852" y="12466"/>
                    <a:pt x="17732" y="11766"/>
                    <a:pt x="18939" y="12550"/>
                  </a:cubicBezTo>
                  <a:cubicBezTo>
                    <a:pt x="20146" y="13335"/>
                    <a:pt x="20280" y="14170"/>
                    <a:pt x="20878" y="15742"/>
                  </a:cubicBezTo>
                  <a:cubicBezTo>
                    <a:pt x="21476" y="17314"/>
                    <a:pt x="21600" y="19224"/>
                    <a:pt x="21054" y="19957"/>
                  </a:cubicBezTo>
                  <a:cubicBezTo>
                    <a:pt x="17698" y="20802"/>
                    <a:pt x="13826" y="21600"/>
                    <a:pt x="9652" y="21374"/>
                  </a:cubicBezTo>
                  <a:cubicBezTo>
                    <a:pt x="5478" y="21309"/>
                    <a:pt x="1401" y="21306"/>
                    <a:pt x="455" y="19563"/>
                  </a:cubicBezTo>
                  <a:cubicBezTo>
                    <a:pt x="0" y="17398"/>
                    <a:pt x="1278" y="14700"/>
                    <a:pt x="2201" y="13225"/>
                  </a:cubicBezTo>
                  <a:cubicBezTo>
                    <a:pt x="3124" y="11750"/>
                    <a:pt x="5422" y="12308"/>
                    <a:pt x="6270" y="12189"/>
                  </a:cubicBezTo>
                  <a:cubicBezTo>
                    <a:pt x="7119" y="12069"/>
                    <a:pt x="7773" y="11634"/>
                    <a:pt x="7447" y="10075"/>
                  </a:cubicBezTo>
                  <a:cubicBezTo>
                    <a:pt x="6147" y="8565"/>
                    <a:pt x="4854" y="6609"/>
                    <a:pt x="5239" y="4682"/>
                  </a:cubicBezTo>
                  <a:cubicBezTo>
                    <a:pt x="5624" y="2756"/>
                    <a:pt x="6917" y="1368"/>
                    <a:pt x="8512" y="603"/>
                  </a:cubicBezTo>
                  <a:cubicBezTo>
                    <a:pt x="10108" y="0"/>
                    <a:pt x="12186" y="258"/>
                    <a:pt x="12963" y="542"/>
                  </a:cubicBezTo>
                </a:path>
              </a:pathLst>
            </a:custGeom>
            <a:grpFill/>
            <a:ln w="38100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3" name="曲线 948"/>
            <p:cNvSpPr/>
            <p:nvPr/>
          </p:nvSpPr>
          <p:spPr bwMode="auto">
            <a:xfrm>
              <a:off x="0" y="0"/>
              <a:ext cx="3885" cy="4606"/>
            </a:xfrm>
            <a:custGeom>
              <a:avLst/>
              <a:gdLst>
                <a:gd name="T0" fmla="*/ 13877 w 21600"/>
                <a:gd name="T1" fmla="*/ 647 h 21600"/>
                <a:gd name="T2" fmla="*/ 16040 w 21600"/>
                <a:gd name="T3" fmla="*/ 2715 h 21600"/>
                <a:gd name="T4" fmla="*/ 16690 w 21600"/>
                <a:gd name="T5" fmla="*/ 5069 h 21600"/>
                <a:gd name="T6" fmla="*/ 14383 w 21600"/>
                <a:gd name="T7" fmla="*/ 10068 h 21600"/>
                <a:gd name="T8" fmla="*/ 15495 w 21600"/>
                <a:gd name="T9" fmla="*/ 11986 h 21600"/>
                <a:gd name="T10" fmla="*/ 18725 w 21600"/>
                <a:gd name="T11" fmla="*/ 12460 h 21600"/>
                <a:gd name="T12" fmla="*/ 20932 w 21600"/>
                <a:gd name="T13" fmla="*/ 14790 h 21600"/>
                <a:gd name="T14" fmla="*/ 16796 w 21600"/>
                <a:gd name="T15" fmla="*/ 15475 h 21600"/>
                <a:gd name="T16" fmla="*/ 12020 w 21600"/>
                <a:gd name="T17" fmla="*/ 21529 h 21600"/>
                <a:gd name="T18" fmla="*/ 394 w 21600"/>
                <a:gd name="T19" fmla="*/ 19836 h 21600"/>
                <a:gd name="T20" fmla="*/ 2429 w 21600"/>
                <a:gd name="T21" fmla="*/ 13290 h 21600"/>
                <a:gd name="T22" fmla="*/ 6549 w 21600"/>
                <a:gd name="T23" fmla="*/ 12244 h 21600"/>
                <a:gd name="T24" fmla="*/ 7739 w 21600"/>
                <a:gd name="T25" fmla="*/ 10110 h 21600"/>
                <a:gd name="T26" fmla="*/ 5504 w 21600"/>
                <a:gd name="T27" fmla="*/ 4670 h 21600"/>
                <a:gd name="T28" fmla="*/ 8817 w 21600"/>
                <a:gd name="T29" fmla="*/ 553 h 21600"/>
                <a:gd name="T30" fmla="*/ 13321 w 21600"/>
                <a:gd name="T31" fmla="*/ 49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600" h="21600">
                  <a:moveTo>
                    <a:pt x="13877" y="647"/>
                  </a:moveTo>
                  <a:cubicBezTo>
                    <a:pt x="14867" y="1308"/>
                    <a:pt x="15434" y="1411"/>
                    <a:pt x="16040" y="2715"/>
                  </a:cubicBezTo>
                  <a:cubicBezTo>
                    <a:pt x="16646" y="4018"/>
                    <a:pt x="16640" y="4267"/>
                    <a:pt x="16690" y="5069"/>
                  </a:cubicBezTo>
                  <a:cubicBezTo>
                    <a:pt x="17013" y="8792"/>
                    <a:pt x="14917" y="9229"/>
                    <a:pt x="14383" y="10068"/>
                  </a:cubicBezTo>
                  <a:cubicBezTo>
                    <a:pt x="14355" y="10889"/>
                    <a:pt x="14639" y="11559"/>
                    <a:pt x="15495" y="11986"/>
                  </a:cubicBezTo>
                  <a:cubicBezTo>
                    <a:pt x="16357" y="12408"/>
                    <a:pt x="17902" y="11906"/>
                    <a:pt x="18725" y="12460"/>
                  </a:cubicBezTo>
                  <a:cubicBezTo>
                    <a:pt x="19948" y="13252"/>
                    <a:pt x="20326" y="13205"/>
                    <a:pt x="20932" y="14790"/>
                  </a:cubicBezTo>
                  <a:cubicBezTo>
                    <a:pt x="21600" y="16375"/>
                    <a:pt x="17352" y="14734"/>
                    <a:pt x="16796" y="15475"/>
                  </a:cubicBezTo>
                  <a:cubicBezTo>
                    <a:pt x="13399" y="16328"/>
                    <a:pt x="13365" y="19349"/>
                    <a:pt x="12020" y="21529"/>
                  </a:cubicBezTo>
                  <a:cubicBezTo>
                    <a:pt x="7794" y="21431"/>
                    <a:pt x="1356" y="21600"/>
                    <a:pt x="394" y="19836"/>
                  </a:cubicBezTo>
                  <a:cubicBezTo>
                    <a:pt x="0" y="17651"/>
                    <a:pt x="1495" y="14781"/>
                    <a:pt x="2429" y="13290"/>
                  </a:cubicBezTo>
                  <a:cubicBezTo>
                    <a:pt x="3363" y="11803"/>
                    <a:pt x="5693" y="12366"/>
                    <a:pt x="6549" y="12244"/>
                  </a:cubicBezTo>
                  <a:cubicBezTo>
                    <a:pt x="7405" y="12127"/>
                    <a:pt x="8067" y="11686"/>
                    <a:pt x="7739" y="10110"/>
                  </a:cubicBezTo>
                  <a:cubicBezTo>
                    <a:pt x="6421" y="8591"/>
                    <a:pt x="5115" y="6616"/>
                    <a:pt x="5504" y="4670"/>
                  </a:cubicBezTo>
                  <a:cubicBezTo>
                    <a:pt x="5893" y="2729"/>
                    <a:pt x="7205" y="1327"/>
                    <a:pt x="8817" y="553"/>
                  </a:cubicBezTo>
                  <a:cubicBezTo>
                    <a:pt x="10435" y="0"/>
                    <a:pt x="12537" y="206"/>
                    <a:pt x="13321" y="492"/>
                  </a:cubicBezTo>
                </a:path>
              </a:pathLst>
            </a:custGeom>
            <a:grpFill/>
            <a:ln w="38100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4" name="曲线 950"/>
            <p:cNvSpPr/>
            <p:nvPr/>
          </p:nvSpPr>
          <p:spPr bwMode="auto">
            <a:xfrm>
              <a:off x="6721" y="290"/>
              <a:ext cx="3080" cy="4121"/>
            </a:xfrm>
            <a:custGeom>
              <a:avLst/>
              <a:gdLst>
                <a:gd name="T0" fmla="*/ 2749 w 21600"/>
                <a:gd name="T1" fmla="*/ 9083 h 21600"/>
                <a:gd name="T2" fmla="*/ 4130 w 21600"/>
                <a:gd name="T3" fmla="*/ 2148 h 21600"/>
                <a:gd name="T4" fmla="*/ 10743 w 21600"/>
                <a:gd name="T5" fmla="*/ 15 h 21600"/>
                <a:gd name="T6" fmla="*/ 15989 w 21600"/>
                <a:gd name="T7" fmla="*/ 1839 h 21600"/>
                <a:gd name="T8" fmla="*/ 17686 w 21600"/>
                <a:gd name="T9" fmla="*/ 5309 h 21600"/>
                <a:gd name="T10" fmla="*/ 17897 w 21600"/>
                <a:gd name="T11" fmla="*/ 8611 h 21600"/>
                <a:gd name="T12" fmla="*/ 16564 w 21600"/>
                <a:gd name="T13" fmla="*/ 9764 h 21600"/>
                <a:gd name="T14" fmla="*/ 14250 w 21600"/>
                <a:gd name="T15" fmla="*/ 10393 h 21600"/>
                <a:gd name="T16" fmla="*/ 13198 w 21600"/>
                <a:gd name="T17" fmla="*/ 12385 h 21600"/>
                <a:gd name="T18" fmla="*/ 14811 w 21600"/>
                <a:gd name="T19" fmla="*/ 13643 h 21600"/>
                <a:gd name="T20" fmla="*/ 18738 w 21600"/>
                <a:gd name="T21" fmla="*/ 14010 h 21600"/>
                <a:gd name="T22" fmla="*/ 20520 w 21600"/>
                <a:gd name="T23" fmla="*/ 14953 h 21600"/>
                <a:gd name="T24" fmla="*/ 21263 w 21600"/>
                <a:gd name="T25" fmla="*/ 17207 h 21600"/>
                <a:gd name="T26" fmla="*/ 21123 w 21600"/>
                <a:gd name="T27" fmla="*/ 20247 h 21600"/>
                <a:gd name="T28" fmla="*/ 9481 w 21600"/>
                <a:gd name="T29" fmla="*/ 21400 h 21600"/>
                <a:gd name="T30" fmla="*/ 5273 w 21600"/>
                <a:gd name="T31" fmla="*/ 16159 h 21600"/>
                <a:gd name="T32" fmla="*/ 855 w 21600"/>
                <a:gd name="T33" fmla="*/ 15635 h 21600"/>
                <a:gd name="T34" fmla="*/ 715 w 21600"/>
                <a:gd name="T35" fmla="*/ 14534 h 21600"/>
                <a:gd name="T36" fmla="*/ 3352 w 21600"/>
                <a:gd name="T37" fmla="*/ 13779 h 21600"/>
                <a:gd name="T38" fmla="*/ 6480 w 21600"/>
                <a:gd name="T39" fmla="*/ 13538 h 21600"/>
                <a:gd name="T40" fmla="*/ 7307 w 21600"/>
                <a:gd name="T41" fmla="*/ 11651 h 21600"/>
                <a:gd name="T42" fmla="*/ 6255 w 21600"/>
                <a:gd name="T43" fmla="*/ 11180 h 21600"/>
                <a:gd name="T44" fmla="*/ 5414 w 21600"/>
                <a:gd name="T45" fmla="*/ 9922 h 21600"/>
                <a:gd name="T46" fmla="*/ 3590 w 21600"/>
                <a:gd name="T47" fmla="*/ 9712 h 21600"/>
                <a:gd name="T48" fmla="*/ 3029 w 21600"/>
                <a:gd name="T49" fmla="*/ 945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1600" h="21600">
                  <a:moveTo>
                    <a:pt x="2749" y="9083"/>
                  </a:moveTo>
                  <a:cubicBezTo>
                    <a:pt x="2959" y="7605"/>
                    <a:pt x="2531" y="3962"/>
                    <a:pt x="4130" y="2148"/>
                  </a:cubicBezTo>
                  <a:cubicBezTo>
                    <a:pt x="5729" y="372"/>
                    <a:pt x="8485" y="0"/>
                    <a:pt x="10743" y="15"/>
                  </a:cubicBezTo>
                  <a:cubicBezTo>
                    <a:pt x="13002" y="36"/>
                    <a:pt x="14601" y="780"/>
                    <a:pt x="15989" y="1839"/>
                  </a:cubicBezTo>
                  <a:cubicBezTo>
                    <a:pt x="17378" y="2898"/>
                    <a:pt x="17280" y="3915"/>
                    <a:pt x="17686" y="5309"/>
                  </a:cubicBezTo>
                  <a:cubicBezTo>
                    <a:pt x="18121" y="6703"/>
                    <a:pt x="18121" y="7720"/>
                    <a:pt x="17897" y="8611"/>
                  </a:cubicBezTo>
                  <a:cubicBezTo>
                    <a:pt x="17672" y="9502"/>
                    <a:pt x="17294" y="9408"/>
                    <a:pt x="16564" y="9764"/>
                  </a:cubicBezTo>
                  <a:cubicBezTo>
                    <a:pt x="15835" y="10121"/>
                    <a:pt x="14923" y="9869"/>
                    <a:pt x="14250" y="10393"/>
                  </a:cubicBezTo>
                  <a:cubicBezTo>
                    <a:pt x="13577" y="10917"/>
                    <a:pt x="13086" y="11735"/>
                    <a:pt x="13198" y="12385"/>
                  </a:cubicBezTo>
                  <a:cubicBezTo>
                    <a:pt x="13310" y="13035"/>
                    <a:pt x="13703" y="13318"/>
                    <a:pt x="14811" y="13643"/>
                  </a:cubicBezTo>
                  <a:cubicBezTo>
                    <a:pt x="15919" y="13968"/>
                    <a:pt x="17609" y="13748"/>
                    <a:pt x="18738" y="14010"/>
                  </a:cubicBezTo>
                  <a:cubicBezTo>
                    <a:pt x="19874" y="14272"/>
                    <a:pt x="19987" y="14314"/>
                    <a:pt x="20520" y="14953"/>
                  </a:cubicBezTo>
                  <a:cubicBezTo>
                    <a:pt x="20996" y="15593"/>
                    <a:pt x="21137" y="16148"/>
                    <a:pt x="21263" y="17207"/>
                  </a:cubicBezTo>
                  <a:cubicBezTo>
                    <a:pt x="21389" y="18266"/>
                    <a:pt x="21600" y="19786"/>
                    <a:pt x="21123" y="20247"/>
                  </a:cubicBezTo>
                  <a:cubicBezTo>
                    <a:pt x="18766" y="21086"/>
                    <a:pt x="13584" y="21600"/>
                    <a:pt x="9481" y="21400"/>
                  </a:cubicBezTo>
                  <a:cubicBezTo>
                    <a:pt x="8738" y="19587"/>
                    <a:pt x="7020" y="17312"/>
                    <a:pt x="5273" y="16159"/>
                  </a:cubicBezTo>
                  <a:cubicBezTo>
                    <a:pt x="3548" y="15006"/>
                    <a:pt x="1767" y="15960"/>
                    <a:pt x="855" y="15635"/>
                  </a:cubicBezTo>
                  <a:cubicBezTo>
                    <a:pt x="0" y="15310"/>
                    <a:pt x="252" y="14922"/>
                    <a:pt x="715" y="14534"/>
                  </a:cubicBezTo>
                  <a:cubicBezTo>
                    <a:pt x="1178" y="14146"/>
                    <a:pt x="2202" y="13978"/>
                    <a:pt x="3352" y="13779"/>
                  </a:cubicBezTo>
                  <a:cubicBezTo>
                    <a:pt x="4502" y="13580"/>
                    <a:pt x="5638" y="13947"/>
                    <a:pt x="6480" y="13538"/>
                  </a:cubicBezTo>
                  <a:cubicBezTo>
                    <a:pt x="7293" y="13129"/>
                    <a:pt x="7349" y="12123"/>
                    <a:pt x="7307" y="11651"/>
                  </a:cubicBezTo>
                  <a:cubicBezTo>
                    <a:pt x="7265" y="11180"/>
                    <a:pt x="6634" y="11525"/>
                    <a:pt x="6255" y="11180"/>
                  </a:cubicBezTo>
                  <a:cubicBezTo>
                    <a:pt x="5876" y="10834"/>
                    <a:pt x="5947" y="10215"/>
                    <a:pt x="5414" y="9922"/>
                  </a:cubicBezTo>
                  <a:cubicBezTo>
                    <a:pt x="4881" y="9628"/>
                    <a:pt x="4067" y="9806"/>
                    <a:pt x="3590" y="9712"/>
                  </a:cubicBezTo>
                  <a:cubicBezTo>
                    <a:pt x="3113" y="9618"/>
                    <a:pt x="3106" y="9497"/>
                    <a:pt x="3029" y="9450"/>
                  </a:cubicBezTo>
                </a:path>
              </a:pathLst>
            </a:custGeom>
            <a:grpFill/>
            <a:ln w="38100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endParaRPr lang="zh-CN" altLang="en-US"/>
            </a:p>
          </p:txBody>
        </p:sp>
      </p:grpSp>
      <p:grpSp>
        <p:nvGrpSpPr>
          <p:cNvPr id="25" name="Group 12"/>
          <p:cNvGrpSpPr/>
          <p:nvPr/>
        </p:nvGrpSpPr>
        <p:grpSpPr bwMode="auto">
          <a:xfrm>
            <a:off x="7019056" y="1412777"/>
            <a:ext cx="1923572" cy="1126788"/>
            <a:chOff x="0" y="0"/>
            <a:chExt cx="9801" cy="6692"/>
          </a:xfrm>
          <a:solidFill>
            <a:schemeClr val="accent2"/>
          </a:solidFill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45" name="曲线 948"/>
            <p:cNvSpPr/>
            <p:nvPr/>
          </p:nvSpPr>
          <p:spPr bwMode="auto">
            <a:xfrm>
              <a:off x="2263" y="0"/>
              <a:ext cx="5780" cy="6693"/>
            </a:xfrm>
            <a:custGeom>
              <a:avLst/>
              <a:gdLst>
                <a:gd name="T0" fmla="*/ 13513 w 21600"/>
                <a:gd name="T1" fmla="*/ 693 h 21600"/>
                <a:gd name="T2" fmla="*/ 15646 w 21600"/>
                <a:gd name="T3" fmla="*/ 2743 h 21600"/>
                <a:gd name="T4" fmla="*/ 16293 w 21600"/>
                <a:gd name="T5" fmla="*/ 5076 h 21600"/>
                <a:gd name="T6" fmla="*/ 14013 w 21600"/>
                <a:gd name="T7" fmla="*/ 10033 h 21600"/>
                <a:gd name="T8" fmla="*/ 15000 w 21600"/>
                <a:gd name="T9" fmla="*/ 12047 h 21600"/>
                <a:gd name="T10" fmla="*/ 18939 w 21600"/>
                <a:gd name="T11" fmla="*/ 12550 h 21600"/>
                <a:gd name="T12" fmla="*/ 20878 w 21600"/>
                <a:gd name="T13" fmla="*/ 15742 h 21600"/>
                <a:gd name="T14" fmla="*/ 21054 w 21600"/>
                <a:gd name="T15" fmla="*/ 19957 h 21600"/>
                <a:gd name="T16" fmla="*/ 9652 w 21600"/>
                <a:gd name="T17" fmla="*/ 21374 h 21600"/>
                <a:gd name="T18" fmla="*/ 455 w 21600"/>
                <a:gd name="T19" fmla="*/ 19563 h 21600"/>
                <a:gd name="T20" fmla="*/ 2201 w 21600"/>
                <a:gd name="T21" fmla="*/ 13225 h 21600"/>
                <a:gd name="T22" fmla="*/ 6270 w 21600"/>
                <a:gd name="T23" fmla="*/ 12189 h 21600"/>
                <a:gd name="T24" fmla="*/ 7447 w 21600"/>
                <a:gd name="T25" fmla="*/ 10075 h 21600"/>
                <a:gd name="T26" fmla="*/ 5239 w 21600"/>
                <a:gd name="T27" fmla="*/ 4682 h 21600"/>
                <a:gd name="T28" fmla="*/ 8512 w 21600"/>
                <a:gd name="T29" fmla="*/ 603 h 21600"/>
                <a:gd name="T30" fmla="*/ 12963 w 21600"/>
                <a:gd name="T31" fmla="*/ 54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600" h="21600">
                  <a:moveTo>
                    <a:pt x="13513" y="693"/>
                  </a:moveTo>
                  <a:cubicBezTo>
                    <a:pt x="14488" y="1348"/>
                    <a:pt x="15048" y="1452"/>
                    <a:pt x="15646" y="2743"/>
                  </a:cubicBezTo>
                  <a:cubicBezTo>
                    <a:pt x="16244" y="4034"/>
                    <a:pt x="16241" y="4282"/>
                    <a:pt x="16293" y="5076"/>
                  </a:cubicBezTo>
                  <a:cubicBezTo>
                    <a:pt x="16607" y="8768"/>
                    <a:pt x="14540" y="9197"/>
                    <a:pt x="14013" y="10033"/>
                  </a:cubicBezTo>
                  <a:cubicBezTo>
                    <a:pt x="13983" y="10846"/>
                    <a:pt x="14152" y="11627"/>
                    <a:pt x="15000" y="12047"/>
                  </a:cubicBezTo>
                  <a:cubicBezTo>
                    <a:pt x="15852" y="12466"/>
                    <a:pt x="17732" y="11766"/>
                    <a:pt x="18939" y="12550"/>
                  </a:cubicBezTo>
                  <a:cubicBezTo>
                    <a:pt x="20146" y="13335"/>
                    <a:pt x="20280" y="14170"/>
                    <a:pt x="20878" y="15742"/>
                  </a:cubicBezTo>
                  <a:cubicBezTo>
                    <a:pt x="21476" y="17314"/>
                    <a:pt x="21600" y="19224"/>
                    <a:pt x="21054" y="19957"/>
                  </a:cubicBezTo>
                  <a:cubicBezTo>
                    <a:pt x="17698" y="20802"/>
                    <a:pt x="13826" y="21600"/>
                    <a:pt x="9652" y="21374"/>
                  </a:cubicBezTo>
                  <a:cubicBezTo>
                    <a:pt x="5478" y="21309"/>
                    <a:pt x="1401" y="21306"/>
                    <a:pt x="455" y="19563"/>
                  </a:cubicBezTo>
                  <a:cubicBezTo>
                    <a:pt x="0" y="17398"/>
                    <a:pt x="1278" y="14700"/>
                    <a:pt x="2201" y="13225"/>
                  </a:cubicBezTo>
                  <a:cubicBezTo>
                    <a:pt x="3124" y="11750"/>
                    <a:pt x="5422" y="12308"/>
                    <a:pt x="6270" y="12189"/>
                  </a:cubicBezTo>
                  <a:cubicBezTo>
                    <a:pt x="7119" y="12069"/>
                    <a:pt x="7773" y="11634"/>
                    <a:pt x="7447" y="10075"/>
                  </a:cubicBezTo>
                  <a:cubicBezTo>
                    <a:pt x="6147" y="8565"/>
                    <a:pt x="4854" y="6609"/>
                    <a:pt x="5239" y="4682"/>
                  </a:cubicBezTo>
                  <a:cubicBezTo>
                    <a:pt x="5624" y="2756"/>
                    <a:pt x="6917" y="1368"/>
                    <a:pt x="8512" y="603"/>
                  </a:cubicBezTo>
                  <a:cubicBezTo>
                    <a:pt x="10108" y="0"/>
                    <a:pt x="12186" y="258"/>
                    <a:pt x="12963" y="542"/>
                  </a:cubicBezTo>
                </a:path>
              </a:pathLst>
            </a:custGeom>
            <a:grpFill/>
            <a:ln w="38100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/>
              <a:endParaRPr lang="zh-CN" altLang="en-US" sz="1900" b="1">
                <a:solidFill>
                  <a:srgbClr val="F8F8F8"/>
                </a:solidFill>
                <a:ea typeface="微软雅黑" panose="020B0503020204020204" charset="-122"/>
              </a:endParaRPr>
            </a:p>
          </p:txBody>
        </p:sp>
        <p:sp>
          <p:nvSpPr>
            <p:cNvPr id="46" name="曲线 948"/>
            <p:cNvSpPr/>
            <p:nvPr/>
          </p:nvSpPr>
          <p:spPr bwMode="auto">
            <a:xfrm>
              <a:off x="0" y="0"/>
              <a:ext cx="3885" cy="4606"/>
            </a:xfrm>
            <a:custGeom>
              <a:avLst/>
              <a:gdLst>
                <a:gd name="T0" fmla="*/ 13877 w 21600"/>
                <a:gd name="T1" fmla="*/ 647 h 21600"/>
                <a:gd name="T2" fmla="*/ 16040 w 21600"/>
                <a:gd name="T3" fmla="*/ 2715 h 21600"/>
                <a:gd name="T4" fmla="*/ 16690 w 21600"/>
                <a:gd name="T5" fmla="*/ 5069 h 21600"/>
                <a:gd name="T6" fmla="*/ 14383 w 21600"/>
                <a:gd name="T7" fmla="*/ 10068 h 21600"/>
                <a:gd name="T8" fmla="*/ 15495 w 21600"/>
                <a:gd name="T9" fmla="*/ 11986 h 21600"/>
                <a:gd name="T10" fmla="*/ 18725 w 21600"/>
                <a:gd name="T11" fmla="*/ 12460 h 21600"/>
                <a:gd name="T12" fmla="*/ 20932 w 21600"/>
                <a:gd name="T13" fmla="*/ 14790 h 21600"/>
                <a:gd name="T14" fmla="*/ 16796 w 21600"/>
                <a:gd name="T15" fmla="*/ 15475 h 21600"/>
                <a:gd name="T16" fmla="*/ 12020 w 21600"/>
                <a:gd name="T17" fmla="*/ 21529 h 21600"/>
                <a:gd name="T18" fmla="*/ 394 w 21600"/>
                <a:gd name="T19" fmla="*/ 19836 h 21600"/>
                <a:gd name="T20" fmla="*/ 2429 w 21600"/>
                <a:gd name="T21" fmla="*/ 13290 h 21600"/>
                <a:gd name="T22" fmla="*/ 6549 w 21600"/>
                <a:gd name="T23" fmla="*/ 12244 h 21600"/>
                <a:gd name="T24" fmla="*/ 7739 w 21600"/>
                <a:gd name="T25" fmla="*/ 10110 h 21600"/>
                <a:gd name="T26" fmla="*/ 5504 w 21600"/>
                <a:gd name="T27" fmla="*/ 4670 h 21600"/>
                <a:gd name="T28" fmla="*/ 8817 w 21600"/>
                <a:gd name="T29" fmla="*/ 553 h 21600"/>
                <a:gd name="T30" fmla="*/ 13321 w 21600"/>
                <a:gd name="T31" fmla="*/ 49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600" h="21600">
                  <a:moveTo>
                    <a:pt x="13877" y="647"/>
                  </a:moveTo>
                  <a:cubicBezTo>
                    <a:pt x="14867" y="1308"/>
                    <a:pt x="15434" y="1411"/>
                    <a:pt x="16040" y="2715"/>
                  </a:cubicBezTo>
                  <a:cubicBezTo>
                    <a:pt x="16646" y="4018"/>
                    <a:pt x="16640" y="4267"/>
                    <a:pt x="16690" y="5069"/>
                  </a:cubicBezTo>
                  <a:cubicBezTo>
                    <a:pt x="17013" y="8792"/>
                    <a:pt x="14917" y="9229"/>
                    <a:pt x="14383" y="10068"/>
                  </a:cubicBezTo>
                  <a:cubicBezTo>
                    <a:pt x="14355" y="10889"/>
                    <a:pt x="14639" y="11559"/>
                    <a:pt x="15495" y="11986"/>
                  </a:cubicBezTo>
                  <a:cubicBezTo>
                    <a:pt x="16357" y="12408"/>
                    <a:pt x="17902" y="11906"/>
                    <a:pt x="18725" y="12460"/>
                  </a:cubicBezTo>
                  <a:cubicBezTo>
                    <a:pt x="19948" y="13252"/>
                    <a:pt x="20326" y="13205"/>
                    <a:pt x="20932" y="14790"/>
                  </a:cubicBezTo>
                  <a:cubicBezTo>
                    <a:pt x="21600" y="16375"/>
                    <a:pt x="17352" y="14734"/>
                    <a:pt x="16796" y="15475"/>
                  </a:cubicBezTo>
                  <a:cubicBezTo>
                    <a:pt x="13399" y="16328"/>
                    <a:pt x="13365" y="19349"/>
                    <a:pt x="12020" y="21529"/>
                  </a:cubicBezTo>
                  <a:cubicBezTo>
                    <a:pt x="7794" y="21431"/>
                    <a:pt x="1356" y="21600"/>
                    <a:pt x="394" y="19836"/>
                  </a:cubicBezTo>
                  <a:cubicBezTo>
                    <a:pt x="0" y="17651"/>
                    <a:pt x="1495" y="14781"/>
                    <a:pt x="2429" y="13290"/>
                  </a:cubicBezTo>
                  <a:cubicBezTo>
                    <a:pt x="3363" y="11803"/>
                    <a:pt x="5693" y="12366"/>
                    <a:pt x="6549" y="12244"/>
                  </a:cubicBezTo>
                  <a:cubicBezTo>
                    <a:pt x="7405" y="12127"/>
                    <a:pt x="8067" y="11686"/>
                    <a:pt x="7739" y="10110"/>
                  </a:cubicBezTo>
                  <a:cubicBezTo>
                    <a:pt x="6421" y="8591"/>
                    <a:pt x="5115" y="6616"/>
                    <a:pt x="5504" y="4670"/>
                  </a:cubicBezTo>
                  <a:cubicBezTo>
                    <a:pt x="5893" y="2729"/>
                    <a:pt x="7205" y="1327"/>
                    <a:pt x="8817" y="553"/>
                  </a:cubicBezTo>
                  <a:cubicBezTo>
                    <a:pt x="10435" y="0"/>
                    <a:pt x="12537" y="206"/>
                    <a:pt x="13321" y="492"/>
                  </a:cubicBezTo>
                </a:path>
              </a:pathLst>
            </a:custGeom>
            <a:grpFill/>
            <a:ln w="38100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/>
              <a:endParaRPr lang="zh-CN" altLang="en-US" sz="1900" b="1">
                <a:solidFill>
                  <a:srgbClr val="F8F8F8"/>
                </a:solidFill>
                <a:ea typeface="微软雅黑" panose="020B0503020204020204" charset="-122"/>
              </a:endParaRPr>
            </a:p>
          </p:txBody>
        </p:sp>
        <p:sp>
          <p:nvSpPr>
            <p:cNvPr id="47" name="曲线 950"/>
            <p:cNvSpPr/>
            <p:nvPr/>
          </p:nvSpPr>
          <p:spPr bwMode="auto">
            <a:xfrm>
              <a:off x="6721" y="290"/>
              <a:ext cx="3080" cy="4121"/>
            </a:xfrm>
            <a:custGeom>
              <a:avLst/>
              <a:gdLst>
                <a:gd name="T0" fmla="*/ 2749 w 21600"/>
                <a:gd name="T1" fmla="*/ 9083 h 21600"/>
                <a:gd name="T2" fmla="*/ 4130 w 21600"/>
                <a:gd name="T3" fmla="*/ 2148 h 21600"/>
                <a:gd name="T4" fmla="*/ 10743 w 21600"/>
                <a:gd name="T5" fmla="*/ 15 h 21600"/>
                <a:gd name="T6" fmla="*/ 15989 w 21600"/>
                <a:gd name="T7" fmla="*/ 1839 h 21600"/>
                <a:gd name="T8" fmla="*/ 17686 w 21600"/>
                <a:gd name="T9" fmla="*/ 5309 h 21600"/>
                <a:gd name="T10" fmla="*/ 17897 w 21600"/>
                <a:gd name="T11" fmla="*/ 8611 h 21600"/>
                <a:gd name="T12" fmla="*/ 16564 w 21600"/>
                <a:gd name="T13" fmla="*/ 9764 h 21600"/>
                <a:gd name="T14" fmla="*/ 14250 w 21600"/>
                <a:gd name="T15" fmla="*/ 10393 h 21600"/>
                <a:gd name="T16" fmla="*/ 13198 w 21600"/>
                <a:gd name="T17" fmla="*/ 12385 h 21600"/>
                <a:gd name="T18" fmla="*/ 14811 w 21600"/>
                <a:gd name="T19" fmla="*/ 13643 h 21600"/>
                <a:gd name="T20" fmla="*/ 18738 w 21600"/>
                <a:gd name="T21" fmla="*/ 14010 h 21600"/>
                <a:gd name="T22" fmla="*/ 20520 w 21600"/>
                <a:gd name="T23" fmla="*/ 14953 h 21600"/>
                <a:gd name="T24" fmla="*/ 21263 w 21600"/>
                <a:gd name="T25" fmla="*/ 17207 h 21600"/>
                <a:gd name="T26" fmla="*/ 21123 w 21600"/>
                <a:gd name="T27" fmla="*/ 20247 h 21600"/>
                <a:gd name="T28" fmla="*/ 9481 w 21600"/>
                <a:gd name="T29" fmla="*/ 21400 h 21600"/>
                <a:gd name="T30" fmla="*/ 5273 w 21600"/>
                <a:gd name="T31" fmla="*/ 16159 h 21600"/>
                <a:gd name="T32" fmla="*/ 855 w 21600"/>
                <a:gd name="T33" fmla="*/ 15635 h 21600"/>
                <a:gd name="T34" fmla="*/ 715 w 21600"/>
                <a:gd name="T35" fmla="*/ 14534 h 21600"/>
                <a:gd name="T36" fmla="*/ 3352 w 21600"/>
                <a:gd name="T37" fmla="*/ 13779 h 21600"/>
                <a:gd name="T38" fmla="*/ 6480 w 21600"/>
                <a:gd name="T39" fmla="*/ 13538 h 21600"/>
                <a:gd name="T40" fmla="*/ 7307 w 21600"/>
                <a:gd name="T41" fmla="*/ 11651 h 21600"/>
                <a:gd name="T42" fmla="*/ 6255 w 21600"/>
                <a:gd name="T43" fmla="*/ 11180 h 21600"/>
                <a:gd name="T44" fmla="*/ 5414 w 21600"/>
                <a:gd name="T45" fmla="*/ 9922 h 21600"/>
                <a:gd name="T46" fmla="*/ 3590 w 21600"/>
                <a:gd name="T47" fmla="*/ 9712 h 21600"/>
                <a:gd name="T48" fmla="*/ 3029 w 21600"/>
                <a:gd name="T49" fmla="*/ 945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1600" h="21600">
                  <a:moveTo>
                    <a:pt x="2749" y="9083"/>
                  </a:moveTo>
                  <a:cubicBezTo>
                    <a:pt x="2959" y="7605"/>
                    <a:pt x="2531" y="3962"/>
                    <a:pt x="4130" y="2148"/>
                  </a:cubicBezTo>
                  <a:cubicBezTo>
                    <a:pt x="5729" y="372"/>
                    <a:pt x="8485" y="0"/>
                    <a:pt x="10743" y="15"/>
                  </a:cubicBezTo>
                  <a:cubicBezTo>
                    <a:pt x="13002" y="36"/>
                    <a:pt x="14601" y="780"/>
                    <a:pt x="15989" y="1839"/>
                  </a:cubicBezTo>
                  <a:cubicBezTo>
                    <a:pt x="17378" y="2898"/>
                    <a:pt x="17280" y="3915"/>
                    <a:pt x="17686" y="5309"/>
                  </a:cubicBezTo>
                  <a:cubicBezTo>
                    <a:pt x="18121" y="6703"/>
                    <a:pt x="18121" y="7720"/>
                    <a:pt x="17897" y="8611"/>
                  </a:cubicBezTo>
                  <a:cubicBezTo>
                    <a:pt x="17672" y="9502"/>
                    <a:pt x="17294" y="9408"/>
                    <a:pt x="16564" y="9764"/>
                  </a:cubicBezTo>
                  <a:cubicBezTo>
                    <a:pt x="15835" y="10121"/>
                    <a:pt x="14923" y="9869"/>
                    <a:pt x="14250" y="10393"/>
                  </a:cubicBezTo>
                  <a:cubicBezTo>
                    <a:pt x="13577" y="10917"/>
                    <a:pt x="13086" y="11735"/>
                    <a:pt x="13198" y="12385"/>
                  </a:cubicBezTo>
                  <a:cubicBezTo>
                    <a:pt x="13310" y="13035"/>
                    <a:pt x="13703" y="13318"/>
                    <a:pt x="14811" y="13643"/>
                  </a:cubicBezTo>
                  <a:cubicBezTo>
                    <a:pt x="15919" y="13968"/>
                    <a:pt x="17609" y="13748"/>
                    <a:pt x="18738" y="14010"/>
                  </a:cubicBezTo>
                  <a:cubicBezTo>
                    <a:pt x="19874" y="14272"/>
                    <a:pt x="19987" y="14314"/>
                    <a:pt x="20520" y="14953"/>
                  </a:cubicBezTo>
                  <a:cubicBezTo>
                    <a:pt x="20996" y="15593"/>
                    <a:pt x="21137" y="16148"/>
                    <a:pt x="21263" y="17207"/>
                  </a:cubicBezTo>
                  <a:cubicBezTo>
                    <a:pt x="21389" y="18266"/>
                    <a:pt x="21600" y="19786"/>
                    <a:pt x="21123" y="20247"/>
                  </a:cubicBezTo>
                  <a:cubicBezTo>
                    <a:pt x="18766" y="21086"/>
                    <a:pt x="13584" y="21600"/>
                    <a:pt x="9481" y="21400"/>
                  </a:cubicBezTo>
                  <a:cubicBezTo>
                    <a:pt x="8738" y="19587"/>
                    <a:pt x="7020" y="17312"/>
                    <a:pt x="5273" y="16159"/>
                  </a:cubicBezTo>
                  <a:cubicBezTo>
                    <a:pt x="3548" y="15006"/>
                    <a:pt x="1767" y="15960"/>
                    <a:pt x="855" y="15635"/>
                  </a:cubicBezTo>
                  <a:cubicBezTo>
                    <a:pt x="0" y="15310"/>
                    <a:pt x="252" y="14922"/>
                    <a:pt x="715" y="14534"/>
                  </a:cubicBezTo>
                  <a:cubicBezTo>
                    <a:pt x="1178" y="14146"/>
                    <a:pt x="2202" y="13978"/>
                    <a:pt x="3352" y="13779"/>
                  </a:cubicBezTo>
                  <a:cubicBezTo>
                    <a:pt x="4502" y="13580"/>
                    <a:pt x="5638" y="13947"/>
                    <a:pt x="6480" y="13538"/>
                  </a:cubicBezTo>
                  <a:cubicBezTo>
                    <a:pt x="7293" y="13129"/>
                    <a:pt x="7349" y="12123"/>
                    <a:pt x="7307" y="11651"/>
                  </a:cubicBezTo>
                  <a:cubicBezTo>
                    <a:pt x="7265" y="11180"/>
                    <a:pt x="6634" y="11525"/>
                    <a:pt x="6255" y="11180"/>
                  </a:cubicBezTo>
                  <a:cubicBezTo>
                    <a:pt x="5876" y="10834"/>
                    <a:pt x="5947" y="10215"/>
                    <a:pt x="5414" y="9922"/>
                  </a:cubicBezTo>
                  <a:cubicBezTo>
                    <a:pt x="4881" y="9628"/>
                    <a:pt x="4067" y="9806"/>
                    <a:pt x="3590" y="9712"/>
                  </a:cubicBezTo>
                  <a:cubicBezTo>
                    <a:pt x="3113" y="9618"/>
                    <a:pt x="3106" y="9497"/>
                    <a:pt x="3029" y="9450"/>
                  </a:cubicBezTo>
                </a:path>
              </a:pathLst>
            </a:custGeom>
            <a:grpFill/>
            <a:ln w="38100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/>
              <a:endParaRPr lang="zh-CN" altLang="en-US" sz="1900" b="1">
                <a:solidFill>
                  <a:srgbClr val="F8F8F8"/>
                </a:solidFill>
                <a:ea typeface="微软雅黑" panose="020B0503020204020204" charset="-122"/>
              </a:endParaRPr>
            </a:p>
          </p:txBody>
        </p:sp>
      </p:grpSp>
      <p:sp>
        <p:nvSpPr>
          <p:cNvPr id="48" name="Text Box 16"/>
          <p:cNvSpPr txBox="1">
            <a:spLocks noChangeArrowheads="1"/>
          </p:cNvSpPr>
          <p:nvPr/>
        </p:nvSpPr>
        <p:spPr bwMode="auto">
          <a:xfrm>
            <a:off x="3024059" y="2692047"/>
            <a:ext cx="2148886" cy="334792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chemeClr val="bg1"/>
            </a:solidFill>
            <a:bevel/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txBody>
          <a:bodyPr lIns="82816" tIns="41407" rIns="82816" bIns="41407" anchor="ctr"/>
          <a:lstStyle>
            <a:defPPr>
              <a:defRPr lang="zh-CN"/>
            </a:defPPr>
          </a:lstStyle>
          <a:p>
            <a:pPr algn="ctr">
              <a:lnSpc>
                <a:spcPct val="130000"/>
              </a:lnSpc>
            </a:pPr>
            <a:r>
              <a:rPr lang="en-US" altLang="zh-CN" sz="1500" b="1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r>
              <a:rPr lang="zh-CN" altLang="en-US" sz="1500" b="1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团队</a:t>
            </a:r>
          </a:p>
        </p:txBody>
      </p:sp>
      <p:sp>
        <p:nvSpPr>
          <p:cNvPr id="49" name="Rectangle 17"/>
          <p:cNvSpPr>
            <a:spLocks noChangeArrowheads="1"/>
          </p:cNvSpPr>
          <p:nvPr/>
        </p:nvSpPr>
        <p:spPr bwMode="auto">
          <a:xfrm>
            <a:off x="3024061" y="3186365"/>
            <a:ext cx="2150324" cy="194962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txBody>
          <a:bodyPr lIns="82816" tIns="41407" rIns="82816" bIns="41407" anchor="ctr"/>
          <a:lstStyle/>
          <a:p>
            <a:pPr>
              <a:lnSpc>
                <a:spcPct val="130000"/>
              </a:lnSpc>
            </a:pPr>
            <a:endParaRPr lang="zh-CN" altLang="en-US" sz="13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0" name="Text Box 18"/>
          <p:cNvSpPr txBox="1">
            <a:spLocks noChangeArrowheads="1"/>
          </p:cNvSpPr>
          <p:nvPr/>
        </p:nvSpPr>
        <p:spPr bwMode="auto">
          <a:xfrm>
            <a:off x="7017619" y="2692049"/>
            <a:ext cx="2150324" cy="362692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bg1"/>
            </a:solidFill>
            <a:bevel/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txBody>
          <a:bodyPr lIns="82816" tIns="41407" rIns="82816" bIns="41407" anchor="ctr"/>
          <a:lstStyle>
            <a:defPPr>
              <a:defRPr lang="zh-CN"/>
            </a:defPPr>
            <a:lvl1pPr algn="ctr">
              <a:defRPr sz="2000" b="1">
                <a:solidFill>
                  <a:srgbClr val="F8F8F8"/>
                </a:solidFill>
                <a:ea typeface="微软雅黑" panose="020B0503020204020204" charset="-122"/>
              </a:defRPr>
            </a:lvl1pPr>
          </a:lstStyle>
          <a:p>
            <a:pPr>
              <a:lnSpc>
                <a:spcPct val="130000"/>
              </a:lnSpc>
            </a:pPr>
            <a:r>
              <a:rPr lang="en-US" altLang="zh-CN" sz="1500" dirty="0">
                <a:latin typeface="微软雅黑" panose="020B0503020204020204" charset="-122"/>
              </a:rPr>
              <a:t>B</a:t>
            </a:r>
            <a:r>
              <a:rPr lang="zh-CN" altLang="en-US" sz="1500" dirty="0">
                <a:latin typeface="微软雅黑" panose="020B0503020204020204" charset="-122"/>
              </a:rPr>
              <a:t>团队</a:t>
            </a:r>
          </a:p>
        </p:txBody>
      </p:sp>
      <p:sp>
        <p:nvSpPr>
          <p:cNvPr id="51" name="Rectangle 19"/>
          <p:cNvSpPr>
            <a:spLocks noChangeArrowheads="1"/>
          </p:cNvSpPr>
          <p:nvPr/>
        </p:nvSpPr>
        <p:spPr bwMode="auto">
          <a:xfrm>
            <a:off x="7017619" y="3207568"/>
            <a:ext cx="2150324" cy="1949624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txBody>
          <a:bodyPr lIns="82816" tIns="41407" rIns="82816" bIns="41407" anchor="ctr"/>
          <a:lstStyle/>
          <a:p>
            <a:pPr>
              <a:lnSpc>
                <a:spcPct val="130000"/>
              </a:lnSpc>
            </a:pPr>
            <a:endParaRPr lang="zh-CN" altLang="en-US" sz="13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2" name="Text Box 20"/>
          <p:cNvSpPr txBox="1">
            <a:spLocks noChangeArrowheads="1"/>
          </p:cNvSpPr>
          <p:nvPr/>
        </p:nvSpPr>
        <p:spPr bwMode="auto">
          <a:xfrm>
            <a:off x="3183610" y="3315902"/>
            <a:ext cx="1868598" cy="1684061"/>
          </a:xfrm>
          <a:prstGeom prst="rect">
            <a:avLst/>
          </a:prstGeom>
          <a:noFill/>
          <a:ln>
            <a:noFill/>
          </a:ln>
          <a:effectLst/>
        </p:spPr>
        <p:txBody>
          <a:bodyPr lIns="82816" tIns="41407" rIns="82816" bIns="41407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您的内容打在这里，或者通过复制您的文本后，在此框中选择粘贴，并选择只保留文字。</a:t>
            </a:r>
          </a:p>
        </p:txBody>
      </p:sp>
      <p:sp>
        <p:nvSpPr>
          <p:cNvPr id="53" name="Text Box 21"/>
          <p:cNvSpPr txBox="1">
            <a:spLocks noChangeArrowheads="1"/>
          </p:cNvSpPr>
          <p:nvPr/>
        </p:nvSpPr>
        <p:spPr bwMode="auto">
          <a:xfrm>
            <a:off x="7178604" y="3315902"/>
            <a:ext cx="1868598" cy="1684061"/>
          </a:xfrm>
          <a:prstGeom prst="rect">
            <a:avLst/>
          </a:prstGeom>
          <a:noFill/>
          <a:ln>
            <a:noFill/>
          </a:ln>
          <a:effectLst/>
        </p:spPr>
        <p:txBody>
          <a:bodyPr lIns="82816" tIns="41407" rIns="82816" bIns="41407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您的内容打在这里，或者通过复制您的文本后，在此框中选择粘贴，并选择只保留文字。</a:t>
            </a:r>
          </a:p>
        </p:txBody>
      </p:sp>
      <p:grpSp>
        <p:nvGrpSpPr>
          <p:cNvPr id="54" name="Group 22"/>
          <p:cNvGrpSpPr/>
          <p:nvPr/>
        </p:nvGrpSpPr>
        <p:grpSpPr bwMode="auto">
          <a:xfrm>
            <a:off x="5599630" y="2738486"/>
            <a:ext cx="977419" cy="978547"/>
            <a:chOff x="0" y="0"/>
            <a:chExt cx="1700" cy="1700"/>
          </a:xfrm>
          <a:solidFill>
            <a:schemeClr val="bg1">
              <a:lumMod val="65000"/>
            </a:schemeClr>
          </a:solidFill>
        </p:grpSpPr>
        <p:sp>
          <p:nvSpPr>
            <p:cNvPr id="55" name="Oval 23"/>
            <p:cNvSpPr>
              <a:spLocks noChangeArrowheads="1"/>
            </p:cNvSpPr>
            <p:nvPr/>
          </p:nvSpPr>
          <p:spPr bwMode="auto">
            <a:xfrm>
              <a:off x="0" y="0"/>
              <a:ext cx="1700" cy="1700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bg1"/>
              </a:solidFill>
              <a:round/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>
                <a:lnSpc>
                  <a:spcPct val="130000"/>
                </a:lnSpc>
              </a:pPr>
              <a:endParaRPr lang="zh-CN" altLang="en-US" sz="13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6" name="WordArt 24"/>
            <p:cNvSpPr>
              <a:spLocks noChangeArrowheads="1" noChangeShapeType="1"/>
            </p:cNvSpPr>
            <p:nvPr/>
          </p:nvSpPr>
          <p:spPr bwMode="auto">
            <a:xfrm>
              <a:off x="269" y="459"/>
              <a:ext cx="1149" cy="877"/>
            </a:xfrm>
            <a:prstGeom prst="rect">
              <a:avLst/>
            </a:prstGeom>
            <a:noFill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=""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400" b="1" dirty="0">
                  <a:solidFill>
                    <a:srgbClr val="F8F8F8"/>
                  </a:solidFill>
                  <a:latin typeface="微软雅黑" panose="020B0503020204020204" charset="-122"/>
                  <a:ea typeface="微软雅黑" panose="020B0503020204020204" charset="-122"/>
                </a:rPr>
                <a:t>VS</a:t>
              </a:r>
              <a:endParaRPr lang="zh-CN" altLang="en-US" sz="400" b="1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57" name="Rectangle 269"/>
          <p:cNvSpPr/>
          <p:nvPr/>
        </p:nvSpPr>
        <p:spPr>
          <a:xfrm>
            <a:off x="1488089" y="5445225"/>
            <a:ext cx="9311822" cy="892188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bg1"/>
            </a:solidFill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816" tIns="41407" rIns="82816" bIns="41407" rtlCol="0" anchor="ctr"/>
          <a:lstStyle/>
          <a:p>
            <a:pPr algn="ctr"/>
            <a:endParaRPr lang="en-US" sz="90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8" name="Text Box 7"/>
          <p:cNvSpPr txBox="1">
            <a:spLocks noChangeArrowheads="1"/>
          </p:cNvSpPr>
          <p:nvPr/>
        </p:nvSpPr>
        <p:spPr bwMode="auto">
          <a:xfrm>
            <a:off x="2064078" y="5409264"/>
            <a:ext cx="7981150" cy="9709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1407" tIns="20705" rIns="41407" bIns="20705" anchor="ctr">
            <a:spAutoFit/>
          </a:bodyPr>
          <a:lstStyle/>
          <a:p>
            <a:pPr algn="ctr" defTabSz="985520">
              <a:lnSpc>
                <a:spcPct val="130000"/>
              </a:lnSpc>
            </a:pPr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Open Sans Semibold" pitchFamily="34" charset="0"/>
              </a:rPr>
              <a:t> 亮亮图文旗舰店</a:t>
            </a:r>
            <a:r>
              <a:rPr lang="en-US" altLang="zh-CN" sz="16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Open Sans Semibold" pitchFamily="34" charset="0"/>
              </a:rPr>
              <a:t>https://liangliangtuwen.tmall.com</a:t>
            </a:r>
          </a:p>
          <a:p>
            <a:pPr algn="ctr" defTabSz="985520">
              <a:lnSpc>
                <a:spcPct val="130000"/>
              </a:lnSpc>
            </a:pPr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Open Sans Semibold" pitchFamily="34" charset="0"/>
              </a:rPr>
              <a:t>贴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Open Sans Semibold" pitchFamily="34" charset="0"/>
              </a:rPr>
              <a:t>，并选择只保留文字。在此录入上述图表的综合描述说明，在此录入上述图表的综合描述说明。</a:t>
            </a:r>
            <a:endParaRPr 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Open Sans Semibold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bldLvl="0" animBg="1" autoUpdateAnimBg="0"/>
      <p:bldP spid="49" grpId="0" animBg="1"/>
      <p:bldP spid="50" grpId="0" bldLvl="0" animBg="1" autoUpdateAnimBg="0"/>
      <p:bldP spid="51" grpId="0" animBg="1"/>
      <p:bldP spid="52" grpId="0" bldLvl="0"/>
      <p:bldP spid="53" grpId="0"/>
      <p:bldP spid="57" grpId="0" animBg="1"/>
      <p:bldP spid="5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20800" y="1815292"/>
            <a:ext cx="3352800" cy="3367792"/>
            <a:chOff x="3314700" y="891188"/>
            <a:chExt cx="2511693" cy="2522924"/>
          </a:xfrm>
        </p:grpSpPr>
        <p:sp>
          <p:nvSpPr>
            <p:cNvPr id="3" name="等腰三角形 2"/>
            <p:cNvSpPr/>
            <p:nvPr/>
          </p:nvSpPr>
          <p:spPr>
            <a:xfrm rot="-5400000">
              <a:off x="3006852" y="1885950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4" name="等腰三角形 3"/>
            <p:cNvSpPr/>
            <p:nvPr/>
          </p:nvSpPr>
          <p:spPr>
            <a:xfrm rot="-4873171">
              <a:off x="3018461" y="1734736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5" name="等腰三角形 4"/>
            <p:cNvSpPr/>
            <p:nvPr/>
          </p:nvSpPr>
          <p:spPr>
            <a:xfrm rot="-4346342">
              <a:off x="3053018" y="1587066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6" name="等腰三角形 5"/>
            <p:cNvSpPr/>
            <p:nvPr/>
          </p:nvSpPr>
          <p:spPr>
            <a:xfrm rot="-3819512">
              <a:off x="3109710" y="1446401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7" name="等腰三角形 6"/>
            <p:cNvSpPr/>
            <p:nvPr/>
          </p:nvSpPr>
          <p:spPr>
            <a:xfrm rot="-3292683">
              <a:off x="3187211" y="1316039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8" name="等腰三角形 7"/>
            <p:cNvSpPr/>
            <p:nvPr/>
          </p:nvSpPr>
          <p:spPr>
            <a:xfrm rot="-2765854">
              <a:off x="3283703" y="1199036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9" name="等腰三角形 8"/>
            <p:cNvSpPr/>
            <p:nvPr/>
          </p:nvSpPr>
          <p:spPr>
            <a:xfrm rot="-2239024">
              <a:off x="3396925" y="1098133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等腰三角形 9"/>
            <p:cNvSpPr/>
            <p:nvPr/>
          </p:nvSpPr>
          <p:spPr>
            <a:xfrm rot="-1712195">
              <a:off x="3524223" y="1015696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" name="等腰三角形 10"/>
            <p:cNvSpPr/>
            <p:nvPr/>
          </p:nvSpPr>
          <p:spPr>
            <a:xfrm rot="-1185366">
              <a:off x="3662612" y="953657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2" name="等腰三角形 11"/>
            <p:cNvSpPr/>
            <p:nvPr/>
          </p:nvSpPr>
          <p:spPr>
            <a:xfrm rot="-658537">
              <a:off x="3808850" y="913470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3" name="等腰三角形 12"/>
            <p:cNvSpPr/>
            <p:nvPr/>
          </p:nvSpPr>
          <p:spPr>
            <a:xfrm rot="-131707">
              <a:off x="3959509" y="896077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4" name="等腰三角形 13"/>
            <p:cNvSpPr/>
            <p:nvPr/>
          </p:nvSpPr>
          <p:spPr>
            <a:xfrm rot="395122">
              <a:off x="4111057" y="901886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5" name="等腰三角形 14"/>
            <p:cNvSpPr/>
            <p:nvPr/>
          </p:nvSpPr>
          <p:spPr>
            <a:xfrm rot="921952">
              <a:off x="4259943" y="930761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6" name="等腰三角形 15"/>
            <p:cNvSpPr/>
            <p:nvPr/>
          </p:nvSpPr>
          <p:spPr>
            <a:xfrm rot="1448781">
              <a:off x="4402675" y="982024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7" name="等腰三角形 16"/>
            <p:cNvSpPr/>
            <p:nvPr/>
          </p:nvSpPr>
          <p:spPr>
            <a:xfrm rot="1975610">
              <a:off x="4535910" y="1054475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8" name="等腰三角形 17"/>
            <p:cNvSpPr/>
            <p:nvPr/>
          </p:nvSpPr>
          <p:spPr>
            <a:xfrm rot="2502439">
              <a:off x="4656524" y="1146414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9" name="等腰三角形 18"/>
            <p:cNvSpPr/>
            <p:nvPr/>
          </p:nvSpPr>
          <p:spPr>
            <a:xfrm rot="3029268">
              <a:off x="4761689" y="1255688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0" name="等腰三角形 19"/>
            <p:cNvSpPr/>
            <p:nvPr/>
          </p:nvSpPr>
          <p:spPr>
            <a:xfrm rot="3556098">
              <a:off x="4848942" y="1379735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1" name="等腰三角形 20"/>
            <p:cNvSpPr/>
            <p:nvPr/>
          </p:nvSpPr>
          <p:spPr>
            <a:xfrm rot="4082927">
              <a:off x="4916236" y="1515647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2" name="等腰三角形 21"/>
            <p:cNvSpPr/>
            <p:nvPr/>
          </p:nvSpPr>
          <p:spPr>
            <a:xfrm rot="4609756">
              <a:off x="4961995" y="1660238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3" name="等腰三角形 22"/>
            <p:cNvSpPr/>
            <p:nvPr/>
          </p:nvSpPr>
          <p:spPr>
            <a:xfrm rot="5136585">
              <a:off x="4985145" y="1810120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4" name="等腰三角形 23"/>
            <p:cNvSpPr/>
            <p:nvPr/>
          </p:nvSpPr>
          <p:spPr>
            <a:xfrm rot="5663415">
              <a:off x="4985145" y="1961780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5" name="等腰三角形 24"/>
            <p:cNvSpPr/>
            <p:nvPr/>
          </p:nvSpPr>
          <p:spPr>
            <a:xfrm rot="6190244">
              <a:off x="4961995" y="2111662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6" name="等腰三角形 25"/>
            <p:cNvSpPr/>
            <p:nvPr/>
          </p:nvSpPr>
          <p:spPr>
            <a:xfrm rot="6717073">
              <a:off x="4916236" y="2256253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7" name="等腰三角形 26"/>
            <p:cNvSpPr/>
            <p:nvPr/>
          </p:nvSpPr>
          <p:spPr>
            <a:xfrm rot="7243903">
              <a:off x="4848942" y="2392165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8" name="等腰三角形 27"/>
            <p:cNvSpPr/>
            <p:nvPr/>
          </p:nvSpPr>
          <p:spPr>
            <a:xfrm rot="7770732">
              <a:off x="4761689" y="2516212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9" name="等腰三角形 28"/>
            <p:cNvSpPr/>
            <p:nvPr/>
          </p:nvSpPr>
          <p:spPr>
            <a:xfrm rot="8297562">
              <a:off x="4656524" y="2625486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0" name="等腰三角形 29"/>
            <p:cNvSpPr/>
            <p:nvPr/>
          </p:nvSpPr>
          <p:spPr>
            <a:xfrm rot="8824391">
              <a:off x="4535910" y="2717425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1" name="等腰三角形 30"/>
            <p:cNvSpPr/>
            <p:nvPr/>
          </p:nvSpPr>
          <p:spPr>
            <a:xfrm rot="9351220">
              <a:off x="4402675" y="2789876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2" name="等腰三角形 31"/>
            <p:cNvSpPr/>
            <p:nvPr/>
          </p:nvSpPr>
          <p:spPr>
            <a:xfrm rot="9878049">
              <a:off x="4259943" y="2841140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3" name="等腰三角形 32"/>
            <p:cNvSpPr/>
            <p:nvPr/>
          </p:nvSpPr>
          <p:spPr>
            <a:xfrm rot="10404879">
              <a:off x="4111057" y="2870014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4" name="等腰三角形 33"/>
            <p:cNvSpPr/>
            <p:nvPr/>
          </p:nvSpPr>
          <p:spPr>
            <a:xfrm rot="10931708">
              <a:off x="3959509" y="2875823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5" name="等腰三角形 34"/>
            <p:cNvSpPr/>
            <p:nvPr/>
          </p:nvSpPr>
          <p:spPr>
            <a:xfrm rot="11458537">
              <a:off x="3808850" y="2858430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6" name="等腰三角形 35"/>
            <p:cNvSpPr/>
            <p:nvPr/>
          </p:nvSpPr>
          <p:spPr>
            <a:xfrm rot="11985366">
              <a:off x="3662612" y="2818243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7" name="等腰三角形 36"/>
            <p:cNvSpPr/>
            <p:nvPr/>
          </p:nvSpPr>
          <p:spPr>
            <a:xfrm rot="12512195">
              <a:off x="3524222" y="2756204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8" name="等腰三角形 37"/>
            <p:cNvSpPr/>
            <p:nvPr/>
          </p:nvSpPr>
          <p:spPr>
            <a:xfrm rot="13039025">
              <a:off x="3396925" y="2673767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9" name="等腰三角形 38"/>
            <p:cNvSpPr/>
            <p:nvPr/>
          </p:nvSpPr>
          <p:spPr>
            <a:xfrm rot="13565854">
              <a:off x="3283703" y="2572864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40" name="等腰三角形 39"/>
            <p:cNvSpPr/>
            <p:nvPr/>
          </p:nvSpPr>
          <p:spPr>
            <a:xfrm rot="14092683">
              <a:off x="3187211" y="2455861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41" name="等腰三角形 40"/>
            <p:cNvSpPr/>
            <p:nvPr/>
          </p:nvSpPr>
          <p:spPr>
            <a:xfrm rot="14619512">
              <a:off x="3109710" y="2325499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42" name="等腰三角形 41"/>
            <p:cNvSpPr/>
            <p:nvPr/>
          </p:nvSpPr>
          <p:spPr>
            <a:xfrm rot="15146342">
              <a:off x="3053018" y="2184834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43" name="等腰三角形 42"/>
            <p:cNvSpPr/>
            <p:nvPr/>
          </p:nvSpPr>
          <p:spPr>
            <a:xfrm rot="15673171">
              <a:off x="3018461" y="2037164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44" name="文本框 43"/>
          <p:cNvSpPr txBox="1"/>
          <p:nvPr/>
        </p:nvSpPr>
        <p:spPr>
          <a:xfrm>
            <a:off x="0" y="2819400"/>
            <a:ext cx="12192000" cy="1200329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               年度工作概述</a:t>
            </a:r>
          </a:p>
        </p:txBody>
      </p:sp>
      <p:sp>
        <p:nvSpPr>
          <p:cNvPr id="45" name="文本框 44"/>
          <p:cNvSpPr txBox="1"/>
          <p:nvPr/>
        </p:nvSpPr>
        <p:spPr>
          <a:xfrm>
            <a:off x="2588187" y="2858589"/>
            <a:ext cx="7537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zh-CN" altLang="en-US" sz="7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组合 66"/>
          <p:cNvGrpSpPr/>
          <p:nvPr/>
        </p:nvGrpSpPr>
        <p:grpSpPr>
          <a:xfrm>
            <a:off x="252312" y="1847668"/>
            <a:ext cx="2703496" cy="2815505"/>
            <a:chOff x="143508" y="1853921"/>
            <a:chExt cx="2052922" cy="2343317"/>
          </a:xfrm>
        </p:grpSpPr>
        <p:sp>
          <p:nvSpPr>
            <p:cNvPr id="68" name="Freeform 5"/>
            <p:cNvSpPr/>
            <p:nvPr/>
          </p:nvSpPr>
          <p:spPr bwMode="auto">
            <a:xfrm>
              <a:off x="143508" y="1853921"/>
              <a:ext cx="2052922" cy="2343317"/>
            </a:xfrm>
            <a:custGeom>
              <a:avLst/>
              <a:gdLst>
                <a:gd name="T0" fmla="*/ 1112 w 1328"/>
                <a:gd name="T1" fmla="*/ 1328 h 1328"/>
                <a:gd name="T2" fmla="*/ 1142 w 1328"/>
                <a:gd name="T3" fmla="*/ 880 h 1328"/>
                <a:gd name="T4" fmla="*/ 1156 w 1328"/>
                <a:gd name="T5" fmla="*/ 886 h 1328"/>
                <a:gd name="T6" fmla="*/ 1188 w 1328"/>
                <a:gd name="T7" fmla="*/ 894 h 1328"/>
                <a:gd name="T8" fmla="*/ 1204 w 1328"/>
                <a:gd name="T9" fmla="*/ 896 h 1328"/>
                <a:gd name="T10" fmla="*/ 1228 w 1328"/>
                <a:gd name="T11" fmla="*/ 894 h 1328"/>
                <a:gd name="T12" fmla="*/ 1252 w 1328"/>
                <a:gd name="T13" fmla="*/ 886 h 1328"/>
                <a:gd name="T14" fmla="*/ 1292 w 1328"/>
                <a:gd name="T15" fmla="*/ 860 h 1328"/>
                <a:gd name="T16" fmla="*/ 1318 w 1328"/>
                <a:gd name="T17" fmla="*/ 820 h 1328"/>
                <a:gd name="T18" fmla="*/ 1326 w 1328"/>
                <a:gd name="T19" fmla="*/ 796 h 1328"/>
                <a:gd name="T20" fmla="*/ 1328 w 1328"/>
                <a:gd name="T21" fmla="*/ 772 h 1328"/>
                <a:gd name="T22" fmla="*/ 1328 w 1328"/>
                <a:gd name="T23" fmla="*/ 760 h 1328"/>
                <a:gd name="T24" fmla="*/ 1322 w 1328"/>
                <a:gd name="T25" fmla="*/ 736 h 1328"/>
                <a:gd name="T26" fmla="*/ 1306 w 1328"/>
                <a:gd name="T27" fmla="*/ 702 h 1328"/>
                <a:gd name="T28" fmla="*/ 1274 w 1328"/>
                <a:gd name="T29" fmla="*/ 670 h 1328"/>
                <a:gd name="T30" fmla="*/ 1240 w 1328"/>
                <a:gd name="T31" fmla="*/ 654 h 1328"/>
                <a:gd name="T32" fmla="*/ 1216 w 1328"/>
                <a:gd name="T33" fmla="*/ 648 h 1328"/>
                <a:gd name="T34" fmla="*/ 1204 w 1328"/>
                <a:gd name="T35" fmla="*/ 648 h 1328"/>
                <a:gd name="T36" fmla="*/ 1172 w 1328"/>
                <a:gd name="T37" fmla="*/ 652 h 1328"/>
                <a:gd name="T38" fmla="*/ 1142 w 1328"/>
                <a:gd name="T39" fmla="*/ 664 h 1328"/>
                <a:gd name="T40" fmla="*/ 1112 w 1328"/>
                <a:gd name="T41" fmla="*/ 682 h 1328"/>
                <a:gd name="T42" fmla="*/ 1112 w 1328"/>
                <a:gd name="T43" fmla="*/ 216 h 1328"/>
                <a:gd name="T44" fmla="*/ 664 w 1328"/>
                <a:gd name="T45" fmla="*/ 186 h 1328"/>
                <a:gd name="T46" fmla="*/ 670 w 1328"/>
                <a:gd name="T47" fmla="*/ 172 h 1328"/>
                <a:gd name="T48" fmla="*/ 678 w 1328"/>
                <a:gd name="T49" fmla="*/ 140 h 1328"/>
                <a:gd name="T50" fmla="*/ 680 w 1328"/>
                <a:gd name="T51" fmla="*/ 124 h 1328"/>
                <a:gd name="T52" fmla="*/ 678 w 1328"/>
                <a:gd name="T53" fmla="*/ 100 h 1328"/>
                <a:gd name="T54" fmla="*/ 670 w 1328"/>
                <a:gd name="T55" fmla="*/ 76 h 1328"/>
                <a:gd name="T56" fmla="*/ 644 w 1328"/>
                <a:gd name="T57" fmla="*/ 36 h 1328"/>
                <a:gd name="T58" fmla="*/ 604 w 1328"/>
                <a:gd name="T59" fmla="*/ 10 h 1328"/>
                <a:gd name="T60" fmla="*/ 580 w 1328"/>
                <a:gd name="T61" fmla="*/ 2 h 1328"/>
                <a:gd name="T62" fmla="*/ 556 w 1328"/>
                <a:gd name="T63" fmla="*/ 0 h 1328"/>
                <a:gd name="T64" fmla="*/ 544 w 1328"/>
                <a:gd name="T65" fmla="*/ 0 h 1328"/>
                <a:gd name="T66" fmla="*/ 520 w 1328"/>
                <a:gd name="T67" fmla="*/ 6 h 1328"/>
                <a:gd name="T68" fmla="*/ 486 w 1328"/>
                <a:gd name="T69" fmla="*/ 22 h 1328"/>
                <a:gd name="T70" fmla="*/ 454 w 1328"/>
                <a:gd name="T71" fmla="*/ 54 h 1328"/>
                <a:gd name="T72" fmla="*/ 438 w 1328"/>
                <a:gd name="T73" fmla="*/ 88 h 1328"/>
                <a:gd name="T74" fmla="*/ 432 w 1328"/>
                <a:gd name="T75" fmla="*/ 112 h 1328"/>
                <a:gd name="T76" fmla="*/ 432 w 1328"/>
                <a:gd name="T77" fmla="*/ 124 h 1328"/>
                <a:gd name="T78" fmla="*/ 436 w 1328"/>
                <a:gd name="T79" fmla="*/ 156 h 1328"/>
                <a:gd name="T80" fmla="*/ 448 w 1328"/>
                <a:gd name="T81" fmla="*/ 186 h 1328"/>
                <a:gd name="T82" fmla="*/ 432 w 1328"/>
                <a:gd name="T83" fmla="*/ 216 h 1328"/>
                <a:gd name="T84" fmla="*/ 0 w 1328"/>
                <a:gd name="T85" fmla="*/ 216 h 1328"/>
                <a:gd name="T86" fmla="*/ 1112 w 1328"/>
                <a:gd name="T87" fmla="*/ 1328 h 1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28" h="1328">
                  <a:moveTo>
                    <a:pt x="1112" y="1328"/>
                  </a:moveTo>
                  <a:lnTo>
                    <a:pt x="1112" y="1328"/>
                  </a:lnTo>
                  <a:lnTo>
                    <a:pt x="1112" y="862"/>
                  </a:lnTo>
                  <a:lnTo>
                    <a:pt x="1142" y="880"/>
                  </a:lnTo>
                  <a:lnTo>
                    <a:pt x="1142" y="880"/>
                  </a:lnTo>
                  <a:lnTo>
                    <a:pt x="1156" y="886"/>
                  </a:lnTo>
                  <a:lnTo>
                    <a:pt x="1172" y="892"/>
                  </a:lnTo>
                  <a:lnTo>
                    <a:pt x="1188" y="894"/>
                  </a:lnTo>
                  <a:lnTo>
                    <a:pt x="1204" y="896"/>
                  </a:lnTo>
                  <a:lnTo>
                    <a:pt x="1204" y="896"/>
                  </a:lnTo>
                  <a:lnTo>
                    <a:pt x="1216" y="896"/>
                  </a:lnTo>
                  <a:lnTo>
                    <a:pt x="1228" y="894"/>
                  </a:lnTo>
                  <a:lnTo>
                    <a:pt x="1240" y="890"/>
                  </a:lnTo>
                  <a:lnTo>
                    <a:pt x="1252" y="886"/>
                  </a:lnTo>
                  <a:lnTo>
                    <a:pt x="1274" y="874"/>
                  </a:lnTo>
                  <a:lnTo>
                    <a:pt x="1292" y="860"/>
                  </a:lnTo>
                  <a:lnTo>
                    <a:pt x="1306" y="842"/>
                  </a:lnTo>
                  <a:lnTo>
                    <a:pt x="1318" y="820"/>
                  </a:lnTo>
                  <a:lnTo>
                    <a:pt x="1322" y="808"/>
                  </a:lnTo>
                  <a:lnTo>
                    <a:pt x="1326" y="796"/>
                  </a:lnTo>
                  <a:lnTo>
                    <a:pt x="1328" y="784"/>
                  </a:lnTo>
                  <a:lnTo>
                    <a:pt x="1328" y="772"/>
                  </a:lnTo>
                  <a:lnTo>
                    <a:pt x="1328" y="772"/>
                  </a:lnTo>
                  <a:lnTo>
                    <a:pt x="1328" y="760"/>
                  </a:lnTo>
                  <a:lnTo>
                    <a:pt x="1326" y="748"/>
                  </a:lnTo>
                  <a:lnTo>
                    <a:pt x="1322" y="736"/>
                  </a:lnTo>
                  <a:lnTo>
                    <a:pt x="1318" y="724"/>
                  </a:lnTo>
                  <a:lnTo>
                    <a:pt x="1306" y="702"/>
                  </a:lnTo>
                  <a:lnTo>
                    <a:pt x="1292" y="684"/>
                  </a:lnTo>
                  <a:lnTo>
                    <a:pt x="1274" y="670"/>
                  </a:lnTo>
                  <a:lnTo>
                    <a:pt x="1252" y="658"/>
                  </a:lnTo>
                  <a:lnTo>
                    <a:pt x="1240" y="654"/>
                  </a:lnTo>
                  <a:lnTo>
                    <a:pt x="1228" y="650"/>
                  </a:lnTo>
                  <a:lnTo>
                    <a:pt x="1216" y="648"/>
                  </a:lnTo>
                  <a:lnTo>
                    <a:pt x="1204" y="648"/>
                  </a:lnTo>
                  <a:lnTo>
                    <a:pt x="1204" y="648"/>
                  </a:lnTo>
                  <a:lnTo>
                    <a:pt x="1188" y="650"/>
                  </a:lnTo>
                  <a:lnTo>
                    <a:pt x="1172" y="652"/>
                  </a:lnTo>
                  <a:lnTo>
                    <a:pt x="1156" y="658"/>
                  </a:lnTo>
                  <a:lnTo>
                    <a:pt x="1142" y="664"/>
                  </a:lnTo>
                  <a:lnTo>
                    <a:pt x="1112" y="682"/>
                  </a:lnTo>
                  <a:lnTo>
                    <a:pt x="1112" y="682"/>
                  </a:lnTo>
                  <a:lnTo>
                    <a:pt x="1112" y="216"/>
                  </a:lnTo>
                  <a:lnTo>
                    <a:pt x="1112" y="216"/>
                  </a:lnTo>
                  <a:lnTo>
                    <a:pt x="646" y="216"/>
                  </a:lnTo>
                  <a:lnTo>
                    <a:pt x="664" y="186"/>
                  </a:lnTo>
                  <a:lnTo>
                    <a:pt x="664" y="186"/>
                  </a:lnTo>
                  <a:lnTo>
                    <a:pt x="670" y="172"/>
                  </a:lnTo>
                  <a:lnTo>
                    <a:pt x="676" y="156"/>
                  </a:lnTo>
                  <a:lnTo>
                    <a:pt x="678" y="140"/>
                  </a:lnTo>
                  <a:lnTo>
                    <a:pt x="680" y="124"/>
                  </a:lnTo>
                  <a:lnTo>
                    <a:pt x="680" y="124"/>
                  </a:lnTo>
                  <a:lnTo>
                    <a:pt x="680" y="112"/>
                  </a:lnTo>
                  <a:lnTo>
                    <a:pt x="678" y="100"/>
                  </a:lnTo>
                  <a:lnTo>
                    <a:pt x="674" y="88"/>
                  </a:lnTo>
                  <a:lnTo>
                    <a:pt x="670" y="76"/>
                  </a:lnTo>
                  <a:lnTo>
                    <a:pt x="658" y="54"/>
                  </a:lnTo>
                  <a:lnTo>
                    <a:pt x="644" y="36"/>
                  </a:lnTo>
                  <a:lnTo>
                    <a:pt x="626" y="22"/>
                  </a:lnTo>
                  <a:lnTo>
                    <a:pt x="604" y="10"/>
                  </a:lnTo>
                  <a:lnTo>
                    <a:pt x="592" y="6"/>
                  </a:lnTo>
                  <a:lnTo>
                    <a:pt x="580" y="2"/>
                  </a:lnTo>
                  <a:lnTo>
                    <a:pt x="568" y="0"/>
                  </a:lnTo>
                  <a:lnTo>
                    <a:pt x="556" y="0"/>
                  </a:lnTo>
                  <a:lnTo>
                    <a:pt x="556" y="0"/>
                  </a:lnTo>
                  <a:lnTo>
                    <a:pt x="544" y="0"/>
                  </a:lnTo>
                  <a:lnTo>
                    <a:pt x="532" y="2"/>
                  </a:lnTo>
                  <a:lnTo>
                    <a:pt x="520" y="6"/>
                  </a:lnTo>
                  <a:lnTo>
                    <a:pt x="508" y="10"/>
                  </a:lnTo>
                  <a:lnTo>
                    <a:pt x="486" y="22"/>
                  </a:lnTo>
                  <a:lnTo>
                    <a:pt x="468" y="36"/>
                  </a:lnTo>
                  <a:lnTo>
                    <a:pt x="454" y="54"/>
                  </a:lnTo>
                  <a:lnTo>
                    <a:pt x="442" y="76"/>
                  </a:lnTo>
                  <a:lnTo>
                    <a:pt x="438" y="88"/>
                  </a:lnTo>
                  <a:lnTo>
                    <a:pt x="434" y="100"/>
                  </a:lnTo>
                  <a:lnTo>
                    <a:pt x="432" y="112"/>
                  </a:lnTo>
                  <a:lnTo>
                    <a:pt x="432" y="124"/>
                  </a:lnTo>
                  <a:lnTo>
                    <a:pt x="432" y="124"/>
                  </a:lnTo>
                  <a:lnTo>
                    <a:pt x="434" y="140"/>
                  </a:lnTo>
                  <a:lnTo>
                    <a:pt x="436" y="156"/>
                  </a:lnTo>
                  <a:lnTo>
                    <a:pt x="442" y="172"/>
                  </a:lnTo>
                  <a:lnTo>
                    <a:pt x="448" y="186"/>
                  </a:lnTo>
                  <a:lnTo>
                    <a:pt x="466" y="216"/>
                  </a:lnTo>
                  <a:lnTo>
                    <a:pt x="432" y="216"/>
                  </a:lnTo>
                  <a:lnTo>
                    <a:pt x="432" y="216"/>
                  </a:lnTo>
                  <a:lnTo>
                    <a:pt x="0" y="216"/>
                  </a:lnTo>
                  <a:lnTo>
                    <a:pt x="0" y="1328"/>
                  </a:lnTo>
                  <a:lnTo>
                    <a:pt x="1112" y="132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1218565">
                <a:defRPr/>
              </a:pPr>
              <a:endParaRPr lang="zh-CN" altLang="en-US" sz="2400" kern="0">
                <a:solidFill>
                  <a:prstClr val="black"/>
                </a:solidFill>
              </a:endParaRPr>
            </a:p>
          </p:txBody>
        </p:sp>
        <p:sp>
          <p:nvSpPr>
            <p:cNvPr id="69" name="矩形 68"/>
            <p:cNvSpPr/>
            <p:nvPr/>
          </p:nvSpPr>
          <p:spPr>
            <a:xfrm>
              <a:off x="197138" y="2408513"/>
              <a:ext cx="1548923" cy="16800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ts val="2135"/>
                </a:lnSpc>
              </a:pPr>
              <a:r>
                <a:rPr lang="zh-CN" altLang="en-US" sz="1600" kern="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随着计算机技术的发展及印刷技术的进步，平面设计在视觉感观领域的表现也越来越丰富，这对今天平面设计都提出了空前挑战。</a:t>
              </a:r>
            </a:p>
          </p:txBody>
        </p:sp>
        <p:sp>
          <p:nvSpPr>
            <p:cNvPr id="70" name="矩形 69"/>
            <p:cNvSpPr/>
            <p:nvPr/>
          </p:nvSpPr>
          <p:spPr>
            <a:xfrm>
              <a:off x="828581" y="1947279"/>
              <a:ext cx="293854" cy="2895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1218565">
                <a:lnSpc>
                  <a:spcPts val="2000"/>
                </a:lnSpc>
                <a:defRPr/>
              </a:pPr>
              <a:r>
                <a:rPr lang="en-US" altLang="zh-CN" sz="2400" kern="0" dirty="0">
                  <a:solidFill>
                    <a:prstClr val="white"/>
                  </a:solidFill>
                  <a:latin typeface="方正超粗黑简体" panose="03000509000000000000" pitchFamily="2" charset="-122"/>
                  <a:ea typeface="方正超粗黑简体" panose="03000509000000000000" pitchFamily="2" charset="-122"/>
                </a:rPr>
                <a:t>1</a:t>
              </a:r>
              <a:endParaRPr lang="zh-CN" altLang="en-US" sz="2400" kern="0" dirty="0">
                <a:solidFill>
                  <a:prstClr val="white"/>
                </a:solidFill>
                <a:latin typeface="方正超粗黑简体" panose="03000509000000000000" pitchFamily="2" charset="-122"/>
                <a:ea typeface="方正超粗黑简体" panose="03000509000000000000" pitchFamily="2" charset="-122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2603891" y="1844825"/>
            <a:ext cx="2703496" cy="2815505"/>
            <a:chOff x="1929199" y="1851555"/>
            <a:chExt cx="2052922" cy="2343317"/>
          </a:xfrm>
        </p:grpSpPr>
        <p:sp>
          <p:nvSpPr>
            <p:cNvPr id="72" name="Freeform 10"/>
            <p:cNvSpPr/>
            <p:nvPr/>
          </p:nvSpPr>
          <p:spPr bwMode="auto">
            <a:xfrm>
              <a:off x="1929199" y="1851555"/>
              <a:ext cx="2052922" cy="2343317"/>
            </a:xfrm>
            <a:custGeom>
              <a:avLst/>
              <a:gdLst>
                <a:gd name="T0" fmla="*/ 1112 w 1328"/>
                <a:gd name="T1" fmla="*/ 862 h 1328"/>
                <a:gd name="T2" fmla="*/ 1156 w 1328"/>
                <a:gd name="T3" fmla="*/ 886 h 1328"/>
                <a:gd name="T4" fmla="*/ 1204 w 1328"/>
                <a:gd name="T5" fmla="*/ 896 h 1328"/>
                <a:gd name="T6" fmla="*/ 1228 w 1328"/>
                <a:gd name="T7" fmla="*/ 894 h 1328"/>
                <a:gd name="T8" fmla="*/ 1274 w 1328"/>
                <a:gd name="T9" fmla="*/ 874 h 1328"/>
                <a:gd name="T10" fmla="*/ 1318 w 1328"/>
                <a:gd name="T11" fmla="*/ 820 h 1328"/>
                <a:gd name="T12" fmla="*/ 1328 w 1328"/>
                <a:gd name="T13" fmla="*/ 784 h 1328"/>
                <a:gd name="T14" fmla="*/ 1328 w 1328"/>
                <a:gd name="T15" fmla="*/ 760 h 1328"/>
                <a:gd name="T16" fmla="*/ 1318 w 1328"/>
                <a:gd name="T17" fmla="*/ 724 h 1328"/>
                <a:gd name="T18" fmla="*/ 1274 w 1328"/>
                <a:gd name="T19" fmla="*/ 670 h 1328"/>
                <a:gd name="T20" fmla="*/ 1228 w 1328"/>
                <a:gd name="T21" fmla="*/ 650 h 1328"/>
                <a:gd name="T22" fmla="*/ 1204 w 1328"/>
                <a:gd name="T23" fmla="*/ 648 h 1328"/>
                <a:gd name="T24" fmla="*/ 1156 w 1328"/>
                <a:gd name="T25" fmla="*/ 658 h 1328"/>
                <a:gd name="T26" fmla="*/ 1112 w 1328"/>
                <a:gd name="T27" fmla="*/ 682 h 1328"/>
                <a:gd name="T28" fmla="*/ 646 w 1328"/>
                <a:gd name="T29" fmla="*/ 216 h 1328"/>
                <a:gd name="T30" fmla="*/ 670 w 1328"/>
                <a:gd name="T31" fmla="*/ 172 h 1328"/>
                <a:gd name="T32" fmla="*/ 680 w 1328"/>
                <a:gd name="T33" fmla="*/ 124 h 1328"/>
                <a:gd name="T34" fmla="*/ 678 w 1328"/>
                <a:gd name="T35" fmla="*/ 100 h 1328"/>
                <a:gd name="T36" fmla="*/ 658 w 1328"/>
                <a:gd name="T37" fmla="*/ 54 h 1328"/>
                <a:gd name="T38" fmla="*/ 604 w 1328"/>
                <a:gd name="T39" fmla="*/ 10 h 1328"/>
                <a:gd name="T40" fmla="*/ 568 w 1328"/>
                <a:gd name="T41" fmla="*/ 0 h 1328"/>
                <a:gd name="T42" fmla="*/ 544 w 1328"/>
                <a:gd name="T43" fmla="*/ 0 h 1328"/>
                <a:gd name="T44" fmla="*/ 508 w 1328"/>
                <a:gd name="T45" fmla="*/ 10 h 1328"/>
                <a:gd name="T46" fmla="*/ 454 w 1328"/>
                <a:gd name="T47" fmla="*/ 54 h 1328"/>
                <a:gd name="T48" fmla="*/ 434 w 1328"/>
                <a:gd name="T49" fmla="*/ 100 h 1328"/>
                <a:gd name="T50" fmla="*/ 432 w 1328"/>
                <a:gd name="T51" fmla="*/ 124 h 1328"/>
                <a:gd name="T52" fmla="*/ 442 w 1328"/>
                <a:gd name="T53" fmla="*/ 172 h 1328"/>
                <a:gd name="T54" fmla="*/ 432 w 1328"/>
                <a:gd name="T55" fmla="*/ 216 h 1328"/>
                <a:gd name="T56" fmla="*/ 0 w 1328"/>
                <a:gd name="T57" fmla="*/ 216 h 1328"/>
                <a:gd name="T58" fmla="*/ 26 w 1328"/>
                <a:gd name="T59" fmla="*/ 610 h 1328"/>
                <a:gd name="T60" fmla="*/ 68 w 1328"/>
                <a:gd name="T61" fmla="*/ 608 h 1328"/>
                <a:gd name="T62" fmla="*/ 116 w 1328"/>
                <a:gd name="T63" fmla="*/ 620 h 1328"/>
                <a:gd name="T64" fmla="*/ 156 w 1328"/>
                <a:gd name="T65" fmla="*/ 646 h 1328"/>
                <a:gd name="T66" fmla="*/ 188 w 1328"/>
                <a:gd name="T67" fmla="*/ 680 h 1328"/>
                <a:gd name="T68" fmla="*/ 208 w 1328"/>
                <a:gd name="T69" fmla="*/ 724 h 1328"/>
                <a:gd name="T70" fmla="*/ 216 w 1328"/>
                <a:gd name="T71" fmla="*/ 772 h 1328"/>
                <a:gd name="T72" fmla="*/ 212 w 1328"/>
                <a:gd name="T73" fmla="*/ 806 h 1328"/>
                <a:gd name="T74" fmla="*/ 196 w 1328"/>
                <a:gd name="T75" fmla="*/ 850 h 1328"/>
                <a:gd name="T76" fmla="*/ 168 w 1328"/>
                <a:gd name="T77" fmla="*/ 888 h 1328"/>
                <a:gd name="T78" fmla="*/ 130 w 1328"/>
                <a:gd name="T79" fmla="*/ 916 h 1328"/>
                <a:gd name="T80" fmla="*/ 86 w 1328"/>
                <a:gd name="T81" fmla="*/ 932 h 1328"/>
                <a:gd name="T82" fmla="*/ 52 w 1328"/>
                <a:gd name="T83" fmla="*/ 936 h 1328"/>
                <a:gd name="T84" fmla="*/ 0 w 1328"/>
                <a:gd name="T85" fmla="*/ 928 h 1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28" h="1328">
                  <a:moveTo>
                    <a:pt x="1112" y="1328"/>
                  </a:moveTo>
                  <a:lnTo>
                    <a:pt x="1112" y="1328"/>
                  </a:lnTo>
                  <a:lnTo>
                    <a:pt x="1112" y="862"/>
                  </a:lnTo>
                  <a:lnTo>
                    <a:pt x="1142" y="880"/>
                  </a:lnTo>
                  <a:lnTo>
                    <a:pt x="1142" y="880"/>
                  </a:lnTo>
                  <a:lnTo>
                    <a:pt x="1156" y="886"/>
                  </a:lnTo>
                  <a:lnTo>
                    <a:pt x="1172" y="892"/>
                  </a:lnTo>
                  <a:lnTo>
                    <a:pt x="1188" y="894"/>
                  </a:lnTo>
                  <a:lnTo>
                    <a:pt x="1204" y="896"/>
                  </a:lnTo>
                  <a:lnTo>
                    <a:pt x="1204" y="896"/>
                  </a:lnTo>
                  <a:lnTo>
                    <a:pt x="1216" y="896"/>
                  </a:lnTo>
                  <a:lnTo>
                    <a:pt x="1228" y="894"/>
                  </a:lnTo>
                  <a:lnTo>
                    <a:pt x="1240" y="890"/>
                  </a:lnTo>
                  <a:lnTo>
                    <a:pt x="1252" y="886"/>
                  </a:lnTo>
                  <a:lnTo>
                    <a:pt x="1274" y="874"/>
                  </a:lnTo>
                  <a:lnTo>
                    <a:pt x="1292" y="860"/>
                  </a:lnTo>
                  <a:lnTo>
                    <a:pt x="1306" y="842"/>
                  </a:lnTo>
                  <a:lnTo>
                    <a:pt x="1318" y="820"/>
                  </a:lnTo>
                  <a:lnTo>
                    <a:pt x="1322" y="808"/>
                  </a:lnTo>
                  <a:lnTo>
                    <a:pt x="1326" y="796"/>
                  </a:lnTo>
                  <a:lnTo>
                    <a:pt x="1328" y="784"/>
                  </a:lnTo>
                  <a:lnTo>
                    <a:pt x="1328" y="772"/>
                  </a:lnTo>
                  <a:lnTo>
                    <a:pt x="1328" y="772"/>
                  </a:lnTo>
                  <a:lnTo>
                    <a:pt x="1328" y="760"/>
                  </a:lnTo>
                  <a:lnTo>
                    <a:pt x="1326" y="748"/>
                  </a:lnTo>
                  <a:lnTo>
                    <a:pt x="1322" y="736"/>
                  </a:lnTo>
                  <a:lnTo>
                    <a:pt x="1318" y="724"/>
                  </a:lnTo>
                  <a:lnTo>
                    <a:pt x="1306" y="702"/>
                  </a:lnTo>
                  <a:lnTo>
                    <a:pt x="1292" y="684"/>
                  </a:lnTo>
                  <a:lnTo>
                    <a:pt x="1274" y="670"/>
                  </a:lnTo>
                  <a:lnTo>
                    <a:pt x="1252" y="658"/>
                  </a:lnTo>
                  <a:lnTo>
                    <a:pt x="1240" y="654"/>
                  </a:lnTo>
                  <a:lnTo>
                    <a:pt x="1228" y="650"/>
                  </a:lnTo>
                  <a:lnTo>
                    <a:pt x="1216" y="648"/>
                  </a:lnTo>
                  <a:lnTo>
                    <a:pt x="1204" y="648"/>
                  </a:lnTo>
                  <a:lnTo>
                    <a:pt x="1204" y="648"/>
                  </a:lnTo>
                  <a:lnTo>
                    <a:pt x="1188" y="650"/>
                  </a:lnTo>
                  <a:lnTo>
                    <a:pt x="1172" y="652"/>
                  </a:lnTo>
                  <a:lnTo>
                    <a:pt x="1156" y="658"/>
                  </a:lnTo>
                  <a:lnTo>
                    <a:pt x="1142" y="664"/>
                  </a:lnTo>
                  <a:lnTo>
                    <a:pt x="1112" y="682"/>
                  </a:lnTo>
                  <a:lnTo>
                    <a:pt x="1112" y="682"/>
                  </a:lnTo>
                  <a:lnTo>
                    <a:pt x="1112" y="216"/>
                  </a:lnTo>
                  <a:lnTo>
                    <a:pt x="1112" y="216"/>
                  </a:lnTo>
                  <a:lnTo>
                    <a:pt x="646" y="216"/>
                  </a:lnTo>
                  <a:lnTo>
                    <a:pt x="664" y="186"/>
                  </a:lnTo>
                  <a:lnTo>
                    <a:pt x="664" y="186"/>
                  </a:lnTo>
                  <a:lnTo>
                    <a:pt x="670" y="172"/>
                  </a:lnTo>
                  <a:lnTo>
                    <a:pt x="676" y="156"/>
                  </a:lnTo>
                  <a:lnTo>
                    <a:pt x="678" y="140"/>
                  </a:lnTo>
                  <a:lnTo>
                    <a:pt x="680" y="124"/>
                  </a:lnTo>
                  <a:lnTo>
                    <a:pt x="680" y="124"/>
                  </a:lnTo>
                  <a:lnTo>
                    <a:pt x="680" y="112"/>
                  </a:lnTo>
                  <a:lnTo>
                    <a:pt x="678" y="100"/>
                  </a:lnTo>
                  <a:lnTo>
                    <a:pt x="674" y="88"/>
                  </a:lnTo>
                  <a:lnTo>
                    <a:pt x="670" y="76"/>
                  </a:lnTo>
                  <a:lnTo>
                    <a:pt x="658" y="54"/>
                  </a:lnTo>
                  <a:lnTo>
                    <a:pt x="644" y="36"/>
                  </a:lnTo>
                  <a:lnTo>
                    <a:pt x="626" y="22"/>
                  </a:lnTo>
                  <a:lnTo>
                    <a:pt x="604" y="10"/>
                  </a:lnTo>
                  <a:lnTo>
                    <a:pt x="592" y="6"/>
                  </a:lnTo>
                  <a:lnTo>
                    <a:pt x="580" y="2"/>
                  </a:lnTo>
                  <a:lnTo>
                    <a:pt x="568" y="0"/>
                  </a:lnTo>
                  <a:lnTo>
                    <a:pt x="556" y="0"/>
                  </a:lnTo>
                  <a:lnTo>
                    <a:pt x="556" y="0"/>
                  </a:lnTo>
                  <a:lnTo>
                    <a:pt x="544" y="0"/>
                  </a:lnTo>
                  <a:lnTo>
                    <a:pt x="532" y="2"/>
                  </a:lnTo>
                  <a:lnTo>
                    <a:pt x="520" y="6"/>
                  </a:lnTo>
                  <a:lnTo>
                    <a:pt x="508" y="10"/>
                  </a:lnTo>
                  <a:lnTo>
                    <a:pt x="486" y="22"/>
                  </a:lnTo>
                  <a:lnTo>
                    <a:pt x="468" y="36"/>
                  </a:lnTo>
                  <a:lnTo>
                    <a:pt x="454" y="54"/>
                  </a:lnTo>
                  <a:lnTo>
                    <a:pt x="442" y="76"/>
                  </a:lnTo>
                  <a:lnTo>
                    <a:pt x="438" y="88"/>
                  </a:lnTo>
                  <a:lnTo>
                    <a:pt x="434" y="100"/>
                  </a:lnTo>
                  <a:lnTo>
                    <a:pt x="432" y="112"/>
                  </a:lnTo>
                  <a:lnTo>
                    <a:pt x="432" y="124"/>
                  </a:lnTo>
                  <a:lnTo>
                    <a:pt x="432" y="124"/>
                  </a:lnTo>
                  <a:lnTo>
                    <a:pt x="434" y="140"/>
                  </a:lnTo>
                  <a:lnTo>
                    <a:pt x="436" y="156"/>
                  </a:lnTo>
                  <a:lnTo>
                    <a:pt x="442" y="172"/>
                  </a:lnTo>
                  <a:lnTo>
                    <a:pt x="448" y="186"/>
                  </a:lnTo>
                  <a:lnTo>
                    <a:pt x="466" y="216"/>
                  </a:lnTo>
                  <a:lnTo>
                    <a:pt x="432" y="216"/>
                  </a:lnTo>
                  <a:lnTo>
                    <a:pt x="432" y="216"/>
                  </a:lnTo>
                  <a:lnTo>
                    <a:pt x="0" y="216"/>
                  </a:lnTo>
                  <a:lnTo>
                    <a:pt x="0" y="216"/>
                  </a:lnTo>
                  <a:lnTo>
                    <a:pt x="0" y="616"/>
                  </a:lnTo>
                  <a:lnTo>
                    <a:pt x="0" y="616"/>
                  </a:lnTo>
                  <a:lnTo>
                    <a:pt x="26" y="610"/>
                  </a:lnTo>
                  <a:lnTo>
                    <a:pt x="52" y="608"/>
                  </a:lnTo>
                  <a:lnTo>
                    <a:pt x="52" y="608"/>
                  </a:lnTo>
                  <a:lnTo>
                    <a:pt x="68" y="608"/>
                  </a:lnTo>
                  <a:lnTo>
                    <a:pt x="86" y="612"/>
                  </a:lnTo>
                  <a:lnTo>
                    <a:pt x="100" y="616"/>
                  </a:lnTo>
                  <a:lnTo>
                    <a:pt x="116" y="620"/>
                  </a:lnTo>
                  <a:lnTo>
                    <a:pt x="130" y="628"/>
                  </a:lnTo>
                  <a:lnTo>
                    <a:pt x="144" y="636"/>
                  </a:lnTo>
                  <a:lnTo>
                    <a:pt x="156" y="646"/>
                  </a:lnTo>
                  <a:lnTo>
                    <a:pt x="168" y="656"/>
                  </a:lnTo>
                  <a:lnTo>
                    <a:pt x="178" y="668"/>
                  </a:lnTo>
                  <a:lnTo>
                    <a:pt x="188" y="680"/>
                  </a:lnTo>
                  <a:lnTo>
                    <a:pt x="196" y="694"/>
                  </a:lnTo>
                  <a:lnTo>
                    <a:pt x="204" y="708"/>
                  </a:lnTo>
                  <a:lnTo>
                    <a:pt x="208" y="724"/>
                  </a:lnTo>
                  <a:lnTo>
                    <a:pt x="212" y="738"/>
                  </a:lnTo>
                  <a:lnTo>
                    <a:pt x="216" y="756"/>
                  </a:lnTo>
                  <a:lnTo>
                    <a:pt x="216" y="772"/>
                  </a:lnTo>
                  <a:lnTo>
                    <a:pt x="216" y="772"/>
                  </a:lnTo>
                  <a:lnTo>
                    <a:pt x="216" y="788"/>
                  </a:lnTo>
                  <a:lnTo>
                    <a:pt x="212" y="806"/>
                  </a:lnTo>
                  <a:lnTo>
                    <a:pt x="208" y="820"/>
                  </a:lnTo>
                  <a:lnTo>
                    <a:pt x="204" y="836"/>
                  </a:lnTo>
                  <a:lnTo>
                    <a:pt x="196" y="850"/>
                  </a:lnTo>
                  <a:lnTo>
                    <a:pt x="188" y="864"/>
                  </a:lnTo>
                  <a:lnTo>
                    <a:pt x="178" y="876"/>
                  </a:lnTo>
                  <a:lnTo>
                    <a:pt x="168" y="888"/>
                  </a:lnTo>
                  <a:lnTo>
                    <a:pt x="156" y="898"/>
                  </a:lnTo>
                  <a:lnTo>
                    <a:pt x="144" y="908"/>
                  </a:lnTo>
                  <a:lnTo>
                    <a:pt x="130" y="916"/>
                  </a:lnTo>
                  <a:lnTo>
                    <a:pt x="116" y="924"/>
                  </a:lnTo>
                  <a:lnTo>
                    <a:pt x="100" y="928"/>
                  </a:lnTo>
                  <a:lnTo>
                    <a:pt x="86" y="932"/>
                  </a:lnTo>
                  <a:lnTo>
                    <a:pt x="68" y="936"/>
                  </a:lnTo>
                  <a:lnTo>
                    <a:pt x="52" y="936"/>
                  </a:lnTo>
                  <a:lnTo>
                    <a:pt x="52" y="936"/>
                  </a:lnTo>
                  <a:lnTo>
                    <a:pt x="26" y="934"/>
                  </a:lnTo>
                  <a:lnTo>
                    <a:pt x="0" y="928"/>
                  </a:lnTo>
                  <a:lnTo>
                    <a:pt x="0" y="928"/>
                  </a:lnTo>
                  <a:lnTo>
                    <a:pt x="0" y="1328"/>
                  </a:lnTo>
                  <a:lnTo>
                    <a:pt x="1112" y="132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1218565">
                <a:defRPr/>
              </a:pPr>
              <a:endParaRPr lang="zh-CN" altLang="en-US" sz="2400" kern="0">
                <a:solidFill>
                  <a:prstClr val="black"/>
                </a:solidFill>
              </a:endParaRPr>
            </a:p>
          </p:txBody>
        </p:sp>
        <p:sp>
          <p:nvSpPr>
            <p:cNvPr id="73" name="矩形 72"/>
            <p:cNvSpPr/>
            <p:nvPr/>
          </p:nvSpPr>
          <p:spPr>
            <a:xfrm>
              <a:off x="2339355" y="2511105"/>
              <a:ext cx="1224533" cy="14581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ts val="2135"/>
                </a:lnSpc>
              </a:pPr>
              <a:r>
                <a:rPr lang="zh-CN" altLang="en-US" sz="1600" kern="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随着计算机技术的发展及印刷技术的进步，平面设计在视觉感观领域的表现也越来越。</a:t>
              </a:r>
            </a:p>
          </p:txBody>
        </p:sp>
        <p:sp>
          <p:nvSpPr>
            <p:cNvPr id="74" name="矩形 73"/>
            <p:cNvSpPr/>
            <p:nvPr/>
          </p:nvSpPr>
          <p:spPr>
            <a:xfrm>
              <a:off x="2616867" y="1933729"/>
              <a:ext cx="293854" cy="2895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1218565">
                <a:lnSpc>
                  <a:spcPts val="2000"/>
                </a:lnSpc>
                <a:defRPr/>
              </a:pPr>
              <a:r>
                <a:rPr lang="en-US" altLang="zh-CN" sz="2400" kern="0">
                  <a:solidFill>
                    <a:prstClr val="white"/>
                  </a:solidFill>
                  <a:latin typeface="方正超粗黑简体" panose="03000509000000000000" pitchFamily="2" charset="-122"/>
                  <a:ea typeface="方正超粗黑简体" panose="03000509000000000000" pitchFamily="2" charset="-122"/>
                </a:rPr>
                <a:t>2</a:t>
              </a:r>
              <a:endParaRPr lang="zh-CN" altLang="en-US" sz="2400" kern="0">
                <a:solidFill>
                  <a:prstClr val="white"/>
                </a:solidFill>
                <a:latin typeface="方正超粗黑简体" panose="03000509000000000000" pitchFamily="2" charset="-122"/>
                <a:ea typeface="方正超粗黑简体" panose="03000509000000000000" pitchFamily="2" charset="-122"/>
              </a:endParaRP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4960927" y="1844825"/>
            <a:ext cx="2703496" cy="2815505"/>
            <a:chOff x="3719033" y="1851555"/>
            <a:chExt cx="2052922" cy="2343317"/>
          </a:xfrm>
        </p:grpSpPr>
        <p:sp>
          <p:nvSpPr>
            <p:cNvPr id="76" name="Freeform 10"/>
            <p:cNvSpPr/>
            <p:nvPr/>
          </p:nvSpPr>
          <p:spPr bwMode="auto">
            <a:xfrm>
              <a:off x="3719033" y="1851555"/>
              <a:ext cx="2052922" cy="2343317"/>
            </a:xfrm>
            <a:custGeom>
              <a:avLst/>
              <a:gdLst>
                <a:gd name="T0" fmla="*/ 1112 w 1328"/>
                <a:gd name="T1" fmla="*/ 862 h 1328"/>
                <a:gd name="T2" fmla="*/ 1156 w 1328"/>
                <a:gd name="T3" fmla="*/ 886 h 1328"/>
                <a:gd name="T4" fmla="*/ 1204 w 1328"/>
                <a:gd name="T5" fmla="*/ 896 h 1328"/>
                <a:gd name="T6" fmla="*/ 1228 w 1328"/>
                <a:gd name="T7" fmla="*/ 894 h 1328"/>
                <a:gd name="T8" fmla="*/ 1274 w 1328"/>
                <a:gd name="T9" fmla="*/ 874 h 1328"/>
                <a:gd name="T10" fmla="*/ 1318 w 1328"/>
                <a:gd name="T11" fmla="*/ 820 h 1328"/>
                <a:gd name="T12" fmla="*/ 1328 w 1328"/>
                <a:gd name="T13" fmla="*/ 784 h 1328"/>
                <a:gd name="T14" fmla="*/ 1328 w 1328"/>
                <a:gd name="T15" fmla="*/ 760 h 1328"/>
                <a:gd name="T16" fmla="*/ 1318 w 1328"/>
                <a:gd name="T17" fmla="*/ 724 h 1328"/>
                <a:gd name="T18" fmla="*/ 1274 w 1328"/>
                <a:gd name="T19" fmla="*/ 670 h 1328"/>
                <a:gd name="T20" fmla="*/ 1228 w 1328"/>
                <a:gd name="T21" fmla="*/ 650 h 1328"/>
                <a:gd name="T22" fmla="*/ 1204 w 1328"/>
                <a:gd name="T23" fmla="*/ 648 h 1328"/>
                <a:gd name="T24" fmla="*/ 1156 w 1328"/>
                <a:gd name="T25" fmla="*/ 658 h 1328"/>
                <a:gd name="T26" fmla="*/ 1112 w 1328"/>
                <a:gd name="T27" fmla="*/ 682 h 1328"/>
                <a:gd name="T28" fmla="*/ 646 w 1328"/>
                <a:gd name="T29" fmla="*/ 216 h 1328"/>
                <a:gd name="T30" fmla="*/ 670 w 1328"/>
                <a:gd name="T31" fmla="*/ 172 h 1328"/>
                <a:gd name="T32" fmla="*/ 680 w 1328"/>
                <a:gd name="T33" fmla="*/ 124 h 1328"/>
                <a:gd name="T34" fmla="*/ 678 w 1328"/>
                <a:gd name="T35" fmla="*/ 100 h 1328"/>
                <a:gd name="T36" fmla="*/ 658 w 1328"/>
                <a:gd name="T37" fmla="*/ 54 h 1328"/>
                <a:gd name="T38" fmla="*/ 604 w 1328"/>
                <a:gd name="T39" fmla="*/ 10 h 1328"/>
                <a:gd name="T40" fmla="*/ 568 w 1328"/>
                <a:gd name="T41" fmla="*/ 0 h 1328"/>
                <a:gd name="T42" fmla="*/ 544 w 1328"/>
                <a:gd name="T43" fmla="*/ 0 h 1328"/>
                <a:gd name="T44" fmla="*/ 508 w 1328"/>
                <a:gd name="T45" fmla="*/ 10 h 1328"/>
                <a:gd name="T46" fmla="*/ 454 w 1328"/>
                <a:gd name="T47" fmla="*/ 54 h 1328"/>
                <a:gd name="T48" fmla="*/ 434 w 1328"/>
                <a:gd name="T49" fmla="*/ 100 h 1328"/>
                <a:gd name="T50" fmla="*/ 432 w 1328"/>
                <a:gd name="T51" fmla="*/ 124 h 1328"/>
                <a:gd name="T52" fmla="*/ 442 w 1328"/>
                <a:gd name="T53" fmla="*/ 172 h 1328"/>
                <a:gd name="T54" fmla="*/ 432 w 1328"/>
                <a:gd name="T55" fmla="*/ 216 h 1328"/>
                <a:gd name="T56" fmla="*/ 0 w 1328"/>
                <a:gd name="T57" fmla="*/ 216 h 1328"/>
                <a:gd name="T58" fmla="*/ 26 w 1328"/>
                <a:gd name="T59" fmla="*/ 610 h 1328"/>
                <a:gd name="T60" fmla="*/ 68 w 1328"/>
                <a:gd name="T61" fmla="*/ 608 h 1328"/>
                <a:gd name="T62" fmla="*/ 116 w 1328"/>
                <a:gd name="T63" fmla="*/ 620 h 1328"/>
                <a:gd name="T64" fmla="*/ 156 w 1328"/>
                <a:gd name="T65" fmla="*/ 646 h 1328"/>
                <a:gd name="T66" fmla="*/ 188 w 1328"/>
                <a:gd name="T67" fmla="*/ 680 h 1328"/>
                <a:gd name="T68" fmla="*/ 208 w 1328"/>
                <a:gd name="T69" fmla="*/ 724 h 1328"/>
                <a:gd name="T70" fmla="*/ 216 w 1328"/>
                <a:gd name="T71" fmla="*/ 772 h 1328"/>
                <a:gd name="T72" fmla="*/ 212 w 1328"/>
                <a:gd name="T73" fmla="*/ 806 h 1328"/>
                <a:gd name="T74" fmla="*/ 196 w 1328"/>
                <a:gd name="T75" fmla="*/ 850 h 1328"/>
                <a:gd name="T76" fmla="*/ 168 w 1328"/>
                <a:gd name="T77" fmla="*/ 888 h 1328"/>
                <a:gd name="T78" fmla="*/ 130 w 1328"/>
                <a:gd name="T79" fmla="*/ 916 h 1328"/>
                <a:gd name="T80" fmla="*/ 86 w 1328"/>
                <a:gd name="T81" fmla="*/ 932 h 1328"/>
                <a:gd name="T82" fmla="*/ 52 w 1328"/>
                <a:gd name="T83" fmla="*/ 936 h 1328"/>
                <a:gd name="T84" fmla="*/ 0 w 1328"/>
                <a:gd name="T85" fmla="*/ 928 h 1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28" h="1328">
                  <a:moveTo>
                    <a:pt x="1112" y="1328"/>
                  </a:moveTo>
                  <a:lnTo>
                    <a:pt x="1112" y="1328"/>
                  </a:lnTo>
                  <a:lnTo>
                    <a:pt x="1112" y="862"/>
                  </a:lnTo>
                  <a:lnTo>
                    <a:pt x="1142" y="880"/>
                  </a:lnTo>
                  <a:lnTo>
                    <a:pt x="1142" y="880"/>
                  </a:lnTo>
                  <a:lnTo>
                    <a:pt x="1156" y="886"/>
                  </a:lnTo>
                  <a:lnTo>
                    <a:pt x="1172" y="892"/>
                  </a:lnTo>
                  <a:lnTo>
                    <a:pt x="1188" y="894"/>
                  </a:lnTo>
                  <a:lnTo>
                    <a:pt x="1204" y="896"/>
                  </a:lnTo>
                  <a:lnTo>
                    <a:pt x="1204" y="896"/>
                  </a:lnTo>
                  <a:lnTo>
                    <a:pt x="1216" y="896"/>
                  </a:lnTo>
                  <a:lnTo>
                    <a:pt x="1228" y="894"/>
                  </a:lnTo>
                  <a:lnTo>
                    <a:pt x="1240" y="890"/>
                  </a:lnTo>
                  <a:lnTo>
                    <a:pt x="1252" y="886"/>
                  </a:lnTo>
                  <a:lnTo>
                    <a:pt x="1274" y="874"/>
                  </a:lnTo>
                  <a:lnTo>
                    <a:pt x="1292" y="860"/>
                  </a:lnTo>
                  <a:lnTo>
                    <a:pt x="1306" y="842"/>
                  </a:lnTo>
                  <a:lnTo>
                    <a:pt x="1318" y="820"/>
                  </a:lnTo>
                  <a:lnTo>
                    <a:pt x="1322" y="808"/>
                  </a:lnTo>
                  <a:lnTo>
                    <a:pt x="1326" y="796"/>
                  </a:lnTo>
                  <a:lnTo>
                    <a:pt x="1328" y="784"/>
                  </a:lnTo>
                  <a:lnTo>
                    <a:pt x="1328" y="772"/>
                  </a:lnTo>
                  <a:lnTo>
                    <a:pt x="1328" y="772"/>
                  </a:lnTo>
                  <a:lnTo>
                    <a:pt x="1328" y="760"/>
                  </a:lnTo>
                  <a:lnTo>
                    <a:pt x="1326" y="748"/>
                  </a:lnTo>
                  <a:lnTo>
                    <a:pt x="1322" y="736"/>
                  </a:lnTo>
                  <a:lnTo>
                    <a:pt x="1318" y="724"/>
                  </a:lnTo>
                  <a:lnTo>
                    <a:pt x="1306" y="702"/>
                  </a:lnTo>
                  <a:lnTo>
                    <a:pt x="1292" y="684"/>
                  </a:lnTo>
                  <a:lnTo>
                    <a:pt x="1274" y="670"/>
                  </a:lnTo>
                  <a:lnTo>
                    <a:pt x="1252" y="658"/>
                  </a:lnTo>
                  <a:lnTo>
                    <a:pt x="1240" y="654"/>
                  </a:lnTo>
                  <a:lnTo>
                    <a:pt x="1228" y="650"/>
                  </a:lnTo>
                  <a:lnTo>
                    <a:pt x="1216" y="648"/>
                  </a:lnTo>
                  <a:lnTo>
                    <a:pt x="1204" y="648"/>
                  </a:lnTo>
                  <a:lnTo>
                    <a:pt x="1204" y="648"/>
                  </a:lnTo>
                  <a:lnTo>
                    <a:pt x="1188" y="650"/>
                  </a:lnTo>
                  <a:lnTo>
                    <a:pt x="1172" y="652"/>
                  </a:lnTo>
                  <a:lnTo>
                    <a:pt x="1156" y="658"/>
                  </a:lnTo>
                  <a:lnTo>
                    <a:pt x="1142" y="664"/>
                  </a:lnTo>
                  <a:lnTo>
                    <a:pt x="1112" y="682"/>
                  </a:lnTo>
                  <a:lnTo>
                    <a:pt x="1112" y="682"/>
                  </a:lnTo>
                  <a:lnTo>
                    <a:pt x="1112" y="216"/>
                  </a:lnTo>
                  <a:lnTo>
                    <a:pt x="1112" y="216"/>
                  </a:lnTo>
                  <a:lnTo>
                    <a:pt x="646" y="216"/>
                  </a:lnTo>
                  <a:lnTo>
                    <a:pt x="664" y="186"/>
                  </a:lnTo>
                  <a:lnTo>
                    <a:pt x="664" y="186"/>
                  </a:lnTo>
                  <a:lnTo>
                    <a:pt x="670" y="172"/>
                  </a:lnTo>
                  <a:lnTo>
                    <a:pt x="676" y="156"/>
                  </a:lnTo>
                  <a:lnTo>
                    <a:pt x="678" y="140"/>
                  </a:lnTo>
                  <a:lnTo>
                    <a:pt x="680" y="124"/>
                  </a:lnTo>
                  <a:lnTo>
                    <a:pt x="680" y="124"/>
                  </a:lnTo>
                  <a:lnTo>
                    <a:pt x="680" y="112"/>
                  </a:lnTo>
                  <a:lnTo>
                    <a:pt x="678" y="100"/>
                  </a:lnTo>
                  <a:lnTo>
                    <a:pt x="674" y="88"/>
                  </a:lnTo>
                  <a:lnTo>
                    <a:pt x="670" y="76"/>
                  </a:lnTo>
                  <a:lnTo>
                    <a:pt x="658" y="54"/>
                  </a:lnTo>
                  <a:lnTo>
                    <a:pt x="644" y="36"/>
                  </a:lnTo>
                  <a:lnTo>
                    <a:pt x="626" y="22"/>
                  </a:lnTo>
                  <a:lnTo>
                    <a:pt x="604" y="10"/>
                  </a:lnTo>
                  <a:lnTo>
                    <a:pt x="592" y="6"/>
                  </a:lnTo>
                  <a:lnTo>
                    <a:pt x="580" y="2"/>
                  </a:lnTo>
                  <a:lnTo>
                    <a:pt x="568" y="0"/>
                  </a:lnTo>
                  <a:lnTo>
                    <a:pt x="556" y="0"/>
                  </a:lnTo>
                  <a:lnTo>
                    <a:pt x="556" y="0"/>
                  </a:lnTo>
                  <a:lnTo>
                    <a:pt x="544" y="0"/>
                  </a:lnTo>
                  <a:lnTo>
                    <a:pt x="532" y="2"/>
                  </a:lnTo>
                  <a:lnTo>
                    <a:pt x="520" y="6"/>
                  </a:lnTo>
                  <a:lnTo>
                    <a:pt x="508" y="10"/>
                  </a:lnTo>
                  <a:lnTo>
                    <a:pt x="486" y="22"/>
                  </a:lnTo>
                  <a:lnTo>
                    <a:pt x="468" y="36"/>
                  </a:lnTo>
                  <a:lnTo>
                    <a:pt x="454" y="54"/>
                  </a:lnTo>
                  <a:lnTo>
                    <a:pt x="442" y="76"/>
                  </a:lnTo>
                  <a:lnTo>
                    <a:pt x="438" y="88"/>
                  </a:lnTo>
                  <a:lnTo>
                    <a:pt x="434" y="100"/>
                  </a:lnTo>
                  <a:lnTo>
                    <a:pt x="432" y="112"/>
                  </a:lnTo>
                  <a:lnTo>
                    <a:pt x="432" y="124"/>
                  </a:lnTo>
                  <a:lnTo>
                    <a:pt x="432" y="124"/>
                  </a:lnTo>
                  <a:lnTo>
                    <a:pt x="434" y="140"/>
                  </a:lnTo>
                  <a:lnTo>
                    <a:pt x="436" y="156"/>
                  </a:lnTo>
                  <a:lnTo>
                    <a:pt x="442" y="172"/>
                  </a:lnTo>
                  <a:lnTo>
                    <a:pt x="448" y="186"/>
                  </a:lnTo>
                  <a:lnTo>
                    <a:pt x="466" y="216"/>
                  </a:lnTo>
                  <a:lnTo>
                    <a:pt x="432" y="216"/>
                  </a:lnTo>
                  <a:lnTo>
                    <a:pt x="432" y="216"/>
                  </a:lnTo>
                  <a:lnTo>
                    <a:pt x="0" y="216"/>
                  </a:lnTo>
                  <a:lnTo>
                    <a:pt x="0" y="216"/>
                  </a:lnTo>
                  <a:lnTo>
                    <a:pt x="0" y="616"/>
                  </a:lnTo>
                  <a:lnTo>
                    <a:pt x="0" y="616"/>
                  </a:lnTo>
                  <a:lnTo>
                    <a:pt x="26" y="610"/>
                  </a:lnTo>
                  <a:lnTo>
                    <a:pt x="52" y="608"/>
                  </a:lnTo>
                  <a:lnTo>
                    <a:pt x="52" y="608"/>
                  </a:lnTo>
                  <a:lnTo>
                    <a:pt x="68" y="608"/>
                  </a:lnTo>
                  <a:lnTo>
                    <a:pt x="86" y="612"/>
                  </a:lnTo>
                  <a:lnTo>
                    <a:pt x="100" y="616"/>
                  </a:lnTo>
                  <a:lnTo>
                    <a:pt x="116" y="620"/>
                  </a:lnTo>
                  <a:lnTo>
                    <a:pt x="130" y="628"/>
                  </a:lnTo>
                  <a:lnTo>
                    <a:pt x="144" y="636"/>
                  </a:lnTo>
                  <a:lnTo>
                    <a:pt x="156" y="646"/>
                  </a:lnTo>
                  <a:lnTo>
                    <a:pt x="168" y="656"/>
                  </a:lnTo>
                  <a:lnTo>
                    <a:pt x="178" y="668"/>
                  </a:lnTo>
                  <a:lnTo>
                    <a:pt x="188" y="680"/>
                  </a:lnTo>
                  <a:lnTo>
                    <a:pt x="196" y="694"/>
                  </a:lnTo>
                  <a:lnTo>
                    <a:pt x="204" y="708"/>
                  </a:lnTo>
                  <a:lnTo>
                    <a:pt x="208" y="724"/>
                  </a:lnTo>
                  <a:lnTo>
                    <a:pt x="212" y="738"/>
                  </a:lnTo>
                  <a:lnTo>
                    <a:pt x="216" y="756"/>
                  </a:lnTo>
                  <a:lnTo>
                    <a:pt x="216" y="772"/>
                  </a:lnTo>
                  <a:lnTo>
                    <a:pt x="216" y="772"/>
                  </a:lnTo>
                  <a:lnTo>
                    <a:pt x="216" y="788"/>
                  </a:lnTo>
                  <a:lnTo>
                    <a:pt x="212" y="806"/>
                  </a:lnTo>
                  <a:lnTo>
                    <a:pt x="208" y="820"/>
                  </a:lnTo>
                  <a:lnTo>
                    <a:pt x="204" y="836"/>
                  </a:lnTo>
                  <a:lnTo>
                    <a:pt x="196" y="850"/>
                  </a:lnTo>
                  <a:lnTo>
                    <a:pt x="188" y="864"/>
                  </a:lnTo>
                  <a:lnTo>
                    <a:pt x="178" y="876"/>
                  </a:lnTo>
                  <a:lnTo>
                    <a:pt x="168" y="888"/>
                  </a:lnTo>
                  <a:lnTo>
                    <a:pt x="156" y="898"/>
                  </a:lnTo>
                  <a:lnTo>
                    <a:pt x="144" y="908"/>
                  </a:lnTo>
                  <a:lnTo>
                    <a:pt x="130" y="916"/>
                  </a:lnTo>
                  <a:lnTo>
                    <a:pt x="116" y="924"/>
                  </a:lnTo>
                  <a:lnTo>
                    <a:pt x="100" y="928"/>
                  </a:lnTo>
                  <a:lnTo>
                    <a:pt x="86" y="932"/>
                  </a:lnTo>
                  <a:lnTo>
                    <a:pt x="68" y="936"/>
                  </a:lnTo>
                  <a:lnTo>
                    <a:pt x="52" y="936"/>
                  </a:lnTo>
                  <a:lnTo>
                    <a:pt x="52" y="936"/>
                  </a:lnTo>
                  <a:lnTo>
                    <a:pt x="26" y="934"/>
                  </a:lnTo>
                  <a:lnTo>
                    <a:pt x="0" y="928"/>
                  </a:lnTo>
                  <a:lnTo>
                    <a:pt x="0" y="928"/>
                  </a:lnTo>
                  <a:lnTo>
                    <a:pt x="0" y="1328"/>
                  </a:lnTo>
                  <a:lnTo>
                    <a:pt x="1112" y="132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1218565">
                <a:defRPr/>
              </a:pPr>
              <a:endParaRPr lang="zh-CN" altLang="en-US" sz="2400" kern="0">
                <a:solidFill>
                  <a:prstClr val="black"/>
                </a:solidFill>
              </a:endParaRPr>
            </a:p>
          </p:txBody>
        </p:sp>
        <p:sp>
          <p:nvSpPr>
            <p:cNvPr id="77" name="矩形 76"/>
            <p:cNvSpPr/>
            <p:nvPr/>
          </p:nvSpPr>
          <p:spPr>
            <a:xfrm>
              <a:off x="4122349" y="2511104"/>
              <a:ext cx="1246289" cy="14581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ts val="2135"/>
                </a:lnSpc>
              </a:pPr>
              <a:r>
                <a:rPr lang="zh-CN" altLang="en-US" sz="1600" kern="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随着计算机技术的发展及印刷技术的进步，平面设计在视觉感观领域的表现也越来越。</a:t>
              </a:r>
            </a:p>
          </p:txBody>
        </p:sp>
        <p:sp>
          <p:nvSpPr>
            <p:cNvPr id="78" name="矩形 77"/>
            <p:cNvSpPr/>
            <p:nvPr/>
          </p:nvSpPr>
          <p:spPr>
            <a:xfrm>
              <a:off x="4408218" y="1933728"/>
              <a:ext cx="293854" cy="2895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1218565">
                <a:lnSpc>
                  <a:spcPts val="2000"/>
                </a:lnSpc>
                <a:defRPr/>
              </a:pPr>
              <a:r>
                <a:rPr lang="en-US" altLang="zh-CN" sz="2400" kern="0">
                  <a:solidFill>
                    <a:prstClr val="white"/>
                  </a:solidFill>
                  <a:latin typeface="方正超粗黑简体" panose="03000509000000000000" pitchFamily="2" charset="-122"/>
                  <a:ea typeface="方正超粗黑简体" panose="03000509000000000000" pitchFamily="2" charset="-122"/>
                </a:rPr>
                <a:t>3</a:t>
              </a:r>
              <a:endParaRPr lang="zh-CN" altLang="en-US" sz="2400" kern="0">
                <a:solidFill>
                  <a:prstClr val="white"/>
                </a:solidFill>
                <a:latin typeface="方正超粗黑简体" panose="03000509000000000000" pitchFamily="2" charset="-122"/>
                <a:ea typeface="方正超粗黑简体" panose="03000509000000000000" pitchFamily="2" charset="-122"/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7307050" y="1844825"/>
            <a:ext cx="2703496" cy="2815505"/>
            <a:chOff x="5500580" y="1851555"/>
            <a:chExt cx="2052922" cy="2343317"/>
          </a:xfrm>
        </p:grpSpPr>
        <p:sp>
          <p:nvSpPr>
            <p:cNvPr id="80" name="Freeform 14"/>
            <p:cNvSpPr/>
            <p:nvPr/>
          </p:nvSpPr>
          <p:spPr bwMode="auto">
            <a:xfrm>
              <a:off x="5500580" y="1851555"/>
              <a:ext cx="2052922" cy="2343317"/>
            </a:xfrm>
            <a:custGeom>
              <a:avLst/>
              <a:gdLst>
                <a:gd name="T0" fmla="*/ 1112 w 1328"/>
                <a:gd name="T1" fmla="*/ 862 h 1328"/>
                <a:gd name="T2" fmla="*/ 1156 w 1328"/>
                <a:gd name="T3" fmla="*/ 886 h 1328"/>
                <a:gd name="T4" fmla="*/ 1204 w 1328"/>
                <a:gd name="T5" fmla="*/ 896 h 1328"/>
                <a:gd name="T6" fmla="*/ 1228 w 1328"/>
                <a:gd name="T7" fmla="*/ 894 h 1328"/>
                <a:gd name="T8" fmla="*/ 1274 w 1328"/>
                <a:gd name="T9" fmla="*/ 874 h 1328"/>
                <a:gd name="T10" fmla="*/ 1318 w 1328"/>
                <a:gd name="T11" fmla="*/ 820 h 1328"/>
                <a:gd name="T12" fmla="*/ 1328 w 1328"/>
                <a:gd name="T13" fmla="*/ 784 h 1328"/>
                <a:gd name="T14" fmla="*/ 1328 w 1328"/>
                <a:gd name="T15" fmla="*/ 760 h 1328"/>
                <a:gd name="T16" fmla="*/ 1318 w 1328"/>
                <a:gd name="T17" fmla="*/ 724 h 1328"/>
                <a:gd name="T18" fmla="*/ 1274 w 1328"/>
                <a:gd name="T19" fmla="*/ 670 h 1328"/>
                <a:gd name="T20" fmla="*/ 1228 w 1328"/>
                <a:gd name="T21" fmla="*/ 650 h 1328"/>
                <a:gd name="T22" fmla="*/ 1204 w 1328"/>
                <a:gd name="T23" fmla="*/ 648 h 1328"/>
                <a:gd name="T24" fmla="*/ 1156 w 1328"/>
                <a:gd name="T25" fmla="*/ 658 h 1328"/>
                <a:gd name="T26" fmla="*/ 1112 w 1328"/>
                <a:gd name="T27" fmla="*/ 682 h 1328"/>
                <a:gd name="T28" fmla="*/ 646 w 1328"/>
                <a:gd name="T29" fmla="*/ 216 h 1328"/>
                <a:gd name="T30" fmla="*/ 670 w 1328"/>
                <a:gd name="T31" fmla="*/ 172 h 1328"/>
                <a:gd name="T32" fmla="*/ 680 w 1328"/>
                <a:gd name="T33" fmla="*/ 124 h 1328"/>
                <a:gd name="T34" fmla="*/ 678 w 1328"/>
                <a:gd name="T35" fmla="*/ 100 h 1328"/>
                <a:gd name="T36" fmla="*/ 658 w 1328"/>
                <a:gd name="T37" fmla="*/ 54 h 1328"/>
                <a:gd name="T38" fmla="*/ 604 w 1328"/>
                <a:gd name="T39" fmla="*/ 10 h 1328"/>
                <a:gd name="T40" fmla="*/ 568 w 1328"/>
                <a:gd name="T41" fmla="*/ 0 h 1328"/>
                <a:gd name="T42" fmla="*/ 544 w 1328"/>
                <a:gd name="T43" fmla="*/ 0 h 1328"/>
                <a:gd name="T44" fmla="*/ 508 w 1328"/>
                <a:gd name="T45" fmla="*/ 10 h 1328"/>
                <a:gd name="T46" fmla="*/ 454 w 1328"/>
                <a:gd name="T47" fmla="*/ 54 h 1328"/>
                <a:gd name="T48" fmla="*/ 434 w 1328"/>
                <a:gd name="T49" fmla="*/ 100 h 1328"/>
                <a:gd name="T50" fmla="*/ 432 w 1328"/>
                <a:gd name="T51" fmla="*/ 124 h 1328"/>
                <a:gd name="T52" fmla="*/ 442 w 1328"/>
                <a:gd name="T53" fmla="*/ 172 h 1328"/>
                <a:gd name="T54" fmla="*/ 432 w 1328"/>
                <a:gd name="T55" fmla="*/ 216 h 1328"/>
                <a:gd name="T56" fmla="*/ 0 w 1328"/>
                <a:gd name="T57" fmla="*/ 216 h 1328"/>
                <a:gd name="T58" fmla="*/ 26 w 1328"/>
                <a:gd name="T59" fmla="*/ 610 h 1328"/>
                <a:gd name="T60" fmla="*/ 68 w 1328"/>
                <a:gd name="T61" fmla="*/ 608 h 1328"/>
                <a:gd name="T62" fmla="*/ 116 w 1328"/>
                <a:gd name="T63" fmla="*/ 620 h 1328"/>
                <a:gd name="T64" fmla="*/ 156 w 1328"/>
                <a:gd name="T65" fmla="*/ 646 h 1328"/>
                <a:gd name="T66" fmla="*/ 188 w 1328"/>
                <a:gd name="T67" fmla="*/ 680 h 1328"/>
                <a:gd name="T68" fmla="*/ 208 w 1328"/>
                <a:gd name="T69" fmla="*/ 724 h 1328"/>
                <a:gd name="T70" fmla="*/ 216 w 1328"/>
                <a:gd name="T71" fmla="*/ 772 h 1328"/>
                <a:gd name="T72" fmla="*/ 212 w 1328"/>
                <a:gd name="T73" fmla="*/ 806 h 1328"/>
                <a:gd name="T74" fmla="*/ 196 w 1328"/>
                <a:gd name="T75" fmla="*/ 850 h 1328"/>
                <a:gd name="T76" fmla="*/ 168 w 1328"/>
                <a:gd name="T77" fmla="*/ 888 h 1328"/>
                <a:gd name="T78" fmla="*/ 130 w 1328"/>
                <a:gd name="T79" fmla="*/ 916 h 1328"/>
                <a:gd name="T80" fmla="*/ 86 w 1328"/>
                <a:gd name="T81" fmla="*/ 932 h 1328"/>
                <a:gd name="T82" fmla="*/ 52 w 1328"/>
                <a:gd name="T83" fmla="*/ 936 h 1328"/>
                <a:gd name="T84" fmla="*/ 0 w 1328"/>
                <a:gd name="T85" fmla="*/ 928 h 1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28" h="1328">
                  <a:moveTo>
                    <a:pt x="1112" y="1328"/>
                  </a:moveTo>
                  <a:lnTo>
                    <a:pt x="1112" y="1328"/>
                  </a:lnTo>
                  <a:lnTo>
                    <a:pt x="1112" y="862"/>
                  </a:lnTo>
                  <a:lnTo>
                    <a:pt x="1142" y="880"/>
                  </a:lnTo>
                  <a:lnTo>
                    <a:pt x="1142" y="880"/>
                  </a:lnTo>
                  <a:lnTo>
                    <a:pt x="1156" y="886"/>
                  </a:lnTo>
                  <a:lnTo>
                    <a:pt x="1172" y="892"/>
                  </a:lnTo>
                  <a:lnTo>
                    <a:pt x="1188" y="894"/>
                  </a:lnTo>
                  <a:lnTo>
                    <a:pt x="1204" y="896"/>
                  </a:lnTo>
                  <a:lnTo>
                    <a:pt x="1204" y="896"/>
                  </a:lnTo>
                  <a:lnTo>
                    <a:pt x="1216" y="896"/>
                  </a:lnTo>
                  <a:lnTo>
                    <a:pt x="1228" y="894"/>
                  </a:lnTo>
                  <a:lnTo>
                    <a:pt x="1240" y="890"/>
                  </a:lnTo>
                  <a:lnTo>
                    <a:pt x="1252" y="886"/>
                  </a:lnTo>
                  <a:lnTo>
                    <a:pt x="1274" y="874"/>
                  </a:lnTo>
                  <a:lnTo>
                    <a:pt x="1292" y="860"/>
                  </a:lnTo>
                  <a:lnTo>
                    <a:pt x="1306" y="842"/>
                  </a:lnTo>
                  <a:lnTo>
                    <a:pt x="1318" y="820"/>
                  </a:lnTo>
                  <a:lnTo>
                    <a:pt x="1322" y="808"/>
                  </a:lnTo>
                  <a:lnTo>
                    <a:pt x="1326" y="796"/>
                  </a:lnTo>
                  <a:lnTo>
                    <a:pt x="1328" y="784"/>
                  </a:lnTo>
                  <a:lnTo>
                    <a:pt x="1328" y="772"/>
                  </a:lnTo>
                  <a:lnTo>
                    <a:pt x="1328" y="772"/>
                  </a:lnTo>
                  <a:lnTo>
                    <a:pt x="1328" y="760"/>
                  </a:lnTo>
                  <a:lnTo>
                    <a:pt x="1326" y="748"/>
                  </a:lnTo>
                  <a:lnTo>
                    <a:pt x="1322" y="736"/>
                  </a:lnTo>
                  <a:lnTo>
                    <a:pt x="1318" y="724"/>
                  </a:lnTo>
                  <a:lnTo>
                    <a:pt x="1306" y="702"/>
                  </a:lnTo>
                  <a:lnTo>
                    <a:pt x="1292" y="684"/>
                  </a:lnTo>
                  <a:lnTo>
                    <a:pt x="1274" y="670"/>
                  </a:lnTo>
                  <a:lnTo>
                    <a:pt x="1252" y="658"/>
                  </a:lnTo>
                  <a:lnTo>
                    <a:pt x="1240" y="654"/>
                  </a:lnTo>
                  <a:lnTo>
                    <a:pt x="1228" y="650"/>
                  </a:lnTo>
                  <a:lnTo>
                    <a:pt x="1216" y="648"/>
                  </a:lnTo>
                  <a:lnTo>
                    <a:pt x="1204" y="648"/>
                  </a:lnTo>
                  <a:lnTo>
                    <a:pt x="1204" y="648"/>
                  </a:lnTo>
                  <a:lnTo>
                    <a:pt x="1188" y="650"/>
                  </a:lnTo>
                  <a:lnTo>
                    <a:pt x="1172" y="652"/>
                  </a:lnTo>
                  <a:lnTo>
                    <a:pt x="1156" y="658"/>
                  </a:lnTo>
                  <a:lnTo>
                    <a:pt x="1142" y="664"/>
                  </a:lnTo>
                  <a:lnTo>
                    <a:pt x="1112" y="682"/>
                  </a:lnTo>
                  <a:lnTo>
                    <a:pt x="1112" y="682"/>
                  </a:lnTo>
                  <a:lnTo>
                    <a:pt x="1112" y="216"/>
                  </a:lnTo>
                  <a:lnTo>
                    <a:pt x="1112" y="216"/>
                  </a:lnTo>
                  <a:lnTo>
                    <a:pt x="646" y="216"/>
                  </a:lnTo>
                  <a:lnTo>
                    <a:pt x="664" y="186"/>
                  </a:lnTo>
                  <a:lnTo>
                    <a:pt x="664" y="186"/>
                  </a:lnTo>
                  <a:lnTo>
                    <a:pt x="670" y="172"/>
                  </a:lnTo>
                  <a:lnTo>
                    <a:pt x="676" y="156"/>
                  </a:lnTo>
                  <a:lnTo>
                    <a:pt x="678" y="140"/>
                  </a:lnTo>
                  <a:lnTo>
                    <a:pt x="680" y="124"/>
                  </a:lnTo>
                  <a:lnTo>
                    <a:pt x="680" y="124"/>
                  </a:lnTo>
                  <a:lnTo>
                    <a:pt x="680" y="112"/>
                  </a:lnTo>
                  <a:lnTo>
                    <a:pt x="678" y="100"/>
                  </a:lnTo>
                  <a:lnTo>
                    <a:pt x="674" y="88"/>
                  </a:lnTo>
                  <a:lnTo>
                    <a:pt x="670" y="76"/>
                  </a:lnTo>
                  <a:lnTo>
                    <a:pt x="658" y="54"/>
                  </a:lnTo>
                  <a:lnTo>
                    <a:pt x="644" y="36"/>
                  </a:lnTo>
                  <a:lnTo>
                    <a:pt x="626" y="22"/>
                  </a:lnTo>
                  <a:lnTo>
                    <a:pt x="604" y="10"/>
                  </a:lnTo>
                  <a:lnTo>
                    <a:pt x="592" y="6"/>
                  </a:lnTo>
                  <a:lnTo>
                    <a:pt x="580" y="2"/>
                  </a:lnTo>
                  <a:lnTo>
                    <a:pt x="568" y="0"/>
                  </a:lnTo>
                  <a:lnTo>
                    <a:pt x="556" y="0"/>
                  </a:lnTo>
                  <a:lnTo>
                    <a:pt x="556" y="0"/>
                  </a:lnTo>
                  <a:lnTo>
                    <a:pt x="544" y="0"/>
                  </a:lnTo>
                  <a:lnTo>
                    <a:pt x="532" y="2"/>
                  </a:lnTo>
                  <a:lnTo>
                    <a:pt x="520" y="6"/>
                  </a:lnTo>
                  <a:lnTo>
                    <a:pt x="508" y="10"/>
                  </a:lnTo>
                  <a:lnTo>
                    <a:pt x="486" y="22"/>
                  </a:lnTo>
                  <a:lnTo>
                    <a:pt x="468" y="36"/>
                  </a:lnTo>
                  <a:lnTo>
                    <a:pt x="454" y="54"/>
                  </a:lnTo>
                  <a:lnTo>
                    <a:pt x="442" y="76"/>
                  </a:lnTo>
                  <a:lnTo>
                    <a:pt x="438" y="88"/>
                  </a:lnTo>
                  <a:lnTo>
                    <a:pt x="434" y="100"/>
                  </a:lnTo>
                  <a:lnTo>
                    <a:pt x="432" y="112"/>
                  </a:lnTo>
                  <a:lnTo>
                    <a:pt x="432" y="124"/>
                  </a:lnTo>
                  <a:lnTo>
                    <a:pt x="432" y="124"/>
                  </a:lnTo>
                  <a:lnTo>
                    <a:pt x="434" y="140"/>
                  </a:lnTo>
                  <a:lnTo>
                    <a:pt x="436" y="156"/>
                  </a:lnTo>
                  <a:lnTo>
                    <a:pt x="442" y="172"/>
                  </a:lnTo>
                  <a:lnTo>
                    <a:pt x="448" y="186"/>
                  </a:lnTo>
                  <a:lnTo>
                    <a:pt x="466" y="216"/>
                  </a:lnTo>
                  <a:lnTo>
                    <a:pt x="432" y="216"/>
                  </a:lnTo>
                  <a:lnTo>
                    <a:pt x="432" y="216"/>
                  </a:lnTo>
                  <a:lnTo>
                    <a:pt x="0" y="216"/>
                  </a:lnTo>
                  <a:lnTo>
                    <a:pt x="0" y="216"/>
                  </a:lnTo>
                  <a:lnTo>
                    <a:pt x="0" y="616"/>
                  </a:lnTo>
                  <a:lnTo>
                    <a:pt x="0" y="616"/>
                  </a:lnTo>
                  <a:lnTo>
                    <a:pt x="26" y="610"/>
                  </a:lnTo>
                  <a:lnTo>
                    <a:pt x="52" y="608"/>
                  </a:lnTo>
                  <a:lnTo>
                    <a:pt x="52" y="608"/>
                  </a:lnTo>
                  <a:lnTo>
                    <a:pt x="68" y="608"/>
                  </a:lnTo>
                  <a:lnTo>
                    <a:pt x="86" y="612"/>
                  </a:lnTo>
                  <a:lnTo>
                    <a:pt x="100" y="616"/>
                  </a:lnTo>
                  <a:lnTo>
                    <a:pt x="116" y="620"/>
                  </a:lnTo>
                  <a:lnTo>
                    <a:pt x="130" y="628"/>
                  </a:lnTo>
                  <a:lnTo>
                    <a:pt x="144" y="636"/>
                  </a:lnTo>
                  <a:lnTo>
                    <a:pt x="156" y="646"/>
                  </a:lnTo>
                  <a:lnTo>
                    <a:pt x="168" y="656"/>
                  </a:lnTo>
                  <a:lnTo>
                    <a:pt x="178" y="668"/>
                  </a:lnTo>
                  <a:lnTo>
                    <a:pt x="188" y="680"/>
                  </a:lnTo>
                  <a:lnTo>
                    <a:pt x="196" y="694"/>
                  </a:lnTo>
                  <a:lnTo>
                    <a:pt x="204" y="708"/>
                  </a:lnTo>
                  <a:lnTo>
                    <a:pt x="208" y="724"/>
                  </a:lnTo>
                  <a:lnTo>
                    <a:pt x="212" y="738"/>
                  </a:lnTo>
                  <a:lnTo>
                    <a:pt x="216" y="756"/>
                  </a:lnTo>
                  <a:lnTo>
                    <a:pt x="216" y="772"/>
                  </a:lnTo>
                  <a:lnTo>
                    <a:pt x="216" y="772"/>
                  </a:lnTo>
                  <a:lnTo>
                    <a:pt x="216" y="788"/>
                  </a:lnTo>
                  <a:lnTo>
                    <a:pt x="212" y="806"/>
                  </a:lnTo>
                  <a:lnTo>
                    <a:pt x="208" y="820"/>
                  </a:lnTo>
                  <a:lnTo>
                    <a:pt x="204" y="836"/>
                  </a:lnTo>
                  <a:lnTo>
                    <a:pt x="196" y="850"/>
                  </a:lnTo>
                  <a:lnTo>
                    <a:pt x="188" y="864"/>
                  </a:lnTo>
                  <a:lnTo>
                    <a:pt x="178" y="876"/>
                  </a:lnTo>
                  <a:lnTo>
                    <a:pt x="168" y="888"/>
                  </a:lnTo>
                  <a:lnTo>
                    <a:pt x="156" y="898"/>
                  </a:lnTo>
                  <a:lnTo>
                    <a:pt x="144" y="908"/>
                  </a:lnTo>
                  <a:lnTo>
                    <a:pt x="130" y="916"/>
                  </a:lnTo>
                  <a:lnTo>
                    <a:pt x="116" y="924"/>
                  </a:lnTo>
                  <a:lnTo>
                    <a:pt x="100" y="928"/>
                  </a:lnTo>
                  <a:lnTo>
                    <a:pt x="86" y="932"/>
                  </a:lnTo>
                  <a:lnTo>
                    <a:pt x="68" y="936"/>
                  </a:lnTo>
                  <a:lnTo>
                    <a:pt x="52" y="936"/>
                  </a:lnTo>
                  <a:lnTo>
                    <a:pt x="52" y="936"/>
                  </a:lnTo>
                  <a:lnTo>
                    <a:pt x="26" y="934"/>
                  </a:lnTo>
                  <a:lnTo>
                    <a:pt x="0" y="928"/>
                  </a:lnTo>
                  <a:lnTo>
                    <a:pt x="0" y="928"/>
                  </a:lnTo>
                  <a:lnTo>
                    <a:pt x="0" y="1328"/>
                  </a:lnTo>
                  <a:lnTo>
                    <a:pt x="1112" y="13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zh-CN" altLang="en-US" kern="0">
                <a:solidFill>
                  <a:prstClr val="black"/>
                </a:solidFill>
              </a:endParaRPr>
            </a:p>
          </p:txBody>
        </p:sp>
        <p:sp>
          <p:nvSpPr>
            <p:cNvPr id="81" name="矩形 80"/>
            <p:cNvSpPr/>
            <p:nvPr/>
          </p:nvSpPr>
          <p:spPr>
            <a:xfrm>
              <a:off x="5896538" y="2514213"/>
              <a:ext cx="1246289" cy="14686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ts val="2135"/>
                </a:lnSpc>
              </a:pPr>
              <a:r>
                <a:rPr lang="zh-CN" altLang="en-US" sz="1600" kern="0" dirty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</a:rPr>
                <a:t>随着计算机技术的发展及印刷技术的进步，平面设计在视觉感观领域的表现也越来越。</a:t>
              </a:r>
            </a:p>
          </p:txBody>
        </p:sp>
        <p:sp>
          <p:nvSpPr>
            <p:cNvPr id="82" name="矩形 81"/>
            <p:cNvSpPr/>
            <p:nvPr/>
          </p:nvSpPr>
          <p:spPr>
            <a:xfrm>
              <a:off x="6191368" y="1938644"/>
              <a:ext cx="293854" cy="2895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1218565">
                <a:lnSpc>
                  <a:spcPts val="2000"/>
                </a:lnSpc>
                <a:defRPr/>
              </a:pPr>
              <a:r>
                <a:rPr lang="en-US" altLang="zh-CN" sz="2400" kern="0">
                  <a:solidFill>
                    <a:prstClr val="white"/>
                  </a:solidFill>
                  <a:latin typeface="方正超粗黑简体" panose="03000509000000000000" pitchFamily="2" charset="-122"/>
                  <a:ea typeface="方正超粗黑简体" panose="03000509000000000000" pitchFamily="2" charset="-122"/>
                </a:rPr>
                <a:t>4</a:t>
              </a:r>
              <a:endParaRPr lang="zh-CN" altLang="en-US" sz="2400" kern="0">
                <a:solidFill>
                  <a:prstClr val="white"/>
                </a:solidFill>
                <a:latin typeface="方正超粗黑简体" panose="03000509000000000000" pitchFamily="2" charset="-122"/>
                <a:ea typeface="方正超粗黑简体" panose="03000509000000000000" pitchFamily="2" charset="-122"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9651809" y="1844824"/>
            <a:ext cx="2264281" cy="2818348"/>
            <a:chOff x="7281092" y="1851555"/>
            <a:chExt cx="1719400" cy="2345683"/>
          </a:xfrm>
        </p:grpSpPr>
        <p:sp>
          <p:nvSpPr>
            <p:cNvPr id="84" name="Freeform 6"/>
            <p:cNvSpPr/>
            <p:nvPr/>
          </p:nvSpPr>
          <p:spPr bwMode="auto">
            <a:xfrm>
              <a:off x="7281092" y="1851555"/>
              <a:ext cx="1719400" cy="2345683"/>
            </a:xfrm>
            <a:custGeom>
              <a:avLst/>
              <a:gdLst>
                <a:gd name="T0" fmla="*/ 1112 w 1112"/>
                <a:gd name="T1" fmla="*/ 216 h 1328"/>
                <a:gd name="T2" fmla="*/ 664 w 1112"/>
                <a:gd name="T3" fmla="*/ 186 h 1328"/>
                <a:gd name="T4" fmla="*/ 670 w 1112"/>
                <a:gd name="T5" fmla="*/ 172 h 1328"/>
                <a:gd name="T6" fmla="*/ 678 w 1112"/>
                <a:gd name="T7" fmla="*/ 140 h 1328"/>
                <a:gd name="T8" fmla="*/ 680 w 1112"/>
                <a:gd name="T9" fmla="*/ 124 h 1328"/>
                <a:gd name="T10" fmla="*/ 678 w 1112"/>
                <a:gd name="T11" fmla="*/ 100 h 1328"/>
                <a:gd name="T12" fmla="*/ 670 w 1112"/>
                <a:gd name="T13" fmla="*/ 76 h 1328"/>
                <a:gd name="T14" fmla="*/ 644 w 1112"/>
                <a:gd name="T15" fmla="*/ 36 h 1328"/>
                <a:gd name="T16" fmla="*/ 604 w 1112"/>
                <a:gd name="T17" fmla="*/ 10 h 1328"/>
                <a:gd name="T18" fmla="*/ 580 w 1112"/>
                <a:gd name="T19" fmla="*/ 2 h 1328"/>
                <a:gd name="T20" fmla="*/ 556 w 1112"/>
                <a:gd name="T21" fmla="*/ 0 h 1328"/>
                <a:gd name="T22" fmla="*/ 544 w 1112"/>
                <a:gd name="T23" fmla="*/ 0 h 1328"/>
                <a:gd name="T24" fmla="*/ 520 w 1112"/>
                <a:gd name="T25" fmla="*/ 6 h 1328"/>
                <a:gd name="T26" fmla="*/ 486 w 1112"/>
                <a:gd name="T27" fmla="*/ 22 h 1328"/>
                <a:gd name="T28" fmla="*/ 454 w 1112"/>
                <a:gd name="T29" fmla="*/ 54 h 1328"/>
                <a:gd name="T30" fmla="*/ 438 w 1112"/>
                <a:gd name="T31" fmla="*/ 88 h 1328"/>
                <a:gd name="T32" fmla="*/ 432 w 1112"/>
                <a:gd name="T33" fmla="*/ 112 h 1328"/>
                <a:gd name="T34" fmla="*/ 432 w 1112"/>
                <a:gd name="T35" fmla="*/ 124 h 1328"/>
                <a:gd name="T36" fmla="*/ 436 w 1112"/>
                <a:gd name="T37" fmla="*/ 156 h 1328"/>
                <a:gd name="T38" fmla="*/ 448 w 1112"/>
                <a:gd name="T39" fmla="*/ 186 h 1328"/>
                <a:gd name="T40" fmla="*/ 432 w 1112"/>
                <a:gd name="T41" fmla="*/ 216 h 1328"/>
                <a:gd name="T42" fmla="*/ 0 w 1112"/>
                <a:gd name="T43" fmla="*/ 216 h 1328"/>
                <a:gd name="T44" fmla="*/ 0 w 1112"/>
                <a:gd name="T45" fmla="*/ 616 h 1328"/>
                <a:gd name="T46" fmla="*/ 26 w 1112"/>
                <a:gd name="T47" fmla="*/ 610 h 1328"/>
                <a:gd name="T48" fmla="*/ 52 w 1112"/>
                <a:gd name="T49" fmla="*/ 608 h 1328"/>
                <a:gd name="T50" fmla="*/ 86 w 1112"/>
                <a:gd name="T51" fmla="*/ 612 h 1328"/>
                <a:gd name="T52" fmla="*/ 116 w 1112"/>
                <a:gd name="T53" fmla="*/ 620 h 1328"/>
                <a:gd name="T54" fmla="*/ 144 w 1112"/>
                <a:gd name="T55" fmla="*/ 636 h 1328"/>
                <a:gd name="T56" fmla="*/ 168 w 1112"/>
                <a:gd name="T57" fmla="*/ 656 h 1328"/>
                <a:gd name="T58" fmla="*/ 188 w 1112"/>
                <a:gd name="T59" fmla="*/ 680 h 1328"/>
                <a:gd name="T60" fmla="*/ 204 w 1112"/>
                <a:gd name="T61" fmla="*/ 708 h 1328"/>
                <a:gd name="T62" fmla="*/ 212 w 1112"/>
                <a:gd name="T63" fmla="*/ 738 h 1328"/>
                <a:gd name="T64" fmla="*/ 216 w 1112"/>
                <a:gd name="T65" fmla="*/ 772 h 1328"/>
                <a:gd name="T66" fmla="*/ 216 w 1112"/>
                <a:gd name="T67" fmla="*/ 788 h 1328"/>
                <a:gd name="T68" fmla="*/ 208 w 1112"/>
                <a:gd name="T69" fmla="*/ 820 h 1328"/>
                <a:gd name="T70" fmla="*/ 196 w 1112"/>
                <a:gd name="T71" fmla="*/ 850 h 1328"/>
                <a:gd name="T72" fmla="*/ 178 w 1112"/>
                <a:gd name="T73" fmla="*/ 876 h 1328"/>
                <a:gd name="T74" fmla="*/ 156 w 1112"/>
                <a:gd name="T75" fmla="*/ 898 h 1328"/>
                <a:gd name="T76" fmla="*/ 130 w 1112"/>
                <a:gd name="T77" fmla="*/ 916 h 1328"/>
                <a:gd name="T78" fmla="*/ 100 w 1112"/>
                <a:gd name="T79" fmla="*/ 928 h 1328"/>
                <a:gd name="T80" fmla="*/ 68 w 1112"/>
                <a:gd name="T81" fmla="*/ 936 h 1328"/>
                <a:gd name="T82" fmla="*/ 52 w 1112"/>
                <a:gd name="T83" fmla="*/ 936 h 1328"/>
                <a:gd name="T84" fmla="*/ 0 w 1112"/>
                <a:gd name="T85" fmla="*/ 928 h 1328"/>
                <a:gd name="T86" fmla="*/ 0 w 1112"/>
                <a:gd name="T87" fmla="*/ 1328 h 1328"/>
                <a:gd name="T88" fmla="*/ 1112 w 1112"/>
                <a:gd name="T89" fmla="*/ 216 h 1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12" h="1328">
                  <a:moveTo>
                    <a:pt x="1112" y="216"/>
                  </a:moveTo>
                  <a:lnTo>
                    <a:pt x="1112" y="216"/>
                  </a:lnTo>
                  <a:lnTo>
                    <a:pt x="646" y="216"/>
                  </a:lnTo>
                  <a:lnTo>
                    <a:pt x="664" y="186"/>
                  </a:lnTo>
                  <a:lnTo>
                    <a:pt x="664" y="186"/>
                  </a:lnTo>
                  <a:lnTo>
                    <a:pt x="670" y="172"/>
                  </a:lnTo>
                  <a:lnTo>
                    <a:pt x="676" y="156"/>
                  </a:lnTo>
                  <a:lnTo>
                    <a:pt x="678" y="140"/>
                  </a:lnTo>
                  <a:lnTo>
                    <a:pt x="680" y="124"/>
                  </a:lnTo>
                  <a:lnTo>
                    <a:pt x="680" y="124"/>
                  </a:lnTo>
                  <a:lnTo>
                    <a:pt x="680" y="112"/>
                  </a:lnTo>
                  <a:lnTo>
                    <a:pt x="678" y="100"/>
                  </a:lnTo>
                  <a:lnTo>
                    <a:pt x="674" y="88"/>
                  </a:lnTo>
                  <a:lnTo>
                    <a:pt x="670" y="76"/>
                  </a:lnTo>
                  <a:lnTo>
                    <a:pt x="658" y="54"/>
                  </a:lnTo>
                  <a:lnTo>
                    <a:pt x="644" y="36"/>
                  </a:lnTo>
                  <a:lnTo>
                    <a:pt x="626" y="22"/>
                  </a:lnTo>
                  <a:lnTo>
                    <a:pt x="604" y="10"/>
                  </a:lnTo>
                  <a:lnTo>
                    <a:pt x="592" y="6"/>
                  </a:lnTo>
                  <a:lnTo>
                    <a:pt x="580" y="2"/>
                  </a:lnTo>
                  <a:lnTo>
                    <a:pt x="568" y="0"/>
                  </a:lnTo>
                  <a:lnTo>
                    <a:pt x="556" y="0"/>
                  </a:lnTo>
                  <a:lnTo>
                    <a:pt x="556" y="0"/>
                  </a:lnTo>
                  <a:lnTo>
                    <a:pt x="544" y="0"/>
                  </a:lnTo>
                  <a:lnTo>
                    <a:pt x="532" y="2"/>
                  </a:lnTo>
                  <a:lnTo>
                    <a:pt x="520" y="6"/>
                  </a:lnTo>
                  <a:lnTo>
                    <a:pt x="508" y="10"/>
                  </a:lnTo>
                  <a:lnTo>
                    <a:pt x="486" y="22"/>
                  </a:lnTo>
                  <a:lnTo>
                    <a:pt x="468" y="36"/>
                  </a:lnTo>
                  <a:lnTo>
                    <a:pt x="454" y="54"/>
                  </a:lnTo>
                  <a:lnTo>
                    <a:pt x="442" y="76"/>
                  </a:lnTo>
                  <a:lnTo>
                    <a:pt x="438" y="88"/>
                  </a:lnTo>
                  <a:lnTo>
                    <a:pt x="434" y="100"/>
                  </a:lnTo>
                  <a:lnTo>
                    <a:pt x="432" y="112"/>
                  </a:lnTo>
                  <a:lnTo>
                    <a:pt x="432" y="124"/>
                  </a:lnTo>
                  <a:lnTo>
                    <a:pt x="432" y="124"/>
                  </a:lnTo>
                  <a:lnTo>
                    <a:pt x="434" y="140"/>
                  </a:lnTo>
                  <a:lnTo>
                    <a:pt x="436" y="156"/>
                  </a:lnTo>
                  <a:lnTo>
                    <a:pt x="442" y="172"/>
                  </a:lnTo>
                  <a:lnTo>
                    <a:pt x="448" y="186"/>
                  </a:lnTo>
                  <a:lnTo>
                    <a:pt x="466" y="216"/>
                  </a:lnTo>
                  <a:lnTo>
                    <a:pt x="432" y="216"/>
                  </a:lnTo>
                  <a:lnTo>
                    <a:pt x="432" y="216"/>
                  </a:lnTo>
                  <a:lnTo>
                    <a:pt x="0" y="216"/>
                  </a:lnTo>
                  <a:lnTo>
                    <a:pt x="0" y="216"/>
                  </a:lnTo>
                  <a:lnTo>
                    <a:pt x="0" y="616"/>
                  </a:lnTo>
                  <a:lnTo>
                    <a:pt x="0" y="616"/>
                  </a:lnTo>
                  <a:lnTo>
                    <a:pt x="26" y="610"/>
                  </a:lnTo>
                  <a:lnTo>
                    <a:pt x="52" y="608"/>
                  </a:lnTo>
                  <a:lnTo>
                    <a:pt x="52" y="608"/>
                  </a:lnTo>
                  <a:lnTo>
                    <a:pt x="68" y="608"/>
                  </a:lnTo>
                  <a:lnTo>
                    <a:pt x="86" y="612"/>
                  </a:lnTo>
                  <a:lnTo>
                    <a:pt x="100" y="616"/>
                  </a:lnTo>
                  <a:lnTo>
                    <a:pt x="116" y="620"/>
                  </a:lnTo>
                  <a:lnTo>
                    <a:pt x="130" y="628"/>
                  </a:lnTo>
                  <a:lnTo>
                    <a:pt x="144" y="636"/>
                  </a:lnTo>
                  <a:lnTo>
                    <a:pt x="156" y="646"/>
                  </a:lnTo>
                  <a:lnTo>
                    <a:pt x="168" y="656"/>
                  </a:lnTo>
                  <a:lnTo>
                    <a:pt x="178" y="668"/>
                  </a:lnTo>
                  <a:lnTo>
                    <a:pt x="188" y="680"/>
                  </a:lnTo>
                  <a:lnTo>
                    <a:pt x="196" y="694"/>
                  </a:lnTo>
                  <a:lnTo>
                    <a:pt x="204" y="708"/>
                  </a:lnTo>
                  <a:lnTo>
                    <a:pt x="208" y="724"/>
                  </a:lnTo>
                  <a:lnTo>
                    <a:pt x="212" y="738"/>
                  </a:lnTo>
                  <a:lnTo>
                    <a:pt x="216" y="756"/>
                  </a:lnTo>
                  <a:lnTo>
                    <a:pt x="216" y="772"/>
                  </a:lnTo>
                  <a:lnTo>
                    <a:pt x="216" y="772"/>
                  </a:lnTo>
                  <a:lnTo>
                    <a:pt x="216" y="788"/>
                  </a:lnTo>
                  <a:lnTo>
                    <a:pt x="212" y="806"/>
                  </a:lnTo>
                  <a:lnTo>
                    <a:pt x="208" y="820"/>
                  </a:lnTo>
                  <a:lnTo>
                    <a:pt x="204" y="836"/>
                  </a:lnTo>
                  <a:lnTo>
                    <a:pt x="196" y="850"/>
                  </a:lnTo>
                  <a:lnTo>
                    <a:pt x="188" y="864"/>
                  </a:lnTo>
                  <a:lnTo>
                    <a:pt x="178" y="876"/>
                  </a:lnTo>
                  <a:lnTo>
                    <a:pt x="168" y="888"/>
                  </a:lnTo>
                  <a:lnTo>
                    <a:pt x="156" y="898"/>
                  </a:lnTo>
                  <a:lnTo>
                    <a:pt x="144" y="908"/>
                  </a:lnTo>
                  <a:lnTo>
                    <a:pt x="130" y="916"/>
                  </a:lnTo>
                  <a:lnTo>
                    <a:pt x="116" y="924"/>
                  </a:lnTo>
                  <a:lnTo>
                    <a:pt x="100" y="928"/>
                  </a:lnTo>
                  <a:lnTo>
                    <a:pt x="86" y="932"/>
                  </a:lnTo>
                  <a:lnTo>
                    <a:pt x="68" y="936"/>
                  </a:lnTo>
                  <a:lnTo>
                    <a:pt x="52" y="936"/>
                  </a:lnTo>
                  <a:lnTo>
                    <a:pt x="52" y="936"/>
                  </a:lnTo>
                  <a:lnTo>
                    <a:pt x="26" y="934"/>
                  </a:lnTo>
                  <a:lnTo>
                    <a:pt x="0" y="928"/>
                  </a:lnTo>
                  <a:lnTo>
                    <a:pt x="0" y="928"/>
                  </a:lnTo>
                  <a:lnTo>
                    <a:pt x="0" y="1328"/>
                  </a:lnTo>
                  <a:lnTo>
                    <a:pt x="1112" y="1328"/>
                  </a:lnTo>
                  <a:lnTo>
                    <a:pt x="1112" y="216"/>
                  </a:ln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1218565">
                <a:defRPr/>
              </a:pPr>
              <a:endParaRPr lang="zh-CN" altLang="en-US" sz="2400" kern="0">
                <a:solidFill>
                  <a:prstClr val="black"/>
                </a:solidFill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7668343" y="2514213"/>
              <a:ext cx="1246289" cy="14686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ts val="2135"/>
                </a:lnSpc>
              </a:pPr>
              <a:r>
                <a:rPr lang="zh-CN" altLang="en-US" sz="1600" kern="0" dirty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</a:rPr>
                <a:t>随着计算机技术的发展及印刷技术的进步，平面设计在视觉感观领域的表现也越来越。</a:t>
              </a:r>
            </a:p>
          </p:txBody>
        </p:sp>
        <p:sp>
          <p:nvSpPr>
            <p:cNvPr id="86" name="矩形 85"/>
            <p:cNvSpPr/>
            <p:nvPr/>
          </p:nvSpPr>
          <p:spPr>
            <a:xfrm>
              <a:off x="7970375" y="1938252"/>
              <a:ext cx="293854" cy="2895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1218565">
                <a:lnSpc>
                  <a:spcPts val="2000"/>
                </a:lnSpc>
                <a:defRPr/>
              </a:pPr>
              <a:r>
                <a:rPr lang="en-US" altLang="zh-CN" sz="2400" kern="0">
                  <a:solidFill>
                    <a:prstClr val="white"/>
                  </a:solidFill>
                  <a:latin typeface="方正超粗黑简体" panose="03000509000000000000" pitchFamily="2" charset="-122"/>
                  <a:ea typeface="方正超粗黑简体" panose="03000509000000000000" pitchFamily="2" charset="-122"/>
                </a:rPr>
                <a:t>5</a:t>
              </a:r>
              <a:endParaRPr lang="zh-CN" altLang="en-US" sz="2400" kern="0">
                <a:solidFill>
                  <a:prstClr val="white"/>
                </a:solidFill>
                <a:latin typeface="方正超粗黑简体" panose="03000509000000000000" pitchFamily="2" charset="-122"/>
                <a:ea typeface="方正超粗黑简体" panose="03000509000000000000" pitchFamily="2" charset="-122"/>
              </a:endParaRPr>
            </a:p>
          </p:txBody>
        </p:sp>
      </p:grpSp>
      <p:cxnSp>
        <p:nvCxnSpPr>
          <p:cNvPr id="87" name="Straight Connector 21"/>
          <p:cNvCxnSpPr/>
          <p:nvPr/>
        </p:nvCxnSpPr>
        <p:spPr>
          <a:xfrm>
            <a:off x="432107" y="4951203"/>
            <a:ext cx="11274914" cy="0"/>
          </a:xfrm>
          <a:prstGeom prst="line">
            <a:avLst/>
          </a:prstGeom>
          <a:noFill/>
          <a:ln w="6350" cap="flat" cmpd="sng" algn="ctr">
            <a:solidFill>
              <a:srgbClr val="B8B8B8"/>
            </a:solidFill>
            <a:prstDash val="solid"/>
            <a:headEnd type="oval" w="sm" len="sm"/>
            <a:tailEnd type="oval" w="sm" len="sm"/>
          </a:ln>
          <a:effectLst/>
        </p:spPr>
      </p:cxnSp>
      <p:grpSp>
        <p:nvGrpSpPr>
          <p:cNvPr id="88" name="Group 24"/>
          <p:cNvGrpSpPr/>
          <p:nvPr/>
        </p:nvGrpSpPr>
        <p:grpSpPr>
          <a:xfrm>
            <a:off x="1104096" y="5239236"/>
            <a:ext cx="231326" cy="231356"/>
            <a:chOff x="1068295" y="3417488"/>
            <a:chExt cx="239034" cy="239034"/>
          </a:xfrm>
        </p:grpSpPr>
        <p:sp>
          <p:nvSpPr>
            <p:cNvPr id="89" name="Oval 25"/>
            <p:cNvSpPr/>
            <p:nvPr/>
          </p:nvSpPr>
          <p:spPr>
            <a:xfrm>
              <a:off x="1068295" y="3417488"/>
              <a:ext cx="239034" cy="239034"/>
            </a:xfrm>
            <a:prstGeom prst="ellipse">
              <a:avLst/>
            </a:prstGeom>
            <a:solidFill>
              <a:schemeClr val="tx2"/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08965">
                <a:defRPr/>
              </a:pPr>
              <a:endParaRPr lang="en-US" sz="2400" ker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</a:endParaRPr>
            </a:p>
          </p:txBody>
        </p:sp>
        <p:sp>
          <p:nvSpPr>
            <p:cNvPr id="90" name="Plus 26"/>
            <p:cNvSpPr/>
            <p:nvPr/>
          </p:nvSpPr>
          <p:spPr>
            <a:xfrm>
              <a:off x="1129668" y="3475634"/>
              <a:ext cx="115371" cy="115371"/>
            </a:xfrm>
            <a:prstGeom prst="mathPlus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08965">
                <a:defRPr/>
              </a:pPr>
              <a:endParaRPr lang="en-US" sz="2400" ker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</a:endParaRPr>
            </a:p>
          </p:txBody>
        </p:sp>
      </p:grpSp>
      <p:sp>
        <p:nvSpPr>
          <p:cNvPr id="91" name="矩形 90"/>
          <p:cNvSpPr/>
          <p:nvPr/>
        </p:nvSpPr>
        <p:spPr>
          <a:xfrm>
            <a:off x="1604061" y="5233139"/>
            <a:ext cx="9483845" cy="556506"/>
          </a:xfrm>
          <a:prstGeom prst="rect">
            <a:avLst/>
          </a:prstGeom>
        </p:spPr>
        <p:txBody>
          <a:bodyPr wrap="square" lIns="68525" tIns="34262" rIns="68525" bIns="34262">
            <a:spAutoFit/>
          </a:bodyPr>
          <a:lstStyle/>
          <a:p>
            <a:pPr algn="just" defTabSz="685165">
              <a:lnSpc>
                <a:spcPts val="195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关于中国画笔墨和色彩的关系，自古至今一直议论不断，有的人主张重墨轻色，有的人主张重色轻墨，而中国画笔墨和色彩在数千年来所经历的不同绘画表现形式。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cs typeface="+mn-ea"/>
              </a:rPr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2519828" y="2737976"/>
            <a:ext cx="954449" cy="822907"/>
            <a:chOff x="2708888" y="2737974"/>
            <a:chExt cx="954573" cy="822907"/>
          </a:xfrm>
        </p:grpSpPr>
        <p:sp>
          <p:nvSpPr>
            <p:cNvPr id="54" name="等腰三角形 53"/>
            <p:cNvSpPr/>
            <p:nvPr/>
          </p:nvSpPr>
          <p:spPr>
            <a:xfrm>
              <a:off x="2708888" y="2737974"/>
              <a:ext cx="954573" cy="822907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Freeform 80"/>
            <p:cNvSpPr>
              <a:spLocks noEditPoints="1"/>
            </p:cNvSpPr>
            <p:nvPr/>
          </p:nvSpPr>
          <p:spPr bwMode="auto">
            <a:xfrm>
              <a:off x="2986943" y="3120852"/>
              <a:ext cx="322263" cy="323850"/>
            </a:xfrm>
            <a:custGeom>
              <a:avLst/>
              <a:gdLst>
                <a:gd name="T0" fmla="*/ 1017 w 1017"/>
                <a:gd name="T1" fmla="*/ 28 h 1017"/>
                <a:gd name="T2" fmla="*/ 1017 w 1017"/>
                <a:gd name="T3" fmla="*/ 25 h 1017"/>
                <a:gd name="T4" fmla="*/ 1015 w 1017"/>
                <a:gd name="T5" fmla="*/ 19 h 1017"/>
                <a:gd name="T6" fmla="*/ 1014 w 1017"/>
                <a:gd name="T7" fmla="*/ 17 h 1017"/>
                <a:gd name="T8" fmla="*/ 1011 w 1017"/>
                <a:gd name="T9" fmla="*/ 12 h 1017"/>
                <a:gd name="T10" fmla="*/ 1008 w 1017"/>
                <a:gd name="T11" fmla="*/ 9 h 1017"/>
                <a:gd name="T12" fmla="*/ 1005 w 1017"/>
                <a:gd name="T13" fmla="*/ 6 h 1017"/>
                <a:gd name="T14" fmla="*/ 1003 w 1017"/>
                <a:gd name="T15" fmla="*/ 5 h 1017"/>
                <a:gd name="T16" fmla="*/ 1002 w 1017"/>
                <a:gd name="T17" fmla="*/ 4 h 1017"/>
                <a:gd name="T18" fmla="*/ 1002 w 1017"/>
                <a:gd name="T19" fmla="*/ 4 h 1017"/>
                <a:gd name="T20" fmla="*/ 995 w 1017"/>
                <a:gd name="T21" fmla="*/ 1 h 1017"/>
                <a:gd name="T22" fmla="*/ 991 w 1017"/>
                <a:gd name="T23" fmla="*/ 0 h 1017"/>
                <a:gd name="T24" fmla="*/ 984 w 1017"/>
                <a:gd name="T25" fmla="*/ 0 h 1017"/>
                <a:gd name="T26" fmla="*/ 983 w 1017"/>
                <a:gd name="T27" fmla="*/ 0 h 1017"/>
                <a:gd name="T28" fmla="*/ 977 w 1017"/>
                <a:gd name="T29" fmla="*/ 1 h 1017"/>
                <a:gd name="T30" fmla="*/ 973 w 1017"/>
                <a:gd name="T31" fmla="*/ 2 h 1017"/>
                <a:gd name="T32" fmla="*/ 968 w 1017"/>
                <a:gd name="T33" fmla="*/ 5 h 1017"/>
                <a:gd name="T34" fmla="*/ 968 w 1017"/>
                <a:gd name="T35" fmla="*/ 5 h 1017"/>
                <a:gd name="T36" fmla="*/ 10 w 1017"/>
                <a:gd name="T37" fmla="*/ 676 h 1017"/>
                <a:gd name="T38" fmla="*/ 1 w 1017"/>
                <a:gd name="T39" fmla="*/ 689 h 1017"/>
                <a:gd name="T40" fmla="*/ 0 w 1017"/>
                <a:gd name="T41" fmla="*/ 704 h 1017"/>
                <a:gd name="T42" fmla="*/ 3 w 1017"/>
                <a:gd name="T43" fmla="*/ 713 h 1017"/>
                <a:gd name="T44" fmla="*/ 13 w 1017"/>
                <a:gd name="T45" fmla="*/ 724 h 1017"/>
                <a:gd name="T46" fmla="*/ 27 w 1017"/>
                <a:gd name="T47" fmla="*/ 731 h 1017"/>
                <a:gd name="T48" fmla="*/ 350 w 1017"/>
                <a:gd name="T49" fmla="*/ 985 h 1017"/>
                <a:gd name="T50" fmla="*/ 351 w 1017"/>
                <a:gd name="T51" fmla="*/ 988 h 1017"/>
                <a:gd name="T52" fmla="*/ 354 w 1017"/>
                <a:gd name="T53" fmla="*/ 1000 h 1017"/>
                <a:gd name="T54" fmla="*/ 357 w 1017"/>
                <a:gd name="T55" fmla="*/ 1005 h 1017"/>
                <a:gd name="T56" fmla="*/ 365 w 1017"/>
                <a:gd name="T57" fmla="*/ 1012 h 1017"/>
                <a:gd name="T58" fmla="*/ 368 w 1017"/>
                <a:gd name="T59" fmla="*/ 1014 h 1017"/>
                <a:gd name="T60" fmla="*/ 376 w 1017"/>
                <a:gd name="T61" fmla="*/ 1016 h 1017"/>
                <a:gd name="T62" fmla="*/ 382 w 1017"/>
                <a:gd name="T63" fmla="*/ 1017 h 1017"/>
                <a:gd name="T64" fmla="*/ 393 w 1017"/>
                <a:gd name="T65" fmla="*/ 1015 h 1017"/>
                <a:gd name="T66" fmla="*/ 399 w 1017"/>
                <a:gd name="T67" fmla="*/ 1012 h 1017"/>
                <a:gd name="T68" fmla="*/ 405 w 1017"/>
                <a:gd name="T69" fmla="*/ 1006 h 1017"/>
                <a:gd name="T70" fmla="*/ 524 w 1017"/>
                <a:gd name="T71" fmla="*/ 821 h 1017"/>
                <a:gd name="T72" fmla="*/ 876 w 1017"/>
                <a:gd name="T73" fmla="*/ 1013 h 1017"/>
                <a:gd name="T74" fmla="*/ 891 w 1017"/>
                <a:gd name="T75" fmla="*/ 1017 h 1017"/>
                <a:gd name="T76" fmla="*/ 906 w 1017"/>
                <a:gd name="T77" fmla="*/ 1013 h 1017"/>
                <a:gd name="T78" fmla="*/ 921 w 1017"/>
                <a:gd name="T79" fmla="*/ 996 h 1017"/>
                <a:gd name="T80" fmla="*/ 1017 w 1017"/>
                <a:gd name="T81" fmla="*/ 34 h 1017"/>
                <a:gd name="T82" fmla="*/ 367 w 1017"/>
                <a:gd name="T83" fmla="*/ 667 h 1017"/>
                <a:gd name="T84" fmla="*/ 367 w 1017"/>
                <a:gd name="T85" fmla="*/ 667 h 1017"/>
                <a:gd name="T86" fmla="*/ 760 w 1017"/>
                <a:gd name="T87" fmla="*/ 328 h 1017"/>
                <a:gd name="T88" fmla="*/ 557 w 1017"/>
                <a:gd name="T89" fmla="*/ 76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17" h="1017">
                  <a:moveTo>
                    <a:pt x="1017" y="31"/>
                  </a:moveTo>
                  <a:lnTo>
                    <a:pt x="1017" y="31"/>
                  </a:lnTo>
                  <a:lnTo>
                    <a:pt x="1017" y="28"/>
                  </a:lnTo>
                  <a:lnTo>
                    <a:pt x="1017" y="28"/>
                  </a:lnTo>
                  <a:lnTo>
                    <a:pt x="1017" y="25"/>
                  </a:lnTo>
                  <a:lnTo>
                    <a:pt x="1017" y="25"/>
                  </a:lnTo>
                  <a:lnTo>
                    <a:pt x="1016" y="23"/>
                  </a:lnTo>
                  <a:lnTo>
                    <a:pt x="1016" y="23"/>
                  </a:lnTo>
                  <a:lnTo>
                    <a:pt x="1015" y="19"/>
                  </a:lnTo>
                  <a:lnTo>
                    <a:pt x="1015" y="19"/>
                  </a:lnTo>
                  <a:lnTo>
                    <a:pt x="1014" y="17"/>
                  </a:lnTo>
                  <a:lnTo>
                    <a:pt x="1014" y="17"/>
                  </a:lnTo>
                  <a:lnTo>
                    <a:pt x="1013" y="15"/>
                  </a:lnTo>
                  <a:lnTo>
                    <a:pt x="1013" y="15"/>
                  </a:lnTo>
                  <a:lnTo>
                    <a:pt x="1011" y="12"/>
                  </a:lnTo>
                  <a:lnTo>
                    <a:pt x="1011" y="12"/>
                  </a:lnTo>
                  <a:lnTo>
                    <a:pt x="1008" y="9"/>
                  </a:lnTo>
                  <a:lnTo>
                    <a:pt x="1008" y="9"/>
                  </a:lnTo>
                  <a:lnTo>
                    <a:pt x="1006" y="7"/>
                  </a:lnTo>
                  <a:lnTo>
                    <a:pt x="1006" y="7"/>
                  </a:lnTo>
                  <a:lnTo>
                    <a:pt x="1005" y="6"/>
                  </a:lnTo>
                  <a:lnTo>
                    <a:pt x="1005" y="6"/>
                  </a:lnTo>
                  <a:lnTo>
                    <a:pt x="1003" y="5"/>
                  </a:lnTo>
                  <a:lnTo>
                    <a:pt x="1003" y="5"/>
                  </a:lnTo>
                  <a:lnTo>
                    <a:pt x="1002" y="4"/>
                  </a:lnTo>
                  <a:lnTo>
                    <a:pt x="1002" y="4"/>
                  </a:lnTo>
                  <a:lnTo>
                    <a:pt x="1002" y="4"/>
                  </a:lnTo>
                  <a:lnTo>
                    <a:pt x="1002" y="4"/>
                  </a:lnTo>
                  <a:lnTo>
                    <a:pt x="1002" y="4"/>
                  </a:lnTo>
                  <a:lnTo>
                    <a:pt x="1002" y="4"/>
                  </a:lnTo>
                  <a:lnTo>
                    <a:pt x="998" y="2"/>
                  </a:lnTo>
                  <a:lnTo>
                    <a:pt x="998" y="2"/>
                  </a:lnTo>
                  <a:lnTo>
                    <a:pt x="995" y="1"/>
                  </a:lnTo>
                  <a:lnTo>
                    <a:pt x="995" y="1"/>
                  </a:lnTo>
                  <a:lnTo>
                    <a:pt x="991" y="0"/>
                  </a:lnTo>
                  <a:lnTo>
                    <a:pt x="991" y="0"/>
                  </a:lnTo>
                  <a:lnTo>
                    <a:pt x="988" y="0"/>
                  </a:lnTo>
                  <a:lnTo>
                    <a:pt x="988" y="0"/>
                  </a:lnTo>
                  <a:lnTo>
                    <a:pt x="984" y="0"/>
                  </a:lnTo>
                  <a:lnTo>
                    <a:pt x="984" y="0"/>
                  </a:lnTo>
                  <a:lnTo>
                    <a:pt x="983" y="0"/>
                  </a:lnTo>
                  <a:lnTo>
                    <a:pt x="983" y="0"/>
                  </a:lnTo>
                  <a:lnTo>
                    <a:pt x="981" y="0"/>
                  </a:lnTo>
                  <a:lnTo>
                    <a:pt x="981" y="0"/>
                  </a:lnTo>
                  <a:lnTo>
                    <a:pt x="977" y="1"/>
                  </a:lnTo>
                  <a:lnTo>
                    <a:pt x="977" y="1"/>
                  </a:lnTo>
                  <a:lnTo>
                    <a:pt x="973" y="2"/>
                  </a:lnTo>
                  <a:lnTo>
                    <a:pt x="973" y="2"/>
                  </a:lnTo>
                  <a:lnTo>
                    <a:pt x="971" y="3"/>
                  </a:lnTo>
                  <a:lnTo>
                    <a:pt x="971" y="3"/>
                  </a:lnTo>
                  <a:lnTo>
                    <a:pt x="968" y="5"/>
                  </a:lnTo>
                  <a:lnTo>
                    <a:pt x="968" y="5"/>
                  </a:lnTo>
                  <a:lnTo>
                    <a:pt x="968" y="5"/>
                  </a:lnTo>
                  <a:lnTo>
                    <a:pt x="968" y="5"/>
                  </a:lnTo>
                  <a:lnTo>
                    <a:pt x="14" y="673"/>
                  </a:lnTo>
                  <a:lnTo>
                    <a:pt x="14" y="673"/>
                  </a:lnTo>
                  <a:lnTo>
                    <a:pt x="10" y="676"/>
                  </a:lnTo>
                  <a:lnTo>
                    <a:pt x="6" y="680"/>
                  </a:lnTo>
                  <a:lnTo>
                    <a:pt x="3" y="684"/>
                  </a:lnTo>
                  <a:lnTo>
                    <a:pt x="1" y="689"/>
                  </a:lnTo>
                  <a:lnTo>
                    <a:pt x="0" y="693"/>
                  </a:lnTo>
                  <a:lnTo>
                    <a:pt x="0" y="698"/>
                  </a:lnTo>
                  <a:lnTo>
                    <a:pt x="0" y="704"/>
                  </a:lnTo>
                  <a:lnTo>
                    <a:pt x="1" y="708"/>
                  </a:lnTo>
                  <a:lnTo>
                    <a:pt x="1" y="708"/>
                  </a:lnTo>
                  <a:lnTo>
                    <a:pt x="3" y="713"/>
                  </a:lnTo>
                  <a:lnTo>
                    <a:pt x="6" y="718"/>
                  </a:lnTo>
                  <a:lnTo>
                    <a:pt x="10" y="721"/>
                  </a:lnTo>
                  <a:lnTo>
                    <a:pt x="13" y="724"/>
                  </a:lnTo>
                  <a:lnTo>
                    <a:pt x="17" y="727"/>
                  </a:lnTo>
                  <a:lnTo>
                    <a:pt x="21" y="730"/>
                  </a:lnTo>
                  <a:lnTo>
                    <a:pt x="27" y="731"/>
                  </a:lnTo>
                  <a:lnTo>
                    <a:pt x="32" y="731"/>
                  </a:lnTo>
                  <a:lnTo>
                    <a:pt x="350" y="731"/>
                  </a:lnTo>
                  <a:lnTo>
                    <a:pt x="350" y="985"/>
                  </a:lnTo>
                  <a:lnTo>
                    <a:pt x="350" y="985"/>
                  </a:lnTo>
                  <a:lnTo>
                    <a:pt x="351" y="988"/>
                  </a:lnTo>
                  <a:lnTo>
                    <a:pt x="351" y="988"/>
                  </a:lnTo>
                  <a:lnTo>
                    <a:pt x="352" y="995"/>
                  </a:lnTo>
                  <a:lnTo>
                    <a:pt x="352" y="995"/>
                  </a:lnTo>
                  <a:lnTo>
                    <a:pt x="354" y="1000"/>
                  </a:lnTo>
                  <a:lnTo>
                    <a:pt x="354" y="1000"/>
                  </a:lnTo>
                  <a:lnTo>
                    <a:pt x="357" y="1005"/>
                  </a:lnTo>
                  <a:lnTo>
                    <a:pt x="357" y="1005"/>
                  </a:lnTo>
                  <a:lnTo>
                    <a:pt x="362" y="1010"/>
                  </a:lnTo>
                  <a:lnTo>
                    <a:pt x="362" y="1010"/>
                  </a:lnTo>
                  <a:lnTo>
                    <a:pt x="365" y="1012"/>
                  </a:lnTo>
                  <a:lnTo>
                    <a:pt x="365" y="1012"/>
                  </a:lnTo>
                  <a:lnTo>
                    <a:pt x="368" y="1014"/>
                  </a:lnTo>
                  <a:lnTo>
                    <a:pt x="368" y="1014"/>
                  </a:lnTo>
                  <a:lnTo>
                    <a:pt x="370" y="1015"/>
                  </a:lnTo>
                  <a:lnTo>
                    <a:pt x="370" y="1015"/>
                  </a:lnTo>
                  <a:lnTo>
                    <a:pt x="376" y="1016"/>
                  </a:lnTo>
                  <a:lnTo>
                    <a:pt x="382" y="1017"/>
                  </a:lnTo>
                  <a:lnTo>
                    <a:pt x="382" y="1017"/>
                  </a:lnTo>
                  <a:lnTo>
                    <a:pt x="382" y="1017"/>
                  </a:lnTo>
                  <a:lnTo>
                    <a:pt x="387" y="1016"/>
                  </a:lnTo>
                  <a:lnTo>
                    <a:pt x="393" y="1015"/>
                  </a:lnTo>
                  <a:lnTo>
                    <a:pt x="393" y="1015"/>
                  </a:lnTo>
                  <a:lnTo>
                    <a:pt x="395" y="1014"/>
                  </a:lnTo>
                  <a:lnTo>
                    <a:pt x="395" y="1014"/>
                  </a:lnTo>
                  <a:lnTo>
                    <a:pt x="399" y="1012"/>
                  </a:lnTo>
                  <a:lnTo>
                    <a:pt x="403" y="1007"/>
                  </a:lnTo>
                  <a:lnTo>
                    <a:pt x="403" y="1007"/>
                  </a:lnTo>
                  <a:lnTo>
                    <a:pt x="405" y="1006"/>
                  </a:lnTo>
                  <a:lnTo>
                    <a:pt x="405" y="1006"/>
                  </a:lnTo>
                  <a:lnTo>
                    <a:pt x="409" y="1002"/>
                  </a:lnTo>
                  <a:lnTo>
                    <a:pt x="524" y="821"/>
                  </a:lnTo>
                  <a:lnTo>
                    <a:pt x="524" y="821"/>
                  </a:lnTo>
                  <a:lnTo>
                    <a:pt x="526" y="822"/>
                  </a:lnTo>
                  <a:lnTo>
                    <a:pt x="876" y="1013"/>
                  </a:lnTo>
                  <a:lnTo>
                    <a:pt x="876" y="1013"/>
                  </a:lnTo>
                  <a:lnTo>
                    <a:pt x="883" y="1016"/>
                  </a:lnTo>
                  <a:lnTo>
                    <a:pt x="891" y="1017"/>
                  </a:lnTo>
                  <a:lnTo>
                    <a:pt x="898" y="1016"/>
                  </a:lnTo>
                  <a:lnTo>
                    <a:pt x="906" y="1013"/>
                  </a:lnTo>
                  <a:lnTo>
                    <a:pt x="906" y="1013"/>
                  </a:lnTo>
                  <a:lnTo>
                    <a:pt x="912" y="1009"/>
                  </a:lnTo>
                  <a:lnTo>
                    <a:pt x="917" y="1003"/>
                  </a:lnTo>
                  <a:lnTo>
                    <a:pt x="921" y="996"/>
                  </a:lnTo>
                  <a:lnTo>
                    <a:pt x="922" y="988"/>
                  </a:lnTo>
                  <a:lnTo>
                    <a:pt x="1017" y="34"/>
                  </a:lnTo>
                  <a:lnTo>
                    <a:pt x="1017" y="34"/>
                  </a:lnTo>
                  <a:lnTo>
                    <a:pt x="1017" y="31"/>
                  </a:lnTo>
                  <a:lnTo>
                    <a:pt x="1017" y="31"/>
                  </a:lnTo>
                  <a:close/>
                  <a:moveTo>
                    <a:pt x="367" y="667"/>
                  </a:moveTo>
                  <a:lnTo>
                    <a:pt x="133" y="667"/>
                  </a:lnTo>
                  <a:lnTo>
                    <a:pt x="773" y="219"/>
                  </a:lnTo>
                  <a:lnTo>
                    <a:pt x="367" y="667"/>
                  </a:lnTo>
                  <a:close/>
                  <a:moveTo>
                    <a:pt x="413" y="875"/>
                  </a:moveTo>
                  <a:lnTo>
                    <a:pt x="413" y="711"/>
                  </a:lnTo>
                  <a:lnTo>
                    <a:pt x="760" y="328"/>
                  </a:lnTo>
                  <a:lnTo>
                    <a:pt x="413" y="875"/>
                  </a:lnTo>
                  <a:close/>
                  <a:moveTo>
                    <a:pt x="864" y="934"/>
                  </a:moveTo>
                  <a:lnTo>
                    <a:pt x="557" y="767"/>
                  </a:lnTo>
                  <a:lnTo>
                    <a:pt x="941" y="162"/>
                  </a:lnTo>
                  <a:lnTo>
                    <a:pt x="864" y="93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2"/>
                </a:solidFill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086337" y="2737976"/>
            <a:ext cx="954449" cy="822907"/>
            <a:chOff x="6276000" y="2737974"/>
            <a:chExt cx="954573" cy="822907"/>
          </a:xfrm>
        </p:grpSpPr>
        <p:sp>
          <p:nvSpPr>
            <p:cNvPr id="55" name="等腰三角形 54"/>
            <p:cNvSpPr/>
            <p:nvPr/>
          </p:nvSpPr>
          <p:spPr>
            <a:xfrm>
              <a:off x="6276000" y="2737974"/>
              <a:ext cx="954573" cy="822907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Freeform 49"/>
            <p:cNvSpPr>
              <a:spLocks noEditPoints="1"/>
            </p:cNvSpPr>
            <p:nvPr/>
          </p:nvSpPr>
          <p:spPr bwMode="auto">
            <a:xfrm>
              <a:off x="6591361" y="3120852"/>
              <a:ext cx="323850" cy="323850"/>
            </a:xfrm>
            <a:custGeom>
              <a:avLst/>
              <a:gdLst>
                <a:gd name="T0" fmla="*/ 992 w 1017"/>
                <a:gd name="T1" fmla="*/ 1 h 1018"/>
                <a:gd name="T2" fmla="*/ 808 w 1017"/>
                <a:gd name="T3" fmla="*/ 193 h 1018"/>
                <a:gd name="T4" fmla="*/ 732 w 1017"/>
                <a:gd name="T5" fmla="*/ 277 h 1018"/>
                <a:gd name="T6" fmla="*/ 563 w 1017"/>
                <a:gd name="T7" fmla="*/ 447 h 1018"/>
                <a:gd name="T8" fmla="*/ 480 w 1017"/>
                <a:gd name="T9" fmla="*/ 519 h 1018"/>
                <a:gd name="T10" fmla="*/ 222 w 1017"/>
                <a:gd name="T11" fmla="*/ 604 h 1018"/>
                <a:gd name="T12" fmla="*/ 131 w 1017"/>
                <a:gd name="T13" fmla="*/ 672 h 1018"/>
                <a:gd name="T14" fmla="*/ 0 w 1017"/>
                <a:gd name="T15" fmla="*/ 986 h 1018"/>
                <a:gd name="T16" fmla="*/ 46 w 1017"/>
                <a:gd name="T17" fmla="*/ 1014 h 1018"/>
                <a:gd name="T18" fmla="*/ 275 w 1017"/>
                <a:gd name="T19" fmla="*/ 780 h 1018"/>
                <a:gd name="T20" fmla="*/ 505 w 1017"/>
                <a:gd name="T21" fmla="*/ 608 h 1018"/>
                <a:gd name="T22" fmla="*/ 618 w 1017"/>
                <a:gd name="T23" fmla="*/ 625 h 1018"/>
                <a:gd name="T24" fmla="*/ 668 w 1017"/>
                <a:gd name="T25" fmla="*/ 534 h 1018"/>
                <a:gd name="T26" fmla="*/ 864 w 1017"/>
                <a:gd name="T27" fmla="*/ 375 h 1018"/>
                <a:gd name="T28" fmla="*/ 922 w 1017"/>
                <a:gd name="T29" fmla="*/ 287 h 1018"/>
                <a:gd name="T30" fmla="*/ 211 w 1017"/>
                <a:gd name="T31" fmla="*/ 730 h 1018"/>
                <a:gd name="T32" fmla="*/ 211 w 1017"/>
                <a:gd name="T33" fmla="*/ 671 h 1018"/>
                <a:gd name="T34" fmla="*/ 253 w 1017"/>
                <a:gd name="T35" fmla="*/ 706 h 1018"/>
                <a:gd name="T36" fmla="*/ 555 w 1017"/>
                <a:gd name="T37" fmla="*/ 568 h 1018"/>
                <a:gd name="T38" fmla="*/ 566 w 1017"/>
                <a:gd name="T39" fmla="*/ 510 h 1018"/>
                <a:gd name="T40" fmla="*/ 602 w 1017"/>
                <a:gd name="T41" fmla="*/ 554 h 1018"/>
                <a:gd name="T42" fmla="*/ 804 w 1017"/>
                <a:gd name="T43" fmla="*/ 309 h 1018"/>
                <a:gd name="T44" fmla="*/ 826 w 1017"/>
                <a:gd name="T45" fmla="*/ 255 h 1018"/>
                <a:gd name="T46" fmla="*/ 853 w 1017"/>
                <a:gd name="T47" fmla="*/ 304 h 1018"/>
                <a:gd name="T48" fmla="*/ 164 w 1017"/>
                <a:gd name="T49" fmla="*/ 968 h 1018"/>
                <a:gd name="T50" fmla="*/ 191 w 1017"/>
                <a:gd name="T51" fmla="*/ 1018 h 1018"/>
                <a:gd name="T52" fmla="*/ 214 w 1017"/>
                <a:gd name="T53" fmla="*/ 964 h 1018"/>
                <a:gd name="T54" fmla="*/ 321 w 1017"/>
                <a:gd name="T55" fmla="*/ 973 h 1018"/>
                <a:gd name="T56" fmla="*/ 356 w 1017"/>
                <a:gd name="T57" fmla="*/ 1017 h 1018"/>
                <a:gd name="T58" fmla="*/ 367 w 1017"/>
                <a:gd name="T59" fmla="*/ 959 h 1018"/>
                <a:gd name="T60" fmla="*/ 478 w 1017"/>
                <a:gd name="T61" fmla="*/ 980 h 1018"/>
                <a:gd name="T62" fmla="*/ 522 w 1017"/>
                <a:gd name="T63" fmla="*/ 1015 h 1018"/>
                <a:gd name="T64" fmla="*/ 522 w 1017"/>
                <a:gd name="T65" fmla="*/ 957 h 1018"/>
                <a:gd name="T66" fmla="*/ 637 w 1017"/>
                <a:gd name="T67" fmla="*/ 986 h 1018"/>
                <a:gd name="T68" fmla="*/ 686 w 1017"/>
                <a:gd name="T69" fmla="*/ 1013 h 1018"/>
                <a:gd name="T70" fmla="*/ 674 w 1017"/>
                <a:gd name="T71" fmla="*/ 955 h 1018"/>
                <a:gd name="T72" fmla="*/ 795 w 1017"/>
                <a:gd name="T73" fmla="*/ 986 h 1018"/>
                <a:gd name="T74" fmla="*/ 849 w 1017"/>
                <a:gd name="T75" fmla="*/ 1009 h 1018"/>
                <a:gd name="T76" fmla="*/ 826 w 1017"/>
                <a:gd name="T77" fmla="*/ 954 h 1018"/>
                <a:gd name="T78" fmla="*/ 955 w 1017"/>
                <a:gd name="T79" fmla="*/ 993 h 1018"/>
                <a:gd name="T80" fmla="*/ 1012 w 1017"/>
                <a:gd name="T81" fmla="*/ 1005 h 1018"/>
                <a:gd name="T82" fmla="*/ 986 w 1017"/>
                <a:gd name="T83" fmla="*/ 954 h 1018"/>
                <a:gd name="T84" fmla="*/ 61 w 1017"/>
                <a:gd name="T85" fmla="*/ 815 h 1018"/>
                <a:gd name="T86" fmla="*/ 2 w 1017"/>
                <a:gd name="T87" fmla="*/ 815 h 1018"/>
                <a:gd name="T88" fmla="*/ 31 w 1017"/>
                <a:gd name="T89" fmla="*/ 700 h 1018"/>
                <a:gd name="T90" fmla="*/ 58 w 1017"/>
                <a:gd name="T91" fmla="*/ 650 h 1018"/>
                <a:gd name="T92" fmla="*/ 0 w 1017"/>
                <a:gd name="T93" fmla="*/ 662 h 1018"/>
                <a:gd name="T94" fmla="*/ 31 w 1017"/>
                <a:gd name="T95" fmla="*/ 541 h 1018"/>
                <a:gd name="T96" fmla="*/ 54 w 1017"/>
                <a:gd name="T97" fmla="*/ 486 h 1018"/>
                <a:gd name="T98" fmla="*/ 0 w 1017"/>
                <a:gd name="T99" fmla="*/ 509 h 1018"/>
                <a:gd name="T100" fmla="*/ 38 w 1017"/>
                <a:gd name="T101" fmla="*/ 381 h 1018"/>
                <a:gd name="T102" fmla="*/ 50 w 1017"/>
                <a:gd name="T103" fmla="*/ 324 h 1018"/>
                <a:gd name="T104" fmla="*/ 0 w 1017"/>
                <a:gd name="T105" fmla="*/ 350 h 1018"/>
                <a:gd name="T106" fmla="*/ 44 w 1017"/>
                <a:gd name="T107" fmla="*/ 220 h 1018"/>
                <a:gd name="T108" fmla="*/ 44 w 1017"/>
                <a:gd name="T109" fmla="*/ 162 h 1018"/>
                <a:gd name="T110" fmla="*/ 0 w 1017"/>
                <a:gd name="T111" fmla="*/ 198 h 1018"/>
                <a:gd name="T112" fmla="*/ 50 w 1017"/>
                <a:gd name="T113" fmla="*/ 58 h 1018"/>
                <a:gd name="T114" fmla="*/ 38 w 1017"/>
                <a:gd name="T115" fmla="*/ 1 h 1018"/>
                <a:gd name="T116" fmla="*/ 2 w 1017"/>
                <a:gd name="T117" fmla="*/ 44 h 1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17" h="1018">
                  <a:moveTo>
                    <a:pt x="1012" y="50"/>
                  </a:moveTo>
                  <a:lnTo>
                    <a:pt x="1012" y="50"/>
                  </a:lnTo>
                  <a:lnTo>
                    <a:pt x="1015" y="44"/>
                  </a:lnTo>
                  <a:lnTo>
                    <a:pt x="1017" y="38"/>
                  </a:lnTo>
                  <a:lnTo>
                    <a:pt x="1017" y="31"/>
                  </a:lnTo>
                  <a:lnTo>
                    <a:pt x="1017" y="26"/>
                  </a:lnTo>
                  <a:lnTo>
                    <a:pt x="1015" y="20"/>
                  </a:lnTo>
                  <a:lnTo>
                    <a:pt x="1012" y="14"/>
                  </a:lnTo>
                  <a:lnTo>
                    <a:pt x="1009" y="10"/>
                  </a:lnTo>
                  <a:lnTo>
                    <a:pt x="1003" y="6"/>
                  </a:lnTo>
                  <a:lnTo>
                    <a:pt x="1003" y="6"/>
                  </a:lnTo>
                  <a:lnTo>
                    <a:pt x="998" y="2"/>
                  </a:lnTo>
                  <a:lnTo>
                    <a:pt x="992" y="1"/>
                  </a:lnTo>
                  <a:lnTo>
                    <a:pt x="985" y="0"/>
                  </a:lnTo>
                  <a:lnTo>
                    <a:pt x="980" y="1"/>
                  </a:lnTo>
                  <a:lnTo>
                    <a:pt x="973" y="2"/>
                  </a:lnTo>
                  <a:lnTo>
                    <a:pt x="968" y="6"/>
                  </a:lnTo>
                  <a:lnTo>
                    <a:pt x="964" y="10"/>
                  </a:lnTo>
                  <a:lnTo>
                    <a:pt x="959" y="14"/>
                  </a:lnTo>
                  <a:lnTo>
                    <a:pt x="841" y="192"/>
                  </a:lnTo>
                  <a:lnTo>
                    <a:pt x="841" y="192"/>
                  </a:lnTo>
                  <a:lnTo>
                    <a:pt x="834" y="191"/>
                  </a:lnTo>
                  <a:lnTo>
                    <a:pt x="826" y="191"/>
                  </a:lnTo>
                  <a:lnTo>
                    <a:pt x="826" y="191"/>
                  </a:lnTo>
                  <a:lnTo>
                    <a:pt x="817" y="191"/>
                  </a:lnTo>
                  <a:lnTo>
                    <a:pt x="808" y="193"/>
                  </a:lnTo>
                  <a:lnTo>
                    <a:pt x="799" y="196"/>
                  </a:lnTo>
                  <a:lnTo>
                    <a:pt x="790" y="199"/>
                  </a:lnTo>
                  <a:lnTo>
                    <a:pt x="781" y="203"/>
                  </a:lnTo>
                  <a:lnTo>
                    <a:pt x="774" y="207"/>
                  </a:lnTo>
                  <a:lnTo>
                    <a:pt x="766" y="213"/>
                  </a:lnTo>
                  <a:lnTo>
                    <a:pt x="760" y="219"/>
                  </a:lnTo>
                  <a:lnTo>
                    <a:pt x="753" y="226"/>
                  </a:lnTo>
                  <a:lnTo>
                    <a:pt x="748" y="233"/>
                  </a:lnTo>
                  <a:lnTo>
                    <a:pt x="743" y="241"/>
                  </a:lnTo>
                  <a:lnTo>
                    <a:pt x="738" y="249"/>
                  </a:lnTo>
                  <a:lnTo>
                    <a:pt x="736" y="258"/>
                  </a:lnTo>
                  <a:lnTo>
                    <a:pt x="733" y="267"/>
                  </a:lnTo>
                  <a:lnTo>
                    <a:pt x="732" y="277"/>
                  </a:lnTo>
                  <a:lnTo>
                    <a:pt x="731" y="287"/>
                  </a:lnTo>
                  <a:lnTo>
                    <a:pt x="731" y="287"/>
                  </a:lnTo>
                  <a:lnTo>
                    <a:pt x="732" y="294"/>
                  </a:lnTo>
                  <a:lnTo>
                    <a:pt x="733" y="302"/>
                  </a:lnTo>
                  <a:lnTo>
                    <a:pt x="736" y="316"/>
                  </a:lnTo>
                  <a:lnTo>
                    <a:pt x="623" y="461"/>
                  </a:lnTo>
                  <a:lnTo>
                    <a:pt x="623" y="461"/>
                  </a:lnTo>
                  <a:lnTo>
                    <a:pt x="612" y="454"/>
                  </a:lnTo>
                  <a:lnTo>
                    <a:pt x="599" y="450"/>
                  </a:lnTo>
                  <a:lnTo>
                    <a:pt x="586" y="447"/>
                  </a:lnTo>
                  <a:lnTo>
                    <a:pt x="572" y="446"/>
                  </a:lnTo>
                  <a:lnTo>
                    <a:pt x="572" y="446"/>
                  </a:lnTo>
                  <a:lnTo>
                    <a:pt x="563" y="447"/>
                  </a:lnTo>
                  <a:lnTo>
                    <a:pt x="554" y="448"/>
                  </a:lnTo>
                  <a:lnTo>
                    <a:pt x="545" y="450"/>
                  </a:lnTo>
                  <a:lnTo>
                    <a:pt x="537" y="453"/>
                  </a:lnTo>
                  <a:lnTo>
                    <a:pt x="528" y="456"/>
                  </a:lnTo>
                  <a:lnTo>
                    <a:pt x="521" y="462"/>
                  </a:lnTo>
                  <a:lnTo>
                    <a:pt x="513" y="467"/>
                  </a:lnTo>
                  <a:lnTo>
                    <a:pt x="507" y="472"/>
                  </a:lnTo>
                  <a:lnTo>
                    <a:pt x="500" y="479"/>
                  </a:lnTo>
                  <a:lnTo>
                    <a:pt x="495" y="486"/>
                  </a:lnTo>
                  <a:lnTo>
                    <a:pt x="490" y="494"/>
                  </a:lnTo>
                  <a:lnTo>
                    <a:pt x="486" y="501"/>
                  </a:lnTo>
                  <a:lnTo>
                    <a:pt x="483" y="510"/>
                  </a:lnTo>
                  <a:lnTo>
                    <a:pt x="480" y="519"/>
                  </a:lnTo>
                  <a:lnTo>
                    <a:pt x="479" y="528"/>
                  </a:lnTo>
                  <a:lnTo>
                    <a:pt x="478" y="537"/>
                  </a:lnTo>
                  <a:lnTo>
                    <a:pt x="297" y="642"/>
                  </a:lnTo>
                  <a:lnTo>
                    <a:pt x="297" y="642"/>
                  </a:lnTo>
                  <a:lnTo>
                    <a:pt x="291" y="633"/>
                  </a:lnTo>
                  <a:lnTo>
                    <a:pt x="282" y="627"/>
                  </a:lnTo>
                  <a:lnTo>
                    <a:pt x="274" y="620"/>
                  </a:lnTo>
                  <a:lnTo>
                    <a:pt x="265" y="615"/>
                  </a:lnTo>
                  <a:lnTo>
                    <a:pt x="256" y="611"/>
                  </a:lnTo>
                  <a:lnTo>
                    <a:pt x="245" y="608"/>
                  </a:lnTo>
                  <a:lnTo>
                    <a:pt x="234" y="605"/>
                  </a:lnTo>
                  <a:lnTo>
                    <a:pt x="222" y="604"/>
                  </a:lnTo>
                  <a:lnTo>
                    <a:pt x="222" y="604"/>
                  </a:lnTo>
                  <a:lnTo>
                    <a:pt x="213" y="605"/>
                  </a:lnTo>
                  <a:lnTo>
                    <a:pt x="203" y="606"/>
                  </a:lnTo>
                  <a:lnTo>
                    <a:pt x="194" y="609"/>
                  </a:lnTo>
                  <a:lnTo>
                    <a:pt x="186" y="612"/>
                  </a:lnTo>
                  <a:lnTo>
                    <a:pt x="177" y="616"/>
                  </a:lnTo>
                  <a:lnTo>
                    <a:pt x="170" y="620"/>
                  </a:lnTo>
                  <a:lnTo>
                    <a:pt x="162" y="627"/>
                  </a:lnTo>
                  <a:lnTo>
                    <a:pt x="155" y="632"/>
                  </a:lnTo>
                  <a:lnTo>
                    <a:pt x="149" y="640"/>
                  </a:lnTo>
                  <a:lnTo>
                    <a:pt x="144" y="647"/>
                  </a:lnTo>
                  <a:lnTo>
                    <a:pt x="139" y="655"/>
                  </a:lnTo>
                  <a:lnTo>
                    <a:pt x="134" y="663"/>
                  </a:lnTo>
                  <a:lnTo>
                    <a:pt x="131" y="672"/>
                  </a:lnTo>
                  <a:lnTo>
                    <a:pt x="129" y="681"/>
                  </a:lnTo>
                  <a:lnTo>
                    <a:pt x="128" y="690"/>
                  </a:lnTo>
                  <a:lnTo>
                    <a:pt x="127" y="700"/>
                  </a:lnTo>
                  <a:lnTo>
                    <a:pt x="127" y="700"/>
                  </a:lnTo>
                  <a:lnTo>
                    <a:pt x="128" y="715"/>
                  </a:lnTo>
                  <a:lnTo>
                    <a:pt x="132" y="730"/>
                  </a:lnTo>
                  <a:lnTo>
                    <a:pt x="138" y="743"/>
                  </a:lnTo>
                  <a:lnTo>
                    <a:pt x="145" y="756"/>
                  </a:lnTo>
                  <a:lnTo>
                    <a:pt x="6" y="969"/>
                  </a:lnTo>
                  <a:lnTo>
                    <a:pt x="6" y="969"/>
                  </a:lnTo>
                  <a:lnTo>
                    <a:pt x="2" y="975"/>
                  </a:lnTo>
                  <a:lnTo>
                    <a:pt x="0" y="981"/>
                  </a:lnTo>
                  <a:lnTo>
                    <a:pt x="0" y="986"/>
                  </a:lnTo>
                  <a:lnTo>
                    <a:pt x="0" y="993"/>
                  </a:lnTo>
                  <a:lnTo>
                    <a:pt x="2" y="998"/>
                  </a:lnTo>
                  <a:lnTo>
                    <a:pt x="6" y="1003"/>
                  </a:lnTo>
                  <a:lnTo>
                    <a:pt x="9" y="1009"/>
                  </a:lnTo>
                  <a:lnTo>
                    <a:pt x="14" y="1013"/>
                  </a:lnTo>
                  <a:lnTo>
                    <a:pt x="14" y="1013"/>
                  </a:lnTo>
                  <a:lnTo>
                    <a:pt x="19" y="1015"/>
                  </a:lnTo>
                  <a:lnTo>
                    <a:pt x="23" y="1016"/>
                  </a:lnTo>
                  <a:lnTo>
                    <a:pt x="27" y="1017"/>
                  </a:lnTo>
                  <a:lnTo>
                    <a:pt x="31" y="1018"/>
                  </a:lnTo>
                  <a:lnTo>
                    <a:pt x="31" y="1018"/>
                  </a:lnTo>
                  <a:lnTo>
                    <a:pt x="40" y="1017"/>
                  </a:lnTo>
                  <a:lnTo>
                    <a:pt x="46" y="1014"/>
                  </a:lnTo>
                  <a:lnTo>
                    <a:pt x="53" y="1010"/>
                  </a:lnTo>
                  <a:lnTo>
                    <a:pt x="58" y="1003"/>
                  </a:lnTo>
                  <a:lnTo>
                    <a:pt x="198" y="792"/>
                  </a:lnTo>
                  <a:lnTo>
                    <a:pt x="198" y="792"/>
                  </a:lnTo>
                  <a:lnTo>
                    <a:pt x="210" y="794"/>
                  </a:lnTo>
                  <a:lnTo>
                    <a:pt x="222" y="795"/>
                  </a:lnTo>
                  <a:lnTo>
                    <a:pt x="222" y="795"/>
                  </a:lnTo>
                  <a:lnTo>
                    <a:pt x="232" y="795"/>
                  </a:lnTo>
                  <a:lnTo>
                    <a:pt x="242" y="793"/>
                  </a:lnTo>
                  <a:lnTo>
                    <a:pt x="250" y="791"/>
                  </a:lnTo>
                  <a:lnTo>
                    <a:pt x="259" y="788"/>
                  </a:lnTo>
                  <a:lnTo>
                    <a:pt x="267" y="785"/>
                  </a:lnTo>
                  <a:lnTo>
                    <a:pt x="275" y="780"/>
                  </a:lnTo>
                  <a:lnTo>
                    <a:pt x="282" y="775"/>
                  </a:lnTo>
                  <a:lnTo>
                    <a:pt x="289" y="769"/>
                  </a:lnTo>
                  <a:lnTo>
                    <a:pt x="294" y="762"/>
                  </a:lnTo>
                  <a:lnTo>
                    <a:pt x="301" y="756"/>
                  </a:lnTo>
                  <a:lnTo>
                    <a:pt x="305" y="748"/>
                  </a:lnTo>
                  <a:lnTo>
                    <a:pt x="309" y="740"/>
                  </a:lnTo>
                  <a:lnTo>
                    <a:pt x="313" y="731"/>
                  </a:lnTo>
                  <a:lnTo>
                    <a:pt x="315" y="722"/>
                  </a:lnTo>
                  <a:lnTo>
                    <a:pt x="317" y="714"/>
                  </a:lnTo>
                  <a:lnTo>
                    <a:pt x="318" y="704"/>
                  </a:lnTo>
                  <a:lnTo>
                    <a:pt x="497" y="599"/>
                  </a:lnTo>
                  <a:lnTo>
                    <a:pt x="497" y="599"/>
                  </a:lnTo>
                  <a:lnTo>
                    <a:pt x="505" y="608"/>
                  </a:lnTo>
                  <a:lnTo>
                    <a:pt x="512" y="614"/>
                  </a:lnTo>
                  <a:lnTo>
                    <a:pt x="521" y="620"/>
                  </a:lnTo>
                  <a:lnTo>
                    <a:pt x="530" y="626"/>
                  </a:lnTo>
                  <a:lnTo>
                    <a:pt x="540" y="630"/>
                  </a:lnTo>
                  <a:lnTo>
                    <a:pt x="551" y="633"/>
                  </a:lnTo>
                  <a:lnTo>
                    <a:pt x="561" y="635"/>
                  </a:lnTo>
                  <a:lnTo>
                    <a:pt x="572" y="637"/>
                  </a:lnTo>
                  <a:lnTo>
                    <a:pt x="572" y="637"/>
                  </a:lnTo>
                  <a:lnTo>
                    <a:pt x="582" y="635"/>
                  </a:lnTo>
                  <a:lnTo>
                    <a:pt x="591" y="634"/>
                  </a:lnTo>
                  <a:lnTo>
                    <a:pt x="601" y="632"/>
                  </a:lnTo>
                  <a:lnTo>
                    <a:pt x="610" y="629"/>
                  </a:lnTo>
                  <a:lnTo>
                    <a:pt x="618" y="625"/>
                  </a:lnTo>
                  <a:lnTo>
                    <a:pt x="626" y="620"/>
                  </a:lnTo>
                  <a:lnTo>
                    <a:pt x="633" y="615"/>
                  </a:lnTo>
                  <a:lnTo>
                    <a:pt x="640" y="609"/>
                  </a:lnTo>
                  <a:lnTo>
                    <a:pt x="646" y="602"/>
                  </a:lnTo>
                  <a:lnTo>
                    <a:pt x="652" y="595"/>
                  </a:lnTo>
                  <a:lnTo>
                    <a:pt x="656" y="586"/>
                  </a:lnTo>
                  <a:lnTo>
                    <a:pt x="660" y="579"/>
                  </a:lnTo>
                  <a:lnTo>
                    <a:pt x="663" y="569"/>
                  </a:lnTo>
                  <a:lnTo>
                    <a:pt x="666" y="560"/>
                  </a:lnTo>
                  <a:lnTo>
                    <a:pt x="668" y="551"/>
                  </a:lnTo>
                  <a:lnTo>
                    <a:pt x="668" y="541"/>
                  </a:lnTo>
                  <a:lnTo>
                    <a:pt x="668" y="541"/>
                  </a:lnTo>
                  <a:lnTo>
                    <a:pt x="668" y="534"/>
                  </a:lnTo>
                  <a:lnTo>
                    <a:pt x="667" y="526"/>
                  </a:lnTo>
                  <a:lnTo>
                    <a:pt x="663" y="512"/>
                  </a:lnTo>
                  <a:lnTo>
                    <a:pt x="777" y="367"/>
                  </a:lnTo>
                  <a:lnTo>
                    <a:pt x="777" y="367"/>
                  </a:lnTo>
                  <a:lnTo>
                    <a:pt x="788" y="374"/>
                  </a:lnTo>
                  <a:lnTo>
                    <a:pt x="801" y="378"/>
                  </a:lnTo>
                  <a:lnTo>
                    <a:pt x="814" y="381"/>
                  </a:lnTo>
                  <a:lnTo>
                    <a:pt x="826" y="382"/>
                  </a:lnTo>
                  <a:lnTo>
                    <a:pt x="826" y="382"/>
                  </a:lnTo>
                  <a:lnTo>
                    <a:pt x="837" y="381"/>
                  </a:lnTo>
                  <a:lnTo>
                    <a:pt x="846" y="380"/>
                  </a:lnTo>
                  <a:lnTo>
                    <a:pt x="855" y="378"/>
                  </a:lnTo>
                  <a:lnTo>
                    <a:pt x="864" y="375"/>
                  </a:lnTo>
                  <a:lnTo>
                    <a:pt x="873" y="370"/>
                  </a:lnTo>
                  <a:lnTo>
                    <a:pt x="880" y="366"/>
                  </a:lnTo>
                  <a:lnTo>
                    <a:pt x="888" y="360"/>
                  </a:lnTo>
                  <a:lnTo>
                    <a:pt x="894" y="354"/>
                  </a:lnTo>
                  <a:lnTo>
                    <a:pt x="900" y="347"/>
                  </a:lnTo>
                  <a:lnTo>
                    <a:pt x="906" y="340"/>
                  </a:lnTo>
                  <a:lnTo>
                    <a:pt x="911" y="332"/>
                  </a:lnTo>
                  <a:lnTo>
                    <a:pt x="914" y="323"/>
                  </a:lnTo>
                  <a:lnTo>
                    <a:pt x="918" y="315"/>
                  </a:lnTo>
                  <a:lnTo>
                    <a:pt x="921" y="306"/>
                  </a:lnTo>
                  <a:lnTo>
                    <a:pt x="922" y="296"/>
                  </a:lnTo>
                  <a:lnTo>
                    <a:pt x="922" y="287"/>
                  </a:lnTo>
                  <a:lnTo>
                    <a:pt x="922" y="287"/>
                  </a:lnTo>
                  <a:lnTo>
                    <a:pt x="922" y="277"/>
                  </a:lnTo>
                  <a:lnTo>
                    <a:pt x="921" y="269"/>
                  </a:lnTo>
                  <a:lnTo>
                    <a:pt x="919" y="260"/>
                  </a:lnTo>
                  <a:lnTo>
                    <a:pt x="916" y="252"/>
                  </a:lnTo>
                  <a:lnTo>
                    <a:pt x="912" y="244"/>
                  </a:lnTo>
                  <a:lnTo>
                    <a:pt x="908" y="237"/>
                  </a:lnTo>
                  <a:lnTo>
                    <a:pt x="903" y="230"/>
                  </a:lnTo>
                  <a:lnTo>
                    <a:pt x="897" y="223"/>
                  </a:lnTo>
                  <a:lnTo>
                    <a:pt x="1012" y="50"/>
                  </a:lnTo>
                  <a:close/>
                  <a:moveTo>
                    <a:pt x="222" y="732"/>
                  </a:moveTo>
                  <a:lnTo>
                    <a:pt x="222" y="732"/>
                  </a:lnTo>
                  <a:lnTo>
                    <a:pt x="216" y="731"/>
                  </a:lnTo>
                  <a:lnTo>
                    <a:pt x="211" y="730"/>
                  </a:lnTo>
                  <a:lnTo>
                    <a:pt x="205" y="727"/>
                  </a:lnTo>
                  <a:lnTo>
                    <a:pt x="200" y="722"/>
                  </a:lnTo>
                  <a:lnTo>
                    <a:pt x="197" y="718"/>
                  </a:lnTo>
                  <a:lnTo>
                    <a:pt x="193" y="713"/>
                  </a:lnTo>
                  <a:lnTo>
                    <a:pt x="191" y="706"/>
                  </a:lnTo>
                  <a:lnTo>
                    <a:pt x="191" y="700"/>
                  </a:lnTo>
                  <a:lnTo>
                    <a:pt x="191" y="700"/>
                  </a:lnTo>
                  <a:lnTo>
                    <a:pt x="191" y="693"/>
                  </a:lnTo>
                  <a:lnTo>
                    <a:pt x="193" y="688"/>
                  </a:lnTo>
                  <a:lnTo>
                    <a:pt x="197" y="683"/>
                  </a:lnTo>
                  <a:lnTo>
                    <a:pt x="200" y="677"/>
                  </a:lnTo>
                  <a:lnTo>
                    <a:pt x="205" y="674"/>
                  </a:lnTo>
                  <a:lnTo>
                    <a:pt x="211" y="671"/>
                  </a:lnTo>
                  <a:lnTo>
                    <a:pt x="216" y="669"/>
                  </a:lnTo>
                  <a:lnTo>
                    <a:pt x="222" y="669"/>
                  </a:lnTo>
                  <a:lnTo>
                    <a:pt x="222" y="669"/>
                  </a:lnTo>
                  <a:lnTo>
                    <a:pt x="229" y="669"/>
                  </a:lnTo>
                  <a:lnTo>
                    <a:pt x="235" y="671"/>
                  </a:lnTo>
                  <a:lnTo>
                    <a:pt x="241" y="674"/>
                  </a:lnTo>
                  <a:lnTo>
                    <a:pt x="245" y="677"/>
                  </a:lnTo>
                  <a:lnTo>
                    <a:pt x="249" y="683"/>
                  </a:lnTo>
                  <a:lnTo>
                    <a:pt x="252" y="688"/>
                  </a:lnTo>
                  <a:lnTo>
                    <a:pt x="253" y="693"/>
                  </a:lnTo>
                  <a:lnTo>
                    <a:pt x="255" y="700"/>
                  </a:lnTo>
                  <a:lnTo>
                    <a:pt x="255" y="700"/>
                  </a:lnTo>
                  <a:lnTo>
                    <a:pt x="253" y="706"/>
                  </a:lnTo>
                  <a:lnTo>
                    <a:pt x="252" y="713"/>
                  </a:lnTo>
                  <a:lnTo>
                    <a:pt x="249" y="718"/>
                  </a:lnTo>
                  <a:lnTo>
                    <a:pt x="245" y="722"/>
                  </a:lnTo>
                  <a:lnTo>
                    <a:pt x="241" y="727"/>
                  </a:lnTo>
                  <a:lnTo>
                    <a:pt x="235" y="730"/>
                  </a:lnTo>
                  <a:lnTo>
                    <a:pt x="229" y="731"/>
                  </a:lnTo>
                  <a:lnTo>
                    <a:pt x="222" y="732"/>
                  </a:lnTo>
                  <a:lnTo>
                    <a:pt x="222" y="732"/>
                  </a:lnTo>
                  <a:close/>
                  <a:moveTo>
                    <a:pt x="572" y="573"/>
                  </a:moveTo>
                  <a:lnTo>
                    <a:pt x="572" y="573"/>
                  </a:lnTo>
                  <a:lnTo>
                    <a:pt x="566" y="572"/>
                  </a:lnTo>
                  <a:lnTo>
                    <a:pt x="560" y="570"/>
                  </a:lnTo>
                  <a:lnTo>
                    <a:pt x="555" y="568"/>
                  </a:lnTo>
                  <a:lnTo>
                    <a:pt x="550" y="564"/>
                  </a:lnTo>
                  <a:lnTo>
                    <a:pt x="546" y="559"/>
                  </a:lnTo>
                  <a:lnTo>
                    <a:pt x="543" y="554"/>
                  </a:lnTo>
                  <a:lnTo>
                    <a:pt x="541" y="547"/>
                  </a:lnTo>
                  <a:lnTo>
                    <a:pt x="541" y="541"/>
                  </a:lnTo>
                  <a:lnTo>
                    <a:pt x="541" y="541"/>
                  </a:lnTo>
                  <a:lnTo>
                    <a:pt x="541" y="535"/>
                  </a:lnTo>
                  <a:lnTo>
                    <a:pt x="543" y="528"/>
                  </a:lnTo>
                  <a:lnTo>
                    <a:pt x="546" y="523"/>
                  </a:lnTo>
                  <a:lnTo>
                    <a:pt x="550" y="519"/>
                  </a:lnTo>
                  <a:lnTo>
                    <a:pt x="555" y="514"/>
                  </a:lnTo>
                  <a:lnTo>
                    <a:pt x="560" y="512"/>
                  </a:lnTo>
                  <a:lnTo>
                    <a:pt x="566" y="510"/>
                  </a:lnTo>
                  <a:lnTo>
                    <a:pt x="572" y="509"/>
                  </a:lnTo>
                  <a:lnTo>
                    <a:pt x="572" y="509"/>
                  </a:lnTo>
                  <a:lnTo>
                    <a:pt x="579" y="510"/>
                  </a:lnTo>
                  <a:lnTo>
                    <a:pt x="585" y="512"/>
                  </a:lnTo>
                  <a:lnTo>
                    <a:pt x="590" y="514"/>
                  </a:lnTo>
                  <a:lnTo>
                    <a:pt x="595" y="519"/>
                  </a:lnTo>
                  <a:lnTo>
                    <a:pt x="599" y="523"/>
                  </a:lnTo>
                  <a:lnTo>
                    <a:pt x="602" y="528"/>
                  </a:lnTo>
                  <a:lnTo>
                    <a:pt x="603" y="535"/>
                  </a:lnTo>
                  <a:lnTo>
                    <a:pt x="604" y="541"/>
                  </a:lnTo>
                  <a:lnTo>
                    <a:pt x="604" y="541"/>
                  </a:lnTo>
                  <a:lnTo>
                    <a:pt x="603" y="547"/>
                  </a:lnTo>
                  <a:lnTo>
                    <a:pt x="602" y="554"/>
                  </a:lnTo>
                  <a:lnTo>
                    <a:pt x="599" y="559"/>
                  </a:lnTo>
                  <a:lnTo>
                    <a:pt x="595" y="564"/>
                  </a:lnTo>
                  <a:lnTo>
                    <a:pt x="590" y="568"/>
                  </a:lnTo>
                  <a:lnTo>
                    <a:pt x="585" y="570"/>
                  </a:lnTo>
                  <a:lnTo>
                    <a:pt x="579" y="572"/>
                  </a:lnTo>
                  <a:lnTo>
                    <a:pt x="572" y="573"/>
                  </a:lnTo>
                  <a:lnTo>
                    <a:pt x="572" y="573"/>
                  </a:lnTo>
                  <a:close/>
                  <a:moveTo>
                    <a:pt x="826" y="318"/>
                  </a:moveTo>
                  <a:lnTo>
                    <a:pt x="826" y="318"/>
                  </a:lnTo>
                  <a:lnTo>
                    <a:pt x="820" y="318"/>
                  </a:lnTo>
                  <a:lnTo>
                    <a:pt x="815" y="316"/>
                  </a:lnTo>
                  <a:lnTo>
                    <a:pt x="809" y="313"/>
                  </a:lnTo>
                  <a:lnTo>
                    <a:pt x="804" y="309"/>
                  </a:lnTo>
                  <a:lnTo>
                    <a:pt x="801" y="304"/>
                  </a:lnTo>
                  <a:lnTo>
                    <a:pt x="797" y="299"/>
                  </a:lnTo>
                  <a:lnTo>
                    <a:pt x="795" y="293"/>
                  </a:lnTo>
                  <a:lnTo>
                    <a:pt x="795" y="287"/>
                  </a:lnTo>
                  <a:lnTo>
                    <a:pt x="795" y="287"/>
                  </a:lnTo>
                  <a:lnTo>
                    <a:pt x="795" y="280"/>
                  </a:lnTo>
                  <a:lnTo>
                    <a:pt x="797" y="274"/>
                  </a:lnTo>
                  <a:lnTo>
                    <a:pt x="801" y="269"/>
                  </a:lnTo>
                  <a:lnTo>
                    <a:pt x="804" y="264"/>
                  </a:lnTo>
                  <a:lnTo>
                    <a:pt x="809" y="260"/>
                  </a:lnTo>
                  <a:lnTo>
                    <a:pt x="815" y="258"/>
                  </a:lnTo>
                  <a:lnTo>
                    <a:pt x="820" y="256"/>
                  </a:lnTo>
                  <a:lnTo>
                    <a:pt x="826" y="255"/>
                  </a:lnTo>
                  <a:lnTo>
                    <a:pt x="826" y="255"/>
                  </a:lnTo>
                  <a:lnTo>
                    <a:pt x="833" y="256"/>
                  </a:lnTo>
                  <a:lnTo>
                    <a:pt x="839" y="258"/>
                  </a:lnTo>
                  <a:lnTo>
                    <a:pt x="845" y="260"/>
                  </a:lnTo>
                  <a:lnTo>
                    <a:pt x="849" y="264"/>
                  </a:lnTo>
                  <a:lnTo>
                    <a:pt x="853" y="269"/>
                  </a:lnTo>
                  <a:lnTo>
                    <a:pt x="856" y="274"/>
                  </a:lnTo>
                  <a:lnTo>
                    <a:pt x="858" y="280"/>
                  </a:lnTo>
                  <a:lnTo>
                    <a:pt x="859" y="287"/>
                  </a:lnTo>
                  <a:lnTo>
                    <a:pt x="859" y="287"/>
                  </a:lnTo>
                  <a:lnTo>
                    <a:pt x="858" y="293"/>
                  </a:lnTo>
                  <a:lnTo>
                    <a:pt x="856" y="299"/>
                  </a:lnTo>
                  <a:lnTo>
                    <a:pt x="853" y="304"/>
                  </a:lnTo>
                  <a:lnTo>
                    <a:pt x="849" y="309"/>
                  </a:lnTo>
                  <a:lnTo>
                    <a:pt x="845" y="313"/>
                  </a:lnTo>
                  <a:lnTo>
                    <a:pt x="839" y="316"/>
                  </a:lnTo>
                  <a:lnTo>
                    <a:pt x="833" y="318"/>
                  </a:lnTo>
                  <a:lnTo>
                    <a:pt x="826" y="318"/>
                  </a:lnTo>
                  <a:lnTo>
                    <a:pt x="826" y="318"/>
                  </a:lnTo>
                  <a:close/>
                  <a:moveTo>
                    <a:pt x="191" y="954"/>
                  </a:moveTo>
                  <a:lnTo>
                    <a:pt x="191" y="954"/>
                  </a:lnTo>
                  <a:lnTo>
                    <a:pt x="185" y="955"/>
                  </a:lnTo>
                  <a:lnTo>
                    <a:pt x="178" y="957"/>
                  </a:lnTo>
                  <a:lnTo>
                    <a:pt x="173" y="959"/>
                  </a:lnTo>
                  <a:lnTo>
                    <a:pt x="169" y="964"/>
                  </a:lnTo>
                  <a:lnTo>
                    <a:pt x="164" y="968"/>
                  </a:lnTo>
                  <a:lnTo>
                    <a:pt x="161" y="973"/>
                  </a:lnTo>
                  <a:lnTo>
                    <a:pt x="160" y="980"/>
                  </a:lnTo>
                  <a:lnTo>
                    <a:pt x="159" y="986"/>
                  </a:lnTo>
                  <a:lnTo>
                    <a:pt x="159" y="986"/>
                  </a:lnTo>
                  <a:lnTo>
                    <a:pt x="160" y="993"/>
                  </a:lnTo>
                  <a:lnTo>
                    <a:pt x="161" y="999"/>
                  </a:lnTo>
                  <a:lnTo>
                    <a:pt x="164" y="1005"/>
                  </a:lnTo>
                  <a:lnTo>
                    <a:pt x="169" y="1009"/>
                  </a:lnTo>
                  <a:lnTo>
                    <a:pt x="173" y="1013"/>
                  </a:lnTo>
                  <a:lnTo>
                    <a:pt x="178" y="1015"/>
                  </a:lnTo>
                  <a:lnTo>
                    <a:pt x="185" y="1017"/>
                  </a:lnTo>
                  <a:lnTo>
                    <a:pt x="191" y="1018"/>
                  </a:lnTo>
                  <a:lnTo>
                    <a:pt x="191" y="1018"/>
                  </a:lnTo>
                  <a:lnTo>
                    <a:pt x="198" y="1017"/>
                  </a:lnTo>
                  <a:lnTo>
                    <a:pt x="203" y="1015"/>
                  </a:lnTo>
                  <a:lnTo>
                    <a:pt x="208" y="1013"/>
                  </a:lnTo>
                  <a:lnTo>
                    <a:pt x="214" y="1009"/>
                  </a:lnTo>
                  <a:lnTo>
                    <a:pt x="217" y="1005"/>
                  </a:lnTo>
                  <a:lnTo>
                    <a:pt x="220" y="999"/>
                  </a:lnTo>
                  <a:lnTo>
                    <a:pt x="222" y="993"/>
                  </a:lnTo>
                  <a:lnTo>
                    <a:pt x="222" y="986"/>
                  </a:lnTo>
                  <a:lnTo>
                    <a:pt x="222" y="986"/>
                  </a:lnTo>
                  <a:lnTo>
                    <a:pt x="222" y="980"/>
                  </a:lnTo>
                  <a:lnTo>
                    <a:pt x="220" y="973"/>
                  </a:lnTo>
                  <a:lnTo>
                    <a:pt x="217" y="968"/>
                  </a:lnTo>
                  <a:lnTo>
                    <a:pt x="214" y="964"/>
                  </a:lnTo>
                  <a:lnTo>
                    <a:pt x="208" y="959"/>
                  </a:lnTo>
                  <a:lnTo>
                    <a:pt x="203" y="957"/>
                  </a:lnTo>
                  <a:lnTo>
                    <a:pt x="198" y="955"/>
                  </a:lnTo>
                  <a:lnTo>
                    <a:pt x="191" y="954"/>
                  </a:lnTo>
                  <a:lnTo>
                    <a:pt x="191" y="954"/>
                  </a:lnTo>
                  <a:close/>
                  <a:moveTo>
                    <a:pt x="350" y="954"/>
                  </a:moveTo>
                  <a:lnTo>
                    <a:pt x="350" y="954"/>
                  </a:lnTo>
                  <a:lnTo>
                    <a:pt x="344" y="955"/>
                  </a:lnTo>
                  <a:lnTo>
                    <a:pt x="337" y="957"/>
                  </a:lnTo>
                  <a:lnTo>
                    <a:pt x="332" y="959"/>
                  </a:lnTo>
                  <a:lnTo>
                    <a:pt x="328" y="964"/>
                  </a:lnTo>
                  <a:lnTo>
                    <a:pt x="323" y="968"/>
                  </a:lnTo>
                  <a:lnTo>
                    <a:pt x="321" y="973"/>
                  </a:lnTo>
                  <a:lnTo>
                    <a:pt x="319" y="980"/>
                  </a:lnTo>
                  <a:lnTo>
                    <a:pt x="318" y="986"/>
                  </a:lnTo>
                  <a:lnTo>
                    <a:pt x="318" y="986"/>
                  </a:lnTo>
                  <a:lnTo>
                    <a:pt x="319" y="993"/>
                  </a:lnTo>
                  <a:lnTo>
                    <a:pt x="321" y="999"/>
                  </a:lnTo>
                  <a:lnTo>
                    <a:pt x="323" y="1005"/>
                  </a:lnTo>
                  <a:lnTo>
                    <a:pt x="328" y="1009"/>
                  </a:lnTo>
                  <a:lnTo>
                    <a:pt x="332" y="1013"/>
                  </a:lnTo>
                  <a:lnTo>
                    <a:pt x="337" y="1015"/>
                  </a:lnTo>
                  <a:lnTo>
                    <a:pt x="344" y="1017"/>
                  </a:lnTo>
                  <a:lnTo>
                    <a:pt x="350" y="1018"/>
                  </a:lnTo>
                  <a:lnTo>
                    <a:pt x="350" y="1018"/>
                  </a:lnTo>
                  <a:lnTo>
                    <a:pt x="356" y="1017"/>
                  </a:lnTo>
                  <a:lnTo>
                    <a:pt x="362" y="1015"/>
                  </a:lnTo>
                  <a:lnTo>
                    <a:pt x="367" y="1013"/>
                  </a:lnTo>
                  <a:lnTo>
                    <a:pt x="373" y="1009"/>
                  </a:lnTo>
                  <a:lnTo>
                    <a:pt x="376" y="1005"/>
                  </a:lnTo>
                  <a:lnTo>
                    <a:pt x="379" y="999"/>
                  </a:lnTo>
                  <a:lnTo>
                    <a:pt x="381" y="993"/>
                  </a:lnTo>
                  <a:lnTo>
                    <a:pt x="381" y="986"/>
                  </a:lnTo>
                  <a:lnTo>
                    <a:pt x="381" y="986"/>
                  </a:lnTo>
                  <a:lnTo>
                    <a:pt x="381" y="980"/>
                  </a:lnTo>
                  <a:lnTo>
                    <a:pt x="379" y="973"/>
                  </a:lnTo>
                  <a:lnTo>
                    <a:pt x="376" y="968"/>
                  </a:lnTo>
                  <a:lnTo>
                    <a:pt x="373" y="964"/>
                  </a:lnTo>
                  <a:lnTo>
                    <a:pt x="367" y="959"/>
                  </a:lnTo>
                  <a:lnTo>
                    <a:pt x="362" y="957"/>
                  </a:lnTo>
                  <a:lnTo>
                    <a:pt x="356" y="955"/>
                  </a:lnTo>
                  <a:lnTo>
                    <a:pt x="350" y="954"/>
                  </a:lnTo>
                  <a:lnTo>
                    <a:pt x="350" y="954"/>
                  </a:lnTo>
                  <a:close/>
                  <a:moveTo>
                    <a:pt x="509" y="954"/>
                  </a:moveTo>
                  <a:lnTo>
                    <a:pt x="509" y="954"/>
                  </a:lnTo>
                  <a:lnTo>
                    <a:pt x="502" y="955"/>
                  </a:lnTo>
                  <a:lnTo>
                    <a:pt x="496" y="957"/>
                  </a:lnTo>
                  <a:lnTo>
                    <a:pt x="491" y="959"/>
                  </a:lnTo>
                  <a:lnTo>
                    <a:pt x="486" y="964"/>
                  </a:lnTo>
                  <a:lnTo>
                    <a:pt x="482" y="968"/>
                  </a:lnTo>
                  <a:lnTo>
                    <a:pt x="480" y="973"/>
                  </a:lnTo>
                  <a:lnTo>
                    <a:pt x="478" y="980"/>
                  </a:lnTo>
                  <a:lnTo>
                    <a:pt x="477" y="986"/>
                  </a:lnTo>
                  <a:lnTo>
                    <a:pt x="477" y="986"/>
                  </a:lnTo>
                  <a:lnTo>
                    <a:pt x="478" y="993"/>
                  </a:lnTo>
                  <a:lnTo>
                    <a:pt x="480" y="999"/>
                  </a:lnTo>
                  <a:lnTo>
                    <a:pt x="482" y="1005"/>
                  </a:lnTo>
                  <a:lnTo>
                    <a:pt x="486" y="1009"/>
                  </a:lnTo>
                  <a:lnTo>
                    <a:pt x="491" y="1013"/>
                  </a:lnTo>
                  <a:lnTo>
                    <a:pt x="496" y="1015"/>
                  </a:lnTo>
                  <a:lnTo>
                    <a:pt x="502" y="1017"/>
                  </a:lnTo>
                  <a:lnTo>
                    <a:pt x="509" y="1018"/>
                  </a:lnTo>
                  <a:lnTo>
                    <a:pt x="509" y="1018"/>
                  </a:lnTo>
                  <a:lnTo>
                    <a:pt x="515" y="1017"/>
                  </a:lnTo>
                  <a:lnTo>
                    <a:pt x="522" y="1015"/>
                  </a:lnTo>
                  <a:lnTo>
                    <a:pt x="527" y="1013"/>
                  </a:lnTo>
                  <a:lnTo>
                    <a:pt x="531" y="1009"/>
                  </a:lnTo>
                  <a:lnTo>
                    <a:pt x="536" y="1005"/>
                  </a:lnTo>
                  <a:lnTo>
                    <a:pt x="538" y="999"/>
                  </a:lnTo>
                  <a:lnTo>
                    <a:pt x="540" y="993"/>
                  </a:lnTo>
                  <a:lnTo>
                    <a:pt x="541" y="986"/>
                  </a:lnTo>
                  <a:lnTo>
                    <a:pt x="541" y="986"/>
                  </a:lnTo>
                  <a:lnTo>
                    <a:pt x="540" y="980"/>
                  </a:lnTo>
                  <a:lnTo>
                    <a:pt x="538" y="973"/>
                  </a:lnTo>
                  <a:lnTo>
                    <a:pt x="536" y="968"/>
                  </a:lnTo>
                  <a:lnTo>
                    <a:pt x="531" y="964"/>
                  </a:lnTo>
                  <a:lnTo>
                    <a:pt x="527" y="959"/>
                  </a:lnTo>
                  <a:lnTo>
                    <a:pt x="522" y="957"/>
                  </a:lnTo>
                  <a:lnTo>
                    <a:pt x="515" y="955"/>
                  </a:lnTo>
                  <a:lnTo>
                    <a:pt x="509" y="954"/>
                  </a:lnTo>
                  <a:lnTo>
                    <a:pt x="509" y="954"/>
                  </a:lnTo>
                  <a:close/>
                  <a:moveTo>
                    <a:pt x="668" y="954"/>
                  </a:moveTo>
                  <a:lnTo>
                    <a:pt x="668" y="954"/>
                  </a:lnTo>
                  <a:lnTo>
                    <a:pt x="661" y="955"/>
                  </a:lnTo>
                  <a:lnTo>
                    <a:pt x="656" y="957"/>
                  </a:lnTo>
                  <a:lnTo>
                    <a:pt x="650" y="959"/>
                  </a:lnTo>
                  <a:lnTo>
                    <a:pt x="645" y="964"/>
                  </a:lnTo>
                  <a:lnTo>
                    <a:pt x="642" y="968"/>
                  </a:lnTo>
                  <a:lnTo>
                    <a:pt x="639" y="973"/>
                  </a:lnTo>
                  <a:lnTo>
                    <a:pt x="637" y="980"/>
                  </a:lnTo>
                  <a:lnTo>
                    <a:pt x="637" y="986"/>
                  </a:lnTo>
                  <a:lnTo>
                    <a:pt x="637" y="986"/>
                  </a:lnTo>
                  <a:lnTo>
                    <a:pt x="637" y="993"/>
                  </a:lnTo>
                  <a:lnTo>
                    <a:pt x="639" y="999"/>
                  </a:lnTo>
                  <a:lnTo>
                    <a:pt x="642" y="1005"/>
                  </a:lnTo>
                  <a:lnTo>
                    <a:pt x="645" y="1009"/>
                  </a:lnTo>
                  <a:lnTo>
                    <a:pt x="650" y="1013"/>
                  </a:lnTo>
                  <a:lnTo>
                    <a:pt x="656" y="1015"/>
                  </a:lnTo>
                  <a:lnTo>
                    <a:pt x="661" y="1017"/>
                  </a:lnTo>
                  <a:lnTo>
                    <a:pt x="668" y="1018"/>
                  </a:lnTo>
                  <a:lnTo>
                    <a:pt x="668" y="1018"/>
                  </a:lnTo>
                  <a:lnTo>
                    <a:pt x="674" y="1017"/>
                  </a:lnTo>
                  <a:lnTo>
                    <a:pt x="681" y="1015"/>
                  </a:lnTo>
                  <a:lnTo>
                    <a:pt x="686" y="1013"/>
                  </a:lnTo>
                  <a:lnTo>
                    <a:pt x="690" y="1009"/>
                  </a:lnTo>
                  <a:lnTo>
                    <a:pt x="694" y="1005"/>
                  </a:lnTo>
                  <a:lnTo>
                    <a:pt x="698" y="999"/>
                  </a:lnTo>
                  <a:lnTo>
                    <a:pt x="699" y="993"/>
                  </a:lnTo>
                  <a:lnTo>
                    <a:pt x="700" y="986"/>
                  </a:lnTo>
                  <a:lnTo>
                    <a:pt x="700" y="986"/>
                  </a:lnTo>
                  <a:lnTo>
                    <a:pt x="699" y="980"/>
                  </a:lnTo>
                  <a:lnTo>
                    <a:pt x="698" y="973"/>
                  </a:lnTo>
                  <a:lnTo>
                    <a:pt x="694" y="968"/>
                  </a:lnTo>
                  <a:lnTo>
                    <a:pt x="690" y="964"/>
                  </a:lnTo>
                  <a:lnTo>
                    <a:pt x="686" y="959"/>
                  </a:lnTo>
                  <a:lnTo>
                    <a:pt x="681" y="957"/>
                  </a:lnTo>
                  <a:lnTo>
                    <a:pt x="674" y="955"/>
                  </a:lnTo>
                  <a:lnTo>
                    <a:pt x="668" y="954"/>
                  </a:lnTo>
                  <a:lnTo>
                    <a:pt x="668" y="954"/>
                  </a:lnTo>
                  <a:close/>
                  <a:moveTo>
                    <a:pt x="826" y="954"/>
                  </a:moveTo>
                  <a:lnTo>
                    <a:pt x="826" y="954"/>
                  </a:lnTo>
                  <a:lnTo>
                    <a:pt x="820" y="955"/>
                  </a:lnTo>
                  <a:lnTo>
                    <a:pt x="815" y="957"/>
                  </a:lnTo>
                  <a:lnTo>
                    <a:pt x="809" y="959"/>
                  </a:lnTo>
                  <a:lnTo>
                    <a:pt x="804" y="964"/>
                  </a:lnTo>
                  <a:lnTo>
                    <a:pt x="801" y="968"/>
                  </a:lnTo>
                  <a:lnTo>
                    <a:pt x="797" y="973"/>
                  </a:lnTo>
                  <a:lnTo>
                    <a:pt x="795" y="980"/>
                  </a:lnTo>
                  <a:lnTo>
                    <a:pt x="795" y="986"/>
                  </a:lnTo>
                  <a:lnTo>
                    <a:pt x="795" y="986"/>
                  </a:lnTo>
                  <a:lnTo>
                    <a:pt x="795" y="993"/>
                  </a:lnTo>
                  <a:lnTo>
                    <a:pt x="797" y="999"/>
                  </a:lnTo>
                  <a:lnTo>
                    <a:pt x="801" y="1005"/>
                  </a:lnTo>
                  <a:lnTo>
                    <a:pt x="804" y="1009"/>
                  </a:lnTo>
                  <a:lnTo>
                    <a:pt x="809" y="1013"/>
                  </a:lnTo>
                  <a:lnTo>
                    <a:pt x="815" y="1015"/>
                  </a:lnTo>
                  <a:lnTo>
                    <a:pt x="820" y="1017"/>
                  </a:lnTo>
                  <a:lnTo>
                    <a:pt x="826" y="1018"/>
                  </a:lnTo>
                  <a:lnTo>
                    <a:pt x="826" y="1018"/>
                  </a:lnTo>
                  <a:lnTo>
                    <a:pt x="833" y="1017"/>
                  </a:lnTo>
                  <a:lnTo>
                    <a:pt x="839" y="1015"/>
                  </a:lnTo>
                  <a:lnTo>
                    <a:pt x="845" y="1013"/>
                  </a:lnTo>
                  <a:lnTo>
                    <a:pt x="849" y="1009"/>
                  </a:lnTo>
                  <a:lnTo>
                    <a:pt x="853" y="1005"/>
                  </a:lnTo>
                  <a:lnTo>
                    <a:pt x="856" y="999"/>
                  </a:lnTo>
                  <a:lnTo>
                    <a:pt x="858" y="993"/>
                  </a:lnTo>
                  <a:lnTo>
                    <a:pt x="859" y="986"/>
                  </a:lnTo>
                  <a:lnTo>
                    <a:pt x="859" y="986"/>
                  </a:lnTo>
                  <a:lnTo>
                    <a:pt x="858" y="980"/>
                  </a:lnTo>
                  <a:lnTo>
                    <a:pt x="856" y="973"/>
                  </a:lnTo>
                  <a:lnTo>
                    <a:pt x="853" y="968"/>
                  </a:lnTo>
                  <a:lnTo>
                    <a:pt x="849" y="964"/>
                  </a:lnTo>
                  <a:lnTo>
                    <a:pt x="845" y="959"/>
                  </a:lnTo>
                  <a:lnTo>
                    <a:pt x="839" y="957"/>
                  </a:lnTo>
                  <a:lnTo>
                    <a:pt x="833" y="955"/>
                  </a:lnTo>
                  <a:lnTo>
                    <a:pt x="826" y="954"/>
                  </a:lnTo>
                  <a:lnTo>
                    <a:pt x="826" y="954"/>
                  </a:lnTo>
                  <a:close/>
                  <a:moveTo>
                    <a:pt x="986" y="954"/>
                  </a:moveTo>
                  <a:lnTo>
                    <a:pt x="986" y="954"/>
                  </a:lnTo>
                  <a:lnTo>
                    <a:pt x="980" y="955"/>
                  </a:lnTo>
                  <a:lnTo>
                    <a:pt x="973" y="957"/>
                  </a:lnTo>
                  <a:lnTo>
                    <a:pt x="968" y="959"/>
                  </a:lnTo>
                  <a:lnTo>
                    <a:pt x="964" y="964"/>
                  </a:lnTo>
                  <a:lnTo>
                    <a:pt x="959" y="968"/>
                  </a:lnTo>
                  <a:lnTo>
                    <a:pt x="956" y="973"/>
                  </a:lnTo>
                  <a:lnTo>
                    <a:pt x="955" y="980"/>
                  </a:lnTo>
                  <a:lnTo>
                    <a:pt x="954" y="986"/>
                  </a:lnTo>
                  <a:lnTo>
                    <a:pt x="954" y="986"/>
                  </a:lnTo>
                  <a:lnTo>
                    <a:pt x="955" y="993"/>
                  </a:lnTo>
                  <a:lnTo>
                    <a:pt x="956" y="999"/>
                  </a:lnTo>
                  <a:lnTo>
                    <a:pt x="959" y="1005"/>
                  </a:lnTo>
                  <a:lnTo>
                    <a:pt x="964" y="1009"/>
                  </a:lnTo>
                  <a:lnTo>
                    <a:pt x="968" y="1013"/>
                  </a:lnTo>
                  <a:lnTo>
                    <a:pt x="973" y="1015"/>
                  </a:lnTo>
                  <a:lnTo>
                    <a:pt x="980" y="1017"/>
                  </a:lnTo>
                  <a:lnTo>
                    <a:pt x="986" y="1018"/>
                  </a:lnTo>
                  <a:lnTo>
                    <a:pt x="986" y="1018"/>
                  </a:lnTo>
                  <a:lnTo>
                    <a:pt x="993" y="1017"/>
                  </a:lnTo>
                  <a:lnTo>
                    <a:pt x="998" y="1015"/>
                  </a:lnTo>
                  <a:lnTo>
                    <a:pt x="1003" y="1013"/>
                  </a:lnTo>
                  <a:lnTo>
                    <a:pt x="1009" y="1009"/>
                  </a:lnTo>
                  <a:lnTo>
                    <a:pt x="1012" y="1005"/>
                  </a:lnTo>
                  <a:lnTo>
                    <a:pt x="1015" y="999"/>
                  </a:lnTo>
                  <a:lnTo>
                    <a:pt x="1017" y="993"/>
                  </a:lnTo>
                  <a:lnTo>
                    <a:pt x="1017" y="986"/>
                  </a:lnTo>
                  <a:lnTo>
                    <a:pt x="1017" y="986"/>
                  </a:lnTo>
                  <a:lnTo>
                    <a:pt x="1017" y="980"/>
                  </a:lnTo>
                  <a:lnTo>
                    <a:pt x="1015" y="973"/>
                  </a:lnTo>
                  <a:lnTo>
                    <a:pt x="1012" y="968"/>
                  </a:lnTo>
                  <a:lnTo>
                    <a:pt x="1009" y="964"/>
                  </a:lnTo>
                  <a:lnTo>
                    <a:pt x="1003" y="959"/>
                  </a:lnTo>
                  <a:lnTo>
                    <a:pt x="998" y="957"/>
                  </a:lnTo>
                  <a:lnTo>
                    <a:pt x="993" y="955"/>
                  </a:lnTo>
                  <a:lnTo>
                    <a:pt x="986" y="954"/>
                  </a:lnTo>
                  <a:lnTo>
                    <a:pt x="986" y="954"/>
                  </a:lnTo>
                  <a:close/>
                  <a:moveTo>
                    <a:pt x="31" y="859"/>
                  </a:moveTo>
                  <a:lnTo>
                    <a:pt x="31" y="859"/>
                  </a:lnTo>
                  <a:lnTo>
                    <a:pt x="38" y="859"/>
                  </a:lnTo>
                  <a:lnTo>
                    <a:pt x="44" y="856"/>
                  </a:lnTo>
                  <a:lnTo>
                    <a:pt x="50" y="853"/>
                  </a:lnTo>
                  <a:lnTo>
                    <a:pt x="54" y="850"/>
                  </a:lnTo>
                  <a:lnTo>
                    <a:pt x="58" y="845"/>
                  </a:lnTo>
                  <a:lnTo>
                    <a:pt x="61" y="839"/>
                  </a:lnTo>
                  <a:lnTo>
                    <a:pt x="63" y="834"/>
                  </a:lnTo>
                  <a:lnTo>
                    <a:pt x="64" y="828"/>
                  </a:lnTo>
                  <a:lnTo>
                    <a:pt x="64" y="828"/>
                  </a:lnTo>
                  <a:lnTo>
                    <a:pt x="63" y="821"/>
                  </a:lnTo>
                  <a:lnTo>
                    <a:pt x="61" y="815"/>
                  </a:lnTo>
                  <a:lnTo>
                    <a:pt x="58" y="809"/>
                  </a:lnTo>
                  <a:lnTo>
                    <a:pt x="54" y="805"/>
                  </a:lnTo>
                  <a:lnTo>
                    <a:pt x="50" y="801"/>
                  </a:lnTo>
                  <a:lnTo>
                    <a:pt x="44" y="797"/>
                  </a:lnTo>
                  <a:lnTo>
                    <a:pt x="38" y="796"/>
                  </a:lnTo>
                  <a:lnTo>
                    <a:pt x="31" y="795"/>
                  </a:lnTo>
                  <a:lnTo>
                    <a:pt x="31" y="795"/>
                  </a:lnTo>
                  <a:lnTo>
                    <a:pt x="25" y="796"/>
                  </a:lnTo>
                  <a:lnTo>
                    <a:pt x="20" y="797"/>
                  </a:lnTo>
                  <a:lnTo>
                    <a:pt x="14" y="801"/>
                  </a:lnTo>
                  <a:lnTo>
                    <a:pt x="9" y="805"/>
                  </a:lnTo>
                  <a:lnTo>
                    <a:pt x="6" y="809"/>
                  </a:lnTo>
                  <a:lnTo>
                    <a:pt x="2" y="815"/>
                  </a:lnTo>
                  <a:lnTo>
                    <a:pt x="0" y="821"/>
                  </a:lnTo>
                  <a:lnTo>
                    <a:pt x="0" y="828"/>
                  </a:lnTo>
                  <a:lnTo>
                    <a:pt x="0" y="828"/>
                  </a:lnTo>
                  <a:lnTo>
                    <a:pt x="0" y="834"/>
                  </a:lnTo>
                  <a:lnTo>
                    <a:pt x="2" y="839"/>
                  </a:lnTo>
                  <a:lnTo>
                    <a:pt x="6" y="845"/>
                  </a:lnTo>
                  <a:lnTo>
                    <a:pt x="9" y="850"/>
                  </a:lnTo>
                  <a:lnTo>
                    <a:pt x="14" y="853"/>
                  </a:lnTo>
                  <a:lnTo>
                    <a:pt x="20" y="856"/>
                  </a:lnTo>
                  <a:lnTo>
                    <a:pt x="25" y="859"/>
                  </a:lnTo>
                  <a:lnTo>
                    <a:pt x="31" y="859"/>
                  </a:lnTo>
                  <a:lnTo>
                    <a:pt x="31" y="859"/>
                  </a:lnTo>
                  <a:close/>
                  <a:moveTo>
                    <a:pt x="31" y="700"/>
                  </a:moveTo>
                  <a:lnTo>
                    <a:pt x="31" y="700"/>
                  </a:lnTo>
                  <a:lnTo>
                    <a:pt x="38" y="700"/>
                  </a:lnTo>
                  <a:lnTo>
                    <a:pt x="44" y="698"/>
                  </a:lnTo>
                  <a:lnTo>
                    <a:pt x="50" y="694"/>
                  </a:lnTo>
                  <a:lnTo>
                    <a:pt x="54" y="691"/>
                  </a:lnTo>
                  <a:lnTo>
                    <a:pt x="58" y="686"/>
                  </a:lnTo>
                  <a:lnTo>
                    <a:pt x="61" y="681"/>
                  </a:lnTo>
                  <a:lnTo>
                    <a:pt x="63" y="675"/>
                  </a:lnTo>
                  <a:lnTo>
                    <a:pt x="64" y="669"/>
                  </a:lnTo>
                  <a:lnTo>
                    <a:pt x="64" y="669"/>
                  </a:lnTo>
                  <a:lnTo>
                    <a:pt x="63" y="662"/>
                  </a:lnTo>
                  <a:lnTo>
                    <a:pt x="61" y="656"/>
                  </a:lnTo>
                  <a:lnTo>
                    <a:pt x="58" y="650"/>
                  </a:lnTo>
                  <a:lnTo>
                    <a:pt x="54" y="646"/>
                  </a:lnTo>
                  <a:lnTo>
                    <a:pt x="50" y="642"/>
                  </a:lnTo>
                  <a:lnTo>
                    <a:pt x="44" y="639"/>
                  </a:lnTo>
                  <a:lnTo>
                    <a:pt x="38" y="638"/>
                  </a:lnTo>
                  <a:lnTo>
                    <a:pt x="31" y="637"/>
                  </a:lnTo>
                  <a:lnTo>
                    <a:pt x="31" y="637"/>
                  </a:lnTo>
                  <a:lnTo>
                    <a:pt x="25" y="638"/>
                  </a:lnTo>
                  <a:lnTo>
                    <a:pt x="20" y="639"/>
                  </a:lnTo>
                  <a:lnTo>
                    <a:pt x="14" y="642"/>
                  </a:lnTo>
                  <a:lnTo>
                    <a:pt x="9" y="646"/>
                  </a:lnTo>
                  <a:lnTo>
                    <a:pt x="6" y="650"/>
                  </a:lnTo>
                  <a:lnTo>
                    <a:pt x="2" y="656"/>
                  </a:lnTo>
                  <a:lnTo>
                    <a:pt x="0" y="662"/>
                  </a:lnTo>
                  <a:lnTo>
                    <a:pt x="0" y="669"/>
                  </a:lnTo>
                  <a:lnTo>
                    <a:pt x="0" y="669"/>
                  </a:lnTo>
                  <a:lnTo>
                    <a:pt x="0" y="675"/>
                  </a:lnTo>
                  <a:lnTo>
                    <a:pt x="2" y="681"/>
                  </a:lnTo>
                  <a:lnTo>
                    <a:pt x="6" y="686"/>
                  </a:lnTo>
                  <a:lnTo>
                    <a:pt x="9" y="691"/>
                  </a:lnTo>
                  <a:lnTo>
                    <a:pt x="14" y="694"/>
                  </a:lnTo>
                  <a:lnTo>
                    <a:pt x="20" y="698"/>
                  </a:lnTo>
                  <a:lnTo>
                    <a:pt x="25" y="700"/>
                  </a:lnTo>
                  <a:lnTo>
                    <a:pt x="31" y="700"/>
                  </a:lnTo>
                  <a:lnTo>
                    <a:pt x="31" y="700"/>
                  </a:lnTo>
                  <a:close/>
                  <a:moveTo>
                    <a:pt x="31" y="541"/>
                  </a:moveTo>
                  <a:lnTo>
                    <a:pt x="31" y="541"/>
                  </a:lnTo>
                  <a:lnTo>
                    <a:pt x="38" y="540"/>
                  </a:lnTo>
                  <a:lnTo>
                    <a:pt x="44" y="539"/>
                  </a:lnTo>
                  <a:lnTo>
                    <a:pt x="50" y="536"/>
                  </a:lnTo>
                  <a:lnTo>
                    <a:pt x="54" y="531"/>
                  </a:lnTo>
                  <a:lnTo>
                    <a:pt x="58" y="527"/>
                  </a:lnTo>
                  <a:lnTo>
                    <a:pt x="61" y="522"/>
                  </a:lnTo>
                  <a:lnTo>
                    <a:pt x="63" y="515"/>
                  </a:lnTo>
                  <a:lnTo>
                    <a:pt x="64" y="509"/>
                  </a:lnTo>
                  <a:lnTo>
                    <a:pt x="64" y="509"/>
                  </a:lnTo>
                  <a:lnTo>
                    <a:pt x="63" y="502"/>
                  </a:lnTo>
                  <a:lnTo>
                    <a:pt x="61" y="497"/>
                  </a:lnTo>
                  <a:lnTo>
                    <a:pt x="58" y="492"/>
                  </a:lnTo>
                  <a:lnTo>
                    <a:pt x="54" y="486"/>
                  </a:lnTo>
                  <a:lnTo>
                    <a:pt x="50" y="483"/>
                  </a:lnTo>
                  <a:lnTo>
                    <a:pt x="44" y="480"/>
                  </a:lnTo>
                  <a:lnTo>
                    <a:pt x="38" y="478"/>
                  </a:lnTo>
                  <a:lnTo>
                    <a:pt x="31" y="478"/>
                  </a:lnTo>
                  <a:lnTo>
                    <a:pt x="31" y="478"/>
                  </a:lnTo>
                  <a:lnTo>
                    <a:pt x="25" y="478"/>
                  </a:lnTo>
                  <a:lnTo>
                    <a:pt x="20" y="480"/>
                  </a:lnTo>
                  <a:lnTo>
                    <a:pt x="14" y="483"/>
                  </a:lnTo>
                  <a:lnTo>
                    <a:pt x="9" y="486"/>
                  </a:lnTo>
                  <a:lnTo>
                    <a:pt x="6" y="492"/>
                  </a:lnTo>
                  <a:lnTo>
                    <a:pt x="2" y="497"/>
                  </a:lnTo>
                  <a:lnTo>
                    <a:pt x="0" y="502"/>
                  </a:lnTo>
                  <a:lnTo>
                    <a:pt x="0" y="509"/>
                  </a:lnTo>
                  <a:lnTo>
                    <a:pt x="0" y="509"/>
                  </a:lnTo>
                  <a:lnTo>
                    <a:pt x="0" y="515"/>
                  </a:lnTo>
                  <a:lnTo>
                    <a:pt x="2" y="522"/>
                  </a:lnTo>
                  <a:lnTo>
                    <a:pt x="6" y="527"/>
                  </a:lnTo>
                  <a:lnTo>
                    <a:pt x="9" y="531"/>
                  </a:lnTo>
                  <a:lnTo>
                    <a:pt x="14" y="536"/>
                  </a:lnTo>
                  <a:lnTo>
                    <a:pt x="20" y="539"/>
                  </a:lnTo>
                  <a:lnTo>
                    <a:pt x="25" y="540"/>
                  </a:lnTo>
                  <a:lnTo>
                    <a:pt x="31" y="541"/>
                  </a:lnTo>
                  <a:lnTo>
                    <a:pt x="31" y="541"/>
                  </a:lnTo>
                  <a:close/>
                  <a:moveTo>
                    <a:pt x="31" y="382"/>
                  </a:moveTo>
                  <a:lnTo>
                    <a:pt x="31" y="382"/>
                  </a:lnTo>
                  <a:lnTo>
                    <a:pt x="38" y="381"/>
                  </a:lnTo>
                  <a:lnTo>
                    <a:pt x="44" y="379"/>
                  </a:lnTo>
                  <a:lnTo>
                    <a:pt x="50" y="377"/>
                  </a:lnTo>
                  <a:lnTo>
                    <a:pt x="54" y="373"/>
                  </a:lnTo>
                  <a:lnTo>
                    <a:pt x="58" y="368"/>
                  </a:lnTo>
                  <a:lnTo>
                    <a:pt x="61" y="363"/>
                  </a:lnTo>
                  <a:lnTo>
                    <a:pt x="63" y="357"/>
                  </a:lnTo>
                  <a:lnTo>
                    <a:pt x="64" y="350"/>
                  </a:lnTo>
                  <a:lnTo>
                    <a:pt x="64" y="350"/>
                  </a:lnTo>
                  <a:lnTo>
                    <a:pt x="63" y="344"/>
                  </a:lnTo>
                  <a:lnTo>
                    <a:pt x="61" y="338"/>
                  </a:lnTo>
                  <a:lnTo>
                    <a:pt x="58" y="333"/>
                  </a:lnTo>
                  <a:lnTo>
                    <a:pt x="54" y="328"/>
                  </a:lnTo>
                  <a:lnTo>
                    <a:pt x="50" y="324"/>
                  </a:lnTo>
                  <a:lnTo>
                    <a:pt x="44" y="321"/>
                  </a:lnTo>
                  <a:lnTo>
                    <a:pt x="38" y="319"/>
                  </a:lnTo>
                  <a:lnTo>
                    <a:pt x="31" y="318"/>
                  </a:lnTo>
                  <a:lnTo>
                    <a:pt x="31" y="318"/>
                  </a:lnTo>
                  <a:lnTo>
                    <a:pt x="25" y="319"/>
                  </a:lnTo>
                  <a:lnTo>
                    <a:pt x="20" y="321"/>
                  </a:lnTo>
                  <a:lnTo>
                    <a:pt x="14" y="324"/>
                  </a:lnTo>
                  <a:lnTo>
                    <a:pt x="9" y="328"/>
                  </a:lnTo>
                  <a:lnTo>
                    <a:pt x="6" y="333"/>
                  </a:lnTo>
                  <a:lnTo>
                    <a:pt x="2" y="338"/>
                  </a:lnTo>
                  <a:lnTo>
                    <a:pt x="0" y="344"/>
                  </a:lnTo>
                  <a:lnTo>
                    <a:pt x="0" y="350"/>
                  </a:lnTo>
                  <a:lnTo>
                    <a:pt x="0" y="350"/>
                  </a:lnTo>
                  <a:lnTo>
                    <a:pt x="0" y="357"/>
                  </a:lnTo>
                  <a:lnTo>
                    <a:pt x="2" y="363"/>
                  </a:lnTo>
                  <a:lnTo>
                    <a:pt x="6" y="368"/>
                  </a:lnTo>
                  <a:lnTo>
                    <a:pt x="9" y="373"/>
                  </a:lnTo>
                  <a:lnTo>
                    <a:pt x="14" y="377"/>
                  </a:lnTo>
                  <a:lnTo>
                    <a:pt x="20" y="379"/>
                  </a:lnTo>
                  <a:lnTo>
                    <a:pt x="25" y="381"/>
                  </a:lnTo>
                  <a:lnTo>
                    <a:pt x="31" y="382"/>
                  </a:lnTo>
                  <a:lnTo>
                    <a:pt x="31" y="382"/>
                  </a:lnTo>
                  <a:close/>
                  <a:moveTo>
                    <a:pt x="31" y="223"/>
                  </a:moveTo>
                  <a:lnTo>
                    <a:pt x="31" y="223"/>
                  </a:lnTo>
                  <a:lnTo>
                    <a:pt x="38" y="222"/>
                  </a:lnTo>
                  <a:lnTo>
                    <a:pt x="44" y="220"/>
                  </a:lnTo>
                  <a:lnTo>
                    <a:pt x="50" y="218"/>
                  </a:lnTo>
                  <a:lnTo>
                    <a:pt x="54" y="214"/>
                  </a:lnTo>
                  <a:lnTo>
                    <a:pt x="58" y="210"/>
                  </a:lnTo>
                  <a:lnTo>
                    <a:pt x="61" y="203"/>
                  </a:lnTo>
                  <a:lnTo>
                    <a:pt x="63" y="198"/>
                  </a:lnTo>
                  <a:lnTo>
                    <a:pt x="64" y="191"/>
                  </a:lnTo>
                  <a:lnTo>
                    <a:pt x="64" y="191"/>
                  </a:lnTo>
                  <a:lnTo>
                    <a:pt x="63" y="185"/>
                  </a:lnTo>
                  <a:lnTo>
                    <a:pt x="61" y="178"/>
                  </a:lnTo>
                  <a:lnTo>
                    <a:pt x="58" y="173"/>
                  </a:lnTo>
                  <a:lnTo>
                    <a:pt x="54" y="169"/>
                  </a:lnTo>
                  <a:lnTo>
                    <a:pt x="50" y="164"/>
                  </a:lnTo>
                  <a:lnTo>
                    <a:pt x="44" y="162"/>
                  </a:lnTo>
                  <a:lnTo>
                    <a:pt x="38" y="160"/>
                  </a:lnTo>
                  <a:lnTo>
                    <a:pt x="31" y="159"/>
                  </a:lnTo>
                  <a:lnTo>
                    <a:pt x="31" y="159"/>
                  </a:lnTo>
                  <a:lnTo>
                    <a:pt x="25" y="160"/>
                  </a:lnTo>
                  <a:lnTo>
                    <a:pt x="20" y="162"/>
                  </a:lnTo>
                  <a:lnTo>
                    <a:pt x="14" y="164"/>
                  </a:lnTo>
                  <a:lnTo>
                    <a:pt x="9" y="169"/>
                  </a:lnTo>
                  <a:lnTo>
                    <a:pt x="6" y="173"/>
                  </a:lnTo>
                  <a:lnTo>
                    <a:pt x="2" y="178"/>
                  </a:lnTo>
                  <a:lnTo>
                    <a:pt x="0" y="185"/>
                  </a:lnTo>
                  <a:lnTo>
                    <a:pt x="0" y="191"/>
                  </a:lnTo>
                  <a:lnTo>
                    <a:pt x="0" y="191"/>
                  </a:lnTo>
                  <a:lnTo>
                    <a:pt x="0" y="198"/>
                  </a:lnTo>
                  <a:lnTo>
                    <a:pt x="2" y="203"/>
                  </a:lnTo>
                  <a:lnTo>
                    <a:pt x="6" y="210"/>
                  </a:lnTo>
                  <a:lnTo>
                    <a:pt x="9" y="214"/>
                  </a:lnTo>
                  <a:lnTo>
                    <a:pt x="14" y="218"/>
                  </a:lnTo>
                  <a:lnTo>
                    <a:pt x="20" y="220"/>
                  </a:lnTo>
                  <a:lnTo>
                    <a:pt x="25" y="222"/>
                  </a:lnTo>
                  <a:lnTo>
                    <a:pt x="31" y="223"/>
                  </a:lnTo>
                  <a:lnTo>
                    <a:pt x="31" y="223"/>
                  </a:lnTo>
                  <a:close/>
                  <a:moveTo>
                    <a:pt x="31" y="64"/>
                  </a:moveTo>
                  <a:lnTo>
                    <a:pt x="31" y="64"/>
                  </a:lnTo>
                  <a:lnTo>
                    <a:pt x="38" y="64"/>
                  </a:lnTo>
                  <a:lnTo>
                    <a:pt x="44" y="61"/>
                  </a:lnTo>
                  <a:lnTo>
                    <a:pt x="50" y="58"/>
                  </a:lnTo>
                  <a:lnTo>
                    <a:pt x="54" y="55"/>
                  </a:lnTo>
                  <a:lnTo>
                    <a:pt x="58" y="50"/>
                  </a:lnTo>
                  <a:lnTo>
                    <a:pt x="61" y="44"/>
                  </a:lnTo>
                  <a:lnTo>
                    <a:pt x="63" y="39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3" y="26"/>
                  </a:lnTo>
                  <a:lnTo>
                    <a:pt x="61" y="20"/>
                  </a:lnTo>
                  <a:lnTo>
                    <a:pt x="58" y="14"/>
                  </a:lnTo>
                  <a:lnTo>
                    <a:pt x="54" y="10"/>
                  </a:lnTo>
                  <a:lnTo>
                    <a:pt x="50" y="6"/>
                  </a:lnTo>
                  <a:lnTo>
                    <a:pt x="44" y="2"/>
                  </a:lnTo>
                  <a:lnTo>
                    <a:pt x="38" y="1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25" y="1"/>
                  </a:lnTo>
                  <a:lnTo>
                    <a:pt x="20" y="2"/>
                  </a:lnTo>
                  <a:lnTo>
                    <a:pt x="14" y="6"/>
                  </a:lnTo>
                  <a:lnTo>
                    <a:pt x="9" y="10"/>
                  </a:lnTo>
                  <a:lnTo>
                    <a:pt x="6" y="14"/>
                  </a:lnTo>
                  <a:lnTo>
                    <a:pt x="2" y="20"/>
                  </a:lnTo>
                  <a:lnTo>
                    <a:pt x="0" y="2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9"/>
                  </a:lnTo>
                  <a:lnTo>
                    <a:pt x="2" y="44"/>
                  </a:lnTo>
                  <a:lnTo>
                    <a:pt x="6" y="50"/>
                  </a:lnTo>
                  <a:lnTo>
                    <a:pt x="9" y="55"/>
                  </a:lnTo>
                  <a:lnTo>
                    <a:pt x="14" y="58"/>
                  </a:lnTo>
                  <a:lnTo>
                    <a:pt x="20" y="61"/>
                  </a:lnTo>
                  <a:lnTo>
                    <a:pt x="25" y="64"/>
                  </a:lnTo>
                  <a:lnTo>
                    <a:pt x="31" y="64"/>
                  </a:lnTo>
                  <a:lnTo>
                    <a:pt x="31" y="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2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9662510" y="2737976"/>
            <a:ext cx="954449" cy="822907"/>
            <a:chOff x="9843113" y="2737974"/>
            <a:chExt cx="954573" cy="822907"/>
          </a:xfrm>
        </p:grpSpPr>
        <p:sp>
          <p:nvSpPr>
            <p:cNvPr id="56" name="等腰三角形 55"/>
            <p:cNvSpPr/>
            <p:nvPr/>
          </p:nvSpPr>
          <p:spPr>
            <a:xfrm>
              <a:off x="9843113" y="2737974"/>
              <a:ext cx="954573" cy="822907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Freeform 61"/>
            <p:cNvSpPr>
              <a:spLocks noEditPoints="1"/>
            </p:cNvSpPr>
            <p:nvPr/>
          </p:nvSpPr>
          <p:spPr bwMode="auto">
            <a:xfrm>
              <a:off x="10159268" y="3121646"/>
              <a:ext cx="322263" cy="322263"/>
            </a:xfrm>
            <a:custGeom>
              <a:avLst/>
              <a:gdLst>
                <a:gd name="T0" fmla="*/ 890 w 1018"/>
                <a:gd name="T1" fmla="*/ 61 h 1017"/>
                <a:gd name="T2" fmla="*/ 876 w 1018"/>
                <a:gd name="T3" fmla="*/ 5 h 1017"/>
                <a:gd name="T4" fmla="*/ 147 w 1018"/>
                <a:gd name="T5" fmla="*/ 2 h 1017"/>
                <a:gd name="T6" fmla="*/ 127 w 1018"/>
                <a:gd name="T7" fmla="*/ 31 h 1017"/>
                <a:gd name="T8" fmla="*/ 131 w 1018"/>
                <a:gd name="T9" fmla="*/ 148 h 1017"/>
                <a:gd name="T10" fmla="*/ 24 w 1018"/>
                <a:gd name="T11" fmla="*/ 243 h 1017"/>
                <a:gd name="T12" fmla="*/ 3 w 1018"/>
                <a:gd name="T13" fmla="*/ 383 h 1017"/>
                <a:gd name="T14" fmla="*/ 61 w 1018"/>
                <a:gd name="T15" fmla="*/ 493 h 1017"/>
                <a:gd name="T16" fmla="*/ 170 w 1018"/>
                <a:gd name="T17" fmla="*/ 551 h 1017"/>
                <a:gd name="T18" fmla="*/ 274 w 1018"/>
                <a:gd name="T19" fmla="*/ 546 h 1017"/>
                <a:gd name="T20" fmla="*/ 382 w 1018"/>
                <a:gd name="T21" fmla="*/ 690 h 1017"/>
                <a:gd name="T22" fmla="*/ 410 w 1018"/>
                <a:gd name="T23" fmla="*/ 735 h 1017"/>
                <a:gd name="T24" fmla="*/ 410 w 1018"/>
                <a:gd name="T25" fmla="*/ 791 h 1017"/>
                <a:gd name="T26" fmla="*/ 379 w 1018"/>
                <a:gd name="T27" fmla="*/ 837 h 1017"/>
                <a:gd name="T28" fmla="*/ 318 w 1018"/>
                <a:gd name="T29" fmla="*/ 858 h 1017"/>
                <a:gd name="T30" fmla="*/ 248 w 1018"/>
                <a:gd name="T31" fmla="*/ 880 h 1017"/>
                <a:gd name="T32" fmla="*/ 197 w 1018"/>
                <a:gd name="T33" fmla="*/ 948 h 1017"/>
                <a:gd name="T34" fmla="*/ 196 w 1018"/>
                <a:gd name="T35" fmla="*/ 1003 h 1017"/>
                <a:gd name="T36" fmla="*/ 795 w 1018"/>
                <a:gd name="T37" fmla="*/ 1017 h 1017"/>
                <a:gd name="T38" fmla="*/ 826 w 1018"/>
                <a:gd name="T39" fmla="*/ 992 h 1017"/>
                <a:gd name="T40" fmla="*/ 812 w 1018"/>
                <a:gd name="T41" fmla="*/ 925 h 1017"/>
                <a:gd name="T42" fmla="*/ 750 w 1018"/>
                <a:gd name="T43" fmla="*/ 869 h 1017"/>
                <a:gd name="T44" fmla="*/ 681 w 1018"/>
                <a:gd name="T45" fmla="*/ 856 h 1017"/>
                <a:gd name="T46" fmla="*/ 633 w 1018"/>
                <a:gd name="T47" fmla="*/ 830 h 1017"/>
                <a:gd name="T48" fmla="*/ 605 w 1018"/>
                <a:gd name="T49" fmla="*/ 772 h 1017"/>
                <a:gd name="T50" fmla="*/ 616 w 1018"/>
                <a:gd name="T51" fmla="*/ 718 h 1017"/>
                <a:gd name="T52" fmla="*/ 639 w 1018"/>
                <a:gd name="T53" fmla="*/ 683 h 1017"/>
                <a:gd name="T54" fmla="*/ 774 w 1018"/>
                <a:gd name="T55" fmla="*/ 554 h 1017"/>
                <a:gd name="T56" fmla="*/ 887 w 1018"/>
                <a:gd name="T57" fmla="*/ 540 h 1017"/>
                <a:gd name="T58" fmla="*/ 983 w 1018"/>
                <a:gd name="T59" fmla="*/ 461 h 1017"/>
                <a:gd name="T60" fmla="*/ 1018 w 1018"/>
                <a:gd name="T61" fmla="*/ 342 h 1017"/>
                <a:gd name="T62" fmla="*/ 971 w 1018"/>
                <a:gd name="T63" fmla="*/ 210 h 1017"/>
                <a:gd name="T64" fmla="*/ 154 w 1018"/>
                <a:gd name="T65" fmla="*/ 481 h 1017"/>
                <a:gd name="T66" fmla="*/ 88 w 1018"/>
                <a:gd name="T67" fmla="*/ 426 h 1017"/>
                <a:gd name="T68" fmla="*/ 63 w 1018"/>
                <a:gd name="T69" fmla="*/ 345 h 1017"/>
                <a:gd name="T70" fmla="*/ 92 w 1018"/>
                <a:gd name="T71" fmla="*/ 256 h 1017"/>
                <a:gd name="T72" fmla="*/ 152 w 1018"/>
                <a:gd name="T73" fmla="*/ 252 h 1017"/>
                <a:gd name="T74" fmla="*/ 241 w 1018"/>
                <a:gd name="T75" fmla="*/ 488 h 1017"/>
                <a:gd name="T76" fmla="*/ 176 w 1018"/>
                <a:gd name="T77" fmla="*/ 487 h 1017"/>
                <a:gd name="T78" fmla="*/ 717 w 1018"/>
                <a:gd name="T79" fmla="*/ 925 h 1017"/>
                <a:gd name="T80" fmla="*/ 263 w 1018"/>
                <a:gd name="T81" fmla="*/ 954 h 1017"/>
                <a:gd name="T82" fmla="*/ 301 w 1018"/>
                <a:gd name="T83" fmla="*/ 925 h 1017"/>
                <a:gd name="T84" fmla="*/ 380 w 1018"/>
                <a:gd name="T85" fmla="*/ 910 h 1017"/>
                <a:gd name="T86" fmla="*/ 448 w 1018"/>
                <a:gd name="T87" fmla="*/ 854 h 1017"/>
                <a:gd name="T88" fmla="*/ 476 w 1018"/>
                <a:gd name="T89" fmla="*/ 778 h 1017"/>
                <a:gd name="T90" fmla="*/ 509 w 1018"/>
                <a:gd name="T91" fmla="*/ 795 h 1017"/>
                <a:gd name="T92" fmla="*/ 543 w 1018"/>
                <a:gd name="T93" fmla="*/ 778 h 1017"/>
                <a:gd name="T94" fmla="*/ 578 w 1018"/>
                <a:gd name="T95" fmla="*/ 865 h 1017"/>
                <a:gd name="T96" fmla="*/ 653 w 1018"/>
                <a:gd name="T97" fmla="*/ 915 h 1017"/>
                <a:gd name="T98" fmla="*/ 494 w 1018"/>
                <a:gd name="T99" fmla="*/ 709 h 1017"/>
                <a:gd name="T100" fmla="*/ 329 w 1018"/>
                <a:gd name="T101" fmla="*/ 511 h 1017"/>
                <a:gd name="T102" fmla="*/ 247 w 1018"/>
                <a:gd name="T103" fmla="*/ 342 h 1017"/>
                <a:gd name="T104" fmla="*/ 196 w 1018"/>
                <a:gd name="T105" fmla="*/ 132 h 1017"/>
                <a:gd name="T106" fmla="*/ 817 w 1018"/>
                <a:gd name="T107" fmla="*/ 164 h 1017"/>
                <a:gd name="T108" fmla="*/ 762 w 1018"/>
                <a:gd name="T109" fmla="*/ 369 h 1017"/>
                <a:gd name="T110" fmla="*/ 663 w 1018"/>
                <a:gd name="T111" fmla="*/ 550 h 1017"/>
                <a:gd name="T112" fmla="*/ 509 w 1018"/>
                <a:gd name="T113" fmla="*/ 722 h 1017"/>
                <a:gd name="T114" fmla="*/ 911 w 1018"/>
                <a:gd name="T115" fmla="*/ 448 h 1017"/>
                <a:gd name="T116" fmla="*/ 842 w 1018"/>
                <a:gd name="T117" fmla="*/ 487 h 1017"/>
                <a:gd name="T118" fmla="*/ 777 w 1018"/>
                <a:gd name="T119" fmla="*/ 489 h 1017"/>
                <a:gd name="T120" fmla="*/ 866 w 1018"/>
                <a:gd name="T121" fmla="*/ 252 h 1017"/>
                <a:gd name="T122" fmla="*/ 926 w 1018"/>
                <a:gd name="T123" fmla="*/ 257 h 1017"/>
                <a:gd name="T124" fmla="*/ 955 w 1018"/>
                <a:gd name="T125" fmla="*/ 345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18" h="1017">
                  <a:moveTo>
                    <a:pt x="887" y="148"/>
                  </a:moveTo>
                  <a:lnTo>
                    <a:pt x="887" y="148"/>
                  </a:lnTo>
                  <a:lnTo>
                    <a:pt x="884" y="147"/>
                  </a:lnTo>
                  <a:lnTo>
                    <a:pt x="884" y="147"/>
                  </a:lnTo>
                  <a:lnTo>
                    <a:pt x="887" y="119"/>
                  </a:lnTo>
                  <a:lnTo>
                    <a:pt x="889" y="90"/>
                  </a:lnTo>
                  <a:lnTo>
                    <a:pt x="890" y="61"/>
                  </a:lnTo>
                  <a:lnTo>
                    <a:pt x="890" y="31"/>
                  </a:lnTo>
                  <a:lnTo>
                    <a:pt x="890" y="31"/>
                  </a:lnTo>
                  <a:lnTo>
                    <a:pt x="890" y="26"/>
                  </a:lnTo>
                  <a:lnTo>
                    <a:pt x="888" y="19"/>
                  </a:lnTo>
                  <a:lnTo>
                    <a:pt x="885" y="14"/>
                  </a:lnTo>
                  <a:lnTo>
                    <a:pt x="882" y="10"/>
                  </a:lnTo>
                  <a:lnTo>
                    <a:pt x="876" y="5"/>
                  </a:lnTo>
                  <a:lnTo>
                    <a:pt x="871" y="2"/>
                  </a:lnTo>
                  <a:lnTo>
                    <a:pt x="866" y="0"/>
                  </a:lnTo>
                  <a:lnTo>
                    <a:pt x="859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53" y="0"/>
                  </a:lnTo>
                  <a:lnTo>
                    <a:pt x="147" y="2"/>
                  </a:lnTo>
                  <a:lnTo>
                    <a:pt x="141" y="5"/>
                  </a:lnTo>
                  <a:lnTo>
                    <a:pt x="137" y="10"/>
                  </a:lnTo>
                  <a:lnTo>
                    <a:pt x="133" y="14"/>
                  </a:lnTo>
                  <a:lnTo>
                    <a:pt x="130" y="19"/>
                  </a:lnTo>
                  <a:lnTo>
                    <a:pt x="129" y="26"/>
                  </a:lnTo>
                  <a:lnTo>
                    <a:pt x="127" y="31"/>
                  </a:lnTo>
                  <a:lnTo>
                    <a:pt x="127" y="31"/>
                  </a:lnTo>
                  <a:lnTo>
                    <a:pt x="127" y="61"/>
                  </a:lnTo>
                  <a:lnTo>
                    <a:pt x="130" y="90"/>
                  </a:lnTo>
                  <a:lnTo>
                    <a:pt x="132" y="119"/>
                  </a:lnTo>
                  <a:lnTo>
                    <a:pt x="134" y="147"/>
                  </a:lnTo>
                  <a:lnTo>
                    <a:pt x="134" y="147"/>
                  </a:lnTo>
                  <a:lnTo>
                    <a:pt x="131" y="148"/>
                  </a:lnTo>
                  <a:lnTo>
                    <a:pt x="131" y="148"/>
                  </a:lnTo>
                  <a:lnTo>
                    <a:pt x="110" y="157"/>
                  </a:lnTo>
                  <a:lnTo>
                    <a:pt x="93" y="168"/>
                  </a:lnTo>
                  <a:lnTo>
                    <a:pt x="76" y="180"/>
                  </a:lnTo>
                  <a:lnTo>
                    <a:pt x="61" y="194"/>
                  </a:lnTo>
                  <a:lnTo>
                    <a:pt x="47" y="210"/>
                  </a:lnTo>
                  <a:lnTo>
                    <a:pt x="35" y="226"/>
                  </a:lnTo>
                  <a:lnTo>
                    <a:pt x="24" y="243"/>
                  </a:lnTo>
                  <a:lnTo>
                    <a:pt x="16" y="263"/>
                  </a:lnTo>
                  <a:lnTo>
                    <a:pt x="8" y="281"/>
                  </a:lnTo>
                  <a:lnTo>
                    <a:pt x="4" y="301"/>
                  </a:lnTo>
                  <a:lnTo>
                    <a:pt x="1" y="322"/>
                  </a:lnTo>
                  <a:lnTo>
                    <a:pt x="0" y="342"/>
                  </a:lnTo>
                  <a:lnTo>
                    <a:pt x="0" y="363"/>
                  </a:lnTo>
                  <a:lnTo>
                    <a:pt x="3" y="383"/>
                  </a:lnTo>
                  <a:lnTo>
                    <a:pt x="8" y="404"/>
                  </a:lnTo>
                  <a:lnTo>
                    <a:pt x="15" y="425"/>
                  </a:lnTo>
                  <a:lnTo>
                    <a:pt x="15" y="425"/>
                  </a:lnTo>
                  <a:lnTo>
                    <a:pt x="24" y="443"/>
                  </a:lnTo>
                  <a:lnTo>
                    <a:pt x="35" y="461"/>
                  </a:lnTo>
                  <a:lnTo>
                    <a:pt x="47" y="478"/>
                  </a:lnTo>
                  <a:lnTo>
                    <a:pt x="61" y="493"/>
                  </a:lnTo>
                  <a:lnTo>
                    <a:pt x="76" y="507"/>
                  </a:lnTo>
                  <a:lnTo>
                    <a:pt x="93" y="519"/>
                  </a:lnTo>
                  <a:lnTo>
                    <a:pt x="110" y="530"/>
                  </a:lnTo>
                  <a:lnTo>
                    <a:pt x="130" y="540"/>
                  </a:lnTo>
                  <a:lnTo>
                    <a:pt x="130" y="540"/>
                  </a:lnTo>
                  <a:lnTo>
                    <a:pt x="150" y="546"/>
                  </a:lnTo>
                  <a:lnTo>
                    <a:pt x="170" y="551"/>
                  </a:lnTo>
                  <a:lnTo>
                    <a:pt x="191" y="555"/>
                  </a:lnTo>
                  <a:lnTo>
                    <a:pt x="211" y="556"/>
                  </a:lnTo>
                  <a:lnTo>
                    <a:pt x="211" y="556"/>
                  </a:lnTo>
                  <a:lnTo>
                    <a:pt x="227" y="555"/>
                  </a:lnTo>
                  <a:lnTo>
                    <a:pt x="243" y="554"/>
                  </a:lnTo>
                  <a:lnTo>
                    <a:pt x="259" y="550"/>
                  </a:lnTo>
                  <a:lnTo>
                    <a:pt x="274" y="546"/>
                  </a:lnTo>
                  <a:lnTo>
                    <a:pt x="274" y="546"/>
                  </a:lnTo>
                  <a:lnTo>
                    <a:pt x="301" y="586"/>
                  </a:lnTo>
                  <a:lnTo>
                    <a:pt x="327" y="621"/>
                  </a:lnTo>
                  <a:lnTo>
                    <a:pt x="353" y="654"/>
                  </a:lnTo>
                  <a:lnTo>
                    <a:pt x="379" y="683"/>
                  </a:lnTo>
                  <a:lnTo>
                    <a:pt x="379" y="683"/>
                  </a:lnTo>
                  <a:lnTo>
                    <a:pt x="382" y="690"/>
                  </a:lnTo>
                  <a:lnTo>
                    <a:pt x="386" y="695"/>
                  </a:lnTo>
                  <a:lnTo>
                    <a:pt x="386" y="695"/>
                  </a:lnTo>
                  <a:lnTo>
                    <a:pt x="393" y="703"/>
                  </a:lnTo>
                  <a:lnTo>
                    <a:pt x="398" y="710"/>
                  </a:lnTo>
                  <a:lnTo>
                    <a:pt x="402" y="718"/>
                  </a:lnTo>
                  <a:lnTo>
                    <a:pt x="406" y="726"/>
                  </a:lnTo>
                  <a:lnTo>
                    <a:pt x="410" y="735"/>
                  </a:lnTo>
                  <a:lnTo>
                    <a:pt x="412" y="744"/>
                  </a:lnTo>
                  <a:lnTo>
                    <a:pt x="413" y="753"/>
                  </a:lnTo>
                  <a:lnTo>
                    <a:pt x="414" y="763"/>
                  </a:lnTo>
                  <a:lnTo>
                    <a:pt x="414" y="763"/>
                  </a:lnTo>
                  <a:lnTo>
                    <a:pt x="413" y="772"/>
                  </a:lnTo>
                  <a:lnTo>
                    <a:pt x="412" y="782"/>
                  </a:lnTo>
                  <a:lnTo>
                    <a:pt x="410" y="791"/>
                  </a:lnTo>
                  <a:lnTo>
                    <a:pt x="406" y="799"/>
                  </a:lnTo>
                  <a:lnTo>
                    <a:pt x="402" y="808"/>
                  </a:lnTo>
                  <a:lnTo>
                    <a:pt x="398" y="816"/>
                  </a:lnTo>
                  <a:lnTo>
                    <a:pt x="393" y="824"/>
                  </a:lnTo>
                  <a:lnTo>
                    <a:pt x="386" y="830"/>
                  </a:lnTo>
                  <a:lnTo>
                    <a:pt x="386" y="830"/>
                  </a:lnTo>
                  <a:lnTo>
                    <a:pt x="379" y="837"/>
                  </a:lnTo>
                  <a:lnTo>
                    <a:pt x="371" y="842"/>
                  </a:lnTo>
                  <a:lnTo>
                    <a:pt x="364" y="847"/>
                  </a:lnTo>
                  <a:lnTo>
                    <a:pt x="355" y="851"/>
                  </a:lnTo>
                  <a:lnTo>
                    <a:pt x="346" y="854"/>
                  </a:lnTo>
                  <a:lnTo>
                    <a:pt x="337" y="856"/>
                  </a:lnTo>
                  <a:lnTo>
                    <a:pt x="328" y="858"/>
                  </a:lnTo>
                  <a:lnTo>
                    <a:pt x="318" y="858"/>
                  </a:lnTo>
                  <a:lnTo>
                    <a:pt x="318" y="858"/>
                  </a:lnTo>
                  <a:lnTo>
                    <a:pt x="306" y="859"/>
                  </a:lnTo>
                  <a:lnTo>
                    <a:pt x="293" y="861"/>
                  </a:lnTo>
                  <a:lnTo>
                    <a:pt x="281" y="865"/>
                  </a:lnTo>
                  <a:lnTo>
                    <a:pt x="269" y="869"/>
                  </a:lnTo>
                  <a:lnTo>
                    <a:pt x="257" y="874"/>
                  </a:lnTo>
                  <a:lnTo>
                    <a:pt x="248" y="880"/>
                  </a:lnTo>
                  <a:lnTo>
                    <a:pt x="237" y="887"/>
                  </a:lnTo>
                  <a:lnTo>
                    <a:pt x="228" y="896"/>
                  </a:lnTo>
                  <a:lnTo>
                    <a:pt x="220" y="904"/>
                  </a:lnTo>
                  <a:lnTo>
                    <a:pt x="212" y="915"/>
                  </a:lnTo>
                  <a:lnTo>
                    <a:pt x="207" y="925"/>
                  </a:lnTo>
                  <a:lnTo>
                    <a:pt x="202" y="937"/>
                  </a:lnTo>
                  <a:lnTo>
                    <a:pt x="197" y="948"/>
                  </a:lnTo>
                  <a:lnTo>
                    <a:pt x="194" y="960"/>
                  </a:lnTo>
                  <a:lnTo>
                    <a:pt x="192" y="973"/>
                  </a:lnTo>
                  <a:lnTo>
                    <a:pt x="191" y="986"/>
                  </a:lnTo>
                  <a:lnTo>
                    <a:pt x="191" y="986"/>
                  </a:lnTo>
                  <a:lnTo>
                    <a:pt x="192" y="992"/>
                  </a:lnTo>
                  <a:lnTo>
                    <a:pt x="194" y="998"/>
                  </a:lnTo>
                  <a:lnTo>
                    <a:pt x="196" y="1003"/>
                  </a:lnTo>
                  <a:lnTo>
                    <a:pt x="200" y="1008"/>
                  </a:lnTo>
                  <a:lnTo>
                    <a:pt x="205" y="1012"/>
                  </a:lnTo>
                  <a:lnTo>
                    <a:pt x="210" y="1015"/>
                  </a:lnTo>
                  <a:lnTo>
                    <a:pt x="217" y="1017"/>
                  </a:lnTo>
                  <a:lnTo>
                    <a:pt x="223" y="1017"/>
                  </a:lnTo>
                  <a:lnTo>
                    <a:pt x="795" y="1017"/>
                  </a:lnTo>
                  <a:lnTo>
                    <a:pt x="795" y="1017"/>
                  </a:lnTo>
                  <a:lnTo>
                    <a:pt x="801" y="1017"/>
                  </a:lnTo>
                  <a:lnTo>
                    <a:pt x="808" y="1015"/>
                  </a:lnTo>
                  <a:lnTo>
                    <a:pt x="813" y="1012"/>
                  </a:lnTo>
                  <a:lnTo>
                    <a:pt x="817" y="1008"/>
                  </a:lnTo>
                  <a:lnTo>
                    <a:pt x="822" y="1003"/>
                  </a:lnTo>
                  <a:lnTo>
                    <a:pt x="825" y="998"/>
                  </a:lnTo>
                  <a:lnTo>
                    <a:pt x="826" y="992"/>
                  </a:lnTo>
                  <a:lnTo>
                    <a:pt x="827" y="986"/>
                  </a:lnTo>
                  <a:lnTo>
                    <a:pt x="827" y="986"/>
                  </a:lnTo>
                  <a:lnTo>
                    <a:pt x="826" y="973"/>
                  </a:lnTo>
                  <a:lnTo>
                    <a:pt x="825" y="960"/>
                  </a:lnTo>
                  <a:lnTo>
                    <a:pt x="822" y="948"/>
                  </a:lnTo>
                  <a:lnTo>
                    <a:pt x="817" y="937"/>
                  </a:lnTo>
                  <a:lnTo>
                    <a:pt x="812" y="925"/>
                  </a:lnTo>
                  <a:lnTo>
                    <a:pt x="806" y="915"/>
                  </a:lnTo>
                  <a:lnTo>
                    <a:pt x="798" y="904"/>
                  </a:lnTo>
                  <a:lnTo>
                    <a:pt x="790" y="896"/>
                  </a:lnTo>
                  <a:lnTo>
                    <a:pt x="781" y="887"/>
                  </a:lnTo>
                  <a:lnTo>
                    <a:pt x="771" y="880"/>
                  </a:lnTo>
                  <a:lnTo>
                    <a:pt x="761" y="874"/>
                  </a:lnTo>
                  <a:lnTo>
                    <a:pt x="750" y="869"/>
                  </a:lnTo>
                  <a:lnTo>
                    <a:pt x="738" y="865"/>
                  </a:lnTo>
                  <a:lnTo>
                    <a:pt x="725" y="861"/>
                  </a:lnTo>
                  <a:lnTo>
                    <a:pt x="713" y="859"/>
                  </a:lnTo>
                  <a:lnTo>
                    <a:pt x="699" y="858"/>
                  </a:lnTo>
                  <a:lnTo>
                    <a:pt x="699" y="858"/>
                  </a:lnTo>
                  <a:lnTo>
                    <a:pt x="691" y="858"/>
                  </a:lnTo>
                  <a:lnTo>
                    <a:pt x="681" y="856"/>
                  </a:lnTo>
                  <a:lnTo>
                    <a:pt x="673" y="854"/>
                  </a:lnTo>
                  <a:lnTo>
                    <a:pt x="663" y="851"/>
                  </a:lnTo>
                  <a:lnTo>
                    <a:pt x="655" y="847"/>
                  </a:lnTo>
                  <a:lnTo>
                    <a:pt x="647" y="842"/>
                  </a:lnTo>
                  <a:lnTo>
                    <a:pt x="639" y="837"/>
                  </a:lnTo>
                  <a:lnTo>
                    <a:pt x="633" y="830"/>
                  </a:lnTo>
                  <a:lnTo>
                    <a:pt x="633" y="830"/>
                  </a:lnTo>
                  <a:lnTo>
                    <a:pt x="626" y="824"/>
                  </a:lnTo>
                  <a:lnTo>
                    <a:pt x="620" y="816"/>
                  </a:lnTo>
                  <a:lnTo>
                    <a:pt x="616" y="808"/>
                  </a:lnTo>
                  <a:lnTo>
                    <a:pt x="611" y="799"/>
                  </a:lnTo>
                  <a:lnTo>
                    <a:pt x="608" y="791"/>
                  </a:lnTo>
                  <a:lnTo>
                    <a:pt x="606" y="782"/>
                  </a:lnTo>
                  <a:lnTo>
                    <a:pt x="605" y="772"/>
                  </a:lnTo>
                  <a:lnTo>
                    <a:pt x="605" y="763"/>
                  </a:lnTo>
                  <a:lnTo>
                    <a:pt x="605" y="763"/>
                  </a:lnTo>
                  <a:lnTo>
                    <a:pt x="605" y="753"/>
                  </a:lnTo>
                  <a:lnTo>
                    <a:pt x="606" y="744"/>
                  </a:lnTo>
                  <a:lnTo>
                    <a:pt x="608" y="735"/>
                  </a:lnTo>
                  <a:lnTo>
                    <a:pt x="611" y="726"/>
                  </a:lnTo>
                  <a:lnTo>
                    <a:pt x="616" y="718"/>
                  </a:lnTo>
                  <a:lnTo>
                    <a:pt x="620" y="710"/>
                  </a:lnTo>
                  <a:lnTo>
                    <a:pt x="626" y="703"/>
                  </a:lnTo>
                  <a:lnTo>
                    <a:pt x="633" y="695"/>
                  </a:lnTo>
                  <a:lnTo>
                    <a:pt x="633" y="695"/>
                  </a:lnTo>
                  <a:lnTo>
                    <a:pt x="637" y="690"/>
                  </a:lnTo>
                  <a:lnTo>
                    <a:pt x="639" y="683"/>
                  </a:lnTo>
                  <a:lnTo>
                    <a:pt x="639" y="683"/>
                  </a:lnTo>
                  <a:lnTo>
                    <a:pt x="665" y="654"/>
                  </a:lnTo>
                  <a:lnTo>
                    <a:pt x="691" y="622"/>
                  </a:lnTo>
                  <a:lnTo>
                    <a:pt x="718" y="586"/>
                  </a:lnTo>
                  <a:lnTo>
                    <a:pt x="743" y="546"/>
                  </a:lnTo>
                  <a:lnTo>
                    <a:pt x="743" y="546"/>
                  </a:lnTo>
                  <a:lnTo>
                    <a:pt x="758" y="550"/>
                  </a:lnTo>
                  <a:lnTo>
                    <a:pt x="774" y="554"/>
                  </a:lnTo>
                  <a:lnTo>
                    <a:pt x="791" y="555"/>
                  </a:lnTo>
                  <a:lnTo>
                    <a:pt x="806" y="556"/>
                  </a:lnTo>
                  <a:lnTo>
                    <a:pt x="806" y="556"/>
                  </a:lnTo>
                  <a:lnTo>
                    <a:pt x="827" y="555"/>
                  </a:lnTo>
                  <a:lnTo>
                    <a:pt x="847" y="551"/>
                  </a:lnTo>
                  <a:lnTo>
                    <a:pt x="868" y="546"/>
                  </a:lnTo>
                  <a:lnTo>
                    <a:pt x="887" y="540"/>
                  </a:lnTo>
                  <a:lnTo>
                    <a:pt x="887" y="540"/>
                  </a:lnTo>
                  <a:lnTo>
                    <a:pt x="906" y="530"/>
                  </a:lnTo>
                  <a:lnTo>
                    <a:pt x="925" y="519"/>
                  </a:lnTo>
                  <a:lnTo>
                    <a:pt x="941" y="507"/>
                  </a:lnTo>
                  <a:lnTo>
                    <a:pt x="956" y="493"/>
                  </a:lnTo>
                  <a:lnTo>
                    <a:pt x="970" y="478"/>
                  </a:lnTo>
                  <a:lnTo>
                    <a:pt x="983" y="461"/>
                  </a:lnTo>
                  <a:lnTo>
                    <a:pt x="993" y="443"/>
                  </a:lnTo>
                  <a:lnTo>
                    <a:pt x="1002" y="425"/>
                  </a:lnTo>
                  <a:lnTo>
                    <a:pt x="1002" y="425"/>
                  </a:lnTo>
                  <a:lnTo>
                    <a:pt x="1009" y="404"/>
                  </a:lnTo>
                  <a:lnTo>
                    <a:pt x="1014" y="383"/>
                  </a:lnTo>
                  <a:lnTo>
                    <a:pt x="1017" y="363"/>
                  </a:lnTo>
                  <a:lnTo>
                    <a:pt x="1018" y="342"/>
                  </a:lnTo>
                  <a:lnTo>
                    <a:pt x="1017" y="322"/>
                  </a:lnTo>
                  <a:lnTo>
                    <a:pt x="1014" y="301"/>
                  </a:lnTo>
                  <a:lnTo>
                    <a:pt x="1008" y="281"/>
                  </a:lnTo>
                  <a:lnTo>
                    <a:pt x="1002" y="263"/>
                  </a:lnTo>
                  <a:lnTo>
                    <a:pt x="993" y="243"/>
                  </a:lnTo>
                  <a:lnTo>
                    <a:pt x="983" y="226"/>
                  </a:lnTo>
                  <a:lnTo>
                    <a:pt x="971" y="210"/>
                  </a:lnTo>
                  <a:lnTo>
                    <a:pt x="957" y="194"/>
                  </a:lnTo>
                  <a:lnTo>
                    <a:pt x="942" y="180"/>
                  </a:lnTo>
                  <a:lnTo>
                    <a:pt x="925" y="168"/>
                  </a:lnTo>
                  <a:lnTo>
                    <a:pt x="906" y="157"/>
                  </a:lnTo>
                  <a:lnTo>
                    <a:pt x="887" y="148"/>
                  </a:lnTo>
                  <a:lnTo>
                    <a:pt x="887" y="148"/>
                  </a:lnTo>
                  <a:close/>
                  <a:moveTo>
                    <a:pt x="154" y="481"/>
                  </a:moveTo>
                  <a:lnTo>
                    <a:pt x="154" y="481"/>
                  </a:lnTo>
                  <a:lnTo>
                    <a:pt x="140" y="474"/>
                  </a:lnTo>
                  <a:lnTo>
                    <a:pt x="129" y="467"/>
                  </a:lnTo>
                  <a:lnTo>
                    <a:pt x="117" y="458"/>
                  </a:lnTo>
                  <a:lnTo>
                    <a:pt x="106" y="448"/>
                  </a:lnTo>
                  <a:lnTo>
                    <a:pt x="96" y="438"/>
                  </a:lnTo>
                  <a:lnTo>
                    <a:pt x="88" y="426"/>
                  </a:lnTo>
                  <a:lnTo>
                    <a:pt x="80" y="413"/>
                  </a:lnTo>
                  <a:lnTo>
                    <a:pt x="74" y="400"/>
                  </a:lnTo>
                  <a:lnTo>
                    <a:pt x="74" y="400"/>
                  </a:lnTo>
                  <a:lnTo>
                    <a:pt x="70" y="386"/>
                  </a:lnTo>
                  <a:lnTo>
                    <a:pt x="66" y="373"/>
                  </a:lnTo>
                  <a:lnTo>
                    <a:pt x="64" y="359"/>
                  </a:lnTo>
                  <a:lnTo>
                    <a:pt x="63" y="345"/>
                  </a:lnTo>
                  <a:lnTo>
                    <a:pt x="63" y="331"/>
                  </a:lnTo>
                  <a:lnTo>
                    <a:pt x="65" y="319"/>
                  </a:lnTo>
                  <a:lnTo>
                    <a:pt x="68" y="305"/>
                  </a:lnTo>
                  <a:lnTo>
                    <a:pt x="73" y="292"/>
                  </a:lnTo>
                  <a:lnTo>
                    <a:pt x="78" y="280"/>
                  </a:lnTo>
                  <a:lnTo>
                    <a:pt x="85" y="268"/>
                  </a:lnTo>
                  <a:lnTo>
                    <a:pt x="92" y="256"/>
                  </a:lnTo>
                  <a:lnTo>
                    <a:pt x="101" y="247"/>
                  </a:lnTo>
                  <a:lnTo>
                    <a:pt x="110" y="236"/>
                  </a:lnTo>
                  <a:lnTo>
                    <a:pt x="120" y="227"/>
                  </a:lnTo>
                  <a:lnTo>
                    <a:pt x="132" y="219"/>
                  </a:lnTo>
                  <a:lnTo>
                    <a:pt x="144" y="212"/>
                  </a:lnTo>
                  <a:lnTo>
                    <a:pt x="144" y="212"/>
                  </a:lnTo>
                  <a:lnTo>
                    <a:pt x="152" y="252"/>
                  </a:lnTo>
                  <a:lnTo>
                    <a:pt x="162" y="290"/>
                  </a:lnTo>
                  <a:lnTo>
                    <a:pt x="173" y="326"/>
                  </a:lnTo>
                  <a:lnTo>
                    <a:pt x="184" y="361"/>
                  </a:lnTo>
                  <a:lnTo>
                    <a:pt x="197" y="395"/>
                  </a:lnTo>
                  <a:lnTo>
                    <a:pt x="211" y="428"/>
                  </a:lnTo>
                  <a:lnTo>
                    <a:pt x="226" y="459"/>
                  </a:lnTo>
                  <a:lnTo>
                    <a:pt x="241" y="488"/>
                  </a:lnTo>
                  <a:lnTo>
                    <a:pt x="241" y="488"/>
                  </a:lnTo>
                  <a:lnTo>
                    <a:pt x="230" y="490"/>
                  </a:lnTo>
                  <a:lnTo>
                    <a:pt x="220" y="491"/>
                  </a:lnTo>
                  <a:lnTo>
                    <a:pt x="209" y="491"/>
                  </a:lnTo>
                  <a:lnTo>
                    <a:pt x="197" y="491"/>
                  </a:lnTo>
                  <a:lnTo>
                    <a:pt x="187" y="490"/>
                  </a:lnTo>
                  <a:lnTo>
                    <a:pt x="176" y="487"/>
                  </a:lnTo>
                  <a:lnTo>
                    <a:pt x="165" y="485"/>
                  </a:lnTo>
                  <a:lnTo>
                    <a:pt x="154" y="481"/>
                  </a:lnTo>
                  <a:lnTo>
                    <a:pt x="154" y="481"/>
                  </a:lnTo>
                  <a:close/>
                  <a:moveTo>
                    <a:pt x="699" y="922"/>
                  </a:moveTo>
                  <a:lnTo>
                    <a:pt x="699" y="922"/>
                  </a:lnTo>
                  <a:lnTo>
                    <a:pt x="709" y="923"/>
                  </a:lnTo>
                  <a:lnTo>
                    <a:pt x="717" y="925"/>
                  </a:lnTo>
                  <a:lnTo>
                    <a:pt x="725" y="927"/>
                  </a:lnTo>
                  <a:lnTo>
                    <a:pt x="733" y="931"/>
                  </a:lnTo>
                  <a:lnTo>
                    <a:pt x="739" y="935"/>
                  </a:lnTo>
                  <a:lnTo>
                    <a:pt x="746" y="941"/>
                  </a:lnTo>
                  <a:lnTo>
                    <a:pt x="751" y="947"/>
                  </a:lnTo>
                  <a:lnTo>
                    <a:pt x="755" y="954"/>
                  </a:lnTo>
                  <a:lnTo>
                    <a:pt x="263" y="954"/>
                  </a:lnTo>
                  <a:lnTo>
                    <a:pt x="263" y="954"/>
                  </a:lnTo>
                  <a:lnTo>
                    <a:pt x="268" y="947"/>
                  </a:lnTo>
                  <a:lnTo>
                    <a:pt x="273" y="941"/>
                  </a:lnTo>
                  <a:lnTo>
                    <a:pt x="279" y="935"/>
                  </a:lnTo>
                  <a:lnTo>
                    <a:pt x="286" y="931"/>
                  </a:lnTo>
                  <a:lnTo>
                    <a:pt x="294" y="927"/>
                  </a:lnTo>
                  <a:lnTo>
                    <a:pt x="301" y="925"/>
                  </a:lnTo>
                  <a:lnTo>
                    <a:pt x="310" y="923"/>
                  </a:lnTo>
                  <a:lnTo>
                    <a:pt x="318" y="922"/>
                  </a:lnTo>
                  <a:lnTo>
                    <a:pt x="318" y="922"/>
                  </a:lnTo>
                  <a:lnTo>
                    <a:pt x="333" y="922"/>
                  </a:lnTo>
                  <a:lnTo>
                    <a:pt x="350" y="919"/>
                  </a:lnTo>
                  <a:lnTo>
                    <a:pt x="365" y="915"/>
                  </a:lnTo>
                  <a:lnTo>
                    <a:pt x="380" y="910"/>
                  </a:lnTo>
                  <a:lnTo>
                    <a:pt x="394" y="903"/>
                  </a:lnTo>
                  <a:lnTo>
                    <a:pt x="406" y="896"/>
                  </a:lnTo>
                  <a:lnTo>
                    <a:pt x="419" y="886"/>
                  </a:lnTo>
                  <a:lnTo>
                    <a:pt x="431" y="875"/>
                  </a:lnTo>
                  <a:lnTo>
                    <a:pt x="431" y="875"/>
                  </a:lnTo>
                  <a:lnTo>
                    <a:pt x="440" y="865"/>
                  </a:lnTo>
                  <a:lnTo>
                    <a:pt x="448" y="854"/>
                  </a:lnTo>
                  <a:lnTo>
                    <a:pt x="456" y="842"/>
                  </a:lnTo>
                  <a:lnTo>
                    <a:pt x="462" y="830"/>
                  </a:lnTo>
                  <a:lnTo>
                    <a:pt x="468" y="817"/>
                  </a:lnTo>
                  <a:lnTo>
                    <a:pt x="471" y="805"/>
                  </a:lnTo>
                  <a:lnTo>
                    <a:pt x="474" y="792"/>
                  </a:lnTo>
                  <a:lnTo>
                    <a:pt x="476" y="778"/>
                  </a:lnTo>
                  <a:lnTo>
                    <a:pt x="476" y="778"/>
                  </a:lnTo>
                  <a:lnTo>
                    <a:pt x="490" y="788"/>
                  </a:lnTo>
                  <a:lnTo>
                    <a:pt x="490" y="788"/>
                  </a:lnTo>
                  <a:lnTo>
                    <a:pt x="494" y="792"/>
                  </a:lnTo>
                  <a:lnTo>
                    <a:pt x="500" y="793"/>
                  </a:lnTo>
                  <a:lnTo>
                    <a:pt x="504" y="795"/>
                  </a:lnTo>
                  <a:lnTo>
                    <a:pt x="509" y="795"/>
                  </a:lnTo>
                  <a:lnTo>
                    <a:pt x="509" y="795"/>
                  </a:lnTo>
                  <a:lnTo>
                    <a:pt x="514" y="795"/>
                  </a:lnTo>
                  <a:lnTo>
                    <a:pt x="519" y="793"/>
                  </a:lnTo>
                  <a:lnTo>
                    <a:pt x="523" y="792"/>
                  </a:lnTo>
                  <a:lnTo>
                    <a:pt x="528" y="788"/>
                  </a:lnTo>
                  <a:lnTo>
                    <a:pt x="528" y="788"/>
                  </a:lnTo>
                  <a:lnTo>
                    <a:pt x="543" y="778"/>
                  </a:lnTo>
                  <a:lnTo>
                    <a:pt x="543" y="778"/>
                  </a:lnTo>
                  <a:lnTo>
                    <a:pt x="544" y="792"/>
                  </a:lnTo>
                  <a:lnTo>
                    <a:pt x="547" y="805"/>
                  </a:lnTo>
                  <a:lnTo>
                    <a:pt x="551" y="817"/>
                  </a:lnTo>
                  <a:lnTo>
                    <a:pt x="557" y="830"/>
                  </a:lnTo>
                  <a:lnTo>
                    <a:pt x="562" y="842"/>
                  </a:lnTo>
                  <a:lnTo>
                    <a:pt x="570" y="854"/>
                  </a:lnTo>
                  <a:lnTo>
                    <a:pt x="578" y="865"/>
                  </a:lnTo>
                  <a:lnTo>
                    <a:pt x="588" y="875"/>
                  </a:lnTo>
                  <a:lnTo>
                    <a:pt x="588" y="875"/>
                  </a:lnTo>
                  <a:lnTo>
                    <a:pt x="600" y="886"/>
                  </a:lnTo>
                  <a:lnTo>
                    <a:pt x="611" y="896"/>
                  </a:lnTo>
                  <a:lnTo>
                    <a:pt x="625" y="903"/>
                  </a:lnTo>
                  <a:lnTo>
                    <a:pt x="639" y="910"/>
                  </a:lnTo>
                  <a:lnTo>
                    <a:pt x="653" y="915"/>
                  </a:lnTo>
                  <a:lnTo>
                    <a:pt x="668" y="919"/>
                  </a:lnTo>
                  <a:lnTo>
                    <a:pt x="684" y="922"/>
                  </a:lnTo>
                  <a:lnTo>
                    <a:pt x="699" y="922"/>
                  </a:lnTo>
                  <a:lnTo>
                    <a:pt x="699" y="922"/>
                  </a:lnTo>
                  <a:close/>
                  <a:moveTo>
                    <a:pt x="509" y="722"/>
                  </a:moveTo>
                  <a:lnTo>
                    <a:pt x="509" y="722"/>
                  </a:lnTo>
                  <a:lnTo>
                    <a:pt x="494" y="709"/>
                  </a:lnTo>
                  <a:lnTo>
                    <a:pt x="476" y="692"/>
                  </a:lnTo>
                  <a:lnTo>
                    <a:pt x="456" y="672"/>
                  </a:lnTo>
                  <a:lnTo>
                    <a:pt x="432" y="647"/>
                  </a:lnTo>
                  <a:lnTo>
                    <a:pt x="408" y="618"/>
                  </a:lnTo>
                  <a:lnTo>
                    <a:pt x="382" y="586"/>
                  </a:lnTo>
                  <a:lnTo>
                    <a:pt x="355" y="550"/>
                  </a:lnTo>
                  <a:lnTo>
                    <a:pt x="329" y="511"/>
                  </a:lnTo>
                  <a:lnTo>
                    <a:pt x="316" y="489"/>
                  </a:lnTo>
                  <a:lnTo>
                    <a:pt x="303" y="467"/>
                  </a:lnTo>
                  <a:lnTo>
                    <a:pt x="292" y="444"/>
                  </a:lnTo>
                  <a:lnTo>
                    <a:pt x="280" y="420"/>
                  </a:lnTo>
                  <a:lnTo>
                    <a:pt x="268" y="395"/>
                  </a:lnTo>
                  <a:lnTo>
                    <a:pt x="257" y="369"/>
                  </a:lnTo>
                  <a:lnTo>
                    <a:pt x="247" y="342"/>
                  </a:lnTo>
                  <a:lnTo>
                    <a:pt x="237" y="315"/>
                  </a:lnTo>
                  <a:lnTo>
                    <a:pt x="228" y="286"/>
                  </a:lnTo>
                  <a:lnTo>
                    <a:pt x="220" y="257"/>
                  </a:lnTo>
                  <a:lnTo>
                    <a:pt x="212" y="227"/>
                  </a:lnTo>
                  <a:lnTo>
                    <a:pt x="206" y="196"/>
                  </a:lnTo>
                  <a:lnTo>
                    <a:pt x="200" y="164"/>
                  </a:lnTo>
                  <a:lnTo>
                    <a:pt x="196" y="132"/>
                  </a:lnTo>
                  <a:lnTo>
                    <a:pt x="193" y="98"/>
                  </a:lnTo>
                  <a:lnTo>
                    <a:pt x="192" y="63"/>
                  </a:lnTo>
                  <a:lnTo>
                    <a:pt x="827" y="63"/>
                  </a:lnTo>
                  <a:lnTo>
                    <a:pt x="827" y="63"/>
                  </a:lnTo>
                  <a:lnTo>
                    <a:pt x="825" y="98"/>
                  </a:lnTo>
                  <a:lnTo>
                    <a:pt x="822" y="132"/>
                  </a:lnTo>
                  <a:lnTo>
                    <a:pt x="817" y="164"/>
                  </a:lnTo>
                  <a:lnTo>
                    <a:pt x="812" y="196"/>
                  </a:lnTo>
                  <a:lnTo>
                    <a:pt x="806" y="227"/>
                  </a:lnTo>
                  <a:lnTo>
                    <a:pt x="798" y="257"/>
                  </a:lnTo>
                  <a:lnTo>
                    <a:pt x="791" y="286"/>
                  </a:lnTo>
                  <a:lnTo>
                    <a:pt x="781" y="315"/>
                  </a:lnTo>
                  <a:lnTo>
                    <a:pt x="771" y="342"/>
                  </a:lnTo>
                  <a:lnTo>
                    <a:pt x="762" y="369"/>
                  </a:lnTo>
                  <a:lnTo>
                    <a:pt x="750" y="395"/>
                  </a:lnTo>
                  <a:lnTo>
                    <a:pt x="739" y="420"/>
                  </a:lnTo>
                  <a:lnTo>
                    <a:pt x="726" y="444"/>
                  </a:lnTo>
                  <a:lnTo>
                    <a:pt x="714" y="467"/>
                  </a:lnTo>
                  <a:lnTo>
                    <a:pt x="702" y="489"/>
                  </a:lnTo>
                  <a:lnTo>
                    <a:pt x="689" y="511"/>
                  </a:lnTo>
                  <a:lnTo>
                    <a:pt x="663" y="550"/>
                  </a:lnTo>
                  <a:lnTo>
                    <a:pt x="636" y="586"/>
                  </a:lnTo>
                  <a:lnTo>
                    <a:pt x="610" y="618"/>
                  </a:lnTo>
                  <a:lnTo>
                    <a:pt x="586" y="647"/>
                  </a:lnTo>
                  <a:lnTo>
                    <a:pt x="563" y="672"/>
                  </a:lnTo>
                  <a:lnTo>
                    <a:pt x="542" y="692"/>
                  </a:lnTo>
                  <a:lnTo>
                    <a:pt x="523" y="709"/>
                  </a:lnTo>
                  <a:lnTo>
                    <a:pt x="509" y="722"/>
                  </a:lnTo>
                  <a:lnTo>
                    <a:pt x="509" y="722"/>
                  </a:lnTo>
                  <a:close/>
                  <a:moveTo>
                    <a:pt x="943" y="400"/>
                  </a:moveTo>
                  <a:lnTo>
                    <a:pt x="943" y="400"/>
                  </a:lnTo>
                  <a:lnTo>
                    <a:pt x="936" y="413"/>
                  </a:lnTo>
                  <a:lnTo>
                    <a:pt x="929" y="426"/>
                  </a:lnTo>
                  <a:lnTo>
                    <a:pt x="920" y="438"/>
                  </a:lnTo>
                  <a:lnTo>
                    <a:pt x="911" y="448"/>
                  </a:lnTo>
                  <a:lnTo>
                    <a:pt x="900" y="458"/>
                  </a:lnTo>
                  <a:lnTo>
                    <a:pt x="889" y="467"/>
                  </a:lnTo>
                  <a:lnTo>
                    <a:pt x="876" y="474"/>
                  </a:lnTo>
                  <a:lnTo>
                    <a:pt x="864" y="481"/>
                  </a:lnTo>
                  <a:lnTo>
                    <a:pt x="864" y="481"/>
                  </a:lnTo>
                  <a:lnTo>
                    <a:pt x="853" y="485"/>
                  </a:lnTo>
                  <a:lnTo>
                    <a:pt x="842" y="487"/>
                  </a:lnTo>
                  <a:lnTo>
                    <a:pt x="831" y="490"/>
                  </a:lnTo>
                  <a:lnTo>
                    <a:pt x="821" y="491"/>
                  </a:lnTo>
                  <a:lnTo>
                    <a:pt x="809" y="491"/>
                  </a:lnTo>
                  <a:lnTo>
                    <a:pt x="798" y="491"/>
                  </a:lnTo>
                  <a:lnTo>
                    <a:pt x="787" y="490"/>
                  </a:lnTo>
                  <a:lnTo>
                    <a:pt x="777" y="489"/>
                  </a:lnTo>
                  <a:lnTo>
                    <a:pt x="777" y="489"/>
                  </a:lnTo>
                  <a:lnTo>
                    <a:pt x="792" y="459"/>
                  </a:lnTo>
                  <a:lnTo>
                    <a:pt x="807" y="428"/>
                  </a:lnTo>
                  <a:lnTo>
                    <a:pt x="821" y="396"/>
                  </a:lnTo>
                  <a:lnTo>
                    <a:pt x="833" y="361"/>
                  </a:lnTo>
                  <a:lnTo>
                    <a:pt x="845" y="326"/>
                  </a:lnTo>
                  <a:lnTo>
                    <a:pt x="856" y="290"/>
                  </a:lnTo>
                  <a:lnTo>
                    <a:pt x="866" y="252"/>
                  </a:lnTo>
                  <a:lnTo>
                    <a:pt x="874" y="212"/>
                  </a:lnTo>
                  <a:lnTo>
                    <a:pt x="874" y="212"/>
                  </a:lnTo>
                  <a:lnTo>
                    <a:pt x="886" y="220"/>
                  </a:lnTo>
                  <a:lnTo>
                    <a:pt x="898" y="227"/>
                  </a:lnTo>
                  <a:lnTo>
                    <a:pt x="908" y="237"/>
                  </a:lnTo>
                  <a:lnTo>
                    <a:pt x="917" y="247"/>
                  </a:lnTo>
                  <a:lnTo>
                    <a:pt x="926" y="257"/>
                  </a:lnTo>
                  <a:lnTo>
                    <a:pt x="933" y="268"/>
                  </a:lnTo>
                  <a:lnTo>
                    <a:pt x="940" y="280"/>
                  </a:lnTo>
                  <a:lnTo>
                    <a:pt x="945" y="293"/>
                  </a:lnTo>
                  <a:lnTo>
                    <a:pt x="949" y="306"/>
                  </a:lnTo>
                  <a:lnTo>
                    <a:pt x="952" y="319"/>
                  </a:lnTo>
                  <a:lnTo>
                    <a:pt x="954" y="332"/>
                  </a:lnTo>
                  <a:lnTo>
                    <a:pt x="955" y="345"/>
                  </a:lnTo>
                  <a:lnTo>
                    <a:pt x="954" y="359"/>
                  </a:lnTo>
                  <a:lnTo>
                    <a:pt x="952" y="373"/>
                  </a:lnTo>
                  <a:lnTo>
                    <a:pt x="948" y="386"/>
                  </a:lnTo>
                  <a:lnTo>
                    <a:pt x="943" y="400"/>
                  </a:lnTo>
                  <a:lnTo>
                    <a:pt x="943" y="4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2"/>
                </a:solidFill>
              </a:endParaRPr>
            </a:p>
          </p:txBody>
        </p:sp>
      </p:grpSp>
      <p:sp>
        <p:nvSpPr>
          <p:cNvPr id="4" name="椭圆 3"/>
          <p:cNvSpPr/>
          <p:nvPr/>
        </p:nvSpPr>
        <p:spPr>
          <a:xfrm>
            <a:off x="2349377" y="3750214"/>
            <a:ext cx="359953" cy="36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5916025" y="3750214"/>
            <a:ext cx="359953" cy="36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9482674" y="3750214"/>
            <a:ext cx="359953" cy="360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872865" y="3930214"/>
            <a:ext cx="2879625" cy="0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>
            <a:off x="6439513" y="3930214"/>
            <a:ext cx="2879625" cy="0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/>
          <p:cNvGrpSpPr/>
          <p:nvPr/>
        </p:nvGrpSpPr>
        <p:grpSpPr>
          <a:xfrm>
            <a:off x="1251099" y="4345625"/>
            <a:ext cx="2556508" cy="1323439"/>
            <a:chOff x="1250467" y="4345623"/>
            <a:chExt cx="2556841" cy="1323439"/>
          </a:xfrm>
        </p:grpSpPr>
        <p:sp>
          <p:nvSpPr>
            <p:cNvPr id="11" name="矩形 10"/>
            <p:cNvSpPr/>
            <p:nvPr/>
          </p:nvSpPr>
          <p:spPr>
            <a:xfrm>
              <a:off x="1840237" y="5299730"/>
              <a:ext cx="136144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rPr>
                <a:t>2011-2017</a:t>
              </a:r>
              <a:endPara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1250467" y="4345623"/>
              <a:ext cx="2556841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600"/>
                </a:spcAft>
              </a:pP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rPr>
                <a:t>发展速度</a:t>
              </a:r>
              <a:endPara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endParaRPr>
            </a:p>
            <a:p>
              <a:pPr algn="ctr">
                <a:lnSpc>
                  <a:spcPct val="150000"/>
                </a:lnSpc>
                <a:spcAft>
                  <a:spcPts val="600"/>
                </a:spcAft>
              </a:pPr>
              <a:r>
                <a:rPr lang="zh-CN" alt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我们坚持以客户为中心，快速响应客户需求持续为客户创造长期价值进而成就客户</a:t>
              </a:r>
              <a:endPara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4817747" y="4345625"/>
            <a:ext cx="2556508" cy="1323439"/>
            <a:chOff x="4817579" y="4345623"/>
            <a:chExt cx="2556841" cy="1323439"/>
          </a:xfrm>
        </p:grpSpPr>
        <p:sp>
          <p:nvSpPr>
            <p:cNvPr id="48" name="矩形 47"/>
            <p:cNvSpPr/>
            <p:nvPr/>
          </p:nvSpPr>
          <p:spPr>
            <a:xfrm>
              <a:off x="4817579" y="4345623"/>
              <a:ext cx="2556841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600"/>
                </a:spcAft>
              </a:pP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rPr>
                <a:t>有何成绩</a:t>
              </a:r>
              <a:endPara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endParaRPr>
            </a:p>
            <a:p>
              <a:pPr algn="ctr">
                <a:lnSpc>
                  <a:spcPct val="150000"/>
                </a:lnSpc>
                <a:spcAft>
                  <a:spcPts val="600"/>
                </a:spcAft>
              </a:pPr>
              <a:r>
                <a:rPr lang="zh-CN" alt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我们坚持以客户为中心，快速响应客户需求持续为客户创造长期价值进而成就客户</a:t>
              </a:r>
              <a:endPara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5609328" y="5299730"/>
              <a:ext cx="9542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rPr>
                <a:t>2018</a:t>
              </a:r>
              <a:r>
                <a:rPr lang="zh-CN" alt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rPr>
                <a:t>年</a:t>
              </a:r>
              <a:endPara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8384395" y="4345625"/>
            <a:ext cx="2556508" cy="1323439"/>
            <a:chOff x="8384692" y="4345623"/>
            <a:chExt cx="2556841" cy="1323439"/>
          </a:xfrm>
        </p:grpSpPr>
        <p:sp>
          <p:nvSpPr>
            <p:cNvPr id="49" name="矩形 48"/>
            <p:cNvSpPr/>
            <p:nvPr/>
          </p:nvSpPr>
          <p:spPr>
            <a:xfrm>
              <a:off x="8384692" y="4345623"/>
              <a:ext cx="2556841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600"/>
                </a:spcAft>
              </a:pP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rPr>
                <a:t>荣誉称号</a:t>
              </a:r>
              <a:endPara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endParaRPr>
            </a:p>
            <a:p>
              <a:pPr algn="ctr">
                <a:lnSpc>
                  <a:spcPct val="150000"/>
                </a:lnSpc>
                <a:spcAft>
                  <a:spcPts val="600"/>
                </a:spcAft>
              </a:pPr>
              <a:r>
                <a:rPr lang="zh-CN" alt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我们坚持以客户为中心，快速响应客户需求持续为客户创造长期价值进而成就客户</a:t>
              </a:r>
              <a:endPara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9176441" y="5299730"/>
              <a:ext cx="9542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rPr>
                <a:t>2019</a:t>
              </a:r>
              <a:r>
                <a:rPr lang="zh-CN" alt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rPr>
                <a:t>年</a:t>
              </a:r>
              <a:endPara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65" name="任意多边形 64"/>
          <p:cNvSpPr/>
          <p:nvPr/>
        </p:nvSpPr>
        <p:spPr>
          <a:xfrm>
            <a:off x="1448404" y="1696938"/>
            <a:ext cx="2161895" cy="1863944"/>
          </a:xfrm>
          <a:custGeom>
            <a:avLst/>
            <a:gdLst>
              <a:gd name="connsiteX0" fmla="*/ 0 w 2162176"/>
              <a:gd name="connsiteY0" fmla="*/ 0 h 1863944"/>
              <a:gd name="connsiteX1" fmla="*/ 2162176 w 2162176"/>
              <a:gd name="connsiteY1" fmla="*/ 0 h 1863944"/>
              <a:gd name="connsiteX2" fmla="*/ 1081088 w 2162176"/>
              <a:gd name="connsiteY2" fmla="*/ 1863944 h 1863944"/>
              <a:gd name="connsiteX3" fmla="*/ 0 w 2162176"/>
              <a:gd name="connsiteY3" fmla="*/ 0 h 1863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2176" h="1863944">
                <a:moveTo>
                  <a:pt x="0" y="0"/>
                </a:moveTo>
                <a:lnTo>
                  <a:pt x="2162176" y="0"/>
                </a:lnTo>
                <a:lnTo>
                  <a:pt x="1081088" y="186394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 l="-1" t="-38406" r="-3964" b="-5672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任意多边形 63"/>
          <p:cNvSpPr/>
          <p:nvPr/>
        </p:nvSpPr>
        <p:spPr>
          <a:xfrm>
            <a:off x="5015052" y="1696938"/>
            <a:ext cx="2161895" cy="1863944"/>
          </a:xfrm>
          <a:custGeom>
            <a:avLst/>
            <a:gdLst>
              <a:gd name="connsiteX0" fmla="*/ 0 w 2162176"/>
              <a:gd name="connsiteY0" fmla="*/ 0 h 1863944"/>
              <a:gd name="connsiteX1" fmla="*/ 2162176 w 2162176"/>
              <a:gd name="connsiteY1" fmla="*/ 0 h 1863944"/>
              <a:gd name="connsiteX2" fmla="*/ 1081088 w 2162176"/>
              <a:gd name="connsiteY2" fmla="*/ 1863944 h 1863944"/>
              <a:gd name="connsiteX3" fmla="*/ 0 w 2162176"/>
              <a:gd name="connsiteY3" fmla="*/ 0 h 1863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2176" h="1863944">
                <a:moveTo>
                  <a:pt x="0" y="0"/>
                </a:moveTo>
                <a:lnTo>
                  <a:pt x="2162176" y="0"/>
                </a:lnTo>
                <a:lnTo>
                  <a:pt x="1081088" y="186394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 t="-1438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任意多边形 62"/>
          <p:cNvSpPr/>
          <p:nvPr/>
        </p:nvSpPr>
        <p:spPr>
          <a:xfrm>
            <a:off x="8581700" y="1696938"/>
            <a:ext cx="2161895" cy="1863944"/>
          </a:xfrm>
          <a:custGeom>
            <a:avLst/>
            <a:gdLst>
              <a:gd name="connsiteX0" fmla="*/ 0 w 2162176"/>
              <a:gd name="connsiteY0" fmla="*/ 0 h 1863944"/>
              <a:gd name="connsiteX1" fmla="*/ 2162176 w 2162176"/>
              <a:gd name="connsiteY1" fmla="*/ 0 h 1863944"/>
              <a:gd name="connsiteX2" fmla="*/ 1081088 w 2162176"/>
              <a:gd name="connsiteY2" fmla="*/ 1863944 h 1863944"/>
              <a:gd name="connsiteX3" fmla="*/ 0 w 2162176"/>
              <a:gd name="connsiteY3" fmla="*/ 0 h 1863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2176" h="1863944">
                <a:moveTo>
                  <a:pt x="0" y="0"/>
                </a:moveTo>
                <a:lnTo>
                  <a:pt x="2162176" y="0"/>
                </a:lnTo>
                <a:lnTo>
                  <a:pt x="1081088" y="186394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 l="-26872" t="-24098" r="-26872" b="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cs typeface="+mn-ea"/>
              </a:rPr>
              <a:t>单击此处添加标题</a:t>
            </a:r>
            <a:endParaRPr lang="zh-CN" alt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1" grpId="0" animBg="1"/>
      <p:bldP spid="34" grpId="0" animBg="1"/>
      <p:bldP spid="65" grpId="0" animBg="1"/>
      <p:bldP spid="64" grpId="0" animBg="1"/>
      <p:bldP spid="6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20800" y="1815292"/>
            <a:ext cx="3352800" cy="3367792"/>
            <a:chOff x="3314700" y="891188"/>
            <a:chExt cx="2511693" cy="2522924"/>
          </a:xfrm>
        </p:grpSpPr>
        <p:sp>
          <p:nvSpPr>
            <p:cNvPr id="3" name="等腰三角形 2"/>
            <p:cNvSpPr/>
            <p:nvPr/>
          </p:nvSpPr>
          <p:spPr>
            <a:xfrm rot="-5400000">
              <a:off x="3006852" y="1885950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4" name="等腰三角形 3"/>
            <p:cNvSpPr/>
            <p:nvPr/>
          </p:nvSpPr>
          <p:spPr>
            <a:xfrm rot="-4873171">
              <a:off x="3018461" y="1734736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5" name="等腰三角形 4"/>
            <p:cNvSpPr/>
            <p:nvPr/>
          </p:nvSpPr>
          <p:spPr>
            <a:xfrm rot="-4346342">
              <a:off x="3053018" y="1587066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6" name="等腰三角形 5"/>
            <p:cNvSpPr/>
            <p:nvPr/>
          </p:nvSpPr>
          <p:spPr>
            <a:xfrm rot="-3819512">
              <a:off x="3109710" y="1446401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7" name="等腰三角形 6"/>
            <p:cNvSpPr/>
            <p:nvPr/>
          </p:nvSpPr>
          <p:spPr>
            <a:xfrm rot="-3292683">
              <a:off x="3187211" y="1316039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8" name="等腰三角形 7"/>
            <p:cNvSpPr/>
            <p:nvPr/>
          </p:nvSpPr>
          <p:spPr>
            <a:xfrm rot="-2765854">
              <a:off x="3283703" y="1199036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9" name="等腰三角形 8"/>
            <p:cNvSpPr/>
            <p:nvPr/>
          </p:nvSpPr>
          <p:spPr>
            <a:xfrm rot="-2239024">
              <a:off x="3396925" y="1098133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等腰三角形 9"/>
            <p:cNvSpPr/>
            <p:nvPr/>
          </p:nvSpPr>
          <p:spPr>
            <a:xfrm rot="-1712195">
              <a:off x="3524223" y="1015696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" name="等腰三角形 10"/>
            <p:cNvSpPr/>
            <p:nvPr/>
          </p:nvSpPr>
          <p:spPr>
            <a:xfrm rot="-1185366">
              <a:off x="3662612" y="953657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2" name="等腰三角形 11"/>
            <p:cNvSpPr/>
            <p:nvPr/>
          </p:nvSpPr>
          <p:spPr>
            <a:xfrm rot="-658537">
              <a:off x="3808850" y="913470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3" name="等腰三角形 12"/>
            <p:cNvSpPr/>
            <p:nvPr/>
          </p:nvSpPr>
          <p:spPr>
            <a:xfrm rot="-131707">
              <a:off x="3959509" y="896077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4" name="等腰三角形 13"/>
            <p:cNvSpPr/>
            <p:nvPr/>
          </p:nvSpPr>
          <p:spPr>
            <a:xfrm rot="395122">
              <a:off x="4111057" y="901886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5" name="等腰三角形 14"/>
            <p:cNvSpPr/>
            <p:nvPr/>
          </p:nvSpPr>
          <p:spPr>
            <a:xfrm rot="921952">
              <a:off x="4259943" y="930761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6" name="等腰三角形 15"/>
            <p:cNvSpPr/>
            <p:nvPr/>
          </p:nvSpPr>
          <p:spPr>
            <a:xfrm rot="1448781">
              <a:off x="4402675" y="982024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7" name="等腰三角形 16"/>
            <p:cNvSpPr/>
            <p:nvPr/>
          </p:nvSpPr>
          <p:spPr>
            <a:xfrm rot="1975610">
              <a:off x="4535910" y="1054475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8" name="等腰三角形 17"/>
            <p:cNvSpPr/>
            <p:nvPr/>
          </p:nvSpPr>
          <p:spPr>
            <a:xfrm rot="2502439">
              <a:off x="4656524" y="1146414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9" name="等腰三角形 18"/>
            <p:cNvSpPr/>
            <p:nvPr/>
          </p:nvSpPr>
          <p:spPr>
            <a:xfrm rot="3029268">
              <a:off x="4761689" y="1255688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0" name="等腰三角形 19"/>
            <p:cNvSpPr/>
            <p:nvPr/>
          </p:nvSpPr>
          <p:spPr>
            <a:xfrm rot="3556098">
              <a:off x="4848942" y="1379735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1" name="等腰三角形 20"/>
            <p:cNvSpPr/>
            <p:nvPr/>
          </p:nvSpPr>
          <p:spPr>
            <a:xfrm rot="4082927">
              <a:off x="4916236" y="1515647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2" name="等腰三角形 21"/>
            <p:cNvSpPr/>
            <p:nvPr/>
          </p:nvSpPr>
          <p:spPr>
            <a:xfrm rot="4609756">
              <a:off x="4961995" y="1660238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3" name="等腰三角形 22"/>
            <p:cNvSpPr/>
            <p:nvPr/>
          </p:nvSpPr>
          <p:spPr>
            <a:xfrm rot="5136585">
              <a:off x="4985145" y="1810120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4" name="等腰三角形 23"/>
            <p:cNvSpPr/>
            <p:nvPr/>
          </p:nvSpPr>
          <p:spPr>
            <a:xfrm rot="5663415">
              <a:off x="4985145" y="1961780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5" name="等腰三角形 24"/>
            <p:cNvSpPr/>
            <p:nvPr/>
          </p:nvSpPr>
          <p:spPr>
            <a:xfrm rot="6190244">
              <a:off x="4961995" y="2111662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6" name="等腰三角形 25"/>
            <p:cNvSpPr/>
            <p:nvPr/>
          </p:nvSpPr>
          <p:spPr>
            <a:xfrm rot="6717073">
              <a:off x="4916236" y="2256253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7" name="等腰三角形 26"/>
            <p:cNvSpPr/>
            <p:nvPr/>
          </p:nvSpPr>
          <p:spPr>
            <a:xfrm rot="7243903">
              <a:off x="4848942" y="2392165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8" name="等腰三角形 27"/>
            <p:cNvSpPr/>
            <p:nvPr/>
          </p:nvSpPr>
          <p:spPr>
            <a:xfrm rot="7770732">
              <a:off x="4761689" y="2516212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9" name="等腰三角形 28"/>
            <p:cNvSpPr/>
            <p:nvPr/>
          </p:nvSpPr>
          <p:spPr>
            <a:xfrm rot="8297562">
              <a:off x="4656524" y="2625486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0" name="等腰三角形 29"/>
            <p:cNvSpPr/>
            <p:nvPr/>
          </p:nvSpPr>
          <p:spPr>
            <a:xfrm rot="8824391">
              <a:off x="4535910" y="2717425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1" name="等腰三角形 30"/>
            <p:cNvSpPr/>
            <p:nvPr/>
          </p:nvSpPr>
          <p:spPr>
            <a:xfrm rot="9351220">
              <a:off x="4402675" y="2789876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2" name="等腰三角形 31"/>
            <p:cNvSpPr/>
            <p:nvPr/>
          </p:nvSpPr>
          <p:spPr>
            <a:xfrm rot="9878049">
              <a:off x="4259943" y="2841140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3" name="等腰三角形 32"/>
            <p:cNvSpPr/>
            <p:nvPr/>
          </p:nvSpPr>
          <p:spPr>
            <a:xfrm rot="10404879">
              <a:off x="4111057" y="2870014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4" name="等腰三角形 33"/>
            <p:cNvSpPr/>
            <p:nvPr/>
          </p:nvSpPr>
          <p:spPr>
            <a:xfrm rot="10931708">
              <a:off x="3959509" y="2875823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5" name="等腰三角形 34"/>
            <p:cNvSpPr/>
            <p:nvPr/>
          </p:nvSpPr>
          <p:spPr>
            <a:xfrm rot="11458537">
              <a:off x="3808850" y="2858430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6" name="等腰三角形 35"/>
            <p:cNvSpPr/>
            <p:nvPr/>
          </p:nvSpPr>
          <p:spPr>
            <a:xfrm rot="11985366">
              <a:off x="3662612" y="2818243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7" name="等腰三角形 36"/>
            <p:cNvSpPr/>
            <p:nvPr/>
          </p:nvSpPr>
          <p:spPr>
            <a:xfrm rot="12512195">
              <a:off x="3524222" y="2756204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8" name="等腰三角形 37"/>
            <p:cNvSpPr/>
            <p:nvPr/>
          </p:nvSpPr>
          <p:spPr>
            <a:xfrm rot="13039025">
              <a:off x="3396925" y="2673767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9" name="等腰三角形 38"/>
            <p:cNvSpPr/>
            <p:nvPr/>
          </p:nvSpPr>
          <p:spPr>
            <a:xfrm rot="13565854">
              <a:off x="3283703" y="2572864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40" name="等腰三角形 39"/>
            <p:cNvSpPr/>
            <p:nvPr/>
          </p:nvSpPr>
          <p:spPr>
            <a:xfrm rot="14092683">
              <a:off x="3187211" y="2455861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41" name="等腰三角形 40"/>
            <p:cNvSpPr/>
            <p:nvPr/>
          </p:nvSpPr>
          <p:spPr>
            <a:xfrm rot="14619512">
              <a:off x="3109710" y="2325499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42" name="等腰三角形 41"/>
            <p:cNvSpPr/>
            <p:nvPr/>
          </p:nvSpPr>
          <p:spPr>
            <a:xfrm rot="15146342">
              <a:off x="3053018" y="2184834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43" name="等腰三角形 42"/>
            <p:cNvSpPr/>
            <p:nvPr/>
          </p:nvSpPr>
          <p:spPr>
            <a:xfrm rot="15673171">
              <a:off x="3018461" y="2037164"/>
              <a:ext cx="1149096" cy="533400"/>
            </a:xfrm>
            <a:prstGeom prst="triangle">
              <a:avLst/>
            </a:prstGeom>
            <a:noFill/>
            <a:ln>
              <a:solidFill>
                <a:srgbClr val="FFFFFF">
                  <a:alpha val="50196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44" name="文本框 43"/>
          <p:cNvSpPr txBox="1"/>
          <p:nvPr/>
        </p:nvSpPr>
        <p:spPr>
          <a:xfrm>
            <a:off x="0" y="2819400"/>
            <a:ext cx="12192000" cy="1200329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               </a:t>
            </a:r>
            <a:r>
              <a:rPr lang="zh-CN" altLang="en-US" sz="72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明年工作计划</a:t>
            </a:r>
            <a:endParaRPr lang="zh-CN" altLang="en-US" sz="7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2588187" y="2858589"/>
            <a:ext cx="7537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endParaRPr lang="zh-CN" altLang="en-US" sz="7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070832" y="5101063"/>
            <a:ext cx="794620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企业文化建设是现代企业发展的重要内容，是精神文明的重要体现，是企业得以长久发展的重要保障。</a:t>
            </a:r>
            <a:endParaRPr lang="en-US" altLang="zh-CN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近年来，依托企业文化建设，提高员工的工作积极性，增强企业凝聚力，促进企业的管理、形象、服务和环境达到现代化企业的标准，使聊城腾达钢材有限公司在社会上的知名度有了很大的提升。</a:t>
            </a:r>
          </a:p>
        </p:txBody>
      </p:sp>
      <p:sp>
        <p:nvSpPr>
          <p:cNvPr id="84" name="Freeform 5"/>
          <p:cNvSpPr/>
          <p:nvPr/>
        </p:nvSpPr>
        <p:spPr bwMode="auto">
          <a:xfrm>
            <a:off x="4683729" y="1700808"/>
            <a:ext cx="1641288" cy="1472748"/>
          </a:xfrm>
          <a:custGeom>
            <a:avLst/>
            <a:gdLst>
              <a:gd name="T0" fmla="*/ 102 w 1498"/>
              <a:gd name="T1" fmla="*/ 1272 h 1344"/>
              <a:gd name="T2" fmla="*/ 130 w 1498"/>
              <a:gd name="T3" fmla="*/ 1220 h 1344"/>
              <a:gd name="T4" fmla="*/ 182 w 1498"/>
              <a:gd name="T5" fmla="*/ 1192 h 1344"/>
              <a:gd name="T6" fmla="*/ 224 w 1498"/>
              <a:gd name="T7" fmla="*/ 1192 h 1344"/>
              <a:gd name="T8" fmla="*/ 274 w 1498"/>
              <a:gd name="T9" fmla="*/ 1220 h 1344"/>
              <a:gd name="T10" fmla="*/ 302 w 1498"/>
              <a:gd name="T11" fmla="*/ 1272 h 1344"/>
              <a:gd name="T12" fmla="*/ 304 w 1498"/>
              <a:gd name="T13" fmla="*/ 1306 h 1344"/>
              <a:gd name="T14" fmla="*/ 290 w 1498"/>
              <a:gd name="T15" fmla="*/ 1344 h 1344"/>
              <a:gd name="T16" fmla="*/ 410 w 1498"/>
              <a:gd name="T17" fmla="*/ 1296 h 1344"/>
              <a:gd name="T18" fmla="*/ 428 w 1498"/>
              <a:gd name="T19" fmla="*/ 1156 h 1344"/>
              <a:gd name="T20" fmla="*/ 468 w 1498"/>
              <a:gd name="T21" fmla="*/ 1024 h 1344"/>
              <a:gd name="T22" fmla="*/ 524 w 1498"/>
              <a:gd name="T23" fmla="*/ 900 h 1344"/>
              <a:gd name="T24" fmla="*/ 598 w 1498"/>
              <a:gd name="T25" fmla="*/ 786 h 1344"/>
              <a:gd name="T26" fmla="*/ 686 w 1498"/>
              <a:gd name="T27" fmla="*/ 686 h 1344"/>
              <a:gd name="T28" fmla="*/ 786 w 1498"/>
              <a:gd name="T29" fmla="*/ 598 h 1344"/>
              <a:gd name="T30" fmla="*/ 900 w 1498"/>
              <a:gd name="T31" fmla="*/ 524 h 1344"/>
              <a:gd name="T32" fmla="*/ 1024 w 1498"/>
              <a:gd name="T33" fmla="*/ 468 h 1344"/>
              <a:gd name="T34" fmla="*/ 1156 w 1498"/>
              <a:gd name="T35" fmla="*/ 428 h 1344"/>
              <a:gd name="T36" fmla="*/ 1296 w 1498"/>
              <a:gd name="T37" fmla="*/ 410 h 1344"/>
              <a:gd name="T38" fmla="*/ 1344 w 1498"/>
              <a:gd name="T39" fmla="*/ 266 h 1344"/>
              <a:gd name="T40" fmla="*/ 1352 w 1498"/>
              <a:gd name="T41" fmla="*/ 256 h 1344"/>
              <a:gd name="T42" fmla="*/ 1364 w 1498"/>
              <a:gd name="T43" fmla="*/ 258 h 1344"/>
              <a:gd name="T44" fmla="*/ 1404 w 1498"/>
              <a:gd name="T45" fmla="*/ 280 h 1344"/>
              <a:gd name="T46" fmla="*/ 1436 w 1498"/>
              <a:gd name="T47" fmla="*/ 280 h 1344"/>
              <a:gd name="T48" fmla="*/ 1476 w 1498"/>
              <a:gd name="T49" fmla="*/ 258 h 1344"/>
              <a:gd name="T50" fmla="*/ 1496 w 1498"/>
              <a:gd name="T51" fmla="*/ 218 h 1344"/>
              <a:gd name="T52" fmla="*/ 1496 w 1498"/>
              <a:gd name="T53" fmla="*/ 188 h 1344"/>
              <a:gd name="T54" fmla="*/ 1476 w 1498"/>
              <a:gd name="T55" fmla="*/ 148 h 1344"/>
              <a:gd name="T56" fmla="*/ 1436 w 1498"/>
              <a:gd name="T57" fmla="*/ 126 h 1344"/>
              <a:gd name="T58" fmla="*/ 1404 w 1498"/>
              <a:gd name="T59" fmla="*/ 126 h 1344"/>
              <a:gd name="T60" fmla="*/ 1364 w 1498"/>
              <a:gd name="T61" fmla="*/ 148 h 1344"/>
              <a:gd name="T62" fmla="*/ 1352 w 1498"/>
              <a:gd name="T63" fmla="*/ 152 h 1344"/>
              <a:gd name="T64" fmla="*/ 1344 w 1498"/>
              <a:gd name="T65" fmla="*/ 140 h 1344"/>
              <a:gd name="T66" fmla="*/ 1274 w 1498"/>
              <a:gd name="T67" fmla="*/ 2 h 1344"/>
              <a:gd name="T68" fmla="*/ 1074 w 1498"/>
              <a:gd name="T69" fmla="*/ 28 h 1344"/>
              <a:gd name="T70" fmla="*/ 884 w 1498"/>
              <a:gd name="T71" fmla="*/ 84 h 1344"/>
              <a:gd name="T72" fmla="*/ 706 w 1498"/>
              <a:gd name="T73" fmla="*/ 166 h 1344"/>
              <a:gd name="T74" fmla="*/ 542 w 1498"/>
              <a:gd name="T75" fmla="*/ 270 h 1344"/>
              <a:gd name="T76" fmla="*/ 396 w 1498"/>
              <a:gd name="T77" fmla="*/ 396 h 1344"/>
              <a:gd name="T78" fmla="*/ 270 w 1498"/>
              <a:gd name="T79" fmla="*/ 542 h 1344"/>
              <a:gd name="T80" fmla="*/ 166 w 1498"/>
              <a:gd name="T81" fmla="*/ 706 h 1344"/>
              <a:gd name="T82" fmla="*/ 84 w 1498"/>
              <a:gd name="T83" fmla="*/ 884 h 1344"/>
              <a:gd name="T84" fmla="*/ 30 w 1498"/>
              <a:gd name="T85" fmla="*/ 1074 h 1344"/>
              <a:gd name="T86" fmla="*/ 2 w 1498"/>
              <a:gd name="T87" fmla="*/ 1276 h 1344"/>
              <a:gd name="T88" fmla="*/ 116 w 1498"/>
              <a:gd name="T89" fmla="*/ 1344 h 1344"/>
              <a:gd name="T90" fmla="*/ 102 w 1498"/>
              <a:gd name="T91" fmla="*/ 1306 h 1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498" h="1344">
                <a:moveTo>
                  <a:pt x="100" y="1292"/>
                </a:moveTo>
                <a:lnTo>
                  <a:pt x="100" y="1292"/>
                </a:lnTo>
                <a:lnTo>
                  <a:pt x="102" y="1272"/>
                </a:lnTo>
                <a:lnTo>
                  <a:pt x="108" y="1252"/>
                </a:lnTo>
                <a:lnTo>
                  <a:pt x="118" y="1234"/>
                </a:lnTo>
                <a:lnTo>
                  <a:pt x="130" y="1220"/>
                </a:lnTo>
                <a:lnTo>
                  <a:pt x="146" y="1208"/>
                </a:lnTo>
                <a:lnTo>
                  <a:pt x="164" y="1198"/>
                </a:lnTo>
                <a:lnTo>
                  <a:pt x="182" y="1192"/>
                </a:lnTo>
                <a:lnTo>
                  <a:pt x="202" y="1190"/>
                </a:lnTo>
                <a:lnTo>
                  <a:pt x="202" y="1190"/>
                </a:lnTo>
                <a:lnTo>
                  <a:pt x="224" y="1192"/>
                </a:lnTo>
                <a:lnTo>
                  <a:pt x="242" y="1198"/>
                </a:lnTo>
                <a:lnTo>
                  <a:pt x="260" y="1208"/>
                </a:lnTo>
                <a:lnTo>
                  <a:pt x="274" y="1220"/>
                </a:lnTo>
                <a:lnTo>
                  <a:pt x="288" y="1234"/>
                </a:lnTo>
                <a:lnTo>
                  <a:pt x="296" y="1252"/>
                </a:lnTo>
                <a:lnTo>
                  <a:pt x="302" y="1272"/>
                </a:lnTo>
                <a:lnTo>
                  <a:pt x="304" y="1292"/>
                </a:lnTo>
                <a:lnTo>
                  <a:pt x="304" y="1292"/>
                </a:lnTo>
                <a:lnTo>
                  <a:pt x="304" y="1306"/>
                </a:lnTo>
                <a:lnTo>
                  <a:pt x="302" y="1320"/>
                </a:lnTo>
                <a:lnTo>
                  <a:pt x="296" y="1332"/>
                </a:lnTo>
                <a:lnTo>
                  <a:pt x="290" y="1344"/>
                </a:lnTo>
                <a:lnTo>
                  <a:pt x="408" y="1344"/>
                </a:lnTo>
                <a:lnTo>
                  <a:pt x="408" y="1344"/>
                </a:lnTo>
                <a:lnTo>
                  <a:pt x="410" y="1296"/>
                </a:lnTo>
                <a:lnTo>
                  <a:pt x="414" y="1248"/>
                </a:lnTo>
                <a:lnTo>
                  <a:pt x="420" y="1202"/>
                </a:lnTo>
                <a:lnTo>
                  <a:pt x="428" y="1156"/>
                </a:lnTo>
                <a:lnTo>
                  <a:pt x="440" y="1112"/>
                </a:lnTo>
                <a:lnTo>
                  <a:pt x="452" y="1068"/>
                </a:lnTo>
                <a:lnTo>
                  <a:pt x="468" y="1024"/>
                </a:lnTo>
                <a:lnTo>
                  <a:pt x="484" y="982"/>
                </a:lnTo>
                <a:lnTo>
                  <a:pt x="504" y="940"/>
                </a:lnTo>
                <a:lnTo>
                  <a:pt x="524" y="900"/>
                </a:lnTo>
                <a:lnTo>
                  <a:pt x="546" y="862"/>
                </a:lnTo>
                <a:lnTo>
                  <a:pt x="572" y="824"/>
                </a:lnTo>
                <a:lnTo>
                  <a:pt x="598" y="786"/>
                </a:lnTo>
                <a:lnTo>
                  <a:pt x="624" y="752"/>
                </a:lnTo>
                <a:lnTo>
                  <a:pt x="654" y="718"/>
                </a:lnTo>
                <a:lnTo>
                  <a:pt x="686" y="686"/>
                </a:lnTo>
                <a:lnTo>
                  <a:pt x="718" y="654"/>
                </a:lnTo>
                <a:lnTo>
                  <a:pt x="752" y="624"/>
                </a:lnTo>
                <a:lnTo>
                  <a:pt x="786" y="598"/>
                </a:lnTo>
                <a:lnTo>
                  <a:pt x="824" y="570"/>
                </a:lnTo>
                <a:lnTo>
                  <a:pt x="862" y="546"/>
                </a:lnTo>
                <a:lnTo>
                  <a:pt x="900" y="524"/>
                </a:lnTo>
                <a:lnTo>
                  <a:pt x="940" y="504"/>
                </a:lnTo>
                <a:lnTo>
                  <a:pt x="982" y="484"/>
                </a:lnTo>
                <a:lnTo>
                  <a:pt x="1024" y="468"/>
                </a:lnTo>
                <a:lnTo>
                  <a:pt x="1066" y="452"/>
                </a:lnTo>
                <a:lnTo>
                  <a:pt x="1112" y="440"/>
                </a:lnTo>
                <a:lnTo>
                  <a:pt x="1156" y="428"/>
                </a:lnTo>
                <a:lnTo>
                  <a:pt x="1202" y="420"/>
                </a:lnTo>
                <a:lnTo>
                  <a:pt x="1248" y="414"/>
                </a:lnTo>
                <a:lnTo>
                  <a:pt x="1296" y="410"/>
                </a:lnTo>
                <a:lnTo>
                  <a:pt x="1344" y="408"/>
                </a:lnTo>
                <a:lnTo>
                  <a:pt x="1344" y="266"/>
                </a:lnTo>
                <a:lnTo>
                  <a:pt x="1344" y="266"/>
                </a:lnTo>
                <a:lnTo>
                  <a:pt x="1346" y="260"/>
                </a:lnTo>
                <a:lnTo>
                  <a:pt x="1352" y="256"/>
                </a:lnTo>
                <a:lnTo>
                  <a:pt x="1352" y="256"/>
                </a:lnTo>
                <a:lnTo>
                  <a:pt x="1358" y="254"/>
                </a:lnTo>
                <a:lnTo>
                  <a:pt x="1364" y="258"/>
                </a:lnTo>
                <a:lnTo>
                  <a:pt x="1364" y="258"/>
                </a:lnTo>
                <a:lnTo>
                  <a:pt x="1376" y="268"/>
                </a:lnTo>
                <a:lnTo>
                  <a:pt x="1390" y="276"/>
                </a:lnTo>
                <a:lnTo>
                  <a:pt x="1404" y="280"/>
                </a:lnTo>
                <a:lnTo>
                  <a:pt x="1420" y="282"/>
                </a:lnTo>
                <a:lnTo>
                  <a:pt x="1420" y="282"/>
                </a:lnTo>
                <a:lnTo>
                  <a:pt x="1436" y="280"/>
                </a:lnTo>
                <a:lnTo>
                  <a:pt x="1450" y="276"/>
                </a:lnTo>
                <a:lnTo>
                  <a:pt x="1464" y="268"/>
                </a:lnTo>
                <a:lnTo>
                  <a:pt x="1476" y="258"/>
                </a:lnTo>
                <a:lnTo>
                  <a:pt x="1484" y="246"/>
                </a:lnTo>
                <a:lnTo>
                  <a:pt x="1492" y="234"/>
                </a:lnTo>
                <a:lnTo>
                  <a:pt x="1496" y="218"/>
                </a:lnTo>
                <a:lnTo>
                  <a:pt x="1498" y="204"/>
                </a:lnTo>
                <a:lnTo>
                  <a:pt x="1498" y="204"/>
                </a:lnTo>
                <a:lnTo>
                  <a:pt x="1496" y="188"/>
                </a:lnTo>
                <a:lnTo>
                  <a:pt x="1492" y="172"/>
                </a:lnTo>
                <a:lnTo>
                  <a:pt x="1484" y="160"/>
                </a:lnTo>
                <a:lnTo>
                  <a:pt x="1476" y="148"/>
                </a:lnTo>
                <a:lnTo>
                  <a:pt x="1464" y="138"/>
                </a:lnTo>
                <a:lnTo>
                  <a:pt x="1450" y="132"/>
                </a:lnTo>
                <a:lnTo>
                  <a:pt x="1436" y="126"/>
                </a:lnTo>
                <a:lnTo>
                  <a:pt x="1420" y="126"/>
                </a:lnTo>
                <a:lnTo>
                  <a:pt x="1420" y="126"/>
                </a:lnTo>
                <a:lnTo>
                  <a:pt x="1404" y="126"/>
                </a:lnTo>
                <a:lnTo>
                  <a:pt x="1390" y="132"/>
                </a:lnTo>
                <a:lnTo>
                  <a:pt x="1376" y="138"/>
                </a:lnTo>
                <a:lnTo>
                  <a:pt x="1364" y="148"/>
                </a:lnTo>
                <a:lnTo>
                  <a:pt x="1364" y="148"/>
                </a:lnTo>
                <a:lnTo>
                  <a:pt x="1358" y="152"/>
                </a:lnTo>
                <a:lnTo>
                  <a:pt x="1352" y="152"/>
                </a:lnTo>
                <a:lnTo>
                  <a:pt x="1352" y="152"/>
                </a:lnTo>
                <a:lnTo>
                  <a:pt x="1346" y="146"/>
                </a:lnTo>
                <a:lnTo>
                  <a:pt x="1344" y="140"/>
                </a:lnTo>
                <a:lnTo>
                  <a:pt x="1344" y="0"/>
                </a:lnTo>
                <a:lnTo>
                  <a:pt x="1344" y="0"/>
                </a:lnTo>
                <a:lnTo>
                  <a:pt x="1274" y="2"/>
                </a:lnTo>
                <a:lnTo>
                  <a:pt x="1206" y="8"/>
                </a:lnTo>
                <a:lnTo>
                  <a:pt x="1140" y="16"/>
                </a:lnTo>
                <a:lnTo>
                  <a:pt x="1074" y="28"/>
                </a:lnTo>
                <a:lnTo>
                  <a:pt x="1010" y="44"/>
                </a:lnTo>
                <a:lnTo>
                  <a:pt x="946" y="62"/>
                </a:lnTo>
                <a:lnTo>
                  <a:pt x="884" y="84"/>
                </a:lnTo>
                <a:lnTo>
                  <a:pt x="822" y="108"/>
                </a:lnTo>
                <a:lnTo>
                  <a:pt x="764" y="136"/>
                </a:lnTo>
                <a:lnTo>
                  <a:pt x="706" y="166"/>
                </a:lnTo>
                <a:lnTo>
                  <a:pt x="650" y="198"/>
                </a:lnTo>
                <a:lnTo>
                  <a:pt x="596" y="232"/>
                </a:lnTo>
                <a:lnTo>
                  <a:pt x="542" y="270"/>
                </a:lnTo>
                <a:lnTo>
                  <a:pt x="492" y="310"/>
                </a:lnTo>
                <a:lnTo>
                  <a:pt x="444" y="352"/>
                </a:lnTo>
                <a:lnTo>
                  <a:pt x="396" y="396"/>
                </a:lnTo>
                <a:lnTo>
                  <a:pt x="352" y="444"/>
                </a:lnTo>
                <a:lnTo>
                  <a:pt x="310" y="492"/>
                </a:lnTo>
                <a:lnTo>
                  <a:pt x="270" y="542"/>
                </a:lnTo>
                <a:lnTo>
                  <a:pt x="232" y="596"/>
                </a:lnTo>
                <a:lnTo>
                  <a:pt x="198" y="650"/>
                </a:lnTo>
                <a:lnTo>
                  <a:pt x="166" y="706"/>
                </a:lnTo>
                <a:lnTo>
                  <a:pt x="136" y="764"/>
                </a:lnTo>
                <a:lnTo>
                  <a:pt x="108" y="822"/>
                </a:lnTo>
                <a:lnTo>
                  <a:pt x="84" y="884"/>
                </a:lnTo>
                <a:lnTo>
                  <a:pt x="62" y="946"/>
                </a:lnTo>
                <a:lnTo>
                  <a:pt x="44" y="1010"/>
                </a:lnTo>
                <a:lnTo>
                  <a:pt x="30" y="1074"/>
                </a:lnTo>
                <a:lnTo>
                  <a:pt x="18" y="1140"/>
                </a:lnTo>
                <a:lnTo>
                  <a:pt x="8" y="1208"/>
                </a:lnTo>
                <a:lnTo>
                  <a:pt x="2" y="1276"/>
                </a:lnTo>
                <a:lnTo>
                  <a:pt x="0" y="1344"/>
                </a:lnTo>
                <a:lnTo>
                  <a:pt x="116" y="1344"/>
                </a:lnTo>
                <a:lnTo>
                  <a:pt x="116" y="1344"/>
                </a:lnTo>
                <a:lnTo>
                  <a:pt x="110" y="1332"/>
                </a:lnTo>
                <a:lnTo>
                  <a:pt x="104" y="1320"/>
                </a:lnTo>
                <a:lnTo>
                  <a:pt x="102" y="1306"/>
                </a:lnTo>
                <a:lnTo>
                  <a:pt x="100" y="1292"/>
                </a:lnTo>
                <a:lnTo>
                  <a:pt x="100" y="129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86" name="Freeform 7"/>
          <p:cNvSpPr/>
          <p:nvPr/>
        </p:nvSpPr>
        <p:spPr bwMode="auto">
          <a:xfrm>
            <a:off x="6182584" y="1700808"/>
            <a:ext cx="1472557" cy="1641500"/>
          </a:xfrm>
          <a:custGeom>
            <a:avLst/>
            <a:gdLst>
              <a:gd name="T0" fmla="*/ 72 w 1344"/>
              <a:gd name="T1" fmla="*/ 104 h 1498"/>
              <a:gd name="T2" fmla="*/ 124 w 1344"/>
              <a:gd name="T3" fmla="*/ 132 h 1498"/>
              <a:gd name="T4" fmla="*/ 152 w 1344"/>
              <a:gd name="T5" fmla="*/ 182 h 1498"/>
              <a:gd name="T6" fmla="*/ 152 w 1344"/>
              <a:gd name="T7" fmla="*/ 224 h 1498"/>
              <a:gd name="T8" fmla="*/ 124 w 1344"/>
              <a:gd name="T9" fmla="*/ 276 h 1498"/>
              <a:gd name="T10" fmla="*/ 72 w 1344"/>
              <a:gd name="T11" fmla="*/ 304 h 1498"/>
              <a:gd name="T12" fmla="*/ 38 w 1344"/>
              <a:gd name="T13" fmla="*/ 304 h 1498"/>
              <a:gd name="T14" fmla="*/ 0 w 1344"/>
              <a:gd name="T15" fmla="*/ 290 h 1498"/>
              <a:gd name="T16" fmla="*/ 48 w 1344"/>
              <a:gd name="T17" fmla="*/ 410 h 1498"/>
              <a:gd name="T18" fmla="*/ 188 w 1344"/>
              <a:gd name="T19" fmla="*/ 428 h 1498"/>
              <a:gd name="T20" fmla="*/ 320 w 1344"/>
              <a:gd name="T21" fmla="*/ 468 h 1498"/>
              <a:gd name="T22" fmla="*/ 444 w 1344"/>
              <a:gd name="T23" fmla="*/ 524 h 1498"/>
              <a:gd name="T24" fmla="*/ 556 w 1344"/>
              <a:gd name="T25" fmla="*/ 598 h 1498"/>
              <a:gd name="T26" fmla="*/ 658 w 1344"/>
              <a:gd name="T27" fmla="*/ 686 h 1498"/>
              <a:gd name="T28" fmla="*/ 746 w 1344"/>
              <a:gd name="T29" fmla="*/ 786 h 1498"/>
              <a:gd name="T30" fmla="*/ 820 w 1344"/>
              <a:gd name="T31" fmla="*/ 900 h 1498"/>
              <a:gd name="T32" fmla="*/ 876 w 1344"/>
              <a:gd name="T33" fmla="*/ 1024 h 1498"/>
              <a:gd name="T34" fmla="*/ 914 w 1344"/>
              <a:gd name="T35" fmla="*/ 1156 h 1498"/>
              <a:gd name="T36" fmla="*/ 934 w 1344"/>
              <a:gd name="T37" fmla="*/ 1296 h 1498"/>
              <a:gd name="T38" fmla="*/ 1078 w 1344"/>
              <a:gd name="T39" fmla="*/ 1344 h 1498"/>
              <a:gd name="T40" fmla="*/ 1088 w 1344"/>
              <a:gd name="T41" fmla="*/ 1352 h 1498"/>
              <a:gd name="T42" fmla="*/ 1086 w 1344"/>
              <a:gd name="T43" fmla="*/ 1364 h 1498"/>
              <a:gd name="T44" fmla="*/ 1064 w 1344"/>
              <a:gd name="T45" fmla="*/ 1404 h 1498"/>
              <a:gd name="T46" fmla="*/ 1064 w 1344"/>
              <a:gd name="T47" fmla="*/ 1436 h 1498"/>
              <a:gd name="T48" fmla="*/ 1086 w 1344"/>
              <a:gd name="T49" fmla="*/ 1476 h 1498"/>
              <a:gd name="T50" fmla="*/ 1124 w 1344"/>
              <a:gd name="T51" fmla="*/ 1496 h 1498"/>
              <a:gd name="T52" fmla="*/ 1156 w 1344"/>
              <a:gd name="T53" fmla="*/ 1496 h 1498"/>
              <a:gd name="T54" fmla="*/ 1196 w 1344"/>
              <a:gd name="T55" fmla="*/ 1476 h 1498"/>
              <a:gd name="T56" fmla="*/ 1218 w 1344"/>
              <a:gd name="T57" fmla="*/ 1436 h 1498"/>
              <a:gd name="T58" fmla="*/ 1218 w 1344"/>
              <a:gd name="T59" fmla="*/ 1404 h 1498"/>
              <a:gd name="T60" fmla="*/ 1196 w 1344"/>
              <a:gd name="T61" fmla="*/ 1364 h 1498"/>
              <a:gd name="T62" fmla="*/ 1192 w 1344"/>
              <a:gd name="T63" fmla="*/ 1352 h 1498"/>
              <a:gd name="T64" fmla="*/ 1204 w 1344"/>
              <a:gd name="T65" fmla="*/ 1344 h 1498"/>
              <a:gd name="T66" fmla="*/ 1342 w 1344"/>
              <a:gd name="T67" fmla="*/ 1276 h 1498"/>
              <a:gd name="T68" fmla="*/ 1314 w 1344"/>
              <a:gd name="T69" fmla="*/ 1074 h 1498"/>
              <a:gd name="T70" fmla="*/ 1260 w 1344"/>
              <a:gd name="T71" fmla="*/ 884 h 1498"/>
              <a:gd name="T72" fmla="*/ 1178 w 1344"/>
              <a:gd name="T73" fmla="*/ 706 h 1498"/>
              <a:gd name="T74" fmla="*/ 1074 w 1344"/>
              <a:gd name="T75" fmla="*/ 542 h 1498"/>
              <a:gd name="T76" fmla="*/ 946 w 1344"/>
              <a:gd name="T77" fmla="*/ 396 h 1498"/>
              <a:gd name="T78" fmla="*/ 800 w 1344"/>
              <a:gd name="T79" fmla="*/ 270 h 1498"/>
              <a:gd name="T80" fmla="*/ 638 w 1344"/>
              <a:gd name="T81" fmla="*/ 166 h 1498"/>
              <a:gd name="T82" fmla="*/ 460 w 1344"/>
              <a:gd name="T83" fmla="*/ 84 h 1498"/>
              <a:gd name="T84" fmla="*/ 270 w 1344"/>
              <a:gd name="T85" fmla="*/ 28 h 1498"/>
              <a:gd name="T86" fmla="*/ 68 w 1344"/>
              <a:gd name="T87" fmla="*/ 2 h 1498"/>
              <a:gd name="T88" fmla="*/ 0 w 1344"/>
              <a:gd name="T89" fmla="*/ 116 h 1498"/>
              <a:gd name="T90" fmla="*/ 38 w 1344"/>
              <a:gd name="T91" fmla="*/ 102 h 1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344" h="1498">
                <a:moveTo>
                  <a:pt x="52" y="102"/>
                </a:moveTo>
                <a:lnTo>
                  <a:pt x="52" y="102"/>
                </a:lnTo>
                <a:lnTo>
                  <a:pt x="72" y="104"/>
                </a:lnTo>
                <a:lnTo>
                  <a:pt x="92" y="110"/>
                </a:lnTo>
                <a:lnTo>
                  <a:pt x="108" y="118"/>
                </a:lnTo>
                <a:lnTo>
                  <a:pt x="124" y="132"/>
                </a:lnTo>
                <a:lnTo>
                  <a:pt x="136" y="146"/>
                </a:lnTo>
                <a:lnTo>
                  <a:pt x="146" y="164"/>
                </a:lnTo>
                <a:lnTo>
                  <a:pt x="152" y="182"/>
                </a:lnTo>
                <a:lnTo>
                  <a:pt x="154" y="204"/>
                </a:lnTo>
                <a:lnTo>
                  <a:pt x="154" y="204"/>
                </a:lnTo>
                <a:lnTo>
                  <a:pt x="152" y="224"/>
                </a:lnTo>
                <a:lnTo>
                  <a:pt x="146" y="242"/>
                </a:lnTo>
                <a:lnTo>
                  <a:pt x="136" y="260"/>
                </a:lnTo>
                <a:lnTo>
                  <a:pt x="124" y="276"/>
                </a:lnTo>
                <a:lnTo>
                  <a:pt x="108" y="288"/>
                </a:lnTo>
                <a:lnTo>
                  <a:pt x="92" y="298"/>
                </a:lnTo>
                <a:lnTo>
                  <a:pt x="72" y="304"/>
                </a:lnTo>
                <a:lnTo>
                  <a:pt x="52" y="306"/>
                </a:lnTo>
                <a:lnTo>
                  <a:pt x="52" y="306"/>
                </a:lnTo>
                <a:lnTo>
                  <a:pt x="38" y="304"/>
                </a:lnTo>
                <a:lnTo>
                  <a:pt x="24" y="302"/>
                </a:lnTo>
                <a:lnTo>
                  <a:pt x="12" y="298"/>
                </a:lnTo>
                <a:lnTo>
                  <a:pt x="0" y="290"/>
                </a:lnTo>
                <a:lnTo>
                  <a:pt x="0" y="408"/>
                </a:lnTo>
                <a:lnTo>
                  <a:pt x="0" y="408"/>
                </a:lnTo>
                <a:lnTo>
                  <a:pt x="48" y="410"/>
                </a:lnTo>
                <a:lnTo>
                  <a:pt x="94" y="414"/>
                </a:lnTo>
                <a:lnTo>
                  <a:pt x="142" y="420"/>
                </a:lnTo>
                <a:lnTo>
                  <a:pt x="188" y="428"/>
                </a:lnTo>
                <a:lnTo>
                  <a:pt x="232" y="440"/>
                </a:lnTo>
                <a:lnTo>
                  <a:pt x="276" y="452"/>
                </a:lnTo>
                <a:lnTo>
                  <a:pt x="320" y="468"/>
                </a:lnTo>
                <a:lnTo>
                  <a:pt x="362" y="484"/>
                </a:lnTo>
                <a:lnTo>
                  <a:pt x="404" y="504"/>
                </a:lnTo>
                <a:lnTo>
                  <a:pt x="444" y="524"/>
                </a:lnTo>
                <a:lnTo>
                  <a:pt x="482" y="546"/>
                </a:lnTo>
                <a:lnTo>
                  <a:pt x="520" y="570"/>
                </a:lnTo>
                <a:lnTo>
                  <a:pt x="556" y="598"/>
                </a:lnTo>
                <a:lnTo>
                  <a:pt x="592" y="624"/>
                </a:lnTo>
                <a:lnTo>
                  <a:pt x="626" y="654"/>
                </a:lnTo>
                <a:lnTo>
                  <a:pt x="658" y="686"/>
                </a:lnTo>
                <a:lnTo>
                  <a:pt x="690" y="718"/>
                </a:lnTo>
                <a:lnTo>
                  <a:pt x="718" y="752"/>
                </a:lnTo>
                <a:lnTo>
                  <a:pt x="746" y="786"/>
                </a:lnTo>
                <a:lnTo>
                  <a:pt x="772" y="824"/>
                </a:lnTo>
                <a:lnTo>
                  <a:pt x="796" y="862"/>
                </a:lnTo>
                <a:lnTo>
                  <a:pt x="820" y="900"/>
                </a:lnTo>
                <a:lnTo>
                  <a:pt x="840" y="940"/>
                </a:lnTo>
                <a:lnTo>
                  <a:pt x="860" y="982"/>
                </a:lnTo>
                <a:lnTo>
                  <a:pt x="876" y="1024"/>
                </a:lnTo>
                <a:lnTo>
                  <a:pt x="890" y="1068"/>
                </a:lnTo>
                <a:lnTo>
                  <a:pt x="904" y="1112"/>
                </a:lnTo>
                <a:lnTo>
                  <a:pt x="914" y="1156"/>
                </a:lnTo>
                <a:lnTo>
                  <a:pt x="924" y="1202"/>
                </a:lnTo>
                <a:lnTo>
                  <a:pt x="930" y="1248"/>
                </a:lnTo>
                <a:lnTo>
                  <a:pt x="934" y="1296"/>
                </a:lnTo>
                <a:lnTo>
                  <a:pt x="936" y="1344"/>
                </a:lnTo>
                <a:lnTo>
                  <a:pt x="1078" y="1344"/>
                </a:lnTo>
                <a:lnTo>
                  <a:pt x="1078" y="1344"/>
                </a:lnTo>
                <a:lnTo>
                  <a:pt x="1084" y="1346"/>
                </a:lnTo>
                <a:lnTo>
                  <a:pt x="1088" y="1352"/>
                </a:lnTo>
                <a:lnTo>
                  <a:pt x="1088" y="1352"/>
                </a:lnTo>
                <a:lnTo>
                  <a:pt x="1090" y="1358"/>
                </a:lnTo>
                <a:lnTo>
                  <a:pt x="1086" y="1364"/>
                </a:lnTo>
                <a:lnTo>
                  <a:pt x="1086" y="1364"/>
                </a:lnTo>
                <a:lnTo>
                  <a:pt x="1076" y="1376"/>
                </a:lnTo>
                <a:lnTo>
                  <a:pt x="1068" y="1390"/>
                </a:lnTo>
                <a:lnTo>
                  <a:pt x="1064" y="1404"/>
                </a:lnTo>
                <a:lnTo>
                  <a:pt x="1062" y="1420"/>
                </a:lnTo>
                <a:lnTo>
                  <a:pt x="1062" y="1420"/>
                </a:lnTo>
                <a:lnTo>
                  <a:pt x="1064" y="1436"/>
                </a:lnTo>
                <a:lnTo>
                  <a:pt x="1068" y="1450"/>
                </a:lnTo>
                <a:lnTo>
                  <a:pt x="1076" y="1464"/>
                </a:lnTo>
                <a:lnTo>
                  <a:pt x="1086" y="1476"/>
                </a:lnTo>
                <a:lnTo>
                  <a:pt x="1098" y="1486"/>
                </a:lnTo>
                <a:lnTo>
                  <a:pt x="1110" y="1492"/>
                </a:lnTo>
                <a:lnTo>
                  <a:pt x="1124" y="1496"/>
                </a:lnTo>
                <a:lnTo>
                  <a:pt x="1140" y="1498"/>
                </a:lnTo>
                <a:lnTo>
                  <a:pt x="1140" y="1498"/>
                </a:lnTo>
                <a:lnTo>
                  <a:pt x="1156" y="1496"/>
                </a:lnTo>
                <a:lnTo>
                  <a:pt x="1170" y="1492"/>
                </a:lnTo>
                <a:lnTo>
                  <a:pt x="1184" y="1486"/>
                </a:lnTo>
                <a:lnTo>
                  <a:pt x="1196" y="1476"/>
                </a:lnTo>
                <a:lnTo>
                  <a:pt x="1206" y="1464"/>
                </a:lnTo>
                <a:lnTo>
                  <a:pt x="1212" y="1450"/>
                </a:lnTo>
                <a:lnTo>
                  <a:pt x="1218" y="1436"/>
                </a:lnTo>
                <a:lnTo>
                  <a:pt x="1218" y="1420"/>
                </a:lnTo>
                <a:lnTo>
                  <a:pt x="1218" y="1420"/>
                </a:lnTo>
                <a:lnTo>
                  <a:pt x="1218" y="1404"/>
                </a:lnTo>
                <a:lnTo>
                  <a:pt x="1212" y="1390"/>
                </a:lnTo>
                <a:lnTo>
                  <a:pt x="1206" y="1376"/>
                </a:lnTo>
                <a:lnTo>
                  <a:pt x="1196" y="1364"/>
                </a:lnTo>
                <a:lnTo>
                  <a:pt x="1196" y="1364"/>
                </a:lnTo>
                <a:lnTo>
                  <a:pt x="1192" y="1358"/>
                </a:lnTo>
                <a:lnTo>
                  <a:pt x="1192" y="1352"/>
                </a:lnTo>
                <a:lnTo>
                  <a:pt x="1192" y="1352"/>
                </a:lnTo>
                <a:lnTo>
                  <a:pt x="1196" y="1346"/>
                </a:lnTo>
                <a:lnTo>
                  <a:pt x="1204" y="1344"/>
                </a:lnTo>
                <a:lnTo>
                  <a:pt x="1344" y="1344"/>
                </a:lnTo>
                <a:lnTo>
                  <a:pt x="1344" y="1344"/>
                </a:lnTo>
                <a:lnTo>
                  <a:pt x="1342" y="1276"/>
                </a:lnTo>
                <a:lnTo>
                  <a:pt x="1336" y="1208"/>
                </a:lnTo>
                <a:lnTo>
                  <a:pt x="1326" y="1140"/>
                </a:lnTo>
                <a:lnTo>
                  <a:pt x="1314" y="1074"/>
                </a:lnTo>
                <a:lnTo>
                  <a:pt x="1298" y="1010"/>
                </a:lnTo>
                <a:lnTo>
                  <a:pt x="1280" y="946"/>
                </a:lnTo>
                <a:lnTo>
                  <a:pt x="1260" y="884"/>
                </a:lnTo>
                <a:lnTo>
                  <a:pt x="1234" y="822"/>
                </a:lnTo>
                <a:lnTo>
                  <a:pt x="1208" y="764"/>
                </a:lnTo>
                <a:lnTo>
                  <a:pt x="1178" y="706"/>
                </a:lnTo>
                <a:lnTo>
                  <a:pt x="1146" y="650"/>
                </a:lnTo>
                <a:lnTo>
                  <a:pt x="1110" y="596"/>
                </a:lnTo>
                <a:lnTo>
                  <a:pt x="1074" y="542"/>
                </a:lnTo>
                <a:lnTo>
                  <a:pt x="1034" y="492"/>
                </a:lnTo>
                <a:lnTo>
                  <a:pt x="992" y="444"/>
                </a:lnTo>
                <a:lnTo>
                  <a:pt x="946" y="396"/>
                </a:lnTo>
                <a:lnTo>
                  <a:pt x="900" y="352"/>
                </a:lnTo>
                <a:lnTo>
                  <a:pt x="852" y="310"/>
                </a:lnTo>
                <a:lnTo>
                  <a:pt x="800" y="270"/>
                </a:lnTo>
                <a:lnTo>
                  <a:pt x="748" y="232"/>
                </a:lnTo>
                <a:lnTo>
                  <a:pt x="694" y="198"/>
                </a:lnTo>
                <a:lnTo>
                  <a:pt x="638" y="166"/>
                </a:lnTo>
                <a:lnTo>
                  <a:pt x="580" y="136"/>
                </a:lnTo>
                <a:lnTo>
                  <a:pt x="520" y="108"/>
                </a:lnTo>
                <a:lnTo>
                  <a:pt x="460" y="84"/>
                </a:lnTo>
                <a:lnTo>
                  <a:pt x="398" y="62"/>
                </a:lnTo>
                <a:lnTo>
                  <a:pt x="334" y="44"/>
                </a:lnTo>
                <a:lnTo>
                  <a:pt x="270" y="28"/>
                </a:lnTo>
                <a:lnTo>
                  <a:pt x="204" y="16"/>
                </a:lnTo>
                <a:lnTo>
                  <a:pt x="136" y="8"/>
                </a:lnTo>
                <a:lnTo>
                  <a:pt x="68" y="2"/>
                </a:lnTo>
                <a:lnTo>
                  <a:pt x="0" y="0"/>
                </a:lnTo>
                <a:lnTo>
                  <a:pt x="0" y="116"/>
                </a:lnTo>
                <a:lnTo>
                  <a:pt x="0" y="116"/>
                </a:lnTo>
                <a:lnTo>
                  <a:pt x="12" y="110"/>
                </a:lnTo>
                <a:lnTo>
                  <a:pt x="24" y="104"/>
                </a:lnTo>
                <a:lnTo>
                  <a:pt x="38" y="102"/>
                </a:lnTo>
                <a:lnTo>
                  <a:pt x="52" y="102"/>
                </a:lnTo>
                <a:lnTo>
                  <a:pt x="52" y="10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87" name="Freeform 8"/>
          <p:cNvSpPr/>
          <p:nvPr/>
        </p:nvSpPr>
        <p:spPr bwMode="auto">
          <a:xfrm>
            <a:off x="6013852" y="3199857"/>
            <a:ext cx="1641288" cy="1470557"/>
          </a:xfrm>
          <a:custGeom>
            <a:avLst/>
            <a:gdLst>
              <a:gd name="T0" fmla="*/ 1394 w 1498"/>
              <a:gd name="T1" fmla="*/ 72 h 1342"/>
              <a:gd name="T2" fmla="*/ 1366 w 1498"/>
              <a:gd name="T3" fmla="*/ 124 h 1342"/>
              <a:gd name="T4" fmla="*/ 1316 w 1498"/>
              <a:gd name="T5" fmla="*/ 152 h 1342"/>
              <a:gd name="T6" fmla="*/ 1274 w 1498"/>
              <a:gd name="T7" fmla="*/ 152 h 1342"/>
              <a:gd name="T8" fmla="*/ 1222 w 1498"/>
              <a:gd name="T9" fmla="*/ 124 h 1342"/>
              <a:gd name="T10" fmla="*/ 1194 w 1498"/>
              <a:gd name="T11" fmla="*/ 72 h 1342"/>
              <a:gd name="T12" fmla="*/ 1194 w 1498"/>
              <a:gd name="T13" fmla="*/ 38 h 1342"/>
              <a:gd name="T14" fmla="*/ 1208 w 1498"/>
              <a:gd name="T15" fmla="*/ 0 h 1342"/>
              <a:gd name="T16" fmla="*/ 1088 w 1498"/>
              <a:gd name="T17" fmla="*/ 48 h 1342"/>
              <a:gd name="T18" fmla="*/ 1068 w 1498"/>
              <a:gd name="T19" fmla="*/ 188 h 1342"/>
              <a:gd name="T20" fmla="*/ 1030 w 1498"/>
              <a:gd name="T21" fmla="*/ 320 h 1342"/>
              <a:gd name="T22" fmla="*/ 972 w 1498"/>
              <a:gd name="T23" fmla="*/ 444 h 1342"/>
              <a:gd name="T24" fmla="*/ 900 w 1498"/>
              <a:gd name="T25" fmla="*/ 556 h 1342"/>
              <a:gd name="T26" fmla="*/ 812 w 1498"/>
              <a:gd name="T27" fmla="*/ 658 h 1342"/>
              <a:gd name="T28" fmla="*/ 710 w 1498"/>
              <a:gd name="T29" fmla="*/ 746 h 1342"/>
              <a:gd name="T30" fmla="*/ 596 w 1498"/>
              <a:gd name="T31" fmla="*/ 818 h 1342"/>
              <a:gd name="T32" fmla="*/ 474 w 1498"/>
              <a:gd name="T33" fmla="*/ 874 h 1342"/>
              <a:gd name="T34" fmla="*/ 342 w 1498"/>
              <a:gd name="T35" fmla="*/ 914 h 1342"/>
              <a:gd name="T36" fmla="*/ 202 w 1498"/>
              <a:gd name="T37" fmla="*/ 932 h 1342"/>
              <a:gd name="T38" fmla="*/ 154 w 1498"/>
              <a:gd name="T39" fmla="*/ 1078 h 1342"/>
              <a:gd name="T40" fmla="*/ 146 w 1498"/>
              <a:gd name="T41" fmla="*/ 1090 h 1342"/>
              <a:gd name="T42" fmla="*/ 134 w 1498"/>
              <a:gd name="T43" fmla="*/ 1086 h 1342"/>
              <a:gd name="T44" fmla="*/ 92 w 1498"/>
              <a:gd name="T45" fmla="*/ 1064 h 1342"/>
              <a:gd name="T46" fmla="*/ 62 w 1498"/>
              <a:gd name="T47" fmla="*/ 1064 h 1342"/>
              <a:gd name="T48" fmla="*/ 22 w 1498"/>
              <a:gd name="T49" fmla="*/ 1086 h 1342"/>
              <a:gd name="T50" fmla="*/ 2 w 1498"/>
              <a:gd name="T51" fmla="*/ 1126 h 1342"/>
              <a:gd name="T52" fmla="*/ 2 w 1498"/>
              <a:gd name="T53" fmla="*/ 1156 h 1342"/>
              <a:gd name="T54" fmla="*/ 22 w 1498"/>
              <a:gd name="T55" fmla="*/ 1196 h 1342"/>
              <a:gd name="T56" fmla="*/ 62 w 1498"/>
              <a:gd name="T57" fmla="*/ 1218 h 1342"/>
              <a:gd name="T58" fmla="*/ 92 w 1498"/>
              <a:gd name="T59" fmla="*/ 1218 h 1342"/>
              <a:gd name="T60" fmla="*/ 134 w 1498"/>
              <a:gd name="T61" fmla="*/ 1196 h 1342"/>
              <a:gd name="T62" fmla="*/ 146 w 1498"/>
              <a:gd name="T63" fmla="*/ 1192 h 1342"/>
              <a:gd name="T64" fmla="*/ 154 w 1498"/>
              <a:gd name="T65" fmla="*/ 1204 h 1342"/>
              <a:gd name="T66" fmla="*/ 222 w 1498"/>
              <a:gd name="T67" fmla="*/ 1340 h 1342"/>
              <a:gd name="T68" fmla="*/ 424 w 1498"/>
              <a:gd name="T69" fmla="*/ 1314 h 1342"/>
              <a:gd name="T70" fmla="*/ 614 w 1498"/>
              <a:gd name="T71" fmla="*/ 1258 h 1342"/>
              <a:gd name="T72" fmla="*/ 792 w 1498"/>
              <a:gd name="T73" fmla="*/ 1178 h 1342"/>
              <a:gd name="T74" fmla="*/ 954 w 1498"/>
              <a:gd name="T75" fmla="*/ 1072 h 1342"/>
              <a:gd name="T76" fmla="*/ 1100 w 1498"/>
              <a:gd name="T77" fmla="*/ 946 h 1342"/>
              <a:gd name="T78" fmla="*/ 1226 w 1498"/>
              <a:gd name="T79" fmla="*/ 800 h 1342"/>
              <a:gd name="T80" fmla="*/ 1332 w 1498"/>
              <a:gd name="T81" fmla="*/ 638 h 1342"/>
              <a:gd name="T82" fmla="*/ 1412 w 1498"/>
              <a:gd name="T83" fmla="*/ 460 h 1342"/>
              <a:gd name="T84" fmla="*/ 1468 w 1498"/>
              <a:gd name="T85" fmla="*/ 270 h 1342"/>
              <a:gd name="T86" fmla="*/ 1494 w 1498"/>
              <a:gd name="T87" fmla="*/ 68 h 1342"/>
              <a:gd name="T88" fmla="*/ 1382 w 1498"/>
              <a:gd name="T89" fmla="*/ 0 h 1342"/>
              <a:gd name="T90" fmla="*/ 1396 w 1498"/>
              <a:gd name="T91" fmla="*/ 38 h 1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498" h="1342">
                <a:moveTo>
                  <a:pt x="1396" y="52"/>
                </a:moveTo>
                <a:lnTo>
                  <a:pt x="1396" y="52"/>
                </a:lnTo>
                <a:lnTo>
                  <a:pt x="1394" y="72"/>
                </a:lnTo>
                <a:lnTo>
                  <a:pt x="1388" y="92"/>
                </a:lnTo>
                <a:lnTo>
                  <a:pt x="1380" y="110"/>
                </a:lnTo>
                <a:lnTo>
                  <a:pt x="1366" y="124"/>
                </a:lnTo>
                <a:lnTo>
                  <a:pt x="1352" y="136"/>
                </a:lnTo>
                <a:lnTo>
                  <a:pt x="1334" y="146"/>
                </a:lnTo>
                <a:lnTo>
                  <a:pt x="1316" y="152"/>
                </a:lnTo>
                <a:lnTo>
                  <a:pt x="1294" y="154"/>
                </a:lnTo>
                <a:lnTo>
                  <a:pt x="1294" y="154"/>
                </a:lnTo>
                <a:lnTo>
                  <a:pt x="1274" y="152"/>
                </a:lnTo>
                <a:lnTo>
                  <a:pt x="1254" y="146"/>
                </a:lnTo>
                <a:lnTo>
                  <a:pt x="1238" y="136"/>
                </a:lnTo>
                <a:lnTo>
                  <a:pt x="1222" y="124"/>
                </a:lnTo>
                <a:lnTo>
                  <a:pt x="1210" y="110"/>
                </a:lnTo>
                <a:lnTo>
                  <a:pt x="1200" y="92"/>
                </a:lnTo>
                <a:lnTo>
                  <a:pt x="1194" y="72"/>
                </a:lnTo>
                <a:lnTo>
                  <a:pt x="1192" y="52"/>
                </a:lnTo>
                <a:lnTo>
                  <a:pt x="1192" y="52"/>
                </a:lnTo>
                <a:lnTo>
                  <a:pt x="1194" y="38"/>
                </a:lnTo>
                <a:lnTo>
                  <a:pt x="1196" y="26"/>
                </a:lnTo>
                <a:lnTo>
                  <a:pt x="1200" y="12"/>
                </a:lnTo>
                <a:lnTo>
                  <a:pt x="1208" y="0"/>
                </a:lnTo>
                <a:lnTo>
                  <a:pt x="1090" y="0"/>
                </a:lnTo>
                <a:lnTo>
                  <a:pt x="1090" y="0"/>
                </a:lnTo>
                <a:lnTo>
                  <a:pt x="1088" y="48"/>
                </a:lnTo>
                <a:lnTo>
                  <a:pt x="1084" y="96"/>
                </a:lnTo>
                <a:lnTo>
                  <a:pt x="1076" y="142"/>
                </a:lnTo>
                <a:lnTo>
                  <a:pt x="1068" y="188"/>
                </a:lnTo>
                <a:lnTo>
                  <a:pt x="1058" y="232"/>
                </a:lnTo>
                <a:lnTo>
                  <a:pt x="1044" y="276"/>
                </a:lnTo>
                <a:lnTo>
                  <a:pt x="1030" y="320"/>
                </a:lnTo>
                <a:lnTo>
                  <a:pt x="1012" y="362"/>
                </a:lnTo>
                <a:lnTo>
                  <a:pt x="994" y="402"/>
                </a:lnTo>
                <a:lnTo>
                  <a:pt x="972" y="444"/>
                </a:lnTo>
                <a:lnTo>
                  <a:pt x="950" y="482"/>
                </a:lnTo>
                <a:lnTo>
                  <a:pt x="926" y="520"/>
                </a:lnTo>
                <a:lnTo>
                  <a:pt x="900" y="556"/>
                </a:lnTo>
                <a:lnTo>
                  <a:pt x="872" y="592"/>
                </a:lnTo>
                <a:lnTo>
                  <a:pt x="842" y="626"/>
                </a:lnTo>
                <a:lnTo>
                  <a:pt x="812" y="658"/>
                </a:lnTo>
                <a:lnTo>
                  <a:pt x="780" y="688"/>
                </a:lnTo>
                <a:lnTo>
                  <a:pt x="746" y="718"/>
                </a:lnTo>
                <a:lnTo>
                  <a:pt x="710" y="746"/>
                </a:lnTo>
                <a:lnTo>
                  <a:pt x="674" y="772"/>
                </a:lnTo>
                <a:lnTo>
                  <a:pt x="636" y="796"/>
                </a:lnTo>
                <a:lnTo>
                  <a:pt x="596" y="818"/>
                </a:lnTo>
                <a:lnTo>
                  <a:pt x="556" y="840"/>
                </a:lnTo>
                <a:lnTo>
                  <a:pt x="516" y="858"/>
                </a:lnTo>
                <a:lnTo>
                  <a:pt x="474" y="874"/>
                </a:lnTo>
                <a:lnTo>
                  <a:pt x="430" y="890"/>
                </a:lnTo>
                <a:lnTo>
                  <a:pt x="386" y="902"/>
                </a:lnTo>
                <a:lnTo>
                  <a:pt x="342" y="914"/>
                </a:lnTo>
                <a:lnTo>
                  <a:pt x="296" y="922"/>
                </a:lnTo>
                <a:lnTo>
                  <a:pt x="248" y="928"/>
                </a:lnTo>
                <a:lnTo>
                  <a:pt x="202" y="932"/>
                </a:lnTo>
                <a:lnTo>
                  <a:pt x="154" y="934"/>
                </a:lnTo>
                <a:lnTo>
                  <a:pt x="154" y="1078"/>
                </a:lnTo>
                <a:lnTo>
                  <a:pt x="154" y="1078"/>
                </a:lnTo>
                <a:lnTo>
                  <a:pt x="152" y="1084"/>
                </a:lnTo>
                <a:lnTo>
                  <a:pt x="146" y="1090"/>
                </a:lnTo>
                <a:lnTo>
                  <a:pt x="146" y="1090"/>
                </a:lnTo>
                <a:lnTo>
                  <a:pt x="140" y="1090"/>
                </a:lnTo>
                <a:lnTo>
                  <a:pt x="134" y="1086"/>
                </a:lnTo>
                <a:lnTo>
                  <a:pt x="134" y="1086"/>
                </a:lnTo>
                <a:lnTo>
                  <a:pt x="122" y="1076"/>
                </a:lnTo>
                <a:lnTo>
                  <a:pt x="108" y="1070"/>
                </a:lnTo>
                <a:lnTo>
                  <a:pt x="92" y="1064"/>
                </a:lnTo>
                <a:lnTo>
                  <a:pt x="78" y="1064"/>
                </a:lnTo>
                <a:lnTo>
                  <a:pt x="78" y="1064"/>
                </a:lnTo>
                <a:lnTo>
                  <a:pt x="62" y="1064"/>
                </a:lnTo>
                <a:lnTo>
                  <a:pt x="48" y="1070"/>
                </a:lnTo>
                <a:lnTo>
                  <a:pt x="34" y="1076"/>
                </a:lnTo>
                <a:lnTo>
                  <a:pt x="22" y="1086"/>
                </a:lnTo>
                <a:lnTo>
                  <a:pt x="12" y="1098"/>
                </a:lnTo>
                <a:lnTo>
                  <a:pt x="6" y="1110"/>
                </a:lnTo>
                <a:lnTo>
                  <a:pt x="2" y="1126"/>
                </a:lnTo>
                <a:lnTo>
                  <a:pt x="0" y="1142"/>
                </a:lnTo>
                <a:lnTo>
                  <a:pt x="0" y="1142"/>
                </a:lnTo>
                <a:lnTo>
                  <a:pt x="2" y="1156"/>
                </a:lnTo>
                <a:lnTo>
                  <a:pt x="6" y="1172"/>
                </a:lnTo>
                <a:lnTo>
                  <a:pt x="12" y="1184"/>
                </a:lnTo>
                <a:lnTo>
                  <a:pt x="22" y="1196"/>
                </a:lnTo>
                <a:lnTo>
                  <a:pt x="34" y="1206"/>
                </a:lnTo>
                <a:lnTo>
                  <a:pt x="48" y="1212"/>
                </a:lnTo>
                <a:lnTo>
                  <a:pt x="62" y="1218"/>
                </a:lnTo>
                <a:lnTo>
                  <a:pt x="78" y="1220"/>
                </a:lnTo>
                <a:lnTo>
                  <a:pt x="78" y="1220"/>
                </a:lnTo>
                <a:lnTo>
                  <a:pt x="92" y="1218"/>
                </a:lnTo>
                <a:lnTo>
                  <a:pt x="108" y="1212"/>
                </a:lnTo>
                <a:lnTo>
                  <a:pt x="122" y="1206"/>
                </a:lnTo>
                <a:lnTo>
                  <a:pt x="134" y="1196"/>
                </a:lnTo>
                <a:lnTo>
                  <a:pt x="134" y="1196"/>
                </a:lnTo>
                <a:lnTo>
                  <a:pt x="140" y="1192"/>
                </a:lnTo>
                <a:lnTo>
                  <a:pt x="146" y="1192"/>
                </a:lnTo>
                <a:lnTo>
                  <a:pt x="146" y="1192"/>
                </a:lnTo>
                <a:lnTo>
                  <a:pt x="152" y="1198"/>
                </a:lnTo>
                <a:lnTo>
                  <a:pt x="154" y="1204"/>
                </a:lnTo>
                <a:lnTo>
                  <a:pt x="154" y="1342"/>
                </a:lnTo>
                <a:lnTo>
                  <a:pt x="154" y="1342"/>
                </a:lnTo>
                <a:lnTo>
                  <a:pt x="222" y="1340"/>
                </a:lnTo>
                <a:lnTo>
                  <a:pt x="290" y="1334"/>
                </a:lnTo>
                <a:lnTo>
                  <a:pt x="358" y="1326"/>
                </a:lnTo>
                <a:lnTo>
                  <a:pt x="424" y="1314"/>
                </a:lnTo>
                <a:lnTo>
                  <a:pt x="488" y="1298"/>
                </a:lnTo>
                <a:lnTo>
                  <a:pt x="552" y="1280"/>
                </a:lnTo>
                <a:lnTo>
                  <a:pt x="614" y="1258"/>
                </a:lnTo>
                <a:lnTo>
                  <a:pt x="674" y="1234"/>
                </a:lnTo>
                <a:lnTo>
                  <a:pt x="734" y="1206"/>
                </a:lnTo>
                <a:lnTo>
                  <a:pt x="792" y="1178"/>
                </a:lnTo>
                <a:lnTo>
                  <a:pt x="848" y="1144"/>
                </a:lnTo>
                <a:lnTo>
                  <a:pt x="902" y="1110"/>
                </a:lnTo>
                <a:lnTo>
                  <a:pt x="954" y="1072"/>
                </a:lnTo>
                <a:lnTo>
                  <a:pt x="1004" y="1032"/>
                </a:lnTo>
                <a:lnTo>
                  <a:pt x="1054" y="990"/>
                </a:lnTo>
                <a:lnTo>
                  <a:pt x="1100" y="946"/>
                </a:lnTo>
                <a:lnTo>
                  <a:pt x="1144" y="900"/>
                </a:lnTo>
                <a:lnTo>
                  <a:pt x="1186" y="850"/>
                </a:lnTo>
                <a:lnTo>
                  <a:pt x="1226" y="800"/>
                </a:lnTo>
                <a:lnTo>
                  <a:pt x="1264" y="748"/>
                </a:lnTo>
                <a:lnTo>
                  <a:pt x="1298" y="694"/>
                </a:lnTo>
                <a:lnTo>
                  <a:pt x="1332" y="638"/>
                </a:lnTo>
                <a:lnTo>
                  <a:pt x="1362" y="580"/>
                </a:lnTo>
                <a:lnTo>
                  <a:pt x="1388" y="520"/>
                </a:lnTo>
                <a:lnTo>
                  <a:pt x="1412" y="460"/>
                </a:lnTo>
                <a:lnTo>
                  <a:pt x="1434" y="398"/>
                </a:lnTo>
                <a:lnTo>
                  <a:pt x="1452" y="334"/>
                </a:lnTo>
                <a:lnTo>
                  <a:pt x="1468" y="270"/>
                </a:lnTo>
                <a:lnTo>
                  <a:pt x="1480" y="204"/>
                </a:lnTo>
                <a:lnTo>
                  <a:pt x="1490" y="136"/>
                </a:lnTo>
                <a:lnTo>
                  <a:pt x="1494" y="68"/>
                </a:lnTo>
                <a:lnTo>
                  <a:pt x="1498" y="0"/>
                </a:lnTo>
                <a:lnTo>
                  <a:pt x="1382" y="0"/>
                </a:lnTo>
                <a:lnTo>
                  <a:pt x="1382" y="0"/>
                </a:lnTo>
                <a:lnTo>
                  <a:pt x="1388" y="12"/>
                </a:lnTo>
                <a:lnTo>
                  <a:pt x="1392" y="26"/>
                </a:lnTo>
                <a:lnTo>
                  <a:pt x="1396" y="38"/>
                </a:lnTo>
                <a:lnTo>
                  <a:pt x="1396" y="52"/>
                </a:lnTo>
                <a:lnTo>
                  <a:pt x="1396" y="5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85" name="Freeform 6"/>
          <p:cNvSpPr/>
          <p:nvPr/>
        </p:nvSpPr>
        <p:spPr bwMode="auto">
          <a:xfrm>
            <a:off x="4683731" y="3031105"/>
            <a:ext cx="1472557" cy="1639309"/>
          </a:xfrm>
          <a:custGeom>
            <a:avLst/>
            <a:gdLst>
              <a:gd name="T0" fmla="*/ 1270 w 1344"/>
              <a:gd name="T1" fmla="*/ 1394 h 1496"/>
              <a:gd name="T2" fmla="*/ 1220 w 1344"/>
              <a:gd name="T3" fmla="*/ 1368 h 1496"/>
              <a:gd name="T4" fmla="*/ 1192 w 1344"/>
              <a:gd name="T5" fmla="*/ 1316 h 1496"/>
              <a:gd name="T6" fmla="*/ 1192 w 1344"/>
              <a:gd name="T7" fmla="*/ 1274 h 1496"/>
              <a:gd name="T8" fmla="*/ 1220 w 1344"/>
              <a:gd name="T9" fmla="*/ 1222 h 1496"/>
              <a:gd name="T10" fmla="*/ 1270 w 1344"/>
              <a:gd name="T11" fmla="*/ 1196 h 1496"/>
              <a:gd name="T12" fmla="*/ 1306 w 1344"/>
              <a:gd name="T13" fmla="*/ 1194 h 1496"/>
              <a:gd name="T14" fmla="*/ 1344 w 1344"/>
              <a:gd name="T15" fmla="*/ 1208 h 1496"/>
              <a:gd name="T16" fmla="*/ 1296 w 1344"/>
              <a:gd name="T17" fmla="*/ 1086 h 1496"/>
              <a:gd name="T18" fmla="*/ 1156 w 1344"/>
              <a:gd name="T19" fmla="*/ 1068 h 1496"/>
              <a:gd name="T20" fmla="*/ 1024 w 1344"/>
              <a:gd name="T21" fmla="*/ 1028 h 1496"/>
              <a:gd name="T22" fmla="*/ 900 w 1344"/>
              <a:gd name="T23" fmla="*/ 972 h 1496"/>
              <a:gd name="T24" fmla="*/ 788 w 1344"/>
              <a:gd name="T25" fmla="*/ 900 h 1496"/>
              <a:gd name="T26" fmla="*/ 686 w 1344"/>
              <a:gd name="T27" fmla="*/ 812 h 1496"/>
              <a:gd name="T28" fmla="*/ 598 w 1344"/>
              <a:gd name="T29" fmla="*/ 710 h 1496"/>
              <a:gd name="T30" fmla="*/ 524 w 1344"/>
              <a:gd name="T31" fmla="*/ 598 h 1496"/>
              <a:gd name="T32" fmla="*/ 468 w 1344"/>
              <a:gd name="T33" fmla="*/ 474 h 1496"/>
              <a:gd name="T34" fmla="*/ 430 w 1344"/>
              <a:gd name="T35" fmla="*/ 342 h 1496"/>
              <a:gd name="T36" fmla="*/ 410 w 1344"/>
              <a:gd name="T37" fmla="*/ 202 h 1496"/>
              <a:gd name="T38" fmla="*/ 266 w 1344"/>
              <a:gd name="T39" fmla="*/ 154 h 1496"/>
              <a:gd name="T40" fmla="*/ 254 w 1344"/>
              <a:gd name="T41" fmla="*/ 146 h 1496"/>
              <a:gd name="T42" fmla="*/ 258 w 1344"/>
              <a:gd name="T43" fmla="*/ 134 h 1496"/>
              <a:gd name="T44" fmla="*/ 280 w 1344"/>
              <a:gd name="T45" fmla="*/ 94 h 1496"/>
              <a:gd name="T46" fmla="*/ 280 w 1344"/>
              <a:gd name="T47" fmla="*/ 62 h 1496"/>
              <a:gd name="T48" fmla="*/ 258 w 1344"/>
              <a:gd name="T49" fmla="*/ 22 h 1496"/>
              <a:gd name="T50" fmla="*/ 218 w 1344"/>
              <a:gd name="T51" fmla="*/ 2 h 1496"/>
              <a:gd name="T52" fmla="*/ 188 w 1344"/>
              <a:gd name="T53" fmla="*/ 2 h 1496"/>
              <a:gd name="T54" fmla="*/ 148 w 1344"/>
              <a:gd name="T55" fmla="*/ 22 h 1496"/>
              <a:gd name="T56" fmla="*/ 126 w 1344"/>
              <a:gd name="T57" fmla="*/ 62 h 1496"/>
              <a:gd name="T58" fmla="*/ 126 w 1344"/>
              <a:gd name="T59" fmla="*/ 94 h 1496"/>
              <a:gd name="T60" fmla="*/ 148 w 1344"/>
              <a:gd name="T61" fmla="*/ 134 h 1496"/>
              <a:gd name="T62" fmla="*/ 150 w 1344"/>
              <a:gd name="T63" fmla="*/ 146 h 1496"/>
              <a:gd name="T64" fmla="*/ 140 w 1344"/>
              <a:gd name="T65" fmla="*/ 154 h 1496"/>
              <a:gd name="T66" fmla="*/ 2 w 1344"/>
              <a:gd name="T67" fmla="*/ 222 h 1496"/>
              <a:gd name="T68" fmla="*/ 30 w 1344"/>
              <a:gd name="T69" fmla="*/ 424 h 1496"/>
              <a:gd name="T70" fmla="*/ 84 w 1344"/>
              <a:gd name="T71" fmla="*/ 614 h 1496"/>
              <a:gd name="T72" fmla="*/ 166 w 1344"/>
              <a:gd name="T73" fmla="*/ 792 h 1496"/>
              <a:gd name="T74" fmla="*/ 272 w 1344"/>
              <a:gd name="T75" fmla="*/ 954 h 1496"/>
              <a:gd name="T76" fmla="*/ 398 w 1344"/>
              <a:gd name="T77" fmla="*/ 1100 h 1496"/>
              <a:gd name="T78" fmla="*/ 544 w 1344"/>
              <a:gd name="T79" fmla="*/ 1226 h 1496"/>
              <a:gd name="T80" fmla="*/ 706 w 1344"/>
              <a:gd name="T81" fmla="*/ 1332 h 1496"/>
              <a:gd name="T82" fmla="*/ 884 w 1344"/>
              <a:gd name="T83" fmla="*/ 1412 h 1496"/>
              <a:gd name="T84" fmla="*/ 1074 w 1344"/>
              <a:gd name="T85" fmla="*/ 1468 h 1496"/>
              <a:gd name="T86" fmla="*/ 1274 w 1344"/>
              <a:gd name="T87" fmla="*/ 1494 h 1496"/>
              <a:gd name="T88" fmla="*/ 1344 w 1344"/>
              <a:gd name="T89" fmla="*/ 1382 h 1496"/>
              <a:gd name="T90" fmla="*/ 1306 w 1344"/>
              <a:gd name="T91" fmla="*/ 1396 h 1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344" h="1496">
                <a:moveTo>
                  <a:pt x="1292" y="1398"/>
                </a:moveTo>
                <a:lnTo>
                  <a:pt x="1292" y="1398"/>
                </a:lnTo>
                <a:lnTo>
                  <a:pt x="1270" y="1394"/>
                </a:lnTo>
                <a:lnTo>
                  <a:pt x="1252" y="1390"/>
                </a:lnTo>
                <a:lnTo>
                  <a:pt x="1234" y="1380"/>
                </a:lnTo>
                <a:lnTo>
                  <a:pt x="1220" y="1368"/>
                </a:lnTo>
                <a:lnTo>
                  <a:pt x="1206" y="1352"/>
                </a:lnTo>
                <a:lnTo>
                  <a:pt x="1198" y="1334"/>
                </a:lnTo>
                <a:lnTo>
                  <a:pt x="1192" y="1316"/>
                </a:lnTo>
                <a:lnTo>
                  <a:pt x="1190" y="1296"/>
                </a:lnTo>
                <a:lnTo>
                  <a:pt x="1190" y="1296"/>
                </a:lnTo>
                <a:lnTo>
                  <a:pt x="1192" y="1274"/>
                </a:lnTo>
                <a:lnTo>
                  <a:pt x="1198" y="1256"/>
                </a:lnTo>
                <a:lnTo>
                  <a:pt x="1206" y="1238"/>
                </a:lnTo>
                <a:lnTo>
                  <a:pt x="1220" y="1222"/>
                </a:lnTo>
                <a:lnTo>
                  <a:pt x="1234" y="1210"/>
                </a:lnTo>
                <a:lnTo>
                  <a:pt x="1252" y="1202"/>
                </a:lnTo>
                <a:lnTo>
                  <a:pt x="1270" y="1196"/>
                </a:lnTo>
                <a:lnTo>
                  <a:pt x="1292" y="1194"/>
                </a:lnTo>
                <a:lnTo>
                  <a:pt x="1292" y="1194"/>
                </a:lnTo>
                <a:lnTo>
                  <a:pt x="1306" y="1194"/>
                </a:lnTo>
                <a:lnTo>
                  <a:pt x="1318" y="1196"/>
                </a:lnTo>
                <a:lnTo>
                  <a:pt x="1332" y="1202"/>
                </a:lnTo>
                <a:lnTo>
                  <a:pt x="1344" y="1208"/>
                </a:lnTo>
                <a:lnTo>
                  <a:pt x="1344" y="1088"/>
                </a:lnTo>
                <a:lnTo>
                  <a:pt x="1344" y="1088"/>
                </a:lnTo>
                <a:lnTo>
                  <a:pt x="1296" y="1086"/>
                </a:lnTo>
                <a:lnTo>
                  <a:pt x="1248" y="1082"/>
                </a:lnTo>
                <a:lnTo>
                  <a:pt x="1202" y="1076"/>
                </a:lnTo>
                <a:lnTo>
                  <a:pt x="1156" y="1068"/>
                </a:lnTo>
                <a:lnTo>
                  <a:pt x="1112" y="1056"/>
                </a:lnTo>
                <a:lnTo>
                  <a:pt x="1068" y="1044"/>
                </a:lnTo>
                <a:lnTo>
                  <a:pt x="1024" y="1028"/>
                </a:lnTo>
                <a:lnTo>
                  <a:pt x="982" y="1012"/>
                </a:lnTo>
                <a:lnTo>
                  <a:pt x="940" y="994"/>
                </a:lnTo>
                <a:lnTo>
                  <a:pt x="900" y="972"/>
                </a:lnTo>
                <a:lnTo>
                  <a:pt x="862" y="950"/>
                </a:lnTo>
                <a:lnTo>
                  <a:pt x="824" y="926"/>
                </a:lnTo>
                <a:lnTo>
                  <a:pt x="788" y="900"/>
                </a:lnTo>
                <a:lnTo>
                  <a:pt x="752" y="872"/>
                </a:lnTo>
                <a:lnTo>
                  <a:pt x="718" y="842"/>
                </a:lnTo>
                <a:lnTo>
                  <a:pt x="686" y="812"/>
                </a:lnTo>
                <a:lnTo>
                  <a:pt x="656" y="780"/>
                </a:lnTo>
                <a:lnTo>
                  <a:pt x="626" y="746"/>
                </a:lnTo>
                <a:lnTo>
                  <a:pt x="598" y="710"/>
                </a:lnTo>
                <a:lnTo>
                  <a:pt x="572" y="674"/>
                </a:lnTo>
                <a:lnTo>
                  <a:pt x="548" y="636"/>
                </a:lnTo>
                <a:lnTo>
                  <a:pt x="524" y="598"/>
                </a:lnTo>
                <a:lnTo>
                  <a:pt x="504" y="556"/>
                </a:lnTo>
                <a:lnTo>
                  <a:pt x="486" y="516"/>
                </a:lnTo>
                <a:lnTo>
                  <a:pt x="468" y="474"/>
                </a:lnTo>
                <a:lnTo>
                  <a:pt x="454" y="430"/>
                </a:lnTo>
                <a:lnTo>
                  <a:pt x="440" y="386"/>
                </a:lnTo>
                <a:lnTo>
                  <a:pt x="430" y="342"/>
                </a:lnTo>
                <a:lnTo>
                  <a:pt x="420" y="296"/>
                </a:lnTo>
                <a:lnTo>
                  <a:pt x="414" y="250"/>
                </a:lnTo>
                <a:lnTo>
                  <a:pt x="410" y="202"/>
                </a:lnTo>
                <a:lnTo>
                  <a:pt x="408" y="154"/>
                </a:lnTo>
                <a:lnTo>
                  <a:pt x="266" y="154"/>
                </a:lnTo>
                <a:lnTo>
                  <a:pt x="266" y="154"/>
                </a:lnTo>
                <a:lnTo>
                  <a:pt x="260" y="152"/>
                </a:lnTo>
                <a:lnTo>
                  <a:pt x="254" y="146"/>
                </a:lnTo>
                <a:lnTo>
                  <a:pt x="254" y="146"/>
                </a:lnTo>
                <a:lnTo>
                  <a:pt x="254" y="140"/>
                </a:lnTo>
                <a:lnTo>
                  <a:pt x="258" y="134"/>
                </a:lnTo>
                <a:lnTo>
                  <a:pt x="258" y="134"/>
                </a:lnTo>
                <a:lnTo>
                  <a:pt x="268" y="122"/>
                </a:lnTo>
                <a:lnTo>
                  <a:pt x="274" y="108"/>
                </a:lnTo>
                <a:lnTo>
                  <a:pt x="280" y="94"/>
                </a:lnTo>
                <a:lnTo>
                  <a:pt x="280" y="78"/>
                </a:lnTo>
                <a:lnTo>
                  <a:pt x="280" y="78"/>
                </a:lnTo>
                <a:lnTo>
                  <a:pt x="280" y="62"/>
                </a:lnTo>
                <a:lnTo>
                  <a:pt x="274" y="48"/>
                </a:lnTo>
                <a:lnTo>
                  <a:pt x="268" y="34"/>
                </a:lnTo>
                <a:lnTo>
                  <a:pt x="258" y="22"/>
                </a:lnTo>
                <a:lnTo>
                  <a:pt x="246" y="14"/>
                </a:lnTo>
                <a:lnTo>
                  <a:pt x="234" y="6"/>
                </a:lnTo>
                <a:lnTo>
                  <a:pt x="218" y="2"/>
                </a:lnTo>
                <a:lnTo>
                  <a:pt x="202" y="0"/>
                </a:lnTo>
                <a:lnTo>
                  <a:pt x="202" y="0"/>
                </a:lnTo>
                <a:lnTo>
                  <a:pt x="188" y="2"/>
                </a:lnTo>
                <a:lnTo>
                  <a:pt x="172" y="6"/>
                </a:lnTo>
                <a:lnTo>
                  <a:pt x="160" y="14"/>
                </a:lnTo>
                <a:lnTo>
                  <a:pt x="148" y="22"/>
                </a:lnTo>
                <a:lnTo>
                  <a:pt x="138" y="34"/>
                </a:lnTo>
                <a:lnTo>
                  <a:pt x="130" y="48"/>
                </a:lnTo>
                <a:lnTo>
                  <a:pt x="126" y="62"/>
                </a:lnTo>
                <a:lnTo>
                  <a:pt x="124" y="78"/>
                </a:lnTo>
                <a:lnTo>
                  <a:pt x="124" y="78"/>
                </a:lnTo>
                <a:lnTo>
                  <a:pt x="126" y="94"/>
                </a:lnTo>
                <a:lnTo>
                  <a:pt x="130" y="108"/>
                </a:lnTo>
                <a:lnTo>
                  <a:pt x="138" y="122"/>
                </a:lnTo>
                <a:lnTo>
                  <a:pt x="148" y="134"/>
                </a:lnTo>
                <a:lnTo>
                  <a:pt x="148" y="134"/>
                </a:lnTo>
                <a:lnTo>
                  <a:pt x="152" y="140"/>
                </a:lnTo>
                <a:lnTo>
                  <a:pt x="150" y="146"/>
                </a:lnTo>
                <a:lnTo>
                  <a:pt x="150" y="146"/>
                </a:lnTo>
                <a:lnTo>
                  <a:pt x="146" y="152"/>
                </a:lnTo>
                <a:lnTo>
                  <a:pt x="140" y="154"/>
                </a:lnTo>
                <a:lnTo>
                  <a:pt x="0" y="154"/>
                </a:lnTo>
                <a:lnTo>
                  <a:pt x="0" y="154"/>
                </a:lnTo>
                <a:lnTo>
                  <a:pt x="2" y="222"/>
                </a:lnTo>
                <a:lnTo>
                  <a:pt x="8" y="290"/>
                </a:lnTo>
                <a:lnTo>
                  <a:pt x="18" y="358"/>
                </a:lnTo>
                <a:lnTo>
                  <a:pt x="30" y="424"/>
                </a:lnTo>
                <a:lnTo>
                  <a:pt x="46" y="488"/>
                </a:lnTo>
                <a:lnTo>
                  <a:pt x="64" y="552"/>
                </a:lnTo>
                <a:lnTo>
                  <a:pt x="84" y="614"/>
                </a:lnTo>
                <a:lnTo>
                  <a:pt x="110" y="674"/>
                </a:lnTo>
                <a:lnTo>
                  <a:pt x="136" y="734"/>
                </a:lnTo>
                <a:lnTo>
                  <a:pt x="166" y="792"/>
                </a:lnTo>
                <a:lnTo>
                  <a:pt x="198" y="848"/>
                </a:lnTo>
                <a:lnTo>
                  <a:pt x="234" y="902"/>
                </a:lnTo>
                <a:lnTo>
                  <a:pt x="272" y="954"/>
                </a:lnTo>
                <a:lnTo>
                  <a:pt x="310" y="1004"/>
                </a:lnTo>
                <a:lnTo>
                  <a:pt x="354" y="1054"/>
                </a:lnTo>
                <a:lnTo>
                  <a:pt x="398" y="1100"/>
                </a:lnTo>
                <a:lnTo>
                  <a:pt x="444" y="1144"/>
                </a:lnTo>
                <a:lnTo>
                  <a:pt x="492" y="1186"/>
                </a:lnTo>
                <a:lnTo>
                  <a:pt x="544" y="1226"/>
                </a:lnTo>
                <a:lnTo>
                  <a:pt x="596" y="1264"/>
                </a:lnTo>
                <a:lnTo>
                  <a:pt x="650" y="1298"/>
                </a:lnTo>
                <a:lnTo>
                  <a:pt x="706" y="1332"/>
                </a:lnTo>
                <a:lnTo>
                  <a:pt x="764" y="1360"/>
                </a:lnTo>
                <a:lnTo>
                  <a:pt x="824" y="1388"/>
                </a:lnTo>
                <a:lnTo>
                  <a:pt x="884" y="1412"/>
                </a:lnTo>
                <a:lnTo>
                  <a:pt x="946" y="1434"/>
                </a:lnTo>
                <a:lnTo>
                  <a:pt x="1010" y="1452"/>
                </a:lnTo>
                <a:lnTo>
                  <a:pt x="1074" y="1468"/>
                </a:lnTo>
                <a:lnTo>
                  <a:pt x="1140" y="1480"/>
                </a:lnTo>
                <a:lnTo>
                  <a:pt x="1206" y="1488"/>
                </a:lnTo>
                <a:lnTo>
                  <a:pt x="1274" y="1494"/>
                </a:lnTo>
                <a:lnTo>
                  <a:pt x="1344" y="1496"/>
                </a:lnTo>
                <a:lnTo>
                  <a:pt x="1344" y="1382"/>
                </a:lnTo>
                <a:lnTo>
                  <a:pt x="1344" y="1382"/>
                </a:lnTo>
                <a:lnTo>
                  <a:pt x="1332" y="1388"/>
                </a:lnTo>
                <a:lnTo>
                  <a:pt x="1318" y="1394"/>
                </a:lnTo>
                <a:lnTo>
                  <a:pt x="1306" y="1396"/>
                </a:lnTo>
                <a:lnTo>
                  <a:pt x="1292" y="1398"/>
                </a:lnTo>
                <a:lnTo>
                  <a:pt x="1292" y="1398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4872360" y="1896028"/>
            <a:ext cx="2590144" cy="2628914"/>
            <a:chOff x="4798756" y="2114937"/>
            <a:chExt cx="2590481" cy="2628914"/>
          </a:xfrm>
        </p:grpSpPr>
        <p:sp>
          <p:nvSpPr>
            <p:cNvPr id="89" name="矩形 45"/>
            <p:cNvSpPr/>
            <p:nvPr/>
          </p:nvSpPr>
          <p:spPr>
            <a:xfrm rot="19102303">
              <a:off x="4798756" y="2389667"/>
              <a:ext cx="1462907" cy="727599"/>
            </a:xfrm>
            <a:custGeom>
              <a:avLst/>
              <a:gdLst>
                <a:gd name="connsiteX0" fmla="*/ 0 w 1511952"/>
                <a:gd name="connsiteY0" fmla="*/ 0 h 295978"/>
                <a:gd name="connsiteX1" fmla="*/ 1511952 w 1511952"/>
                <a:gd name="connsiteY1" fmla="*/ 0 h 295978"/>
                <a:gd name="connsiteX2" fmla="*/ 1511952 w 1511952"/>
                <a:gd name="connsiteY2" fmla="*/ 295978 h 295978"/>
                <a:gd name="connsiteX3" fmla="*/ 0 w 1511952"/>
                <a:gd name="connsiteY3" fmla="*/ 295978 h 295978"/>
                <a:gd name="connsiteX4" fmla="*/ 0 w 1511952"/>
                <a:gd name="connsiteY4" fmla="*/ 0 h 295978"/>
                <a:gd name="connsiteX0-1" fmla="*/ 0 w 1511952"/>
                <a:gd name="connsiteY0-2" fmla="*/ 105833 h 401811"/>
                <a:gd name="connsiteX1-3" fmla="*/ 1511952 w 1511952"/>
                <a:gd name="connsiteY1-4" fmla="*/ 105833 h 401811"/>
                <a:gd name="connsiteX2-5" fmla="*/ 1511952 w 1511952"/>
                <a:gd name="connsiteY2-6" fmla="*/ 401811 h 401811"/>
                <a:gd name="connsiteX3-7" fmla="*/ 0 w 1511952"/>
                <a:gd name="connsiteY3-8" fmla="*/ 401811 h 401811"/>
                <a:gd name="connsiteX4-9" fmla="*/ 0 w 1511952"/>
                <a:gd name="connsiteY4-10" fmla="*/ 105833 h 401811"/>
                <a:gd name="connsiteX0-11" fmla="*/ 0 w 1511952"/>
                <a:gd name="connsiteY0-12" fmla="*/ 171524 h 467502"/>
                <a:gd name="connsiteX1-13" fmla="*/ 1511952 w 1511952"/>
                <a:gd name="connsiteY1-14" fmla="*/ 171524 h 467502"/>
                <a:gd name="connsiteX2-15" fmla="*/ 1511952 w 1511952"/>
                <a:gd name="connsiteY2-16" fmla="*/ 467502 h 467502"/>
                <a:gd name="connsiteX3-17" fmla="*/ 0 w 1511952"/>
                <a:gd name="connsiteY3-18" fmla="*/ 467502 h 467502"/>
                <a:gd name="connsiteX4-19" fmla="*/ 0 w 1511952"/>
                <a:gd name="connsiteY4-20" fmla="*/ 171524 h 467502"/>
                <a:gd name="connsiteX0-21" fmla="*/ 0 w 1623871"/>
                <a:gd name="connsiteY0-22" fmla="*/ 216069 h 431085"/>
                <a:gd name="connsiteX1-23" fmla="*/ 1623871 w 1623871"/>
                <a:gd name="connsiteY1-24" fmla="*/ 135107 h 431085"/>
                <a:gd name="connsiteX2-25" fmla="*/ 1623871 w 1623871"/>
                <a:gd name="connsiteY2-26" fmla="*/ 431085 h 431085"/>
                <a:gd name="connsiteX3-27" fmla="*/ 111919 w 1623871"/>
                <a:gd name="connsiteY3-28" fmla="*/ 431085 h 431085"/>
                <a:gd name="connsiteX4-29" fmla="*/ 0 w 1623871"/>
                <a:gd name="connsiteY4-30" fmla="*/ 216069 h 431085"/>
                <a:gd name="connsiteX0-31" fmla="*/ 0 w 1811990"/>
                <a:gd name="connsiteY0-32" fmla="*/ 178613 h 393629"/>
                <a:gd name="connsiteX1-33" fmla="*/ 1811990 w 1811990"/>
                <a:gd name="connsiteY1-34" fmla="*/ 164326 h 393629"/>
                <a:gd name="connsiteX2-35" fmla="*/ 1623871 w 1811990"/>
                <a:gd name="connsiteY2-36" fmla="*/ 393629 h 393629"/>
                <a:gd name="connsiteX3-37" fmla="*/ 111919 w 1811990"/>
                <a:gd name="connsiteY3-38" fmla="*/ 393629 h 393629"/>
                <a:gd name="connsiteX4-39" fmla="*/ 0 w 1811990"/>
                <a:gd name="connsiteY4-40" fmla="*/ 178613 h 393629"/>
                <a:gd name="connsiteX0-41" fmla="*/ 0 w 1811990"/>
                <a:gd name="connsiteY0-42" fmla="*/ 313434 h 528450"/>
                <a:gd name="connsiteX1-43" fmla="*/ 1811990 w 1811990"/>
                <a:gd name="connsiteY1-44" fmla="*/ 299147 h 528450"/>
                <a:gd name="connsiteX2-45" fmla="*/ 1623871 w 1811990"/>
                <a:gd name="connsiteY2-46" fmla="*/ 528450 h 528450"/>
                <a:gd name="connsiteX3-47" fmla="*/ 111919 w 1811990"/>
                <a:gd name="connsiteY3-48" fmla="*/ 528450 h 528450"/>
                <a:gd name="connsiteX4-49" fmla="*/ 0 w 1811990"/>
                <a:gd name="connsiteY4-50" fmla="*/ 313434 h 528450"/>
                <a:gd name="connsiteX0-51" fmla="*/ 0 w 1811990"/>
                <a:gd name="connsiteY0-52" fmla="*/ 416193 h 631209"/>
                <a:gd name="connsiteX1-53" fmla="*/ 1811990 w 1811990"/>
                <a:gd name="connsiteY1-54" fmla="*/ 401906 h 631209"/>
                <a:gd name="connsiteX2-55" fmla="*/ 1623871 w 1811990"/>
                <a:gd name="connsiteY2-56" fmla="*/ 631209 h 631209"/>
                <a:gd name="connsiteX3-57" fmla="*/ 111919 w 1811990"/>
                <a:gd name="connsiteY3-58" fmla="*/ 631209 h 631209"/>
                <a:gd name="connsiteX4-59" fmla="*/ 0 w 1811990"/>
                <a:gd name="connsiteY4-60" fmla="*/ 416193 h 63120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11990" h="631209">
                  <a:moveTo>
                    <a:pt x="0" y="416193"/>
                  </a:moveTo>
                  <a:cubicBezTo>
                    <a:pt x="399208" y="-129114"/>
                    <a:pt x="1193706" y="-143401"/>
                    <a:pt x="1811990" y="401906"/>
                  </a:cubicBezTo>
                  <a:lnTo>
                    <a:pt x="1623871" y="631209"/>
                  </a:lnTo>
                  <a:lnTo>
                    <a:pt x="111919" y="631209"/>
                  </a:lnTo>
                  <a:lnTo>
                    <a:pt x="0" y="416193"/>
                  </a:lnTo>
                  <a:close/>
                </a:path>
              </a:pathLst>
            </a:custGeom>
          </p:spPr>
          <p:txBody>
            <a:bodyPr wrap="none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600" spc="200" dirty="0">
                  <a:solidFill>
                    <a:schemeClr val="bg1"/>
                  </a:solidFill>
                  <a:latin typeface="+mj-ea"/>
                  <a:ea typeface="+mj-ea"/>
                </a:rPr>
                <a:t>企业精神</a:t>
              </a:r>
              <a:endParaRPr lang="en-US" altLang="zh-CN" sz="1600" spc="2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90" name="矩形 45"/>
            <p:cNvSpPr/>
            <p:nvPr/>
          </p:nvSpPr>
          <p:spPr>
            <a:xfrm rot="3015817">
              <a:off x="6044902" y="2482590"/>
              <a:ext cx="1462906" cy="727600"/>
            </a:xfrm>
            <a:custGeom>
              <a:avLst/>
              <a:gdLst>
                <a:gd name="connsiteX0" fmla="*/ 0 w 1511952"/>
                <a:gd name="connsiteY0" fmla="*/ 0 h 295978"/>
                <a:gd name="connsiteX1" fmla="*/ 1511952 w 1511952"/>
                <a:gd name="connsiteY1" fmla="*/ 0 h 295978"/>
                <a:gd name="connsiteX2" fmla="*/ 1511952 w 1511952"/>
                <a:gd name="connsiteY2" fmla="*/ 295978 h 295978"/>
                <a:gd name="connsiteX3" fmla="*/ 0 w 1511952"/>
                <a:gd name="connsiteY3" fmla="*/ 295978 h 295978"/>
                <a:gd name="connsiteX4" fmla="*/ 0 w 1511952"/>
                <a:gd name="connsiteY4" fmla="*/ 0 h 295978"/>
                <a:gd name="connsiteX0-1" fmla="*/ 0 w 1511952"/>
                <a:gd name="connsiteY0-2" fmla="*/ 105833 h 401811"/>
                <a:gd name="connsiteX1-3" fmla="*/ 1511952 w 1511952"/>
                <a:gd name="connsiteY1-4" fmla="*/ 105833 h 401811"/>
                <a:gd name="connsiteX2-5" fmla="*/ 1511952 w 1511952"/>
                <a:gd name="connsiteY2-6" fmla="*/ 401811 h 401811"/>
                <a:gd name="connsiteX3-7" fmla="*/ 0 w 1511952"/>
                <a:gd name="connsiteY3-8" fmla="*/ 401811 h 401811"/>
                <a:gd name="connsiteX4-9" fmla="*/ 0 w 1511952"/>
                <a:gd name="connsiteY4-10" fmla="*/ 105833 h 401811"/>
                <a:gd name="connsiteX0-11" fmla="*/ 0 w 1511952"/>
                <a:gd name="connsiteY0-12" fmla="*/ 171524 h 467502"/>
                <a:gd name="connsiteX1-13" fmla="*/ 1511952 w 1511952"/>
                <a:gd name="connsiteY1-14" fmla="*/ 171524 h 467502"/>
                <a:gd name="connsiteX2-15" fmla="*/ 1511952 w 1511952"/>
                <a:gd name="connsiteY2-16" fmla="*/ 467502 h 467502"/>
                <a:gd name="connsiteX3-17" fmla="*/ 0 w 1511952"/>
                <a:gd name="connsiteY3-18" fmla="*/ 467502 h 467502"/>
                <a:gd name="connsiteX4-19" fmla="*/ 0 w 1511952"/>
                <a:gd name="connsiteY4-20" fmla="*/ 171524 h 467502"/>
                <a:gd name="connsiteX0-21" fmla="*/ 0 w 1623871"/>
                <a:gd name="connsiteY0-22" fmla="*/ 216069 h 431085"/>
                <a:gd name="connsiteX1-23" fmla="*/ 1623871 w 1623871"/>
                <a:gd name="connsiteY1-24" fmla="*/ 135107 h 431085"/>
                <a:gd name="connsiteX2-25" fmla="*/ 1623871 w 1623871"/>
                <a:gd name="connsiteY2-26" fmla="*/ 431085 h 431085"/>
                <a:gd name="connsiteX3-27" fmla="*/ 111919 w 1623871"/>
                <a:gd name="connsiteY3-28" fmla="*/ 431085 h 431085"/>
                <a:gd name="connsiteX4-29" fmla="*/ 0 w 1623871"/>
                <a:gd name="connsiteY4-30" fmla="*/ 216069 h 431085"/>
                <a:gd name="connsiteX0-31" fmla="*/ 0 w 1811990"/>
                <a:gd name="connsiteY0-32" fmla="*/ 178613 h 393629"/>
                <a:gd name="connsiteX1-33" fmla="*/ 1811990 w 1811990"/>
                <a:gd name="connsiteY1-34" fmla="*/ 164326 h 393629"/>
                <a:gd name="connsiteX2-35" fmla="*/ 1623871 w 1811990"/>
                <a:gd name="connsiteY2-36" fmla="*/ 393629 h 393629"/>
                <a:gd name="connsiteX3-37" fmla="*/ 111919 w 1811990"/>
                <a:gd name="connsiteY3-38" fmla="*/ 393629 h 393629"/>
                <a:gd name="connsiteX4-39" fmla="*/ 0 w 1811990"/>
                <a:gd name="connsiteY4-40" fmla="*/ 178613 h 393629"/>
                <a:gd name="connsiteX0-41" fmla="*/ 0 w 1811990"/>
                <a:gd name="connsiteY0-42" fmla="*/ 313434 h 528450"/>
                <a:gd name="connsiteX1-43" fmla="*/ 1811990 w 1811990"/>
                <a:gd name="connsiteY1-44" fmla="*/ 299147 h 528450"/>
                <a:gd name="connsiteX2-45" fmla="*/ 1623871 w 1811990"/>
                <a:gd name="connsiteY2-46" fmla="*/ 528450 h 528450"/>
                <a:gd name="connsiteX3-47" fmla="*/ 111919 w 1811990"/>
                <a:gd name="connsiteY3-48" fmla="*/ 528450 h 528450"/>
                <a:gd name="connsiteX4-49" fmla="*/ 0 w 1811990"/>
                <a:gd name="connsiteY4-50" fmla="*/ 313434 h 528450"/>
                <a:gd name="connsiteX0-51" fmla="*/ 0 w 1811990"/>
                <a:gd name="connsiteY0-52" fmla="*/ 416193 h 631209"/>
                <a:gd name="connsiteX1-53" fmla="*/ 1811990 w 1811990"/>
                <a:gd name="connsiteY1-54" fmla="*/ 401906 h 631209"/>
                <a:gd name="connsiteX2-55" fmla="*/ 1623871 w 1811990"/>
                <a:gd name="connsiteY2-56" fmla="*/ 631209 h 631209"/>
                <a:gd name="connsiteX3-57" fmla="*/ 111919 w 1811990"/>
                <a:gd name="connsiteY3-58" fmla="*/ 631209 h 631209"/>
                <a:gd name="connsiteX4-59" fmla="*/ 0 w 1811990"/>
                <a:gd name="connsiteY4-60" fmla="*/ 416193 h 63120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11990" h="631209">
                  <a:moveTo>
                    <a:pt x="0" y="416193"/>
                  </a:moveTo>
                  <a:cubicBezTo>
                    <a:pt x="399208" y="-129114"/>
                    <a:pt x="1193706" y="-143401"/>
                    <a:pt x="1811990" y="401906"/>
                  </a:cubicBezTo>
                  <a:lnTo>
                    <a:pt x="1623871" y="631209"/>
                  </a:lnTo>
                  <a:lnTo>
                    <a:pt x="111919" y="631209"/>
                  </a:lnTo>
                  <a:lnTo>
                    <a:pt x="0" y="416193"/>
                  </a:lnTo>
                  <a:close/>
                </a:path>
              </a:pathLst>
            </a:custGeom>
          </p:spPr>
          <p:txBody>
            <a:bodyPr wrap="none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600" spc="200" dirty="0">
                  <a:solidFill>
                    <a:schemeClr val="bg1"/>
                  </a:solidFill>
                  <a:latin typeface="+mj-ea"/>
                  <a:ea typeface="+mj-ea"/>
                </a:rPr>
                <a:t>企业宗旨</a:t>
              </a:r>
              <a:endParaRPr lang="en-US" altLang="zh-CN" sz="1600" spc="2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91" name="矩形 45"/>
            <p:cNvSpPr/>
            <p:nvPr/>
          </p:nvSpPr>
          <p:spPr>
            <a:xfrm rot="8284992">
              <a:off x="5926330" y="3698643"/>
              <a:ext cx="1462907" cy="727600"/>
            </a:xfrm>
            <a:custGeom>
              <a:avLst/>
              <a:gdLst>
                <a:gd name="connsiteX0" fmla="*/ 0 w 1511952"/>
                <a:gd name="connsiteY0" fmla="*/ 0 h 295978"/>
                <a:gd name="connsiteX1" fmla="*/ 1511952 w 1511952"/>
                <a:gd name="connsiteY1" fmla="*/ 0 h 295978"/>
                <a:gd name="connsiteX2" fmla="*/ 1511952 w 1511952"/>
                <a:gd name="connsiteY2" fmla="*/ 295978 h 295978"/>
                <a:gd name="connsiteX3" fmla="*/ 0 w 1511952"/>
                <a:gd name="connsiteY3" fmla="*/ 295978 h 295978"/>
                <a:gd name="connsiteX4" fmla="*/ 0 w 1511952"/>
                <a:gd name="connsiteY4" fmla="*/ 0 h 295978"/>
                <a:gd name="connsiteX0-1" fmla="*/ 0 w 1511952"/>
                <a:gd name="connsiteY0-2" fmla="*/ 105833 h 401811"/>
                <a:gd name="connsiteX1-3" fmla="*/ 1511952 w 1511952"/>
                <a:gd name="connsiteY1-4" fmla="*/ 105833 h 401811"/>
                <a:gd name="connsiteX2-5" fmla="*/ 1511952 w 1511952"/>
                <a:gd name="connsiteY2-6" fmla="*/ 401811 h 401811"/>
                <a:gd name="connsiteX3-7" fmla="*/ 0 w 1511952"/>
                <a:gd name="connsiteY3-8" fmla="*/ 401811 h 401811"/>
                <a:gd name="connsiteX4-9" fmla="*/ 0 w 1511952"/>
                <a:gd name="connsiteY4-10" fmla="*/ 105833 h 401811"/>
                <a:gd name="connsiteX0-11" fmla="*/ 0 w 1511952"/>
                <a:gd name="connsiteY0-12" fmla="*/ 171524 h 467502"/>
                <a:gd name="connsiteX1-13" fmla="*/ 1511952 w 1511952"/>
                <a:gd name="connsiteY1-14" fmla="*/ 171524 h 467502"/>
                <a:gd name="connsiteX2-15" fmla="*/ 1511952 w 1511952"/>
                <a:gd name="connsiteY2-16" fmla="*/ 467502 h 467502"/>
                <a:gd name="connsiteX3-17" fmla="*/ 0 w 1511952"/>
                <a:gd name="connsiteY3-18" fmla="*/ 467502 h 467502"/>
                <a:gd name="connsiteX4-19" fmla="*/ 0 w 1511952"/>
                <a:gd name="connsiteY4-20" fmla="*/ 171524 h 467502"/>
                <a:gd name="connsiteX0-21" fmla="*/ 0 w 1623871"/>
                <a:gd name="connsiteY0-22" fmla="*/ 216069 h 431085"/>
                <a:gd name="connsiteX1-23" fmla="*/ 1623871 w 1623871"/>
                <a:gd name="connsiteY1-24" fmla="*/ 135107 h 431085"/>
                <a:gd name="connsiteX2-25" fmla="*/ 1623871 w 1623871"/>
                <a:gd name="connsiteY2-26" fmla="*/ 431085 h 431085"/>
                <a:gd name="connsiteX3-27" fmla="*/ 111919 w 1623871"/>
                <a:gd name="connsiteY3-28" fmla="*/ 431085 h 431085"/>
                <a:gd name="connsiteX4-29" fmla="*/ 0 w 1623871"/>
                <a:gd name="connsiteY4-30" fmla="*/ 216069 h 431085"/>
                <a:gd name="connsiteX0-31" fmla="*/ 0 w 1811990"/>
                <a:gd name="connsiteY0-32" fmla="*/ 178613 h 393629"/>
                <a:gd name="connsiteX1-33" fmla="*/ 1811990 w 1811990"/>
                <a:gd name="connsiteY1-34" fmla="*/ 164326 h 393629"/>
                <a:gd name="connsiteX2-35" fmla="*/ 1623871 w 1811990"/>
                <a:gd name="connsiteY2-36" fmla="*/ 393629 h 393629"/>
                <a:gd name="connsiteX3-37" fmla="*/ 111919 w 1811990"/>
                <a:gd name="connsiteY3-38" fmla="*/ 393629 h 393629"/>
                <a:gd name="connsiteX4-39" fmla="*/ 0 w 1811990"/>
                <a:gd name="connsiteY4-40" fmla="*/ 178613 h 393629"/>
                <a:gd name="connsiteX0-41" fmla="*/ 0 w 1811990"/>
                <a:gd name="connsiteY0-42" fmla="*/ 313434 h 528450"/>
                <a:gd name="connsiteX1-43" fmla="*/ 1811990 w 1811990"/>
                <a:gd name="connsiteY1-44" fmla="*/ 299147 h 528450"/>
                <a:gd name="connsiteX2-45" fmla="*/ 1623871 w 1811990"/>
                <a:gd name="connsiteY2-46" fmla="*/ 528450 h 528450"/>
                <a:gd name="connsiteX3-47" fmla="*/ 111919 w 1811990"/>
                <a:gd name="connsiteY3-48" fmla="*/ 528450 h 528450"/>
                <a:gd name="connsiteX4-49" fmla="*/ 0 w 1811990"/>
                <a:gd name="connsiteY4-50" fmla="*/ 313434 h 528450"/>
                <a:gd name="connsiteX0-51" fmla="*/ 0 w 1811990"/>
                <a:gd name="connsiteY0-52" fmla="*/ 416193 h 631209"/>
                <a:gd name="connsiteX1-53" fmla="*/ 1811990 w 1811990"/>
                <a:gd name="connsiteY1-54" fmla="*/ 401906 h 631209"/>
                <a:gd name="connsiteX2-55" fmla="*/ 1623871 w 1811990"/>
                <a:gd name="connsiteY2-56" fmla="*/ 631209 h 631209"/>
                <a:gd name="connsiteX3-57" fmla="*/ 111919 w 1811990"/>
                <a:gd name="connsiteY3-58" fmla="*/ 631209 h 631209"/>
                <a:gd name="connsiteX4-59" fmla="*/ 0 w 1811990"/>
                <a:gd name="connsiteY4-60" fmla="*/ 416193 h 63120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11990" h="631209">
                  <a:moveTo>
                    <a:pt x="0" y="416193"/>
                  </a:moveTo>
                  <a:cubicBezTo>
                    <a:pt x="399208" y="-129114"/>
                    <a:pt x="1193706" y="-143401"/>
                    <a:pt x="1811990" y="401906"/>
                  </a:cubicBezTo>
                  <a:lnTo>
                    <a:pt x="1623871" y="631209"/>
                  </a:lnTo>
                  <a:lnTo>
                    <a:pt x="111919" y="631209"/>
                  </a:lnTo>
                  <a:lnTo>
                    <a:pt x="0" y="416193"/>
                  </a:lnTo>
                  <a:close/>
                </a:path>
              </a:pathLst>
            </a:custGeom>
          </p:spPr>
          <p:txBody>
            <a:bodyPr wrap="none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600" spc="200" dirty="0">
                  <a:solidFill>
                    <a:schemeClr val="bg1"/>
                  </a:solidFill>
                  <a:latin typeface="+mj-ea"/>
                  <a:ea typeface="+mj-ea"/>
                </a:rPr>
                <a:t>服务理念</a:t>
              </a:r>
              <a:endParaRPr lang="en-US" altLang="zh-CN" sz="1600" spc="2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92" name="矩形 45"/>
            <p:cNvSpPr/>
            <p:nvPr/>
          </p:nvSpPr>
          <p:spPr>
            <a:xfrm rot="13772023">
              <a:off x="4744301" y="3648598"/>
              <a:ext cx="1462907" cy="727600"/>
            </a:xfrm>
            <a:custGeom>
              <a:avLst/>
              <a:gdLst>
                <a:gd name="connsiteX0" fmla="*/ 0 w 1511952"/>
                <a:gd name="connsiteY0" fmla="*/ 0 h 295978"/>
                <a:gd name="connsiteX1" fmla="*/ 1511952 w 1511952"/>
                <a:gd name="connsiteY1" fmla="*/ 0 h 295978"/>
                <a:gd name="connsiteX2" fmla="*/ 1511952 w 1511952"/>
                <a:gd name="connsiteY2" fmla="*/ 295978 h 295978"/>
                <a:gd name="connsiteX3" fmla="*/ 0 w 1511952"/>
                <a:gd name="connsiteY3" fmla="*/ 295978 h 295978"/>
                <a:gd name="connsiteX4" fmla="*/ 0 w 1511952"/>
                <a:gd name="connsiteY4" fmla="*/ 0 h 295978"/>
                <a:gd name="connsiteX0-1" fmla="*/ 0 w 1511952"/>
                <a:gd name="connsiteY0-2" fmla="*/ 105833 h 401811"/>
                <a:gd name="connsiteX1-3" fmla="*/ 1511952 w 1511952"/>
                <a:gd name="connsiteY1-4" fmla="*/ 105833 h 401811"/>
                <a:gd name="connsiteX2-5" fmla="*/ 1511952 w 1511952"/>
                <a:gd name="connsiteY2-6" fmla="*/ 401811 h 401811"/>
                <a:gd name="connsiteX3-7" fmla="*/ 0 w 1511952"/>
                <a:gd name="connsiteY3-8" fmla="*/ 401811 h 401811"/>
                <a:gd name="connsiteX4-9" fmla="*/ 0 w 1511952"/>
                <a:gd name="connsiteY4-10" fmla="*/ 105833 h 401811"/>
                <a:gd name="connsiteX0-11" fmla="*/ 0 w 1511952"/>
                <a:gd name="connsiteY0-12" fmla="*/ 171524 h 467502"/>
                <a:gd name="connsiteX1-13" fmla="*/ 1511952 w 1511952"/>
                <a:gd name="connsiteY1-14" fmla="*/ 171524 h 467502"/>
                <a:gd name="connsiteX2-15" fmla="*/ 1511952 w 1511952"/>
                <a:gd name="connsiteY2-16" fmla="*/ 467502 h 467502"/>
                <a:gd name="connsiteX3-17" fmla="*/ 0 w 1511952"/>
                <a:gd name="connsiteY3-18" fmla="*/ 467502 h 467502"/>
                <a:gd name="connsiteX4-19" fmla="*/ 0 w 1511952"/>
                <a:gd name="connsiteY4-20" fmla="*/ 171524 h 467502"/>
                <a:gd name="connsiteX0-21" fmla="*/ 0 w 1623871"/>
                <a:gd name="connsiteY0-22" fmla="*/ 216069 h 431085"/>
                <a:gd name="connsiteX1-23" fmla="*/ 1623871 w 1623871"/>
                <a:gd name="connsiteY1-24" fmla="*/ 135107 h 431085"/>
                <a:gd name="connsiteX2-25" fmla="*/ 1623871 w 1623871"/>
                <a:gd name="connsiteY2-26" fmla="*/ 431085 h 431085"/>
                <a:gd name="connsiteX3-27" fmla="*/ 111919 w 1623871"/>
                <a:gd name="connsiteY3-28" fmla="*/ 431085 h 431085"/>
                <a:gd name="connsiteX4-29" fmla="*/ 0 w 1623871"/>
                <a:gd name="connsiteY4-30" fmla="*/ 216069 h 431085"/>
                <a:gd name="connsiteX0-31" fmla="*/ 0 w 1811990"/>
                <a:gd name="connsiteY0-32" fmla="*/ 178613 h 393629"/>
                <a:gd name="connsiteX1-33" fmla="*/ 1811990 w 1811990"/>
                <a:gd name="connsiteY1-34" fmla="*/ 164326 h 393629"/>
                <a:gd name="connsiteX2-35" fmla="*/ 1623871 w 1811990"/>
                <a:gd name="connsiteY2-36" fmla="*/ 393629 h 393629"/>
                <a:gd name="connsiteX3-37" fmla="*/ 111919 w 1811990"/>
                <a:gd name="connsiteY3-38" fmla="*/ 393629 h 393629"/>
                <a:gd name="connsiteX4-39" fmla="*/ 0 w 1811990"/>
                <a:gd name="connsiteY4-40" fmla="*/ 178613 h 393629"/>
                <a:gd name="connsiteX0-41" fmla="*/ 0 w 1811990"/>
                <a:gd name="connsiteY0-42" fmla="*/ 313434 h 528450"/>
                <a:gd name="connsiteX1-43" fmla="*/ 1811990 w 1811990"/>
                <a:gd name="connsiteY1-44" fmla="*/ 299147 h 528450"/>
                <a:gd name="connsiteX2-45" fmla="*/ 1623871 w 1811990"/>
                <a:gd name="connsiteY2-46" fmla="*/ 528450 h 528450"/>
                <a:gd name="connsiteX3-47" fmla="*/ 111919 w 1811990"/>
                <a:gd name="connsiteY3-48" fmla="*/ 528450 h 528450"/>
                <a:gd name="connsiteX4-49" fmla="*/ 0 w 1811990"/>
                <a:gd name="connsiteY4-50" fmla="*/ 313434 h 528450"/>
                <a:gd name="connsiteX0-51" fmla="*/ 0 w 1811990"/>
                <a:gd name="connsiteY0-52" fmla="*/ 416193 h 631209"/>
                <a:gd name="connsiteX1-53" fmla="*/ 1811990 w 1811990"/>
                <a:gd name="connsiteY1-54" fmla="*/ 401906 h 631209"/>
                <a:gd name="connsiteX2-55" fmla="*/ 1623871 w 1811990"/>
                <a:gd name="connsiteY2-56" fmla="*/ 631209 h 631209"/>
                <a:gd name="connsiteX3-57" fmla="*/ 111919 w 1811990"/>
                <a:gd name="connsiteY3-58" fmla="*/ 631209 h 631209"/>
                <a:gd name="connsiteX4-59" fmla="*/ 0 w 1811990"/>
                <a:gd name="connsiteY4-60" fmla="*/ 416193 h 63120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11990" h="631209">
                  <a:moveTo>
                    <a:pt x="0" y="416193"/>
                  </a:moveTo>
                  <a:cubicBezTo>
                    <a:pt x="399208" y="-129114"/>
                    <a:pt x="1193706" y="-143401"/>
                    <a:pt x="1811990" y="401906"/>
                  </a:cubicBezTo>
                  <a:lnTo>
                    <a:pt x="1623871" y="631209"/>
                  </a:lnTo>
                  <a:lnTo>
                    <a:pt x="111919" y="631209"/>
                  </a:lnTo>
                  <a:lnTo>
                    <a:pt x="0" y="416193"/>
                  </a:lnTo>
                  <a:close/>
                </a:path>
              </a:pathLst>
            </a:custGeom>
          </p:spPr>
          <p:txBody>
            <a:bodyPr wrap="none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600" spc="200" dirty="0">
                  <a:solidFill>
                    <a:schemeClr val="bg1"/>
                  </a:solidFill>
                  <a:latin typeface="+mj-ea"/>
                  <a:ea typeface="+mj-ea"/>
                </a:rPr>
                <a:t>经营理念</a:t>
              </a:r>
              <a:endParaRPr lang="en-US" altLang="zh-CN" sz="1600" spc="2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94" name="矩形 93"/>
          <p:cNvSpPr/>
          <p:nvPr/>
        </p:nvSpPr>
        <p:spPr>
          <a:xfrm>
            <a:off x="7954884" y="1799249"/>
            <a:ext cx="29656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质量第一、诚信为本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我们坚持以客户为中心，快速响应客户需求持续为客户创造长期价值进而成就客户</a:t>
            </a:r>
            <a:endParaRPr lang="en-US" altLang="zh-CN" sz="10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95" name="矩形 94"/>
          <p:cNvSpPr/>
          <p:nvPr/>
        </p:nvSpPr>
        <p:spPr>
          <a:xfrm>
            <a:off x="7954884" y="3631972"/>
            <a:ext cx="29656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用户至上、用心服务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我们坚持以客户为中心，快速响应客户需求持续为客户创造长期价值进而成就客户</a:t>
            </a:r>
            <a:endParaRPr lang="en-US" altLang="zh-CN" sz="10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96" name="矩形 95"/>
          <p:cNvSpPr/>
          <p:nvPr/>
        </p:nvSpPr>
        <p:spPr>
          <a:xfrm>
            <a:off x="1418336" y="1799249"/>
            <a:ext cx="29656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Aft>
                <a:spcPts val="600"/>
              </a:spcAft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求实、创新、团结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 algn="r">
              <a:lnSpc>
                <a:spcPct val="150000"/>
              </a:lnSpc>
              <a:spcAft>
                <a:spcPts val="600"/>
              </a:spcAft>
            </a:pP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我们坚持以客户为中心，快速响应客户需求持续为客户创造长期价值进而成就客户</a:t>
            </a:r>
            <a:endParaRPr lang="en-US" altLang="zh-CN" sz="10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1418336" y="3631972"/>
            <a:ext cx="29656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Aft>
                <a:spcPts val="600"/>
              </a:spcAft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科学管理、诚信经营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 algn="r">
              <a:lnSpc>
                <a:spcPct val="150000"/>
              </a:lnSpc>
              <a:spcAft>
                <a:spcPts val="600"/>
              </a:spcAft>
            </a:pP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我们坚持以客户为中心，快速响应客户需求持续为客户创造长期价值进而成就客户</a:t>
            </a:r>
            <a:endParaRPr lang="en-US" altLang="zh-CN" sz="10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5229107" y="2245162"/>
            <a:ext cx="1880655" cy="1880899"/>
            <a:chOff x="5155549" y="2464069"/>
            <a:chExt cx="1880900" cy="1880899"/>
          </a:xfrm>
        </p:grpSpPr>
        <p:sp>
          <p:nvSpPr>
            <p:cNvPr id="93" name="椭圆 92"/>
            <p:cNvSpPr/>
            <p:nvPr/>
          </p:nvSpPr>
          <p:spPr>
            <a:xfrm>
              <a:off x="5155549" y="2464069"/>
              <a:ext cx="1880900" cy="188089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5644595" y="2927466"/>
              <a:ext cx="902811" cy="954107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1"/>
                  </a:solidFill>
                  <a:latin typeface="+mj-ea"/>
                  <a:ea typeface="+mj-ea"/>
                </a:rPr>
                <a:t>企业</a:t>
              </a:r>
              <a:endParaRPr lang="en-US" altLang="zh-CN" sz="2800" dirty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 algn="ctr"/>
              <a:r>
                <a:rPr lang="zh-CN" altLang="en-US" sz="2800" dirty="0">
                  <a:solidFill>
                    <a:schemeClr val="bg1"/>
                  </a:solidFill>
                  <a:latin typeface="+mj-ea"/>
                  <a:ea typeface="+mj-ea"/>
                </a:rPr>
                <a:t>文化</a:t>
              </a:r>
            </a:p>
          </p:txBody>
        </p:sp>
      </p:grp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cs typeface="+mn-ea"/>
              </a:rPr>
              <a:t>单击此处添加标题</a:t>
            </a:r>
            <a:endParaRPr lang="zh-CN" alt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4" grpId="0" animBg="1"/>
      <p:bldP spid="86" grpId="0" animBg="1"/>
      <p:bldP spid="87" grpId="0" animBg="1"/>
      <p:bldP spid="85" grpId="0" animBg="1"/>
      <p:bldP spid="94" grpId="0"/>
      <p:bldP spid="95" grpId="0"/>
      <p:bldP spid="96" grpId="0"/>
      <p:bldP spid="9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组合 70"/>
          <p:cNvGrpSpPr/>
          <p:nvPr/>
        </p:nvGrpSpPr>
        <p:grpSpPr>
          <a:xfrm>
            <a:off x="3912028" y="5123930"/>
            <a:ext cx="789037" cy="246222"/>
            <a:chOff x="3911742" y="5123930"/>
            <a:chExt cx="789140" cy="246222"/>
          </a:xfrm>
        </p:grpSpPr>
        <p:sp>
          <p:nvSpPr>
            <p:cNvPr id="73" name="矩形 72"/>
            <p:cNvSpPr/>
            <p:nvPr/>
          </p:nvSpPr>
          <p:spPr>
            <a:xfrm>
              <a:off x="3911742" y="5181263"/>
              <a:ext cx="130472" cy="1304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74" name="矩形 73"/>
            <p:cNvSpPr/>
            <p:nvPr/>
          </p:nvSpPr>
          <p:spPr>
            <a:xfrm>
              <a:off x="4003255" y="5123930"/>
              <a:ext cx="697627" cy="2462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solidFill>
                    <a:schemeClr val="accent1"/>
                  </a:solidFill>
                  <a:latin typeface="+mn-ea"/>
                </a:rPr>
                <a:t>网页设计</a:t>
              </a:r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5075250" y="5129686"/>
            <a:ext cx="816776" cy="246221"/>
            <a:chOff x="5075117" y="5129684"/>
            <a:chExt cx="816883" cy="246221"/>
          </a:xfrm>
        </p:grpSpPr>
        <p:sp>
          <p:nvSpPr>
            <p:cNvPr id="82" name="矩形 81"/>
            <p:cNvSpPr/>
            <p:nvPr/>
          </p:nvSpPr>
          <p:spPr>
            <a:xfrm>
              <a:off x="5075117" y="5181262"/>
              <a:ext cx="130472" cy="13047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83" name="矩形 82"/>
            <p:cNvSpPr/>
            <p:nvPr/>
          </p:nvSpPr>
          <p:spPr>
            <a:xfrm>
              <a:off x="5167027" y="5129684"/>
              <a:ext cx="724973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00" dirty="0">
                  <a:solidFill>
                    <a:schemeClr val="accent1"/>
                  </a:solidFill>
                  <a:latin typeface="+mn-ea"/>
                </a:rPr>
                <a:t>Web</a:t>
              </a:r>
              <a:r>
                <a:rPr lang="zh-CN" altLang="en-US" sz="1000" dirty="0">
                  <a:solidFill>
                    <a:schemeClr val="accent1"/>
                  </a:solidFill>
                  <a:latin typeface="+mn-ea"/>
                </a:rPr>
                <a:t>开发</a:t>
              </a: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6265980" y="5123932"/>
            <a:ext cx="778413" cy="246221"/>
            <a:chOff x="6266001" y="5123930"/>
            <a:chExt cx="778514" cy="246221"/>
          </a:xfrm>
        </p:grpSpPr>
        <p:sp>
          <p:nvSpPr>
            <p:cNvPr id="85" name="矩形 84"/>
            <p:cNvSpPr/>
            <p:nvPr/>
          </p:nvSpPr>
          <p:spPr>
            <a:xfrm>
              <a:off x="6266001" y="5181263"/>
              <a:ext cx="130472" cy="13047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86" name="矩形 85"/>
            <p:cNvSpPr/>
            <p:nvPr/>
          </p:nvSpPr>
          <p:spPr>
            <a:xfrm>
              <a:off x="6356417" y="5123930"/>
              <a:ext cx="68809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00" dirty="0">
                  <a:solidFill>
                    <a:schemeClr val="accent1"/>
                  </a:solidFill>
                  <a:latin typeface="+mn-ea"/>
                </a:rPr>
                <a:t>APP</a:t>
              </a:r>
              <a:r>
                <a:rPr lang="zh-CN" altLang="en-US" sz="1000" dirty="0">
                  <a:solidFill>
                    <a:schemeClr val="accent1"/>
                  </a:solidFill>
                  <a:latin typeface="+mn-ea"/>
                </a:rPr>
                <a:t>开发</a:t>
              </a: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7418426" y="5123930"/>
            <a:ext cx="787940" cy="246222"/>
            <a:chOff x="7418597" y="5123930"/>
            <a:chExt cx="788043" cy="246222"/>
          </a:xfrm>
        </p:grpSpPr>
        <p:sp>
          <p:nvSpPr>
            <p:cNvPr id="88" name="矩形 87"/>
            <p:cNvSpPr/>
            <p:nvPr/>
          </p:nvSpPr>
          <p:spPr>
            <a:xfrm>
              <a:off x="7418597" y="5181263"/>
              <a:ext cx="130472" cy="1304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89" name="矩形 88"/>
            <p:cNvSpPr/>
            <p:nvPr/>
          </p:nvSpPr>
          <p:spPr>
            <a:xfrm>
              <a:off x="7509013" y="5123930"/>
              <a:ext cx="697627" cy="2462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solidFill>
                    <a:schemeClr val="accent1"/>
                  </a:solidFill>
                  <a:latin typeface="+mn-ea"/>
                </a:rPr>
                <a:t>品牌建设</a:t>
              </a:r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4736356" y="2230774"/>
            <a:ext cx="2692257" cy="2529913"/>
            <a:chOff x="4736177" y="2152650"/>
            <a:chExt cx="2692607" cy="2529913"/>
          </a:xfrm>
        </p:grpSpPr>
        <p:sp>
          <p:nvSpPr>
            <p:cNvPr id="91" name="矩形 90"/>
            <p:cNvSpPr/>
            <p:nvPr/>
          </p:nvSpPr>
          <p:spPr>
            <a:xfrm>
              <a:off x="5861907" y="4436343"/>
              <a:ext cx="441146" cy="246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000" dirty="0">
                  <a:solidFill>
                    <a:schemeClr val="accent1"/>
                  </a:solidFill>
                  <a:latin typeface="+mn-ea"/>
                </a:rPr>
                <a:t>二月</a:t>
              </a:r>
            </a:p>
          </p:txBody>
        </p:sp>
        <p:sp>
          <p:nvSpPr>
            <p:cNvPr id="92" name="矩形 91"/>
            <p:cNvSpPr/>
            <p:nvPr/>
          </p:nvSpPr>
          <p:spPr>
            <a:xfrm>
              <a:off x="4904465" y="3730459"/>
              <a:ext cx="500549" cy="6904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93" name="矩形 92"/>
            <p:cNvSpPr/>
            <p:nvPr/>
          </p:nvSpPr>
          <p:spPr>
            <a:xfrm>
              <a:off x="5522960" y="3416897"/>
              <a:ext cx="500549" cy="100397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94" name="矩形 93"/>
            <p:cNvSpPr/>
            <p:nvPr/>
          </p:nvSpPr>
          <p:spPr>
            <a:xfrm>
              <a:off x="6141454" y="2412923"/>
              <a:ext cx="500549" cy="200794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95" name="矩形 94"/>
            <p:cNvSpPr/>
            <p:nvPr/>
          </p:nvSpPr>
          <p:spPr>
            <a:xfrm>
              <a:off x="6759949" y="2873198"/>
              <a:ext cx="500549" cy="154767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96" name="矩形 95"/>
            <p:cNvSpPr/>
            <p:nvPr/>
          </p:nvSpPr>
          <p:spPr>
            <a:xfrm>
              <a:off x="4915337" y="3462924"/>
              <a:ext cx="44922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00" dirty="0">
                  <a:solidFill>
                    <a:schemeClr val="accent1"/>
                  </a:solidFill>
                  <a:latin typeface="+mn-ea"/>
                </a:rPr>
                <a:t>15%</a:t>
              </a:r>
              <a:endParaRPr lang="zh-CN" altLang="en-US" sz="1000" dirty="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5548622" y="3148391"/>
              <a:ext cx="44922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00" dirty="0">
                  <a:solidFill>
                    <a:schemeClr val="accent1"/>
                  </a:solidFill>
                  <a:latin typeface="+mn-ea"/>
                </a:rPr>
                <a:t>22%</a:t>
              </a:r>
              <a:endParaRPr lang="zh-CN" altLang="en-US" sz="1000" dirty="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6161532" y="2152650"/>
              <a:ext cx="44922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00" dirty="0">
                  <a:solidFill>
                    <a:schemeClr val="accent1"/>
                  </a:solidFill>
                  <a:latin typeface="+mn-ea"/>
                </a:rPr>
                <a:t>44%</a:t>
              </a:r>
              <a:endParaRPr lang="zh-CN" altLang="en-US" sz="1000" dirty="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99" name="矩形 98"/>
            <p:cNvSpPr/>
            <p:nvPr/>
          </p:nvSpPr>
          <p:spPr>
            <a:xfrm>
              <a:off x="6791197" y="2623570"/>
              <a:ext cx="44922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00" dirty="0">
                  <a:solidFill>
                    <a:schemeClr val="accent1"/>
                  </a:solidFill>
                  <a:latin typeface="+mn-ea"/>
                </a:rPr>
                <a:t>34%</a:t>
              </a:r>
              <a:endParaRPr lang="zh-CN" altLang="en-US" sz="1000" dirty="0">
                <a:solidFill>
                  <a:schemeClr val="accent1"/>
                </a:solidFill>
                <a:latin typeface="+mn-ea"/>
              </a:endParaRPr>
            </a:p>
          </p:txBody>
        </p:sp>
        <p:cxnSp>
          <p:nvCxnSpPr>
            <p:cNvPr id="100" name="直接连接符 99"/>
            <p:cNvCxnSpPr/>
            <p:nvPr/>
          </p:nvCxnSpPr>
          <p:spPr>
            <a:xfrm>
              <a:off x="4736177" y="4420871"/>
              <a:ext cx="2692607" cy="0"/>
            </a:xfrm>
            <a:prstGeom prst="line">
              <a:avLst/>
            </a:prstGeom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组合 100"/>
          <p:cNvGrpSpPr/>
          <p:nvPr/>
        </p:nvGrpSpPr>
        <p:grpSpPr>
          <a:xfrm>
            <a:off x="1303441" y="2230774"/>
            <a:ext cx="2692257" cy="2529913"/>
            <a:chOff x="1302815" y="2152650"/>
            <a:chExt cx="2692607" cy="2529913"/>
          </a:xfrm>
        </p:grpSpPr>
        <p:sp>
          <p:nvSpPr>
            <p:cNvPr id="102" name="矩形 101"/>
            <p:cNvSpPr/>
            <p:nvPr/>
          </p:nvSpPr>
          <p:spPr>
            <a:xfrm>
              <a:off x="2428545" y="4436343"/>
              <a:ext cx="441146" cy="246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000" dirty="0">
                  <a:solidFill>
                    <a:schemeClr val="accent1"/>
                  </a:solidFill>
                  <a:latin typeface="+mn-ea"/>
                </a:rPr>
                <a:t>一月</a:t>
              </a:r>
            </a:p>
          </p:txBody>
        </p:sp>
        <p:sp>
          <p:nvSpPr>
            <p:cNvPr id="103" name="矩形 102"/>
            <p:cNvSpPr/>
            <p:nvPr/>
          </p:nvSpPr>
          <p:spPr>
            <a:xfrm>
              <a:off x="1471103" y="3730459"/>
              <a:ext cx="500549" cy="6904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104" name="矩形 103"/>
            <p:cNvSpPr/>
            <p:nvPr/>
          </p:nvSpPr>
          <p:spPr>
            <a:xfrm>
              <a:off x="2089598" y="3408663"/>
              <a:ext cx="500549" cy="101220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105" name="矩形 104"/>
            <p:cNvSpPr/>
            <p:nvPr/>
          </p:nvSpPr>
          <p:spPr>
            <a:xfrm>
              <a:off x="2708092" y="2412923"/>
              <a:ext cx="500549" cy="200794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106" name="矩形 105"/>
            <p:cNvSpPr/>
            <p:nvPr/>
          </p:nvSpPr>
          <p:spPr>
            <a:xfrm>
              <a:off x="3326587" y="2412922"/>
              <a:ext cx="500549" cy="200794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107" name="矩形 106"/>
            <p:cNvSpPr/>
            <p:nvPr/>
          </p:nvSpPr>
          <p:spPr>
            <a:xfrm>
              <a:off x="1481975" y="3462924"/>
              <a:ext cx="44922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00" dirty="0">
                  <a:solidFill>
                    <a:schemeClr val="accent1"/>
                  </a:solidFill>
                  <a:latin typeface="+mn-ea"/>
                </a:rPr>
                <a:t>15%</a:t>
              </a:r>
              <a:endParaRPr lang="zh-CN" altLang="en-US" sz="1000" dirty="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108" name="矩形 107"/>
            <p:cNvSpPr/>
            <p:nvPr/>
          </p:nvSpPr>
          <p:spPr>
            <a:xfrm>
              <a:off x="2115260" y="3148391"/>
              <a:ext cx="44922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00" dirty="0">
                  <a:solidFill>
                    <a:schemeClr val="accent1"/>
                  </a:solidFill>
                  <a:latin typeface="+mn-ea"/>
                </a:rPr>
                <a:t>22%</a:t>
              </a:r>
              <a:endParaRPr lang="zh-CN" altLang="en-US" sz="1000" dirty="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109" name="矩形 108"/>
            <p:cNvSpPr/>
            <p:nvPr/>
          </p:nvSpPr>
          <p:spPr>
            <a:xfrm>
              <a:off x="2728170" y="2152650"/>
              <a:ext cx="44922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00" dirty="0">
                  <a:solidFill>
                    <a:schemeClr val="accent1"/>
                  </a:solidFill>
                  <a:latin typeface="+mn-ea"/>
                </a:rPr>
                <a:t>44%</a:t>
              </a:r>
              <a:endParaRPr lang="zh-CN" altLang="en-US" sz="1000" dirty="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110" name="矩形 109"/>
            <p:cNvSpPr/>
            <p:nvPr/>
          </p:nvSpPr>
          <p:spPr>
            <a:xfrm>
              <a:off x="3357835" y="2152650"/>
              <a:ext cx="44922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00" dirty="0">
                  <a:solidFill>
                    <a:schemeClr val="accent1"/>
                  </a:solidFill>
                  <a:latin typeface="+mn-ea"/>
                </a:rPr>
                <a:t>44%</a:t>
              </a:r>
              <a:endParaRPr lang="zh-CN" altLang="en-US" sz="1000" dirty="0">
                <a:solidFill>
                  <a:schemeClr val="accent1"/>
                </a:solidFill>
                <a:latin typeface="+mn-ea"/>
              </a:endParaRPr>
            </a:p>
          </p:txBody>
        </p:sp>
        <p:cxnSp>
          <p:nvCxnSpPr>
            <p:cNvPr id="111" name="直接连接符 110"/>
            <p:cNvCxnSpPr/>
            <p:nvPr/>
          </p:nvCxnSpPr>
          <p:spPr>
            <a:xfrm>
              <a:off x="1302815" y="4420871"/>
              <a:ext cx="2692607" cy="0"/>
            </a:xfrm>
            <a:prstGeom prst="line">
              <a:avLst/>
            </a:prstGeom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组合 111"/>
          <p:cNvGrpSpPr/>
          <p:nvPr/>
        </p:nvGrpSpPr>
        <p:grpSpPr>
          <a:xfrm>
            <a:off x="8188003" y="2318863"/>
            <a:ext cx="2692257" cy="2441822"/>
            <a:chOff x="8188274" y="2240741"/>
            <a:chExt cx="2692607" cy="2441822"/>
          </a:xfrm>
        </p:grpSpPr>
        <p:sp>
          <p:nvSpPr>
            <p:cNvPr id="113" name="矩形 112"/>
            <p:cNvSpPr/>
            <p:nvPr/>
          </p:nvSpPr>
          <p:spPr>
            <a:xfrm>
              <a:off x="9314004" y="4436343"/>
              <a:ext cx="441146" cy="246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000" dirty="0">
                  <a:solidFill>
                    <a:schemeClr val="accent1"/>
                  </a:solidFill>
                  <a:latin typeface="+mn-ea"/>
                </a:rPr>
                <a:t>三月</a:t>
              </a:r>
            </a:p>
          </p:txBody>
        </p:sp>
        <p:sp>
          <p:nvSpPr>
            <p:cNvPr id="114" name="矩形 113"/>
            <p:cNvSpPr/>
            <p:nvPr/>
          </p:nvSpPr>
          <p:spPr>
            <a:xfrm>
              <a:off x="8356562" y="3793747"/>
              <a:ext cx="500549" cy="6271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115" name="矩形 114"/>
            <p:cNvSpPr/>
            <p:nvPr/>
          </p:nvSpPr>
          <p:spPr>
            <a:xfrm>
              <a:off x="8975057" y="3488813"/>
              <a:ext cx="500549" cy="93205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116" name="矩形 115"/>
            <p:cNvSpPr/>
            <p:nvPr/>
          </p:nvSpPr>
          <p:spPr>
            <a:xfrm>
              <a:off x="9593551" y="3168061"/>
              <a:ext cx="500549" cy="125280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117" name="矩形 116"/>
            <p:cNvSpPr/>
            <p:nvPr/>
          </p:nvSpPr>
          <p:spPr>
            <a:xfrm>
              <a:off x="10212046" y="2510730"/>
              <a:ext cx="500549" cy="191014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118" name="矩形 117"/>
            <p:cNvSpPr/>
            <p:nvPr/>
          </p:nvSpPr>
          <p:spPr>
            <a:xfrm>
              <a:off x="8367434" y="3533474"/>
              <a:ext cx="44922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00" dirty="0">
                  <a:solidFill>
                    <a:schemeClr val="accent1"/>
                  </a:solidFill>
                  <a:latin typeface="+mn-ea"/>
                </a:rPr>
                <a:t>22%</a:t>
              </a:r>
              <a:endParaRPr lang="zh-CN" altLang="en-US" sz="1000" dirty="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119" name="矩形 118"/>
            <p:cNvSpPr/>
            <p:nvPr/>
          </p:nvSpPr>
          <p:spPr>
            <a:xfrm>
              <a:off x="9000719" y="3234088"/>
              <a:ext cx="44922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00" dirty="0">
                  <a:solidFill>
                    <a:schemeClr val="accent1"/>
                  </a:solidFill>
                  <a:latin typeface="+mn-ea"/>
                </a:rPr>
                <a:t>33%</a:t>
              </a:r>
              <a:endParaRPr lang="zh-CN" altLang="en-US" sz="1000" dirty="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120" name="矩形 119"/>
            <p:cNvSpPr/>
            <p:nvPr/>
          </p:nvSpPr>
          <p:spPr>
            <a:xfrm>
              <a:off x="9613629" y="2893873"/>
              <a:ext cx="44922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00" dirty="0">
                  <a:solidFill>
                    <a:schemeClr val="accent1"/>
                  </a:solidFill>
                  <a:latin typeface="+mn-ea"/>
                </a:rPr>
                <a:t>44%</a:t>
              </a:r>
              <a:endParaRPr lang="zh-CN" altLang="en-US" sz="1000" dirty="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121" name="矩形 120"/>
            <p:cNvSpPr/>
            <p:nvPr/>
          </p:nvSpPr>
          <p:spPr>
            <a:xfrm>
              <a:off x="10243294" y="2240741"/>
              <a:ext cx="44922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00" dirty="0">
                  <a:solidFill>
                    <a:schemeClr val="accent1"/>
                  </a:solidFill>
                  <a:latin typeface="+mn-ea"/>
                </a:rPr>
                <a:t>67%</a:t>
              </a:r>
              <a:endParaRPr lang="zh-CN" altLang="en-US" sz="1000" dirty="0">
                <a:solidFill>
                  <a:schemeClr val="accent1"/>
                </a:solidFill>
                <a:latin typeface="+mn-ea"/>
              </a:endParaRPr>
            </a:p>
          </p:txBody>
        </p:sp>
        <p:cxnSp>
          <p:nvCxnSpPr>
            <p:cNvPr id="122" name="直接连接符 121"/>
            <p:cNvCxnSpPr/>
            <p:nvPr/>
          </p:nvCxnSpPr>
          <p:spPr>
            <a:xfrm>
              <a:off x="8188274" y="4420871"/>
              <a:ext cx="2692607" cy="0"/>
            </a:xfrm>
            <a:prstGeom prst="line">
              <a:avLst/>
            </a:prstGeom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cs typeface="+mn-ea"/>
              </a:rPr>
              <a:t>单击此处添加标题</a:t>
            </a:r>
            <a:endParaRPr lang="zh-CN" alt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组合 47"/>
          <p:cNvGrpSpPr/>
          <p:nvPr/>
        </p:nvGrpSpPr>
        <p:grpSpPr>
          <a:xfrm>
            <a:off x="5826214" y="2797047"/>
            <a:ext cx="555553" cy="1440000"/>
            <a:chOff x="4365938" y="1924197"/>
            <a:chExt cx="416719" cy="1080000"/>
          </a:xfrm>
          <a:solidFill>
            <a:schemeClr val="accent4"/>
          </a:solidFill>
        </p:grpSpPr>
        <p:cxnSp>
          <p:nvCxnSpPr>
            <p:cNvPr id="49" name="直接连接符 48"/>
            <p:cNvCxnSpPr/>
            <p:nvPr/>
          </p:nvCxnSpPr>
          <p:spPr>
            <a:xfrm>
              <a:off x="4574297" y="1924197"/>
              <a:ext cx="0" cy="1080000"/>
            </a:xfrm>
            <a:prstGeom prst="line">
              <a:avLst/>
            </a:prstGeom>
            <a:grpFill/>
            <a:ln w="28575">
              <a:solidFill>
                <a:schemeClr val="accent1">
                  <a:lumMod val="60000"/>
                  <a:lumOff val="40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椭圆 49"/>
            <p:cNvSpPr/>
            <p:nvPr/>
          </p:nvSpPr>
          <p:spPr>
            <a:xfrm>
              <a:off x="4365938" y="2255838"/>
              <a:ext cx="416719" cy="41671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+mn-ea"/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4394454" y="2335712"/>
              <a:ext cx="360819" cy="284742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algn="ctr"/>
              <a:r>
                <a:rPr lang="en-US" altLang="zh-CN" sz="1865" dirty="0">
                  <a:solidFill>
                    <a:schemeClr val="bg1"/>
                  </a:solidFill>
                  <a:latin typeface="+mj-ea"/>
                  <a:ea typeface="+mj-ea"/>
                </a:rPr>
                <a:t>VS</a:t>
              </a:r>
              <a:endParaRPr lang="zh-CN" altLang="en-US" sz="1865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576911" y="2568447"/>
            <a:ext cx="1031051" cy="1820815"/>
            <a:chOff x="432143" y="2097785"/>
            <a:chExt cx="773390" cy="1365612"/>
          </a:xfrm>
        </p:grpSpPr>
        <p:sp>
          <p:nvSpPr>
            <p:cNvPr id="53" name="矩形 52"/>
            <p:cNvSpPr/>
            <p:nvPr/>
          </p:nvSpPr>
          <p:spPr>
            <a:xfrm>
              <a:off x="432143" y="2097785"/>
              <a:ext cx="773390" cy="6232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dirty="0">
                  <a:solidFill>
                    <a:schemeClr val="accent4"/>
                  </a:solidFill>
                  <a:latin typeface="+mn-ea"/>
                </a:rPr>
                <a:t>60%</a:t>
              </a:r>
            </a:p>
          </p:txBody>
        </p:sp>
        <p:sp>
          <p:nvSpPr>
            <p:cNvPr id="54" name="矩形 53"/>
            <p:cNvSpPr/>
            <p:nvPr/>
          </p:nvSpPr>
          <p:spPr>
            <a:xfrm>
              <a:off x="432143" y="2840149"/>
              <a:ext cx="773390" cy="6232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dirty="0">
                  <a:solidFill>
                    <a:schemeClr val="accent4"/>
                  </a:solidFill>
                  <a:latin typeface="+mn-ea"/>
                </a:rPr>
                <a:t>30%</a:t>
              </a: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4639373" y="2642661"/>
            <a:ext cx="2915621" cy="1675343"/>
            <a:chOff x="3479384" y="2058193"/>
            <a:chExt cx="2187001" cy="1256507"/>
          </a:xfrm>
          <a:solidFill>
            <a:schemeClr val="accent4"/>
          </a:solidFill>
        </p:grpSpPr>
        <p:grpSp>
          <p:nvGrpSpPr>
            <p:cNvPr id="56" name="组合 55"/>
            <p:cNvGrpSpPr/>
            <p:nvPr/>
          </p:nvGrpSpPr>
          <p:grpSpPr>
            <a:xfrm>
              <a:off x="3479384" y="2058193"/>
              <a:ext cx="229059" cy="1256507"/>
              <a:chOff x="3479384" y="2058193"/>
              <a:chExt cx="229059" cy="1256507"/>
            </a:xfrm>
            <a:grpFill/>
          </p:grpSpPr>
          <p:grpSp>
            <p:nvGrpSpPr>
              <p:cNvPr id="64" name="组合 63"/>
              <p:cNvGrpSpPr/>
              <p:nvPr/>
            </p:nvGrpSpPr>
            <p:grpSpPr>
              <a:xfrm>
                <a:off x="3494200" y="2058193"/>
                <a:ext cx="200079" cy="513557"/>
                <a:chOff x="-4098925" y="69850"/>
                <a:chExt cx="1949450" cy="5003800"/>
              </a:xfrm>
              <a:grpFill/>
            </p:grpSpPr>
            <p:sp>
              <p:nvSpPr>
                <p:cNvPr id="68" name="Freeform 5"/>
                <p:cNvSpPr/>
                <p:nvPr/>
              </p:nvSpPr>
              <p:spPr bwMode="auto">
                <a:xfrm>
                  <a:off x="-3514725" y="69850"/>
                  <a:ext cx="774700" cy="771525"/>
                </a:xfrm>
                <a:custGeom>
                  <a:avLst/>
                  <a:gdLst>
                    <a:gd name="T0" fmla="*/ 488 w 488"/>
                    <a:gd name="T1" fmla="*/ 242 h 486"/>
                    <a:gd name="T2" fmla="*/ 482 w 488"/>
                    <a:gd name="T3" fmla="*/ 292 h 486"/>
                    <a:gd name="T4" fmla="*/ 468 w 488"/>
                    <a:gd name="T5" fmla="*/ 338 h 486"/>
                    <a:gd name="T6" fmla="*/ 446 w 488"/>
                    <a:gd name="T7" fmla="*/ 378 h 486"/>
                    <a:gd name="T8" fmla="*/ 416 w 488"/>
                    <a:gd name="T9" fmla="*/ 414 h 486"/>
                    <a:gd name="T10" fmla="*/ 380 w 488"/>
                    <a:gd name="T11" fmla="*/ 444 h 486"/>
                    <a:gd name="T12" fmla="*/ 338 w 488"/>
                    <a:gd name="T13" fmla="*/ 466 h 486"/>
                    <a:gd name="T14" fmla="*/ 292 w 488"/>
                    <a:gd name="T15" fmla="*/ 482 h 486"/>
                    <a:gd name="T16" fmla="*/ 244 w 488"/>
                    <a:gd name="T17" fmla="*/ 486 h 486"/>
                    <a:gd name="T18" fmla="*/ 220 w 488"/>
                    <a:gd name="T19" fmla="*/ 484 h 486"/>
                    <a:gd name="T20" fmla="*/ 172 w 488"/>
                    <a:gd name="T21" fmla="*/ 476 h 486"/>
                    <a:gd name="T22" fmla="*/ 128 w 488"/>
                    <a:gd name="T23" fmla="*/ 456 h 486"/>
                    <a:gd name="T24" fmla="*/ 90 w 488"/>
                    <a:gd name="T25" fmla="*/ 430 h 486"/>
                    <a:gd name="T26" fmla="*/ 56 w 488"/>
                    <a:gd name="T27" fmla="*/ 398 h 486"/>
                    <a:gd name="T28" fmla="*/ 30 w 488"/>
                    <a:gd name="T29" fmla="*/ 358 h 486"/>
                    <a:gd name="T30" fmla="*/ 12 w 488"/>
                    <a:gd name="T31" fmla="*/ 316 h 486"/>
                    <a:gd name="T32" fmla="*/ 2 w 488"/>
                    <a:gd name="T33" fmla="*/ 268 h 486"/>
                    <a:gd name="T34" fmla="*/ 0 w 488"/>
                    <a:gd name="T35" fmla="*/ 242 h 486"/>
                    <a:gd name="T36" fmla="*/ 6 w 488"/>
                    <a:gd name="T37" fmla="*/ 194 h 486"/>
                    <a:gd name="T38" fmla="*/ 20 w 488"/>
                    <a:gd name="T39" fmla="*/ 148 h 486"/>
                    <a:gd name="T40" fmla="*/ 42 w 488"/>
                    <a:gd name="T41" fmla="*/ 106 h 486"/>
                    <a:gd name="T42" fmla="*/ 72 w 488"/>
                    <a:gd name="T43" fmla="*/ 70 h 486"/>
                    <a:gd name="T44" fmla="*/ 108 w 488"/>
                    <a:gd name="T45" fmla="*/ 42 h 486"/>
                    <a:gd name="T46" fmla="*/ 150 w 488"/>
                    <a:gd name="T47" fmla="*/ 18 h 486"/>
                    <a:gd name="T48" fmla="*/ 194 w 488"/>
                    <a:gd name="T49" fmla="*/ 4 h 486"/>
                    <a:gd name="T50" fmla="*/ 244 w 488"/>
                    <a:gd name="T51" fmla="*/ 0 h 486"/>
                    <a:gd name="T52" fmla="*/ 268 w 488"/>
                    <a:gd name="T53" fmla="*/ 0 h 486"/>
                    <a:gd name="T54" fmla="*/ 316 w 488"/>
                    <a:gd name="T55" fmla="*/ 10 h 486"/>
                    <a:gd name="T56" fmla="*/ 360 w 488"/>
                    <a:gd name="T57" fmla="*/ 30 h 486"/>
                    <a:gd name="T58" fmla="*/ 398 w 488"/>
                    <a:gd name="T59" fmla="*/ 56 h 486"/>
                    <a:gd name="T60" fmla="*/ 432 w 488"/>
                    <a:gd name="T61" fmla="*/ 88 h 486"/>
                    <a:gd name="T62" fmla="*/ 458 w 488"/>
                    <a:gd name="T63" fmla="*/ 126 h 486"/>
                    <a:gd name="T64" fmla="*/ 476 w 488"/>
                    <a:gd name="T65" fmla="*/ 170 h 486"/>
                    <a:gd name="T66" fmla="*/ 486 w 488"/>
                    <a:gd name="T67" fmla="*/ 218 h 486"/>
                    <a:gd name="T68" fmla="*/ 488 w 488"/>
                    <a:gd name="T69" fmla="*/ 242 h 4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88" h="486">
                      <a:moveTo>
                        <a:pt x="488" y="242"/>
                      </a:moveTo>
                      <a:lnTo>
                        <a:pt x="488" y="242"/>
                      </a:lnTo>
                      <a:lnTo>
                        <a:pt x="486" y="268"/>
                      </a:lnTo>
                      <a:lnTo>
                        <a:pt x="482" y="292"/>
                      </a:lnTo>
                      <a:lnTo>
                        <a:pt x="476" y="316"/>
                      </a:lnTo>
                      <a:lnTo>
                        <a:pt x="468" y="338"/>
                      </a:lnTo>
                      <a:lnTo>
                        <a:pt x="458" y="358"/>
                      </a:lnTo>
                      <a:lnTo>
                        <a:pt x="446" y="378"/>
                      </a:lnTo>
                      <a:lnTo>
                        <a:pt x="432" y="398"/>
                      </a:lnTo>
                      <a:lnTo>
                        <a:pt x="416" y="414"/>
                      </a:lnTo>
                      <a:lnTo>
                        <a:pt x="398" y="430"/>
                      </a:lnTo>
                      <a:lnTo>
                        <a:pt x="380" y="444"/>
                      </a:lnTo>
                      <a:lnTo>
                        <a:pt x="360" y="456"/>
                      </a:lnTo>
                      <a:lnTo>
                        <a:pt x="338" y="466"/>
                      </a:lnTo>
                      <a:lnTo>
                        <a:pt x="316" y="476"/>
                      </a:lnTo>
                      <a:lnTo>
                        <a:pt x="292" y="482"/>
                      </a:lnTo>
                      <a:lnTo>
                        <a:pt x="268" y="484"/>
                      </a:lnTo>
                      <a:lnTo>
                        <a:pt x="244" y="486"/>
                      </a:lnTo>
                      <a:lnTo>
                        <a:pt x="244" y="486"/>
                      </a:lnTo>
                      <a:lnTo>
                        <a:pt x="220" y="484"/>
                      </a:lnTo>
                      <a:lnTo>
                        <a:pt x="194" y="482"/>
                      </a:lnTo>
                      <a:lnTo>
                        <a:pt x="172" y="476"/>
                      </a:lnTo>
                      <a:lnTo>
                        <a:pt x="150" y="466"/>
                      </a:lnTo>
                      <a:lnTo>
                        <a:pt x="128" y="456"/>
                      </a:lnTo>
                      <a:lnTo>
                        <a:pt x="108" y="444"/>
                      </a:lnTo>
                      <a:lnTo>
                        <a:pt x="90" y="430"/>
                      </a:lnTo>
                      <a:lnTo>
                        <a:pt x="72" y="414"/>
                      </a:lnTo>
                      <a:lnTo>
                        <a:pt x="56" y="398"/>
                      </a:lnTo>
                      <a:lnTo>
                        <a:pt x="42" y="378"/>
                      </a:lnTo>
                      <a:lnTo>
                        <a:pt x="30" y="358"/>
                      </a:lnTo>
                      <a:lnTo>
                        <a:pt x="20" y="338"/>
                      </a:lnTo>
                      <a:lnTo>
                        <a:pt x="12" y="316"/>
                      </a:lnTo>
                      <a:lnTo>
                        <a:pt x="6" y="292"/>
                      </a:lnTo>
                      <a:lnTo>
                        <a:pt x="2" y="268"/>
                      </a:lnTo>
                      <a:lnTo>
                        <a:pt x="0" y="242"/>
                      </a:lnTo>
                      <a:lnTo>
                        <a:pt x="0" y="242"/>
                      </a:lnTo>
                      <a:lnTo>
                        <a:pt x="2" y="218"/>
                      </a:lnTo>
                      <a:lnTo>
                        <a:pt x="6" y="194"/>
                      </a:lnTo>
                      <a:lnTo>
                        <a:pt x="12" y="170"/>
                      </a:lnTo>
                      <a:lnTo>
                        <a:pt x="20" y="148"/>
                      </a:lnTo>
                      <a:lnTo>
                        <a:pt x="30" y="126"/>
                      </a:lnTo>
                      <a:lnTo>
                        <a:pt x="42" y="106"/>
                      </a:lnTo>
                      <a:lnTo>
                        <a:pt x="56" y="88"/>
                      </a:lnTo>
                      <a:lnTo>
                        <a:pt x="72" y="70"/>
                      </a:lnTo>
                      <a:lnTo>
                        <a:pt x="90" y="56"/>
                      </a:lnTo>
                      <a:lnTo>
                        <a:pt x="108" y="42"/>
                      </a:lnTo>
                      <a:lnTo>
                        <a:pt x="128" y="30"/>
                      </a:lnTo>
                      <a:lnTo>
                        <a:pt x="150" y="18"/>
                      </a:lnTo>
                      <a:lnTo>
                        <a:pt x="172" y="10"/>
                      </a:lnTo>
                      <a:lnTo>
                        <a:pt x="194" y="4"/>
                      </a:lnTo>
                      <a:lnTo>
                        <a:pt x="220" y="0"/>
                      </a:lnTo>
                      <a:lnTo>
                        <a:pt x="244" y="0"/>
                      </a:lnTo>
                      <a:lnTo>
                        <a:pt x="244" y="0"/>
                      </a:lnTo>
                      <a:lnTo>
                        <a:pt x="268" y="0"/>
                      </a:lnTo>
                      <a:lnTo>
                        <a:pt x="292" y="4"/>
                      </a:lnTo>
                      <a:lnTo>
                        <a:pt x="316" y="10"/>
                      </a:lnTo>
                      <a:lnTo>
                        <a:pt x="338" y="18"/>
                      </a:lnTo>
                      <a:lnTo>
                        <a:pt x="360" y="30"/>
                      </a:lnTo>
                      <a:lnTo>
                        <a:pt x="380" y="42"/>
                      </a:lnTo>
                      <a:lnTo>
                        <a:pt x="398" y="56"/>
                      </a:lnTo>
                      <a:lnTo>
                        <a:pt x="416" y="70"/>
                      </a:lnTo>
                      <a:lnTo>
                        <a:pt x="432" y="88"/>
                      </a:lnTo>
                      <a:lnTo>
                        <a:pt x="446" y="106"/>
                      </a:lnTo>
                      <a:lnTo>
                        <a:pt x="458" y="126"/>
                      </a:lnTo>
                      <a:lnTo>
                        <a:pt x="468" y="148"/>
                      </a:lnTo>
                      <a:lnTo>
                        <a:pt x="476" y="170"/>
                      </a:lnTo>
                      <a:lnTo>
                        <a:pt x="482" y="194"/>
                      </a:lnTo>
                      <a:lnTo>
                        <a:pt x="486" y="218"/>
                      </a:lnTo>
                      <a:lnTo>
                        <a:pt x="488" y="242"/>
                      </a:lnTo>
                      <a:lnTo>
                        <a:pt x="488" y="242"/>
                      </a:lnTo>
                      <a:close/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 baseline="-25000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+mn-ea"/>
                  </a:endParaRPr>
                </a:p>
              </p:txBody>
            </p:sp>
            <p:sp>
              <p:nvSpPr>
                <p:cNvPr id="69" name="Freeform 6"/>
                <p:cNvSpPr/>
                <p:nvPr/>
              </p:nvSpPr>
              <p:spPr bwMode="auto">
                <a:xfrm>
                  <a:off x="-4098925" y="923925"/>
                  <a:ext cx="1949450" cy="4149725"/>
                </a:xfrm>
                <a:custGeom>
                  <a:avLst/>
                  <a:gdLst>
                    <a:gd name="T0" fmla="*/ 1228 w 1228"/>
                    <a:gd name="T1" fmla="*/ 260 h 2614"/>
                    <a:gd name="T2" fmla="*/ 1218 w 1228"/>
                    <a:gd name="T3" fmla="*/ 182 h 2614"/>
                    <a:gd name="T4" fmla="*/ 1184 w 1228"/>
                    <a:gd name="T5" fmla="*/ 114 h 2614"/>
                    <a:gd name="T6" fmla="*/ 1134 w 1228"/>
                    <a:gd name="T7" fmla="*/ 58 h 2614"/>
                    <a:gd name="T8" fmla="*/ 1070 w 1228"/>
                    <a:gd name="T9" fmla="*/ 20 h 2614"/>
                    <a:gd name="T10" fmla="*/ 994 w 1228"/>
                    <a:gd name="T11" fmla="*/ 0 h 2614"/>
                    <a:gd name="T12" fmla="*/ 788 w 1228"/>
                    <a:gd name="T13" fmla="*/ 0 h 2614"/>
                    <a:gd name="T14" fmla="*/ 768 w 1228"/>
                    <a:gd name="T15" fmla="*/ 158 h 2614"/>
                    <a:gd name="T16" fmla="*/ 724 w 1228"/>
                    <a:gd name="T17" fmla="*/ 334 h 2614"/>
                    <a:gd name="T18" fmla="*/ 692 w 1228"/>
                    <a:gd name="T19" fmla="*/ 356 h 2614"/>
                    <a:gd name="T20" fmla="*/ 658 w 1228"/>
                    <a:gd name="T21" fmla="*/ 244 h 2614"/>
                    <a:gd name="T22" fmla="*/ 674 w 1228"/>
                    <a:gd name="T23" fmla="*/ 128 h 2614"/>
                    <a:gd name="T24" fmla="*/ 600 w 1228"/>
                    <a:gd name="T25" fmla="*/ 172 h 2614"/>
                    <a:gd name="T26" fmla="*/ 570 w 1228"/>
                    <a:gd name="T27" fmla="*/ 244 h 2614"/>
                    <a:gd name="T28" fmla="*/ 536 w 1228"/>
                    <a:gd name="T29" fmla="*/ 356 h 2614"/>
                    <a:gd name="T30" fmla="*/ 506 w 1228"/>
                    <a:gd name="T31" fmla="*/ 334 h 2614"/>
                    <a:gd name="T32" fmla="*/ 462 w 1228"/>
                    <a:gd name="T33" fmla="*/ 158 h 2614"/>
                    <a:gd name="T34" fmla="*/ 442 w 1228"/>
                    <a:gd name="T35" fmla="*/ 0 h 2614"/>
                    <a:gd name="T36" fmla="*/ 234 w 1228"/>
                    <a:gd name="T37" fmla="*/ 0 h 2614"/>
                    <a:gd name="T38" fmla="*/ 160 w 1228"/>
                    <a:gd name="T39" fmla="*/ 20 h 2614"/>
                    <a:gd name="T40" fmla="*/ 96 w 1228"/>
                    <a:gd name="T41" fmla="*/ 58 h 2614"/>
                    <a:gd name="T42" fmla="*/ 44 w 1228"/>
                    <a:gd name="T43" fmla="*/ 114 h 2614"/>
                    <a:gd name="T44" fmla="*/ 12 w 1228"/>
                    <a:gd name="T45" fmla="*/ 182 h 2614"/>
                    <a:gd name="T46" fmla="*/ 0 w 1228"/>
                    <a:gd name="T47" fmla="*/ 260 h 2614"/>
                    <a:gd name="T48" fmla="*/ 2 w 1228"/>
                    <a:gd name="T49" fmla="*/ 1190 h 2614"/>
                    <a:gd name="T50" fmla="*/ 28 w 1228"/>
                    <a:gd name="T51" fmla="*/ 1242 h 2614"/>
                    <a:gd name="T52" fmla="*/ 78 w 1228"/>
                    <a:gd name="T53" fmla="*/ 1272 h 2614"/>
                    <a:gd name="T54" fmla="*/ 118 w 1228"/>
                    <a:gd name="T55" fmla="*/ 1272 h 2614"/>
                    <a:gd name="T56" fmla="*/ 170 w 1228"/>
                    <a:gd name="T57" fmla="*/ 1246 h 2614"/>
                    <a:gd name="T58" fmla="*/ 198 w 1228"/>
                    <a:gd name="T59" fmla="*/ 1194 h 2614"/>
                    <a:gd name="T60" fmla="*/ 298 w 1228"/>
                    <a:gd name="T61" fmla="*/ 408 h 2614"/>
                    <a:gd name="T62" fmla="*/ 298 w 1228"/>
                    <a:gd name="T63" fmla="*/ 2502 h 2614"/>
                    <a:gd name="T64" fmla="*/ 306 w 1228"/>
                    <a:gd name="T65" fmla="*/ 2538 h 2614"/>
                    <a:gd name="T66" fmla="*/ 352 w 1228"/>
                    <a:gd name="T67" fmla="*/ 2594 h 2614"/>
                    <a:gd name="T68" fmla="*/ 398 w 1228"/>
                    <a:gd name="T69" fmla="*/ 2612 h 2614"/>
                    <a:gd name="T70" fmla="*/ 446 w 1228"/>
                    <a:gd name="T71" fmla="*/ 2614 h 2614"/>
                    <a:gd name="T72" fmla="*/ 472 w 1228"/>
                    <a:gd name="T73" fmla="*/ 2612 h 2614"/>
                    <a:gd name="T74" fmla="*/ 516 w 1228"/>
                    <a:gd name="T75" fmla="*/ 2594 h 2614"/>
                    <a:gd name="T76" fmla="*/ 562 w 1228"/>
                    <a:gd name="T77" fmla="*/ 2538 h 2614"/>
                    <a:gd name="T78" fmla="*/ 572 w 1228"/>
                    <a:gd name="T79" fmla="*/ 2502 h 2614"/>
                    <a:gd name="T80" fmla="*/ 682 w 1228"/>
                    <a:gd name="T81" fmla="*/ 1274 h 2614"/>
                    <a:gd name="T82" fmla="*/ 682 w 1228"/>
                    <a:gd name="T83" fmla="*/ 2502 h 2614"/>
                    <a:gd name="T84" fmla="*/ 690 w 1228"/>
                    <a:gd name="T85" fmla="*/ 2538 h 2614"/>
                    <a:gd name="T86" fmla="*/ 736 w 1228"/>
                    <a:gd name="T87" fmla="*/ 2594 h 2614"/>
                    <a:gd name="T88" fmla="*/ 782 w 1228"/>
                    <a:gd name="T89" fmla="*/ 2612 h 2614"/>
                    <a:gd name="T90" fmla="*/ 806 w 1228"/>
                    <a:gd name="T91" fmla="*/ 2614 h 2614"/>
                    <a:gd name="T92" fmla="*/ 832 w 1228"/>
                    <a:gd name="T93" fmla="*/ 2612 h 2614"/>
                    <a:gd name="T94" fmla="*/ 876 w 1228"/>
                    <a:gd name="T95" fmla="*/ 2594 h 2614"/>
                    <a:gd name="T96" fmla="*/ 922 w 1228"/>
                    <a:gd name="T97" fmla="*/ 2538 h 2614"/>
                    <a:gd name="T98" fmla="*/ 932 w 1228"/>
                    <a:gd name="T99" fmla="*/ 2502 h 2614"/>
                    <a:gd name="T100" fmla="*/ 1030 w 1228"/>
                    <a:gd name="T101" fmla="*/ 408 h 2614"/>
                    <a:gd name="T102" fmla="*/ 1032 w 1228"/>
                    <a:gd name="T103" fmla="*/ 1194 h 2614"/>
                    <a:gd name="T104" fmla="*/ 1058 w 1228"/>
                    <a:gd name="T105" fmla="*/ 1244 h 2614"/>
                    <a:gd name="T106" fmla="*/ 1108 w 1228"/>
                    <a:gd name="T107" fmla="*/ 1272 h 2614"/>
                    <a:gd name="T108" fmla="*/ 1128 w 1228"/>
                    <a:gd name="T109" fmla="*/ 1274 h 2614"/>
                    <a:gd name="T110" fmla="*/ 1184 w 1228"/>
                    <a:gd name="T111" fmla="*/ 1256 h 2614"/>
                    <a:gd name="T112" fmla="*/ 1220 w 1228"/>
                    <a:gd name="T113" fmla="*/ 1212 h 2614"/>
                    <a:gd name="T114" fmla="*/ 1228 w 1228"/>
                    <a:gd name="T115" fmla="*/ 1174 h 26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228" h="2614">
                      <a:moveTo>
                        <a:pt x="1228" y="1174"/>
                      </a:moveTo>
                      <a:lnTo>
                        <a:pt x="1228" y="260"/>
                      </a:lnTo>
                      <a:lnTo>
                        <a:pt x="1228" y="260"/>
                      </a:lnTo>
                      <a:lnTo>
                        <a:pt x="1228" y="232"/>
                      </a:lnTo>
                      <a:lnTo>
                        <a:pt x="1224" y="208"/>
                      </a:lnTo>
                      <a:lnTo>
                        <a:pt x="1218" y="182"/>
                      </a:lnTo>
                      <a:lnTo>
                        <a:pt x="1208" y="158"/>
                      </a:lnTo>
                      <a:lnTo>
                        <a:pt x="1198" y="136"/>
                      </a:lnTo>
                      <a:lnTo>
                        <a:pt x="1184" y="114"/>
                      </a:lnTo>
                      <a:lnTo>
                        <a:pt x="1170" y="94"/>
                      </a:lnTo>
                      <a:lnTo>
                        <a:pt x="1152" y="76"/>
                      </a:lnTo>
                      <a:lnTo>
                        <a:pt x="1134" y="58"/>
                      </a:lnTo>
                      <a:lnTo>
                        <a:pt x="1114" y="44"/>
                      </a:lnTo>
                      <a:lnTo>
                        <a:pt x="1092" y="30"/>
                      </a:lnTo>
                      <a:lnTo>
                        <a:pt x="1070" y="20"/>
                      </a:lnTo>
                      <a:lnTo>
                        <a:pt x="1046" y="10"/>
                      </a:lnTo>
                      <a:lnTo>
                        <a:pt x="1020" y="4"/>
                      </a:lnTo>
                      <a:lnTo>
                        <a:pt x="994" y="0"/>
                      </a:lnTo>
                      <a:lnTo>
                        <a:pt x="968" y="0"/>
                      </a:lnTo>
                      <a:lnTo>
                        <a:pt x="788" y="0"/>
                      </a:lnTo>
                      <a:lnTo>
                        <a:pt x="788" y="0"/>
                      </a:lnTo>
                      <a:lnTo>
                        <a:pt x="782" y="64"/>
                      </a:lnTo>
                      <a:lnTo>
                        <a:pt x="776" y="108"/>
                      </a:lnTo>
                      <a:lnTo>
                        <a:pt x="768" y="158"/>
                      </a:lnTo>
                      <a:lnTo>
                        <a:pt x="756" y="214"/>
                      </a:lnTo>
                      <a:lnTo>
                        <a:pt x="742" y="272"/>
                      </a:lnTo>
                      <a:lnTo>
                        <a:pt x="724" y="334"/>
                      </a:lnTo>
                      <a:lnTo>
                        <a:pt x="700" y="398"/>
                      </a:lnTo>
                      <a:lnTo>
                        <a:pt x="700" y="398"/>
                      </a:lnTo>
                      <a:lnTo>
                        <a:pt x="692" y="356"/>
                      </a:lnTo>
                      <a:lnTo>
                        <a:pt x="682" y="316"/>
                      </a:lnTo>
                      <a:lnTo>
                        <a:pt x="670" y="278"/>
                      </a:lnTo>
                      <a:lnTo>
                        <a:pt x="658" y="244"/>
                      </a:lnTo>
                      <a:lnTo>
                        <a:pt x="638" y="192"/>
                      </a:lnTo>
                      <a:lnTo>
                        <a:pt x="630" y="172"/>
                      </a:lnTo>
                      <a:lnTo>
                        <a:pt x="674" y="128"/>
                      </a:lnTo>
                      <a:lnTo>
                        <a:pt x="614" y="68"/>
                      </a:lnTo>
                      <a:lnTo>
                        <a:pt x="556" y="128"/>
                      </a:lnTo>
                      <a:lnTo>
                        <a:pt x="600" y="172"/>
                      </a:lnTo>
                      <a:lnTo>
                        <a:pt x="600" y="172"/>
                      </a:lnTo>
                      <a:lnTo>
                        <a:pt x="590" y="192"/>
                      </a:lnTo>
                      <a:lnTo>
                        <a:pt x="570" y="244"/>
                      </a:lnTo>
                      <a:lnTo>
                        <a:pt x="558" y="278"/>
                      </a:lnTo>
                      <a:lnTo>
                        <a:pt x="548" y="316"/>
                      </a:lnTo>
                      <a:lnTo>
                        <a:pt x="536" y="356"/>
                      </a:lnTo>
                      <a:lnTo>
                        <a:pt x="528" y="398"/>
                      </a:lnTo>
                      <a:lnTo>
                        <a:pt x="528" y="398"/>
                      </a:lnTo>
                      <a:lnTo>
                        <a:pt x="506" y="334"/>
                      </a:lnTo>
                      <a:lnTo>
                        <a:pt x="488" y="272"/>
                      </a:lnTo>
                      <a:lnTo>
                        <a:pt x="472" y="214"/>
                      </a:lnTo>
                      <a:lnTo>
                        <a:pt x="462" y="158"/>
                      </a:lnTo>
                      <a:lnTo>
                        <a:pt x="454" y="108"/>
                      </a:lnTo>
                      <a:lnTo>
                        <a:pt x="448" y="64"/>
                      </a:lnTo>
                      <a:lnTo>
                        <a:pt x="442" y="0"/>
                      </a:lnTo>
                      <a:lnTo>
                        <a:pt x="260" y="0"/>
                      </a:lnTo>
                      <a:lnTo>
                        <a:pt x="260" y="0"/>
                      </a:lnTo>
                      <a:lnTo>
                        <a:pt x="234" y="0"/>
                      </a:lnTo>
                      <a:lnTo>
                        <a:pt x="208" y="4"/>
                      </a:lnTo>
                      <a:lnTo>
                        <a:pt x="184" y="10"/>
                      </a:lnTo>
                      <a:lnTo>
                        <a:pt x="160" y="20"/>
                      </a:lnTo>
                      <a:lnTo>
                        <a:pt x="136" y="30"/>
                      </a:lnTo>
                      <a:lnTo>
                        <a:pt x="116" y="44"/>
                      </a:lnTo>
                      <a:lnTo>
                        <a:pt x="96" y="58"/>
                      </a:lnTo>
                      <a:lnTo>
                        <a:pt x="76" y="76"/>
                      </a:lnTo>
                      <a:lnTo>
                        <a:pt x="60" y="94"/>
                      </a:lnTo>
                      <a:lnTo>
                        <a:pt x="44" y="114"/>
                      </a:lnTo>
                      <a:lnTo>
                        <a:pt x="32" y="136"/>
                      </a:lnTo>
                      <a:lnTo>
                        <a:pt x="20" y="158"/>
                      </a:lnTo>
                      <a:lnTo>
                        <a:pt x="12" y="182"/>
                      </a:lnTo>
                      <a:lnTo>
                        <a:pt x="6" y="208"/>
                      </a:lnTo>
                      <a:lnTo>
                        <a:pt x="2" y="232"/>
                      </a:lnTo>
                      <a:lnTo>
                        <a:pt x="0" y="260"/>
                      </a:lnTo>
                      <a:lnTo>
                        <a:pt x="0" y="1170"/>
                      </a:lnTo>
                      <a:lnTo>
                        <a:pt x="0" y="1170"/>
                      </a:lnTo>
                      <a:lnTo>
                        <a:pt x="2" y="1190"/>
                      </a:lnTo>
                      <a:lnTo>
                        <a:pt x="8" y="1210"/>
                      </a:lnTo>
                      <a:lnTo>
                        <a:pt x="16" y="1228"/>
                      </a:lnTo>
                      <a:lnTo>
                        <a:pt x="28" y="1242"/>
                      </a:lnTo>
                      <a:lnTo>
                        <a:pt x="44" y="1256"/>
                      </a:lnTo>
                      <a:lnTo>
                        <a:pt x="60" y="1264"/>
                      </a:lnTo>
                      <a:lnTo>
                        <a:pt x="78" y="1272"/>
                      </a:lnTo>
                      <a:lnTo>
                        <a:pt x="98" y="1274"/>
                      </a:lnTo>
                      <a:lnTo>
                        <a:pt x="98" y="1274"/>
                      </a:lnTo>
                      <a:lnTo>
                        <a:pt x="118" y="1272"/>
                      </a:lnTo>
                      <a:lnTo>
                        <a:pt x="138" y="1266"/>
                      </a:lnTo>
                      <a:lnTo>
                        <a:pt x="154" y="1258"/>
                      </a:lnTo>
                      <a:lnTo>
                        <a:pt x="170" y="1246"/>
                      </a:lnTo>
                      <a:lnTo>
                        <a:pt x="182" y="1230"/>
                      </a:lnTo>
                      <a:lnTo>
                        <a:pt x="192" y="1214"/>
                      </a:lnTo>
                      <a:lnTo>
                        <a:pt x="198" y="1194"/>
                      </a:lnTo>
                      <a:lnTo>
                        <a:pt x="200" y="1174"/>
                      </a:lnTo>
                      <a:lnTo>
                        <a:pt x="200" y="408"/>
                      </a:lnTo>
                      <a:lnTo>
                        <a:pt x="298" y="408"/>
                      </a:lnTo>
                      <a:lnTo>
                        <a:pt x="298" y="2490"/>
                      </a:lnTo>
                      <a:lnTo>
                        <a:pt x="298" y="2490"/>
                      </a:lnTo>
                      <a:lnTo>
                        <a:pt x="298" y="2502"/>
                      </a:lnTo>
                      <a:lnTo>
                        <a:pt x="300" y="2514"/>
                      </a:lnTo>
                      <a:lnTo>
                        <a:pt x="302" y="2526"/>
                      </a:lnTo>
                      <a:lnTo>
                        <a:pt x="306" y="2538"/>
                      </a:lnTo>
                      <a:lnTo>
                        <a:pt x="318" y="2560"/>
                      </a:lnTo>
                      <a:lnTo>
                        <a:pt x="334" y="2578"/>
                      </a:lnTo>
                      <a:lnTo>
                        <a:pt x="352" y="2594"/>
                      </a:lnTo>
                      <a:lnTo>
                        <a:pt x="374" y="2606"/>
                      </a:lnTo>
                      <a:lnTo>
                        <a:pt x="386" y="2610"/>
                      </a:lnTo>
                      <a:lnTo>
                        <a:pt x="398" y="2612"/>
                      </a:lnTo>
                      <a:lnTo>
                        <a:pt x="410" y="2614"/>
                      </a:lnTo>
                      <a:lnTo>
                        <a:pt x="422" y="2614"/>
                      </a:lnTo>
                      <a:lnTo>
                        <a:pt x="446" y="2614"/>
                      </a:lnTo>
                      <a:lnTo>
                        <a:pt x="446" y="2614"/>
                      </a:lnTo>
                      <a:lnTo>
                        <a:pt x="460" y="2614"/>
                      </a:lnTo>
                      <a:lnTo>
                        <a:pt x="472" y="2612"/>
                      </a:lnTo>
                      <a:lnTo>
                        <a:pt x="484" y="2610"/>
                      </a:lnTo>
                      <a:lnTo>
                        <a:pt x="496" y="2606"/>
                      </a:lnTo>
                      <a:lnTo>
                        <a:pt x="516" y="2594"/>
                      </a:lnTo>
                      <a:lnTo>
                        <a:pt x="534" y="2578"/>
                      </a:lnTo>
                      <a:lnTo>
                        <a:pt x="550" y="2560"/>
                      </a:lnTo>
                      <a:lnTo>
                        <a:pt x="562" y="2538"/>
                      </a:lnTo>
                      <a:lnTo>
                        <a:pt x="566" y="2526"/>
                      </a:lnTo>
                      <a:lnTo>
                        <a:pt x="570" y="2514"/>
                      </a:lnTo>
                      <a:lnTo>
                        <a:pt x="572" y="2502"/>
                      </a:lnTo>
                      <a:lnTo>
                        <a:pt x="572" y="2490"/>
                      </a:lnTo>
                      <a:lnTo>
                        <a:pt x="572" y="1274"/>
                      </a:lnTo>
                      <a:lnTo>
                        <a:pt x="682" y="1274"/>
                      </a:lnTo>
                      <a:lnTo>
                        <a:pt x="682" y="2490"/>
                      </a:lnTo>
                      <a:lnTo>
                        <a:pt x="682" y="2490"/>
                      </a:lnTo>
                      <a:lnTo>
                        <a:pt x="682" y="2502"/>
                      </a:lnTo>
                      <a:lnTo>
                        <a:pt x="684" y="2514"/>
                      </a:lnTo>
                      <a:lnTo>
                        <a:pt x="686" y="2526"/>
                      </a:lnTo>
                      <a:lnTo>
                        <a:pt x="690" y="2538"/>
                      </a:lnTo>
                      <a:lnTo>
                        <a:pt x="702" y="2560"/>
                      </a:lnTo>
                      <a:lnTo>
                        <a:pt x="718" y="2578"/>
                      </a:lnTo>
                      <a:lnTo>
                        <a:pt x="736" y="2594"/>
                      </a:lnTo>
                      <a:lnTo>
                        <a:pt x="758" y="2606"/>
                      </a:lnTo>
                      <a:lnTo>
                        <a:pt x="770" y="2610"/>
                      </a:lnTo>
                      <a:lnTo>
                        <a:pt x="782" y="2612"/>
                      </a:lnTo>
                      <a:lnTo>
                        <a:pt x="794" y="2614"/>
                      </a:lnTo>
                      <a:lnTo>
                        <a:pt x="806" y="2614"/>
                      </a:lnTo>
                      <a:lnTo>
                        <a:pt x="806" y="2614"/>
                      </a:lnTo>
                      <a:lnTo>
                        <a:pt x="806" y="2614"/>
                      </a:lnTo>
                      <a:lnTo>
                        <a:pt x="820" y="2614"/>
                      </a:lnTo>
                      <a:lnTo>
                        <a:pt x="832" y="2612"/>
                      </a:lnTo>
                      <a:lnTo>
                        <a:pt x="844" y="2610"/>
                      </a:lnTo>
                      <a:lnTo>
                        <a:pt x="856" y="2606"/>
                      </a:lnTo>
                      <a:lnTo>
                        <a:pt x="876" y="2594"/>
                      </a:lnTo>
                      <a:lnTo>
                        <a:pt x="896" y="2578"/>
                      </a:lnTo>
                      <a:lnTo>
                        <a:pt x="910" y="2560"/>
                      </a:lnTo>
                      <a:lnTo>
                        <a:pt x="922" y="2538"/>
                      </a:lnTo>
                      <a:lnTo>
                        <a:pt x="926" y="2526"/>
                      </a:lnTo>
                      <a:lnTo>
                        <a:pt x="930" y="2514"/>
                      </a:lnTo>
                      <a:lnTo>
                        <a:pt x="932" y="2502"/>
                      </a:lnTo>
                      <a:lnTo>
                        <a:pt x="932" y="2490"/>
                      </a:lnTo>
                      <a:lnTo>
                        <a:pt x="932" y="408"/>
                      </a:lnTo>
                      <a:lnTo>
                        <a:pt x="1030" y="408"/>
                      </a:lnTo>
                      <a:lnTo>
                        <a:pt x="1030" y="1174"/>
                      </a:lnTo>
                      <a:lnTo>
                        <a:pt x="1030" y="1174"/>
                      </a:lnTo>
                      <a:lnTo>
                        <a:pt x="1032" y="1194"/>
                      </a:lnTo>
                      <a:lnTo>
                        <a:pt x="1036" y="1212"/>
                      </a:lnTo>
                      <a:lnTo>
                        <a:pt x="1046" y="1230"/>
                      </a:lnTo>
                      <a:lnTo>
                        <a:pt x="1058" y="1244"/>
                      </a:lnTo>
                      <a:lnTo>
                        <a:pt x="1074" y="1256"/>
                      </a:lnTo>
                      <a:lnTo>
                        <a:pt x="1090" y="1266"/>
                      </a:lnTo>
                      <a:lnTo>
                        <a:pt x="1108" y="1272"/>
                      </a:lnTo>
                      <a:lnTo>
                        <a:pt x="1128" y="1274"/>
                      </a:lnTo>
                      <a:lnTo>
                        <a:pt x="1128" y="1274"/>
                      </a:lnTo>
                      <a:lnTo>
                        <a:pt x="1128" y="1274"/>
                      </a:lnTo>
                      <a:lnTo>
                        <a:pt x="1150" y="1272"/>
                      </a:lnTo>
                      <a:lnTo>
                        <a:pt x="1168" y="1266"/>
                      </a:lnTo>
                      <a:lnTo>
                        <a:pt x="1184" y="1256"/>
                      </a:lnTo>
                      <a:lnTo>
                        <a:pt x="1200" y="1244"/>
                      </a:lnTo>
                      <a:lnTo>
                        <a:pt x="1212" y="1230"/>
                      </a:lnTo>
                      <a:lnTo>
                        <a:pt x="1220" y="1212"/>
                      </a:lnTo>
                      <a:lnTo>
                        <a:pt x="1226" y="1194"/>
                      </a:lnTo>
                      <a:lnTo>
                        <a:pt x="1228" y="1174"/>
                      </a:lnTo>
                      <a:lnTo>
                        <a:pt x="1228" y="1174"/>
                      </a:lnTo>
                      <a:close/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 baseline="-25000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+mn-ea"/>
                  </a:endParaRPr>
                </a:p>
              </p:txBody>
            </p:sp>
          </p:grpSp>
          <p:grpSp>
            <p:nvGrpSpPr>
              <p:cNvPr id="65" name="组合 64"/>
              <p:cNvGrpSpPr/>
              <p:nvPr/>
            </p:nvGrpSpPr>
            <p:grpSpPr>
              <a:xfrm>
                <a:off x="3479384" y="2801143"/>
                <a:ext cx="229059" cy="513557"/>
                <a:chOff x="-1630363" y="115888"/>
                <a:chExt cx="2190751" cy="4911725"/>
              </a:xfrm>
              <a:grpFill/>
            </p:grpSpPr>
            <p:sp>
              <p:nvSpPr>
                <p:cNvPr id="66" name="Freeform 5"/>
                <p:cNvSpPr/>
                <p:nvPr/>
              </p:nvSpPr>
              <p:spPr bwMode="auto">
                <a:xfrm>
                  <a:off x="-906463" y="115888"/>
                  <a:ext cx="742950" cy="746125"/>
                </a:xfrm>
                <a:custGeom>
                  <a:avLst/>
                  <a:gdLst>
                    <a:gd name="T0" fmla="*/ 468 w 468"/>
                    <a:gd name="T1" fmla="*/ 234 h 470"/>
                    <a:gd name="T2" fmla="*/ 464 w 468"/>
                    <a:gd name="T3" fmla="*/ 282 h 470"/>
                    <a:gd name="T4" fmla="*/ 450 w 468"/>
                    <a:gd name="T5" fmla="*/ 326 h 470"/>
                    <a:gd name="T6" fmla="*/ 428 w 468"/>
                    <a:gd name="T7" fmla="*/ 366 h 470"/>
                    <a:gd name="T8" fmla="*/ 400 w 468"/>
                    <a:gd name="T9" fmla="*/ 400 h 470"/>
                    <a:gd name="T10" fmla="*/ 366 w 468"/>
                    <a:gd name="T11" fmla="*/ 430 h 470"/>
                    <a:gd name="T12" fmla="*/ 326 w 468"/>
                    <a:gd name="T13" fmla="*/ 450 h 470"/>
                    <a:gd name="T14" fmla="*/ 282 w 468"/>
                    <a:gd name="T15" fmla="*/ 464 h 470"/>
                    <a:gd name="T16" fmla="*/ 234 w 468"/>
                    <a:gd name="T17" fmla="*/ 470 h 470"/>
                    <a:gd name="T18" fmla="*/ 210 w 468"/>
                    <a:gd name="T19" fmla="*/ 468 h 470"/>
                    <a:gd name="T20" fmla="*/ 164 w 468"/>
                    <a:gd name="T21" fmla="*/ 458 h 470"/>
                    <a:gd name="T22" fmla="*/ 122 w 468"/>
                    <a:gd name="T23" fmla="*/ 440 h 470"/>
                    <a:gd name="T24" fmla="*/ 84 w 468"/>
                    <a:gd name="T25" fmla="*/ 416 h 470"/>
                    <a:gd name="T26" fmla="*/ 54 w 468"/>
                    <a:gd name="T27" fmla="*/ 384 h 470"/>
                    <a:gd name="T28" fmla="*/ 28 w 468"/>
                    <a:gd name="T29" fmla="*/ 346 h 470"/>
                    <a:gd name="T30" fmla="*/ 10 w 468"/>
                    <a:gd name="T31" fmla="*/ 304 h 470"/>
                    <a:gd name="T32" fmla="*/ 0 w 468"/>
                    <a:gd name="T33" fmla="*/ 258 h 470"/>
                    <a:gd name="T34" fmla="*/ 0 w 468"/>
                    <a:gd name="T35" fmla="*/ 234 h 470"/>
                    <a:gd name="T36" fmla="*/ 4 w 468"/>
                    <a:gd name="T37" fmla="*/ 188 h 470"/>
                    <a:gd name="T38" fmla="*/ 18 w 468"/>
                    <a:gd name="T39" fmla="*/ 144 h 470"/>
                    <a:gd name="T40" fmla="*/ 40 w 468"/>
                    <a:gd name="T41" fmla="*/ 104 h 470"/>
                    <a:gd name="T42" fmla="*/ 68 w 468"/>
                    <a:gd name="T43" fmla="*/ 68 h 470"/>
                    <a:gd name="T44" fmla="*/ 104 w 468"/>
                    <a:gd name="T45" fmla="*/ 40 h 470"/>
                    <a:gd name="T46" fmla="*/ 142 w 468"/>
                    <a:gd name="T47" fmla="*/ 18 h 470"/>
                    <a:gd name="T48" fmla="*/ 186 w 468"/>
                    <a:gd name="T49" fmla="*/ 4 h 470"/>
                    <a:gd name="T50" fmla="*/ 234 w 468"/>
                    <a:gd name="T51" fmla="*/ 0 h 470"/>
                    <a:gd name="T52" fmla="*/ 258 w 468"/>
                    <a:gd name="T53" fmla="*/ 2 h 470"/>
                    <a:gd name="T54" fmla="*/ 304 w 468"/>
                    <a:gd name="T55" fmla="*/ 10 h 470"/>
                    <a:gd name="T56" fmla="*/ 346 w 468"/>
                    <a:gd name="T57" fmla="*/ 28 h 470"/>
                    <a:gd name="T58" fmla="*/ 384 w 468"/>
                    <a:gd name="T59" fmla="*/ 54 h 470"/>
                    <a:gd name="T60" fmla="*/ 416 w 468"/>
                    <a:gd name="T61" fmla="*/ 86 h 470"/>
                    <a:gd name="T62" fmla="*/ 440 w 468"/>
                    <a:gd name="T63" fmla="*/ 122 h 470"/>
                    <a:gd name="T64" fmla="*/ 458 w 468"/>
                    <a:gd name="T65" fmla="*/ 164 h 470"/>
                    <a:gd name="T66" fmla="*/ 468 w 468"/>
                    <a:gd name="T67" fmla="*/ 210 h 470"/>
                    <a:gd name="T68" fmla="*/ 468 w 468"/>
                    <a:gd name="T69" fmla="*/ 234 h 4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68" h="470">
                      <a:moveTo>
                        <a:pt x="468" y="234"/>
                      </a:moveTo>
                      <a:lnTo>
                        <a:pt x="468" y="234"/>
                      </a:lnTo>
                      <a:lnTo>
                        <a:pt x="468" y="258"/>
                      </a:lnTo>
                      <a:lnTo>
                        <a:pt x="464" y="282"/>
                      </a:lnTo>
                      <a:lnTo>
                        <a:pt x="458" y="304"/>
                      </a:lnTo>
                      <a:lnTo>
                        <a:pt x="450" y="326"/>
                      </a:lnTo>
                      <a:lnTo>
                        <a:pt x="440" y="346"/>
                      </a:lnTo>
                      <a:lnTo>
                        <a:pt x="428" y="366"/>
                      </a:lnTo>
                      <a:lnTo>
                        <a:pt x="416" y="384"/>
                      </a:lnTo>
                      <a:lnTo>
                        <a:pt x="400" y="400"/>
                      </a:lnTo>
                      <a:lnTo>
                        <a:pt x="384" y="416"/>
                      </a:lnTo>
                      <a:lnTo>
                        <a:pt x="366" y="430"/>
                      </a:lnTo>
                      <a:lnTo>
                        <a:pt x="346" y="440"/>
                      </a:lnTo>
                      <a:lnTo>
                        <a:pt x="326" y="450"/>
                      </a:lnTo>
                      <a:lnTo>
                        <a:pt x="304" y="458"/>
                      </a:lnTo>
                      <a:lnTo>
                        <a:pt x="282" y="464"/>
                      </a:lnTo>
                      <a:lnTo>
                        <a:pt x="258" y="468"/>
                      </a:lnTo>
                      <a:lnTo>
                        <a:pt x="234" y="470"/>
                      </a:lnTo>
                      <a:lnTo>
                        <a:pt x="234" y="470"/>
                      </a:lnTo>
                      <a:lnTo>
                        <a:pt x="210" y="468"/>
                      </a:lnTo>
                      <a:lnTo>
                        <a:pt x="186" y="464"/>
                      </a:lnTo>
                      <a:lnTo>
                        <a:pt x="164" y="458"/>
                      </a:lnTo>
                      <a:lnTo>
                        <a:pt x="142" y="450"/>
                      </a:lnTo>
                      <a:lnTo>
                        <a:pt x="122" y="440"/>
                      </a:lnTo>
                      <a:lnTo>
                        <a:pt x="104" y="430"/>
                      </a:lnTo>
                      <a:lnTo>
                        <a:pt x="84" y="416"/>
                      </a:lnTo>
                      <a:lnTo>
                        <a:pt x="68" y="400"/>
                      </a:lnTo>
                      <a:lnTo>
                        <a:pt x="54" y="384"/>
                      </a:lnTo>
                      <a:lnTo>
                        <a:pt x="40" y="366"/>
                      </a:lnTo>
                      <a:lnTo>
                        <a:pt x="28" y="346"/>
                      </a:lnTo>
                      <a:lnTo>
                        <a:pt x="18" y="326"/>
                      </a:lnTo>
                      <a:lnTo>
                        <a:pt x="10" y="304"/>
                      </a:lnTo>
                      <a:lnTo>
                        <a:pt x="4" y="282"/>
                      </a:lnTo>
                      <a:lnTo>
                        <a:pt x="0" y="258"/>
                      </a:lnTo>
                      <a:lnTo>
                        <a:pt x="0" y="234"/>
                      </a:lnTo>
                      <a:lnTo>
                        <a:pt x="0" y="234"/>
                      </a:lnTo>
                      <a:lnTo>
                        <a:pt x="0" y="210"/>
                      </a:lnTo>
                      <a:lnTo>
                        <a:pt x="4" y="188"/>
                      </a:lnTo>
                      <a:lnTo>
                        <a:pt x="10" y="164"/>
                      </a:lnTo>
                      <a:lnTo>
                        <a:pt x="18" y="144"/>
                      </a:lnTo>
                      <a:lnTo>
                        <a:pt x="28" y="122"/>
                      </a:lnTo>
                      <a:lnTo>
                        <a:pt x="40" y="104"/>
                      </a:lnTo>
                      <a:lnTo>
                        <a:pt x="54" y="86"/>
                      </a:lnTo>
                      <a:lnTo>
                        <a:pt x="68" y="68"/>
                      </a:lnTo>
                      <a:lnTo>
                        <a:pt x="84" y="54"/>
                      </a:lnTo>
                      <a:lnTo>
                        <a:pt x="104" y="40"/>
                      </a:lnTo>
                      <a:lnTo>
                        <a:pt x="122" y="28"/>
                      </a:lnTo>
                      <a:lnTo>
                        <a:pt x="142" y="18"/>
                      </a:lnTo>
                      <a:lnTo>
                        <a:pt x="164" y="10"/>
                      </a:lnTo>
                      <a:lnTo>
                        <a:pt x="186" y="4"/>
                      </a:lnTo>
                      <a:lnTo>
                        <a:pt x="210" y="2"/>
                      </a:lnTo>
                      <a:lnTo>
                        <a:pt x="234" y="0"/>
                      </a:lnTo>
                      <a:lnTo>
                        <a:pt x="234" y="0"/>
                      </a:lnTo>
                      <a:lnTo>
                        <a:pt x="258" y="2"/>
                      </a:lnTo>
                      <a:lnTo>
                        <a:pt x="282" y="4"/>
                      </a:lnTo>
                      <a:lnTo>
                        <a:pt x="304" y="10"/>
                      </a:lnTo>
                      <a:lnTo>
                        <a:pt x="326" y="18"/>
                      </a:lnTo>
                      <a:lnTo>
                        <a:pt x="346" y="28"/>
                      </a:lnTo>
                      <a:lnTo>
                        <a:pt x="366" y="40"/>
                      </a:lnTo>
                      <a:lnTo>
                        <a:pt x="384" y="54"/>
                      </a:lnTo>
                      <a:lnTo>
                        <a:pt x="400" y="68"/>
                      </a:lnTo>
                      <a:lnTo>
                        <a:pt x="416" y="86"/>
                      </a:lnTo>
                      <a:lnTo>
                        <a:pt x="428" y="104"/>
                      </a:lnTo>
                      <a:lnTo>
                        <a:pt x="440" y="122"/>
                      </a:lnTo>
                      <a:lnTo>
                        <a:pt x="450" y="144"/>
                      </a:lnTo>
                      <a:lnTo>
                        <a:pt x="458" y="164"/>
                      </a:lnTo>
                      <a:lnTo>
                        <a:pt x="464" y="188"/>
                      </a:lnTo>
                      <a:lnTo>
                        <a:pt x="468" y="210"/>
                      </a:lnTo>
                      <a:lnTo>
                        <a:pt x="468" y="234"/>
                      </a:lnTo>
                      <a:lnTo>
                        <a:pt x="468" y="234"/>
                      </a:lnTo>
                      <a:close/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latin typeface="+mn-ea"/>
                  </a:endParaRPr>
                </a:p>
              </p:txBody>
            </p:sp>
            <p:sp>
              <p:nvSpPr>
                <p:cNvPr id="67" name="Freeform 6"/>
                <p:cNvSpPr/>
                <p:nvPr/>
              </p:nvSpPr>
              <p:spPr bwMode="auto">
                <a:xfrm>
                  <a:off x="-1630363" y="985838"/>
                  <a:ext cx="2190751" cy="4041775"/>
                </a:xfrm>
                <a:custGeom>
                  <a:avLst/>
                  <a:gdLst>
                    <a:gd name="T0" fmla="*/ 1188 w 1380"/>
                    <a:gd name="T1" fmla="*/ 982 h 2546"/>
                    <a:gd name="T2" fmla="*/ 1202 w 1380"/>
                    <a:gd name="T3" fmla="*/ 1012 h 2546"/>
                    <a:gd name="T4" fmla="*/ 1236 w 1380"/>
                    <a:gd name="T5" fmla="*/ 1044 h 2546"/>
                    <a:gd name="T6" fmla="*/ 1282 w 1380"/>
                    <a:gd name="T7" fmla="*/ 1056 h 2546"/>
                    <a:gd name="T8" fmla="*/ 1294 w 1380"/>
                    <a:gd name="T9" fmla="*/ 1054 h 2546"/>
                    <a:gd name="T10" fmla="*/ 1326 w 1380"/>
                    <a:gd name="T11" fmla="*/ 1044 h 2546"/>
                    <a:gd name="T12" fmla="*/ 1360 w 1380"/>
                    <a:gd name="T13" fmla="*/ 1018 h 2546"/>
                    <a:gd name="T14" fmla="*/ 1378 w 1380"/>
                    <a:gd name="T15" fmla="*/ 978 h 2546"/>
                    <a:gd name="T16" fmla="*/ 1378 w 1380"/>
                    <a:gd name="T17" fmla="*/ 944 h 2546"/>
                    <a:gd name="T18" fmla="*/ 1200 w 1380"/>
                    <a:gd name="T19" fmla="*/ 264 h 2546"/>
                    <a:gd name="T20" fmla="*/ 1166 w 1380"/>
                    <a:gd name="T21" fmla="*/ 182 h 2546"/>
                    <a:gd name="T22" fmla="*/ 1114 w 1380"/>
                    <a:gd name="T23" fmla="*/ 112 h 2546"/>
                    <a:gd name="T24" fmla="*/ 1048 w 1380"/>
                    <a:gd name="T25" fmla="*/ 58 h 2546"/>
                    <a:gd name="T26" fmla="*/ 972 w 1380"/>
                    <a:gd name="T27" fmla="*/ 20 h 2546"/>
                    <a:gd name="T28" fmla="*/ 886 w 1380"/>
                    <a:gd name="T29" fmla="*/ 2 h 2546"/>
                    <a:gd name="T30" fmla="*/ 526 w 1380"/>
                    <a:gd name="T31" fmla="*/ 0 h 2546"/>
                    <a:gd name="T32" fmla="*/ 438 w 1380"/>
                    <a:gd name="T33" fmla="*/ 12 h 2546"/>
                    <a:gd name="T34" fmla="*/ 356 w 1380"/>
                    <a:gd name="T35" fmla="*/ 42 h 2546"/>
                    <a:gd name="T36" fmla="*/ 286 w 1380"/>
                    <a:gd name="T37" fmla="*/ 92 h 2546"/>
                    <a:gd name="T38" fmla="*/ 230 w 1380"/>
                    <a:gd name="T39" fmla="*/ 158 h 2546"/>
                    <a:gd name="T40" fmla="*/ 190 w 1380"/>
                    <a:gd name="T41" fmla="*/ 236 h 2546"/>
                    <a:gd name="T42" fmla="*/ 4 w 1380"/>
                    <a:gd name="T43" fmla="*/ 932 h 2546"/>
                    <a:gd name="T44" fmla="*/ 2 w 1380"/>
                    <a:gd name="T45" fmla="*/ 968 h 2546"/>
                    <a:gd name="T46" fmla="*/ 10 w 1380"/>
                    <a:gd name="T47" fmla="*/ 998 h 2546"/>
                    <a:gd name="T48" fmla="*/ 44 w 1380"/>
                    <a:gd name="T49" fmla="*/ 1040 h 2546"/>
                    <a:gd name="T50" fmla="*/ 76 w 1380"/>
                    <a:gd name="T51" fmla="*/ 1052 h 2546"/>
                    <a:gd name="T52" fmla="*/ 98 w 1380"/>
                    <a:gd name="T53" fmla="*/ 1056 h 2546"/>
                    <a:gd name="T54" fmla="*/ 130 w 1380"/>
                    <a:gd name="T55" fmla="*/ 1050 h 2546"/>
                    <a:gd name="T56" fmla="*/ 168 w 1380"/>
                    <a:gd name="T57" fmla="*/ 1024 h 2546"/>
                    <a:gd name="T58" fmla="*/ 192 w 1380"/>
                    <a:gd name="T59" fmla="*/ 982 h 2546"/>
                    <a:gd name="T60" fmla="*/ 106 w 1380"/>
                    <a:gd name="T61" fmla="*/ 1486 h 2546"/>
                    <a:gd name="T62" fmla="*/ 386 w 1380"/>
                    <a:gd name="T63" fmla="*/ 2406 h 2546"/>
                    <a:gd name="T64" fmla="*/ 392 w 1380"/>
                    <a:gd name="T65" fmla="*/ 2446 h 2546"/>
                    <a:gd name="T66" fmla="*/ 410 w 1380"/>
                    <a:gd name="T67" fmla="*/ 2484 h 2546"/>
                    <a:gd name="T68" fmla="*/ 438 w 1380"/>
                    <a:gd name="T69" fmla="*/ 2514 h 2546"/>
                    <a:gd name="T70" fmla="*/ 472 w 1380"/>
                    <a:gd name="T71" fmla="*/ 2534 h 2546"/>
                    <a:gd name="T72" fmla="*/ 512 w 1380"/>
                    <a:gd name="T73" fmla="*/ 2546 h 2546"/>
                    <a:gd name="T74" fmla="*/ 528 w 1380"/>
                    <a:gd name="T75" fmla="*/ 2546 h 2546"/>
                    <a:gd name="T76" fmla="*/ 568 w 1380"/>
                    <a:gd name="T77" fmla="*/ 2540 h 2546"/>
                    <a:gd name="T78" fmla="*/ 606 w 1380"/>
                    <a:gd name="T79" fmla="*/ 2522 h 2546"/>
                    <a:gd name="T80" fmla="*/ 636 w 1380"/>
                    <a:gd name="T81" fmla="*/ 2494 h 2546"/>
                    <a:gd name="T82" fmla="*/ 656 w 1380"/>
                    <a:gd name="T83" fmla="*/ 2460 h 2546"/>
                    <a:gd name="T84" fmla="*/ 668 w 1380"/>
                    <a:gd name="T85" fmla="*/ 2420 h 2546"/>
                    <a:gd name="T86" fmla="*/ 712 w 1380"/>
                    <a:gd name="T87" fmla="*/ 1486 h 2546"/>
                    <a:gd name="T88" fmla="*/ 714 w 1380"/>
                    <a:gd name="T89" fmla="*/ 2420 h 2546"/>
                    <a:gd name="T90" fmla="*/ 724 w 1380"/>
                    <a:gd name="T91" fmla="*/ 2460 h 2546"/>
                    <a:gd name="T92" fmla="*/ 744 w 1380"/>
                    <a:gd name="T93" fmla="*/ 2494 h 2546"/>
                    <a:gd name="T94" fmla="*/ 774 w 1380"/>
                    <a:gd name="T95" fmla="*/ 2522 h 2546"/>
                    <a:gd name="T96" fmla="*/ 812 w 1380"/>
                    <a:gd name="T97" fmla="*/ 2540 h 2546"/>
                    <a:gd name="T98" fmla="*/ 854 w 1380"/>
                    <a:gd name="T99" fmla="*/ 2546 h 2546"/>
                    <a:gd name="T100" fmla="*/ 868 w 1380"/>
                    <a:gd name="T101" fmla="*/ 2546 h 2546"/>
                    <a:gd name="T102" fmla="*/ 908 w 1380"/>
                    <a:gd name="T103" fmla="*/ 2534 h 2546"/>
                    <a:gd name="T104" fmla="*/ 944 w 1380"/>
                    <a:gd name="T105" fmla="*/ 2514 h 2546"/>
                    <a:gd name="T106" fmla="*/ 970 w 1380"/>
                    <a:gd name="T107" fmla="*/ 2484 h 2546"/>
                    <a:gd name="T108" fmla="*/ 988 w 1380"/>
                    <a:gd name="T109" fmla="*/ 2446 h 2546"/>
                    <a:gd name="T110" fmla="*/ 994 w 1380"/>
                    <a:gd name="T111" fmla="*/ 2406 h 2546"/>
                    <a:gd name="T112" fmla="*/ 964 w 1380"/>
                    <a:gd name="T113" fmla="*/ 322 h 25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80" h="2546">
                      <a:moveTo>
                        <a:pt x="964" y="322"/>
                      </a:moveTo>
                      <a:lnTo>
                        <a:pt x="1012" y="322"/>
                      </a:lnTo>
                      <a:lnTo>
                        <a:pt x="1188" y="982"/>
                      </a:lnTo>
                      <a:lnTo>
                        <a:pt x="1188" y="982"/>
                      </a:lnTo>
                      <a:lnTo>
                        <a:pt x="1194" y="998"/>
                      </a:lnTo>
                      <a:lnTo>
                        <a:pt x="1202" y="1012"/>
                      </a:lnTo>
                      <a:lnTo>
                        <a:pt x="1212" y="1024"/>
                      </a:lnTo>
                      <a:lnTo>
                        <a:pt x="1224" y="1034"/>
                      </a:lnTo>
                      <a:lnTo>
                        <a:pt x="1236" y="1044"/>
                      </a:lnTo>
                      <a:lnTo>
                        <a:pt x="1250" y="1050"/>
                      </a:lnTo>
                      <a:lnTo>
                        <a:pt x="1266" y="1054"/>
                      </a:lnTo>
                      <a:lnTo>
                        <a:pt x="1282" y="1056"/>
                      </a:lnTo>
                      <a:lnTo>
                        <a:pt x="1282" y="1056"/>
                      </a:lnTo>
                      <a:lnTo>
                        <a:pt x="1282" y="1056"/>
                      </a:lnTo>
                      <a:lnTo>
                        <a:pt x="1294" y="1054"/>
                      </a:lnTo>
                      <a:lnTo>
                        <a:pt x="1306" y="1052"/>
                      </a:lnTo>
                      <a:lnTo>
                        <a:pt x="1316" y="1050"/>
                      </a:lnTo>
                      <a:lnTo>
                        <a:pt x="1326" y="1044"/>
                      </a:lnTo>
                      <a:lnTo>
                        <a:pt x="1336" y="1040"/>
                      </a:lnTo>
                      <a:lnTo>
                        <a:pt x="1344" y="1032"/>
                      </a:lnTo>
                      <a:lnTo>
                        <a:pt x="1360" y="1018"/>
                      </a:lnTo>
                      <a:lnTo>
                        <a:pt x="1370" y="998"/>
                      </a:lnTo>
                      <a:lnTo>
                        <a:pt x="1374" y="988"/>
                      </a:lnTo>
                      <a:lnTo>
                        <a:pt x="1378" y="978"/>
                      </a:lnTo>
                      <a:lnTo>
                        <a:pt x="1380" y="968"/>
                      </a:lnTo>
                      <a:lnTo>
                        <a:pt x="1380" y="956"/>
                      </a:lnTo>
                      <a:lnTo>
                        <a:pt x="1378" y="944"/>
                      </a:lnTo>
                      <a:lnTo>
                        <a:pt x="1376" y="932"/>
                      </a:lnTo>
                      <a:lnTo>
                        <a:pt x="1200" y="264"/>
                      </a:lnTo>
                      <a:lnTo>
                        <a:pt x="1200" y="264"/>
                      </a:lnTo>
                      <a:lnTo>
                        <a:pt x="1190" y="236"/>
                      </a:lnTo>
                      <a:lnTo>
                        <a:pt x="1178" y="208"/>
                      </a:lnTo>
                      <a:lnTo>
                        <a:pt x="1166" y="182"/>
                      </a:lnTo>
                      <a:lnTo>
                        <a:pt x="1150" y="158"/>
                      </a:lnTo>
                      <a:lnTo>
                        <a:pt x="1134" y="134"/>
                      </a:lnTo>
                      <a:lnTo>
                        <a:pt x="1114" y="112"/>
                      </a:lnTo>
                      <a:lnTo>
                        <a:pt x="1094" y="92"/>
                      </a:lnTo>
                      <a:lnTo>
                        <a:pt x="1072" y="74"/>
                      </a:lnTo>
                      <a:lnTo>
                        <a:pt x="1048" y="58"/>
                      </a:lnTo>
                      <a:lnTo>
                        <a:pt x="1024" y="42"/>
                      </a:lnTo>
                      <a:lnTo>
                        <a:pt x="998" y="30"/>
                      </a:lnTo>
                      <a:lnTo>
                        <a:pt x="972" y="20"/>
                      </a:lnTo>
                      <a:lnTo>
                        <a:pt x="944" y="12"/>
                      </a:lnTo>
                      <a:lnTo>
                        <a:pt x="914" y="6"/>
                      </a:lnTo>
                      <a:lnTo>
                        <a:pt x="886" y="2"/>
                      </a:lnTo>
                      <a:lnTo>
                        <a:pt x="856" y="0"/>
                      </a:lnTo>
                      <a:lnTo>
                        <a:pt x="526" y="0"/>
                      </a:lnTo>
                      <a:lnTo>
                        <a:pt x="526" y="0"/>
                      </a:lnTo>
                      <a:lnTo>
                        <a:pt x="496" y="2"/>
                      </a:lnTo>
                      <a:lnTo>
                        <a:pt x="466" y="6"/>
                      </a:lnTo>
                      <a:lnTo>
                        <a:pt x="438" y="12"/>
                      </a:lnTo>
                      <a:lnTo>
                        <a:pt x="410" y="20"/>
                      </a:lnTo>
                      <a:lnTo>
                        <a:pt x="382" y="30"/>
                      </a:lnTo>
                      <a:lnTo>
                        <a:pt x="356" y="42"/>
                      </a:lnTo>
                      <a:lnTo>
                        <a:pt x="332" y="58"/>
                      </a:lnTo>
                      <a:lnTo>
                        <a:pt x="308" y="74"/>
                      </a:lnTo>
                      <a:lnTo>
                        <a:pt x="286" y="92"/>
                      </a:lnTo>
                      <a:lnTo>
                        <a:pt x="266" y="112"/>
                      </a:lnTo>
                      <a:lnTo>
                        <a:pt x="246" y="134"/>
                      </a:lnTo>
                      <a:lnTo>
                        <a:pt x="230" y="158"/>
                      </a:lnTo>
                      <a:lnTo>
                        <a:pt x="214" y="182"/>
                      </a:lnTo>
                      <a:lnTo>
                        <a:pt x="202" y="208"/>
                      </a:lnTo>
                      <a:lnTo>
                        <a:pt x="190" y="236"/>
                      </a:lnTo>
                      <a:lnTo>
                        <a:pt x="182" y="264"/>
                      </a:lnTo>
                      <a:lnTo>
                        <a:pt x="4" y="932"/>
                      </a:lnTo>
                      <a:lnTo>
                        <a:pt x="4" y="932"/>
                      </a:lnTo>
                      <a:lnTo>
                        <a:pt x="2" y="944"/>
                      </a:lnTo>
                      <a:lnTo>
                        <a:pt x="0" y="956"/>
                      </a:lnTo>
                      <a:lnTo>
                        <a:pt x="2" y="968"/>
                      </a:lnTo>
                      <a:lnTo>
                        <a:pt x="2" y="978"/>
                      </a:lnTo>
                      <a:lnTo>
                        <a:pt x="6" y="988"/>
                      </a:lnTo>
                      <a:lnTo>
                        <a:pt x="10" y="998"/>
                      </a:lnTo>
                      <a:lnTo>
                        <a:pt x="20" y="1018"/>
                      </a:lnTo>
                      <a:lnTo>
                        <a:pt x="36" y="1032"/>
                      </a:lnTo>
                      <a:lnTo>
                        <a:pt x="44" y="1040"/>
                      </a:lnTo>
                      <a:lnTo>
                        <a:pt x="54" y="1044"/>
                      </a:lnTo>
                      <a:lnTo>
                        <a:pt x="64" y="1050"/>
                      </a:lnTo>
                      <a:lnTo>
                        <a:pt x="76" y="1052"/>
                      </a:lnTo>
                      <a:lnTo>
                        <a:pt x="86" y="1054"/>
                      </a:lnTo>
                      <a:lnTo>
                        <a:pt x="98" y="1056"/>
                      </a:lnTo>
                      <a:lnTo>
                        <a:pt x="98" y="1056"/>
                      </a:lnTo>
                      <a:lnTo>
                        <a:pt x="98" y="1056"/>
                      </a:lnTo>
                      <a:lnTo>
                        <a:pt x="114" y="1054"/>
                      </a:lnTo>
                      <a:lnTo>
                        <a:pt x="130" y="1050"/>
                      </a:lnTo>
                      <a:lnTo>
                        <a:pt x="144" y="1044"/>
                      </a:lnTo>
                      <a:lnTo>
                        <a:pt x="158" y="1034"/>
                      </a:lnTo>
                      <a:lnTo>
                        <a:pt x="168" y="1024"/>
                      </a:lnTo>
                      <a:lnTo>
                        <a:pt x="178" y="1012"/>
                      </a:lnTo>
                      <a:lnTo>
                        <a:pt x="186" y="998"/>
                      </a:lnTo>
                      <a:lnTo>
                        <a:pt x="192" y="982"/>
                      </a:lnTo>
                      <a:lnTo>
                        <a:pt x="368" y="322"/>
                      </a:lnTo>
                      <a:lnTo>
                        <a:pt x="416" y="322"/>
                      </a:lnTo>
                      <a:lnTo>
                        <a:pt x="106" y="1486"/>
                      </a:lnTo>
                      <a:lnTo>
                        <a:pt x="386" y="1486"/>
                      </a:lnTo>
                      <a:lnTo>
                        <a:pt x="386" y="2406"/>
                      </a:lnTo>
                      <a:lnTo>
                        <a:pt x="386" y="2406"/>
                      </a:lnTo>
                      <a:lnTo>
                        <a:pt x="386" y="2420"/>
                      </a:lnTo>
                      <a:lnTo>
                        <a:pt x="388" y="2434"/>
                      </a:lnTo>
                      <a:lnTo>
                        <a:pt x="392" y="2446"/>
                      </a:lnTo>
                      <a:lnTo>
                        <a:pt x="398" y="2460"/>
                      </a:lnTo>
                      <a:lnTo>
                        <a:pt x="404" y="2472"/>
                      </a:lnTo>
                      <a:lnTo>
                        <a:pt x="410" y="2484"/>
                      </a:lnTo>
                      <a:lnTo>
                        <a:pt x="418" y="2494"/>
                      </a:lnTo>
                      <a:lnTo>
                        <a:pt x="428" y="2504"/>
                      </a:lnTo>
                      <a:lnTo>
                        <a:pt x="438" y="2514"/>
                      </a:lnTo>
                      <a:lnTo>
                        <a:pt x="448" y="2522"/>
                      </a:lnTo>
                      <a:lnTo>
                        <a:pt x="460" y="2528"/>
                      </a:lnTo>
                      <a:lnTo>
                        <a:pt x="472" y="2534"/>
                      </a:lnTo>
                      <a:lnTo>
                        <a:pt x="486" y="2540"/>
                      </a:lnTo>
                      <a:lnTo>
                        <a:pt x="498" y="2544"/>
                      </a:lnTo>
                      <a:lnTo>
                        <a:pt x="512" y="2546"/>
                      </a:lnTo>
                      <a:lnTo>
                        <a:pt x="528" y="2546"/>
                      </a:lnTo>
                      <a:lnTo>
                        <a:pt x="528" y="2546"/>
                      </a:lnTo>
                      <a:lnTo>
                        <a:pt x="528" y="2546"/>
                      </a:lnTo>
                      <a:lnTo>
                        <a:pt x="542" y="2546"/>
                      </a:lnTo>
                      <a:lnTo>
                        <a:pt x="556" y="2544"/>
                      </a:lnTo>
                      <a:lnTo>
                        <a:pt x="568" y="2540"/>
                      </a:lnTo>
                      <a:lnTo>
                        <a:pt x="582" y="2534"/>
                      </a:lnTo>
                      <a:lnTo>
                        <a:pt x="594" y="2528"/>
                      </a:lnTo>
                      <a:lnTo>
                        <a:pt x="606" y="2522"/>
                      </a:lnTo>
                      <a:lnTo>
                        <a:pt x="616" y="2514"/>
                      </a:lnTo>
                      <a:lnTo>
                        <a:pt x="626" y="2504"/>
                      </a:lnTo>
                      <a:lnTo>
                        <a:pt x="636" y="2494"/>
                      </a:lnTo>
                      <a:lnTo>
                        <a:pt x="644" y="2484"/>
                      </a:lnTo>
                      <a:lnTo>
                        <a:pt x="650" y="2472"/>
                      </a:lnTo>
                      <a:lnTo>
                        <a:pt x="656" y="2460"/>
                      </a:lnTo>
                      <a:lnTo>
                        <a:pt x="662" y="2446"/>
                      </a:lnTo>
                      <a:lnTo>
                        <a:pt x="666" y="2434"/>
                      </a:lnTo>
                      <a:lnTo>
                        <a:pt x="668" y="2420"/>
                      </a:lnTo>
                      <a:lnTo>
                        <a:pt x="668" y="2406"/>
                      </a:lnTo>
                      <a:lnTo>
                        <a:pt x="668" y="1486"/>
                      </a:lnTo>
                      <a:lnTo>
                        <a:pt x="712" y="1486"/>
                      </a:lnTo>
                      <a:lnTo>
                        <a:pt x="712" y="2406"/>
                      </a:lnTo>
                      <a:lnTo>
                        <a:pt x="712" y="2406"/>
                      </a:lnTo>
                      <a:lnTo>
                        <a:pt x="714" y="2420"/>
                      </a:lnTo>
                      <a:lnTo>
                        <a:pt x="716" y="2434"/>
                      </a:lnTo>
                      <a:lnTo>
                        <a:pt x="718" y="2446"/>
                      </a:lnTo>
                      <a:lnTo>
                        <a:pt x="724" y="2460"/>
                      </a:lnTo>
                      <a:lnTo>
                        <a:pt x="730" y="2472"/>
                      </a:lnTo>
                      <a:lnTo>
                        <a:pt x="736" y="2484"/>
                      </a:lnTo>
                      <a:lnTo>
                        <a:pt x="744" y="2494"/>
                      </a:lnTo>
                      <a:lnTo>
                        <a:pt x="754" y="2504"/>
                      </a:lnTo>
                      <a:lnTo>
                        <a:pt x="764" y="2514"/>
                      </a:lnTo>
                      <a:lnTo>
                        <a:pt x="774" y="2522"/>
                      </a:lnTo>
                      <a:lnTo>
                        <a:pt x="786" y="2528"/>
                      </a:lnTo>
                      <a:lnTo>
                        <a:pt x="798" y="2534"/>
                      </a:lnTo>
                      <a:lnTo>
                        <a:pt x="812" y="2540"/>
                      </a:lnTo>
                      <a:lnTo>
                        <a:pt x="824" y="2544"/>
                      </a:lnTo>
                      <a:lnTo>
                        <a:pt x="838" y="2546"/>
                      </a:lnTo>
                      <a:lnTo>
                        <a:pt x="854" y="2546"/>
                      </a:lnTo>
                      <a:lnTo>
                        <a:pt x="854" y="2546"/>
                      </a:lnTo>
                      <a:lnTo>
                        <a:pt x="854" y="2546"/>
                      </a:lnTo>
                      <a:lnTo>
                        <a:pt x="868" y="2546"/>
                      </a:lnTo>
                      <a:lnTo>
                        <a:pt x="882" y="2544"/>
                      </a:lnTo>
                      <a:lnTo>
                        <a:pt x="896" y="2540"/>
                      </a:lnTo>
                      <a:lnTo>
                        <a:pt x="908" y="2534"/>
                      </a:lnTo>
                      <a:lnTo>
                        <a:pt x="920" y="2528"/>
                      </a:lnTo>
                      <a:lnTo>
                        <a:pt x="932" y="2522"/>
                      </a:lnTo>
                      <a:lnTo>
                        <a:pt x="944" y="2514"/>
                      </a:lnTo>
                      <a:lnTo>
                        <a:pt x="954" y="2504"/>
                      </a:lnTo>
                      <a:lnTo>
                        <a:pt x="962" y="2494"/>
                      </a:lnTo>
                      <a:lnTo>
                        <a:pt x="970" y="2484"/>
                      </a:lnTo>
                      <a:lnTo>
                        <a:pt x="978" y="2472"/>
                      </a:lnTo>
                      <a:lnTo>
                        <a:pt x="984" y="2460"/>
                      </a:lnTo>
                      <a:lnTo>
                        <a:pt x="988" y="2446"/>
                      </a:lnTo>
                      <a:lnTo>
                        <a:pt x="992" y="2434"/>
                      </a:lnTo>
                      <a:lnTo>
                        <a:pt x="994" y="2420"/>
                      </a:lnTo>
                      <a:lnTo>
                        <a:pt x="994" y="2406"/>
                      </a:lnTo>
                      <a:lnTo>
                        <a:pt x="994" y="1486"/>
                      </a:lnTo>
                      <a:lnTo>
                        <a:pt x="1274" y="1486"/>
                      </a:lnTo>
                      <a:lnTo>
                        <a:pt x="964" y="322"/>
                      </a:lnTo>
                      <a:close/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latin typeface="+mn-ea"/>
                  </a:endParaRPr>
                </a:p>
              </p:txBody>
            </p:sp>
          </p:grpSp>
        </p:grpSp>
        <p:grpSp>
          <p:nvGrpSpPr>
            <p:cNvPr id="57" name="组合 56"/>
            <p:cNvGrpSpPr/>
            <p:nvPr/>
          </p:nvGrpSpPr>
          <p:grpSpPr>
            <a:xfrm>
              <a:off x="5437326" y="2058193"/>
              <a:ext cx="229059" cy="1256507"/>
              <a:chOff x="5437326" y="2058193"/>
              <a:chExt cx="229059" cy="1256507"/>
            </a:xfrm>
            <a:grpFill/>
          </p:grpSpPr>
          <p:grpSp>
            <p:nvGrpSpPr>
              <p:cNvPr id="58" name="组合 57"/>
              <p:cNvGrpSpPr/>
              <p:nvPr/>
            </p:nvGrpSpPr>
            <p:grpSpPr>
              <a:xfrm>
                <a:off x="5452142" y="2058193"/>
                <a:ext cx="200079" cy="513557"/>
                <a:chOff x="-4098925" y="69850"/>
                <a:chExt cx="1949450" cy="5003800"/>
              </a:xfrm>
              <a:grpFill/>
            </p:grpSpPr>
            <p:sp>
              <p:nvSpPr>
                <p:cNvPr id="62" name="Freeform 5"/>
                <p:cNvSpPr/>
                <p:nvPr/>
              </p:nvSpPr>
              <p:spPr bwMode="auto">
                <a:xfrm>
                  <a:off x="-3514725" y="69850"/>
                  <a:ext cx="774700" cy="771525"/>
                </a:xfrm>
                <a:custGeom>
                  <a:avLst/>
                  <a:gdLst>
                    <a:gd name="T0" fmla="*/ 488 w 488"/>
                    <a:gd name="T1" fmla="*/ 242 h 486"/>
                    <a:gd name="T2" fmla="*/ 482 w 488"/>
                    <a:gd name="T3" fmla="*/ 292 h 486"/>
                    <a:gd name="T4" fmla="*/ 468 w 488"/>
                    <a:gd name="T5" fmla="*/ 338 h 486"/>
                    <a:gd name="T6" fmla="*/ 446 w 488"/>
                    <a:gd name="T7" fmla="*/ 378 h 486"/>
                    <a:gd name="T8" fmla="*/ 416 w 488"/>
                    <a:gd name="T9" fmla="*/ 414 h 486"/>
                    <a:gd name="T10" fmla="*/ 380 w 488"/>
                    <a:gd name="T11" fmla="*/ 444 h 486"/>
                    <a:gd name="T12" fmla="*/ 338 w 488"/>
                    <a:gd name="T13" fmla="*/ 466 h 486"/>
                    <a:gd name="T14" fmla="*/ 292 w 488"/>
                    <a:gd name="T15" fmla="*/ 482 h 486"/>
                    <a:gd name="T16" fmla="*/ 244 w 488"/>
                    <a:gd name="T17" fmla="*/ 486 h 486"/>
                    <a:gd name="T18" fmla="*/ 220 w 488"/>
                    <a:gd name="T19" fmla="*/ 484 h 486"/>
                    <a:gd name="T20" fmla="*/ 172 w 488"/>
                    <a:gd name="T21" fmla="*/ 476 h 486"/>
                    <a:gd name="T22" fmla="*/ 128 w 488"/>
                    <a:gd name="T23" fmla="*/ 456 h 486"/>
                    <a:gd name="T24" fmla="*/ 90 w 488"/>
                    <a:gd name="T25" fmla="*/ 430 h 486"/>
                    <a:gd name="T26" fmla="*/ 56 w 488"/>
                    <a:gd name="T27" fmla="*/ 398 h 486"/>
                    <a:gd name="T28" fmla="*/ 30 w 488"/>
                    <a:gd name="T29" fmla="*/ 358 h 486"/>
                    <a:gd name="T30" fmla="*/ 12 w 488"/>
                    <a:gd name="T31" fmla="*/ 316 h 486"/>
                    <a:gd name="T32" fmla="*/ 2 w 488"/>
                    <a:gd name="T33" fmla="*/ 268 h 486"/>
                    <a:gd name="T34" fmla="*/ 0 w 488"/>
                    <a:gd name="T35" fmla="*/ 242 h 486"/>
                    <a:gd name="T36" fmla="*/ 6 w 488"/>
                    <a:gd name="T37" fmla="*/ 194 h 486"/>
                    <a:gd name="T38" fmla="*/ 20 w 488"/>
                    <a:gd name="T39" fmla="*/ 148 h 486"/>
                    <a:gd name="T40" fmla="*/ 42 w 488"/>
                    <a:gd name="T41" fmla="*/ 106 h 486"/>
                    <a:gd name="T42" fmla="*/ 72 w 488"/>
                    <a:gd name="T43" fmla="*/ 70 h 486"/>
                    <a:gd name="T44" fmla="*/ 108 w 488"/>
                    <a:gd name="T45" fmla="*/ 42 h 486"/>
                    <a:gd name="T46" fmla="*/ 150 w 488"/>
                    <a:gd name="T47" fmla="*/ 18 h 486"/>
                    <a:gd name="T48" fmla="*/ 194 w 488"/>
                    <a:gd name="T49" fmla="*/ 4 h 486"/>
                    <a:gd name="T50" fmla="*/ 244 w 488"/>
                    <a:gd name="T51" fmla="*/ 0 h 486"/>
                    <a:gd name="T52" fmla="*/ 268 w 488"/>
                    <a:gd name="T53" fmla="*/ 0 h 486"/>
                    <a:gd name="T54" fmla="*/ 316 w 488"/>
                    <a:gd name="T55" fmla="*/ 10 h 486"/>
                    <a:gd name="T56" fmla="*/ 360 w 488"/>
                    <a:gd name="T57" fmla="*/ 30 h 486"/>
                    <a:gd name="T58" fmla="*/ 398 w 488"/>
                    <a:gd name="T59" fmla="*/ 56 h 486"/>
                    <a:gd name="T60" fmla="*/ 432 w 488"/>
                    <a:gd name="T61" fmla="*/ 88 h 486"/>
                    <a:gd name="T62" fmla="*/ 458 w 488"/>
                    <a:gd name="T63" fmla="*/ 126 h 486"/>
                    <a:gd name="T64" fmla="*/ 476 w 488"/>
                    <a:gd name="T65" fmla="*/ 170 h 486"/>
                    <a:gd name="T66" fmla="*/ 486 w 488"/>
                    <a:gd name="T67" fmla="*/ 218 h 486"/>
                    <a:gd name="T68" fmla="*/ 488 w 488"/>
                    <a:gd name="T69" fmla="*/ 242 h 4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88" h="486">
                      <a:moveTo>
                        <a:pt x="488" y="242"/>
                      </a:moveTo>
                      <a:lnTo>
                        <a:pt x="488" y="242"/>
                      </a:lnTo>
                      <a:lnTo>
                        <a:pt x="486" y="268"/>
                      </a:lnTo>
                      <a:lnTo>
                        <a:pt x="482" y="292"/>
                      </a:lnTo>
                      <a:lnTo>
                        <a:pt x="476" y="316"/>
                      </a:lnTo>
                      <a:lnTo>
                        <a:pt x="468" y="338"/>
                      </a:lnTo>
                      <a:lnTo>
                        <a:pt x="458" y="358"/>
                      </a:lnTo>
                      <a:lnTo>
                        <a:pt x="446" y="378"/>
                      </a:lnTo>
                      <a:lnTo>
                        <a:pt x="432" y="398"/>
                      </a:lnTo>
                      <a:lnTo>
                        <a:pt x="416" y="414"/>
                      </a:lnTo>
                      <a:lnTo>
                        <a:pt x="398" y="430"/>
                      </a:lnTo>
                      <a:lnTo>
                        <a:pt x="380" y="444"/>
                      </a:lnTo>
                      <a:lnTo>
                        <a:pt x="360" y="456"/>
                      </a:lnTo>
                      <a:lnTo>
                        <a:pt x="338" y="466"/>
                      </a:lnTo>
                      <a:lnTo>
                        <a:pt x="316" y="476"/>
                      </a:lnTo>
                      <a:lnTo>
                        <a:pt x="292" y="482"/>
                      </a:lnTo>
                      <a:lnTo>
                        <a:pt x="268" y="484"/>
                      </a:lnTo>
                      <a:lnTo>
                        <a:pt x="244" y="486"/>
                      </a:lnTo>
                      <a:lnTo>
                        <a:pt x="244" y="486"/>
                      </a:lnTo>
                      <a:lnTo>
                        <a:pt x="220" y="484"/>
                      </a:lnTo>
                      <a:lnTo>
                        <a:pt x="194" y="482"/>
                      </a:lnTo>
                      <a:lnTo>
                        <a:pt x="172" y="476"/>
                      </a:lnTo>
                      <a:lnTo>
                        <a:pt x="150" y="466"/>
                      </a:lnTo>
                      <a:lnTo>
                        <a:pt x="128" y="456"/>
                      </a:lnTo>
                      <a:lnTo>
                        <a:pt x="108" y="444"/>
                      </a:lnTo>
                      <a:lnTo>
                        <a:pt x="90" y="430"/>
                      </a:lnTo>
                      <a:lnTo>
                        <a:pt x="72" y="414"/>
                      </a:lnTo>
                      <a:lnTo>
                        <a:pt x="56" y="398"/>
                      </a:lnTo>
                      <a:lnTo>
                        <a:pt x="42" y="378"/>
                      </a:lnTo>
                      <a:lnTo>
                        <a:pt x="30" y="358"/>
                      </a:lnTo>
                      <a:lnTo>
                        <a:pt x="20" y="338"/>
                      </a:lnTo>
                      <a:lnTo>
                        <a:pt x="12" y="316"/>
                      </a:lnTo>
                      <a:lnTo>
                        <a:pt x="6" y="292"/>
                      </a:lnTo>
                      <a:lnTo>
                        <a:pt x="2" y="268"/>
                      </a:lnTo>
                      <a:lnTo>
                        <a:pt x="0" y="242"/>
                      </a:lnTo>
                      <a:lnTo>
                        <a:pt x="0" y="242"/>
                      </a:lnTo>
                      <a:lnTo>
                        <a:pt x="2" y="218"/>
                      </a:lnTo>
                      <a:lnTo>
                        <a:pt x="6" y="194"/>
                      </a:lnTo>
                      <a:lnTo>
                        <a:pt x="12" y="170"/>
                      </a:lnTo>
                      <a:lnTo>
                        <a:pt x="20" y="148"/>
                      </a:lnTo>
                      <a:lnTo>
                        <a:pt x="30" y="126"/>
                      </a:lnTo>
                      <a:lnTo>
                        <a:pt x="42" y="106"/>
                      </a:lnTo>
                      <a:lnTo>
                        <a:pt x="56" y="88"/>
                      </a:lnTo>
                      <a:lnTo>
                        <a:pt x="72" y="70"/>
                      </a:lnTo>
                      <a:lnTo>
                        <a:pt x="90" y="56"/>
                      </a:lnTo>
                      <a:lnTo>
                        <a:pt x="108" y="42"/>
                      </a:lnTo>
                      <a:lnTo>
                        <a:pt x="128" y="30"/>
                      </a:lnTo>
                      <a:lnTo>
                        <a:pt x="150" y="18"/>
                      </a:lnTo>
                      <a:lnTo>
                        <a:pt x="172" y="10"/>
                      </a:lnTo>
                      <a:lnTo>
                        <a:pt x="194" y="4"/>
                      </a:lnTo>
                      <a:lnTo>
                        <a:pt x="220" y="0"/>
                      </a:lnTo>
                      <a:lnTo>
                        <a:pt x="244" y="0"/>
                      </a:lnTo>
                      <a:lnTo>
                        <a:pt x="244" y="0"/>
                      </a:lnTo>
                      <a:lnTo>
                        <a:pt x="268" y="0"/>
                      </a:lnTo>
                      <a:lnTo>
                        <a:pt x="292" y="4"/>
                      </a:lnTo>
                      <a:lnTo>
                        <a:pt x="316" y="10"/>
                      </a:lnTo>
                      <a:lnTo>
                        <a:pt x="338" y="18"/>
                      </a:lnTo>
                      <a:lnTo>
                        <a:pt x="360" y="30"/>
                      </a:lnTo>
                      <a:lnTo>
                        <a:pt x="380" y="42"/>
                      </a:lnTo>
                      <a:lnTo>
                        <a:pt x="398" y="56"/>
                      </a:lnTo>
                      <a:lnTo>
                        <a:pt x="416" y="70"/>
                      </a:lnTo>
                      <a:lnTo>
                        <a:pt x="432" y="88"/>
                      </a:lnTo>
                      <a:lnTo>
                        <a:pt x="446" y="106"/>
                      </a:lnTo>
                      <a:lnTo>
                        <a:pt x="458" y="126"/>
                      </a:lnTo>
                      <a:lnTo>
                        <a:pt x="468" y="148"/>
                      </a:lnTo>
                      <a:lnTo>
                        <a:pt x="476" y="170"/>
                      </a:lnTo>
                      <a:lnTo>
                        <a:pt x="482" y="194"/>
                      </a:lnTo>
                      <a:lnTo>
                        <a:pt x="486" y="218"/>
                      </a:lnTo>
                      <a:lnTo>
                        <a:pt x="488" y="242"/>
                      </a:lnTo>
                      <a:lnTo>
                        <a:pt x="488" y="24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 baseline="-25000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+mn-ea"/>
                  </a:endParaRPr>
                </a:p>
              </p:txBody>
            </p:sp>
            <p:sp>
              <p:nvSpPr>
                <p:cNvPr id="63" name="Freeform 6"/>
                <p:cNvSpPr/>
                <p:nvPr/>
              </p:nvSpPr>
              <p:spPr bwMode="auto">
                <a:xfrm>
                  <a:off x="-4098925" y="923925"/>
                  <a:ext cx="1949450" cy="4149725"/>
                </a:xfrm>
                <a:custGeom>
                  <a:avLst/>
                  <a:gdLst>
                    <a:gd name="T0" fmla="*/ 1228 w 1228"/>
                    <a:gd name="T1" fmla="*/ 260 h 2614"/>
                    <a:gd name="T2" fmla="*/ 1218 w 1228"/>
                    <a:gd name="T3" fmla="*/ 182 h 2614"/>
                    <a:gd name="T4" fmla="*/ 1184 w 1228"/>
                    <a:gd name="T5" fmla="*/ 114 h 2614"/>
                    <a:gd name="T6" fmla="*/ 1134 w 1228"/>
                    <a:gd name="T7" fmla="*/ 58 h 2614"/>
                    <a:gd name="T8" fmla="*/ 1070 w 1228"/>
                    <a:gd name="T9" fmla="*/ 20 h 2614"/>
                    <a:gd name="T10" fmla="*/ 994 w 1228"/>
                    <a:gd name="T11" fmla="*/ 0 h 2614"/>
                    <a:gd name="T12" fmla="*/ 788 w 1228"/>
                    <a:gd name="T13" fmla="*/ 0 h 2614"/>
                    <a:gd name="T14" fmla="*/ 768 w 1228"/>
                    <a:gd name="T15" fmla="*/ 158 h 2614"/>
                    <a:gd name="T16" fmla="*/ 724 w 1228"/>
                    <a:gd name="T17" fmla="*/ 334 h 2614"/>
                    <a:gd name="T18" fmla="*/ 692 w 1228"/>
                    <a:gd name="T19" fmla="*/ 356 h 2614"/>
                    <a:gd name="T20" fmla="*/ 658 w 1228"/>
                    <a:gd name="T21" fmla="*/ 244 h 2614"/>
                    <a:gd name="T22" fmla="*/ 674 w 1228"/>
                    <a:gd name="T23" fmla="*/ 128 h 2614"/>
                    <a:gd name="T24" fmla="*/ 600 w 1228"/>
                    <a:gd name="T25" fmla="*/ 172 h 2614"/>
                    <a:gd name="T26" fmla="*/ 570 w 1228"/>
                    <a:gd name="T27" fmla="*/ 244 h 2614"/>
                    <a:gd name="T28" fmla="*/ 536 w 1228"/>
                    <a:gd name="T29" fmla="*/ 356 h 2614"/>
                    <a:gd name="T30" fmla="*/ 506 w 1228"/>
                    <a:gd name="T31" fmla="*/ 334 h 2614"/>
                    <a:gd name="T32" fmla="*/ 462 w 1228"/>
                    <a:gd name="T33" fmla="*/ 158 h 2614"/>
                    <a:gd name="T34" fmla="*/ 442 w 1228"/>
                    <a:gd name="T35" fmla="*/ 0 h 2614"/>
                    <a:gd name="T36" fmla="*/ 234 w 1228"/>
                    <a:gd name="T37" fmla="*/ 0 h 2614"/>
                    <a:gd name="T38" fmla="*/ 160 w 1228"/>
                    <a:gd name="T39" fmla="*/ 20 h 2614"/>
                    <a:gd name="T40" fmla="*/ 96 w 1228"/>
                    <a:gd name="T41" fmla="*/ 58 h 2614"/>
                    <a:gd name="T42" fmla="*/ 44 w 1228"/>
                    <a:gd name="T43" fmla="*/ 114 h 2614"/>
                    <a:gd name="T44" fmla="*/ 12 w 1228"/>
                    <a:gd name="T45" fmla="*/ 182 h 2614"/>
                    <a:gd name="T46" fmla="*/ 0 w 1228"/>
                    <a:gd name="T47" fmla="*/ 260 h 2614"/>
                    <a:gd name="T48" fmla="*/ 2 w 1228"/>
                    <a:gd name="T49" fmla="*/ 1190 h 2614"/>
                    <a:gd name="T50" fmla="*/ 28 w 1228"/>
                    <a:gd name="T51" fmla="*/ 1242 h 2614"/>
                    <a:gd name="T52" fmla="*/ 78 w 1228"/>
                    <a:gd name="T53" fmla="*/ 1272 h 2614"/>
                    <a:gd name="T54" fmla="*/ 118 w 1228"/>
                    <a:gd name="T55" fmla="*/ 1272 h 2614"/>
                    <a:gd name="T56" fmla="*/ 170 w 1228"/>
                    <a:gd name="T57" fmla="*/ 1246 h 2614"/>
                    <a:gd name="T58" fmla="*/ 198 w 1228"/>
                    <a:gd name="T59" fmla="*/ 1194 h 2614"/>
                    <a:gd name="T60" fmla="*/ 298 w 1228"/>
                    <a:gd name="T61" fmla="*/ 408 h 2614"/>
                    <a:gd name="T62" fmla="*/ 298 w 1228"/>
                    <a:gd name="T63" fmla="*/ 2502 h 2614"/>
                    <a:gd name="T64" fmla="*/ 306 w 1228"/>
                    <a:gd name="T65" fmla="*/ 2538 h 2614"/>
                    <a:gd name="T66" fmla="*/ 352 w 1228"/>
                    <a:gd name="T67" fmla="*/ 2594 h 2614"/>
                    <a:gd name="T68" fmla="*/ 398 w 1228"/>
                    <a:gd name="T69" fmla="*/ 2612 h 2614"/>
                    <a:gd name="T70" fmla="*/ 446 w 1228"/>
                    <a:gd name="T71" fmla="*/ 2614 h 2614"/>
                    <a:gd name="T72" fmla="*/ 472 w 1228"/>
                    <a:gd name="T73" fmla="*/ 2612 h 2614"/>
                    <a:gd name="T74" fmla="*/ 516 w 1228"/>
                    <a:gd name="T75" fmla="*/ 2594 h 2614"/>
                    <a:gd name="T76" fmla="*/ 562 w 1228"/>
                    <a:gd name="T77" fmla="*/ 2538 h 2614"/>
                    <a:gd name="T78" fmla="*/ 572 w 1228"/>
                    <a:gd name="T79" fmla="*/ 2502 h 2614"/>
                    <a:gd name="T80" fmla="*/ 682 w 1228"/>
                    <a:gd name="T81" fmla="*/ 1274 h 2614"/>
                    <a:gd name="T82" fmla="*/ 682 w 1228"/>
                    <a:gd name="T83" fmla="*/ 2502 h 2614"/>
                    <a:gd name="T84" fmla="*/ 690 w 1228"/>
                    <a:gd name="T85" fmla="*/ 2538 h 2614"/>
                    <a:gd name="T86" fmla="*/ 736 w 1228"/>
                    <a:gd name="T87" fmla="*/ 2594 h 2614"/>
                    <a:gd name="T88" fmla="*/ 782 w 1228"/>
                    <a:gd name="T89" fmla="*/ 2612 h 2614"/>
                    <a:gd name="T90" fmla="*/ 806 w 1228"/>
                    <a:gd name="T91" fmla="*/ 2614 h 2614"/>
                    <a:gd name="T92" fmla="*/ 832 w 1228"/>
                    <a:gd name="T93" fmla="*/ 2612 h 2614"/>
                    <a:gd name="T94" fmla="*/ 876 w 1228"/>
                    <a:gd name="T95" fmla="*/ 2594 h 2614"/>
                    <a:gd name="T96" fmla="*/ 922 w 1228"/>
                    <a:gd name="T97" fmla="*/ 2538 h 2614"/>
                    <a:gd name="T98" fmla="*/ 932 w 1228"/>
                    <a:gd name="T99" fmla="*/ 2502 h 2614"/>
                    <a:gd name="T100" fmla="*/ 1030 w 1228"/>
                    <a:gd name="T101" fmla="*/ 408 h 2614"/>
                    <a:gd name="T102" fmla="*/ 1032 w 1228"/>
                    <a:gd name="T103" fmla="*/ 1194 h 2614"/>
                    <a:gd name="T104" fmla="*/ 1058 w 1228"/>
                    <a:gd name="T105" fmla="*/ 1244 h 2614"/>
                    <a:gd name="T106" fmla="*/ 1108 w 1228"/>
                    <a:gd name="T107" fmla="*/ 1272 h 2614"/>
                    <a:gd name="T108" fmla="*/ 1128 w 1228"/>
                    <a:gd name="T109" fmla="*/ 1274 h 2614"/>
                    <a:gd name="T110" fmla="*/ 1184 w 1228"/>
                    <a:gd name="T111" fmla="*/ 1256 h 2614"/>
                    <a:gd name="T112" fmla="*/ 1220 w 1228"/>
                    <a:gd name="T113" fmla="*/ 1212 h 2614"/>
                    <a:gd name="T114" fmla="*/ 1228 w 1228"/>
                    <a:gd name="T115" fmla="*/ 1174 h 26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228" h="2614">
                      <a:moveTo>
                        <a:pt x="1228" y="1174"/>
                      </a:moveTo>
                      <a:lnTo>
                        <a:pt x="1228" y="260"/>
                      </a:lnTo>
                      <a:lnTo>
                        <a:pt x="1228" y="260"/>
                      </a:lnTo>
                      <a:lnTo>
                        <a:pt x="1228" y="232"/>
                      </a:lnTo>
                      <a:lnTo>
                        <a:pt x="1224" y="208"/>
                      </a:lnTo>
                      <a:lnTo>
                        <a:pt x="1218" y="182"/>
                      </a:lnTo>
                      <a:lnTo>
                        <a:pt x="1208" y="158"/>
                      </a:lnTo>
                      <a:lnTo>
                        <a:pt x="1198" y="136"/>
                      </a:lnTo>
                      <a:lnTo>
                        <a:pt x="1184" y="114"/>
                      </a:lnTo>
                      <a:lnTo>
                        <a:pt x="1170" y="94"/>
                      </a:lnTo>
                      <a:lnTo>
                        <a:pt x="1152" y="76"/>
                      </a:lnTo>
                      <a:lnTo>
                        <a:pt x="1134" y="58"/>
                      </a:lnTo>
                      <a:lnTo>
                        <a:pt x="1114" y="44"/>
                      </a:lnTo>
                      <a:lnTo>
                        <a:pt x="1092" y="30"/>
                      </a:lnTo>
                      <a:lnTo>
                        <a:pt x="1070" y="20"/>
                      </a:lnTo>
                      <a:lnTo>
                        <a:pt x="1046" y="10"/>
                      </a:lnTo>
                      <a:lnTo>
                        <a:pt x="1020" y="4"/>
                      </a:lnTo>
                      <a:lnTo>
                        <a:pt x="994" y="0"/>
                      </a:lnTo>
                      <a:lnTo>
                        <a:pt x="968" y="0"/>
                      </a:lnTo>
                      <a:lnTo>
                        <a:pt x="788" y="0"/>
                      </a:lnTo>
                      <a:lnTo>
                        <a:pt x="788" y="0"/>
                      </a:lnTo>
                      <a:lnTo>
                        <a:pt x="782" y="64"/>
                      </a:lnTo>
                      <a:lnTo>
                        <a:pt x="776" y="108"/>
                      </a:lnTo>
                      <a:lnTo>
                        <a:pt x="768" y="158"/>
                      </a:lnTo>
                      <a:lnTo>
                        <a:pt x="756" y="214"/>
                      </a:lnTo>
                      <a:lnTo>
                        <a:pt x="742" y="272"/>
                      </a:lnTo>
                      <a:lnTo>
                        <a:pt x="724" y="334"/>
                      </a:lnTo>
                      <a:lnTo>
                        <a:pt x="700" y="398"/>
                      </a:lnTo>
                      <a:lnTo>
                        <a:pt x="700" y="398"/>
                      </a:lnTo>
                      <a:lnTo>
                        <a:pt x="692" y="356"/>
                      </a:lnTo>
                      <a:lnTo>
                        <a:pt x="682" y="316"/>
                      </a:lnTo>
                      <a:lnTo>
                        <a:pt x="670" y="278"/>
                      </a:lnTo>
                      <a:lnTo>
                        <a:pt x="658" y="244"/>
                      </a:lnTo>
                      <a:lnTo>
                        <a:pt x="638" y="192"/>
                      </a:lnTo>
                      <a:lnTo>
                        <a:pt x="630" y="172"/>
                      </a:lnTo>
                      <a:lnTo>
                        <a:pt x="674" y="128"/>
                      </a:lnTo>
                      <a:lnTo>
                        <a:pt x="614" y="68"/>
                      </a:lnTo>
                      <a:lnTo>
                        <a:pt x="556" y="128"/>
                      </a:lnTo>
                      <a:lnTo>
                        <a:pt x="600" y="172"/>
                      </a:lnTo>
                      <a:lnTo>
                        <a:pt x="600" y="172"/>
                      </a:lnTo>
                      <a:lnTo>
                        <a:pt x="590" y="192"/>
                      </a:lnTo>
                      <a:lnTo>
                        <a:pt x="570" y="244"/>
                      </a:lnTo>
                      <a:lnTo>
                        <a:pt x="558" y="278"/>
                      </a:lnTo>
                      <a:lnTo>
                        <a:pt x="548" y="316"/>
                      </a:lnTo>
                      <a:lnTo>
                        <a:pt x="536" y="356"/>
                      </a:lnTo>
                      <a:lnTo>
                        <a:pt x="528" y="398"/>
                      </a:lnTo>
                      <a:lnTo>
                        <a:pt x="528" y="398"/>
                      </a:lnTo>
                      <a:lnTo>
                        <a:pt x="506" y="334"/>
                      </a:lnTo>
                      <a:lnTo>
                        <a:pt x="488" y="272"/>
                      </a:lnTo>
                      <a:lnTo>
                        <a:pt x="472" y="214"/>
                      </a:lnTo>
                      <a:lnTo>
                        <a:pt x="462" y="158"/>
                      </a:lnTo>
                      <a:lnTo>
                        <a:pt x="454" y="108"/>
                      </a:lnTo>
                      <a:lnTo>
                        <a:pt x="448" y="64"/>
                      </a:lnTo>
                      <a:lnTo>
                        <a:pt x="442" y="0"/>
                      </a:lnTo>
                      <a:lnTo>
                        <a:pt x="260" y="0"/>
                      </a:lnTo>
                      <a:lnTo>
                        <a:pt x="260" y="0"/>
                      </a:lnTo>
                      <a:lnTo>
                        <a:pt x="234" y="0"/>
                      </a:lnTo>
                      <a:lnTo>
                        <a:pt x="208" y="4"/>
                      </a:lnTo>
                      <a:lnTo>
                        <a:pt x="184" y="10"/>
                      </a:lnTo>
                      <a:lnTo>
                        <a:pt x="160" y="20"/>
                      </a:lnTo>
                      <a:lnTo>
                        <a:pt x="136" y="30"/>
                      </a:lnTo>
                      <a:lnTo>
                        <a:pt x="116" y="44"/>
                      </a:lnTo>
                      <a:lnTo>
                        <a:pt x="96" y="58"/>
                      </a:lnTo>
                      <a:lnTo>
                        <a:pt x="76" y="76"/>
                      </a:lnTo>
                      <a:lnTo>
                        <a:pt x="60" y="94"/>
                      </a:lnTo>
                      <a:lnTo>
                        <a:pt x="44" y="114"/>
                      </a:lnTo>
                      <a:lnTo>
                        <a:pt x="32" y="136"/>
                      </a:lnTo>
                      <a:lnTo>
                        <a:pt x="20" y="158"/>
                      </a:lnTo>
                      <a:lnTo>
                        <a:pt x="12" y="182"/>
                      </a:lnTo>
                      <a:lnTo>
                        <a:pt x="6" y="208"/>
                      </a:lnTo>
                      <a:lnTo>
                        <a:pt x="2" y="232"/>
                      </a:lnTo>
                      <a:lnTo>
                        <a:pt x="0" y="260"/>
                      </a:lnTo>
                      <a:lnTo>
                        <a:pt x="0" y="1170"/>
                      </a:lnTo>
                      <a:lnTo>
                        <a:pt x="0" y="1170"/>
                      </a:lnTo>
                      <a:lnTo>
                        <a:pt x="2" y="1190"/>
                      </a:lnTo>
                      <a:lnTo>
                        <a:pt x="8" y="1210"/>
                      </a:lnTo>
                      <a:lnTo>
                        <a:pt x="16" y="1228"/>
                      </a:lnTo>
                      <a:lnTo>
                        <a:pt x="28" y="1242"/>
                      </a:lnTo>
                      <a:lnTo>
                        <a:pt x="44" y="1256"/>
                      </a:lnTo>
                      <a:lnTo>
                        <a:pt x="60" y="1264"/>
                      </a:lnTo>
                      <a:lnTo>
                        <a:pt x="78" y="1272"/>
                      </a:lnTo>
                      <a:lnTo>
                        <a:pt x="98" y="1274"/>
                      </a:lnTo>
                      <a:lnTo>
                        <a:pt x="98" y="1274"/>
                      </a:lnTo>
                      <a:lnTo>
                        <a:pt x="118" y="1272"/>
                      </a:lnTo>
                      <a:lnTo>
                        <a:pt x="138" y="1266"/>
                      </a:lnTo>
                      <a:lnTo>
                        <a:pt x="154" y="1258"/>
                      </a:lnTo>
                      <a:lnTo>
                        <a:pt x="170" y="1246"/>
                      </a:lnTo>
                      <a:lnTo>
                        <a:pt x="182" y="1230"/>
                      </a:lnTo>
                      <a:lnTo>
                        <a:pt x="192" y="1214"/>
                      </a:lnTo>
                      <a:lnTo>
                        <a:pt x="198" y="1194"/>
                      </a:lnTo>
                      <a:lnTo>
                        <a:pt x="200" y="1174"/>
                      </a:lnTo>
                      <a:lnTo>
                        <a:pt x="200" y="408"/>
                      </a:lnTo>
                      <a:lnTo>
                        <a:pt x="298" y="408"/>
                      </a:lnTo>
                      <a:lnTo>
                        <a:pt x="298" y="2490"/>
                      </a:lnTo>
                      <a:lnTo>
                        <a:pt x="298" y="2490"/>
                      </a:lnTo>
                      <a:lnTo>
                        <a:pt x="298" y="2502"/>
                      </a:lnTo>
                      <a:lnTo>
                        <a:pt x="300" y="2514"/>
                      </a:lnTo>
                      <a:lnTo>
                        <a:pt x="302" y="2526"/>
                      </a:lnTo>
                      <a:lnTo>
                        <a:pt x="306" y="2538"/>
                      </a:lnTo>
                      <a:lnTo>
                        <a:pt x="318" y="2560"/>
                      </a:lnTo>
                      <a:lnTo>
                        <a:pt x="334" y="2578"/>
                      </a:lnTo>
                      <a:lnTo>
                        <a:pt x="352" y="2594"/>
                      </a:lnTo>
                      <a:lnTo>
                        <a:pt x="374" y="2606"/>
                      </a:lnTo>
                      <a:lnTo>
                        <a:pt x="386" y="2610"/>
                      </a:lnTo>
                      <a:lnTo>
                        <a:pt x="398" y="2612"/>
                      </a:lnTo>
                      <a:lnTo>
                        <a:pt x="410" y="2614"/>
                      </a:lnTo>
                      <a:lnTo>
                        <a:pt x="422" y="2614"/>
                      </a:lnTo>
                      <a:lnTo>
                        <a:pt x="446" y="2614"/>
                      </a:lnTo>
                      <a:lnTo>
                        <a:pt x="446" y="2614"/>
                      </a:lnTo>
                      <a:lnTo>
                        <a:pt x="460" y="2614"/>
                      </a:lnTo>
                      <a:lnTo>
                        <a:pt x="472" y="2612"/>
                      </a:lnTo>
                      <a:lnTo>
                        <a:pt x="484" y="2610"/>
                      </a:lnTo>
                      <a:lnTo>
                        <a:pt x="496" y="2606"/>
                      </a:lnTo>
                      <a:lnTo>
                        <a:pt x="516" y="2594"/>
                      </a:lnTo>
                      <a:lnTo>
                        <a:pt x="534" y="2578"/>
                      </a:lnTo>
                      <a:lnTo>
                        <a:pt x="550" y="2560"/>
                      </a:lnTo>
                      <a:lnTo>
                        <a:pt x="562" y="2538"/>
                      </a:lnTo>
                      <a:lnTo>
                        <a:pt x="566" y="2526"/>
                      </a:lnTo>
                      <a:lnTo>
                        <a:pt x="570" y="2514"/>
                      </a:lnTo>
                      <a:lnTo>
                        <a:pt x="572" y="2502"/>
                      </a:lnTo>
                      <a:lnTo>
                        <a:pt x="572" y="2490"/>
                      </a:lnTo>
                      <a:lnTo>
                        <a:pt x="572" y="1274"/>
                      </a:lnTo>
                      <a:lnTo>
                        <a:pt x="682" y="1274"/>
                      </a:lnTo>
                      <a:lnTo>
                        <a:pt x="682" y="2490"/>
                      </a:lnTo>
                      <a:lnTo>
                        <a:pt x="682" y="2490"/>
                      </a:lnTo>
                      <a:lnTo>
                        <a:pt x="682" y="2502"/>
                      </a:lnTo>
                      <a:lnTo>
                        <a:pt x="684" y="2514"/>
                      </a:lnTo>
                      <a:lnTo>
                        <a:pt x="686" y="2526"/>
                      </a:lnTo>
                      <a:lnTo>
                        <a:pt x="690" y="2538"/>
                      </a:lnTo>
                      <a:lnTo>
                        <a:pt x="702" y="2560"/>
                      </a:lnTo>
                      <a:lnTo>
                        <a:pt x="718" y="2578"/>
                      </a:lnTo>
                      <a:lnTo>
                        <a:pt x="736" y="2594"/>
                      </a:lnTo>
                      <a:lnTo>
                        <a:pt x="758" y="2606"/>
                      </a:lnTo>
                      <a:lnTo>
                        <a:pt x="770" y="2610"/>
                      </a:lnTo>
                      <a:lnTo>
                        <a:pt x="782" y="2612"/>
                      </a:lnTo>
                      <a:lnTo>
                        <a:pt x="794" y="2614"/>
                      </a:lnTo>
                      <a:lnTo>
                        <a:pt x="806" y="2614"/>
                      </a:lnTo>
                      <a:lnTo>
                        <a:pt x="806" y="2614"/>
                      </a:lnTo>
                      <a:lnTo>
                        <a:pt x="806" y="2614"/>
                      </a:lnTo>
                      <a:lnTo>
                        <a:pt x="820" y="2614"/>
                      </a:lnTo>
                      <a:lnTo>
                        <a:pt x="832" y="2612"/>
                      </a:lnTo>
                      <a:lnTo>
                        <a:pt x="844" y="2610"/>
                      </a:lnTo>
                      <a:lnTo>
                        <a:pt x="856" y="2606"/>
                      </a:lnTo>
                      <a:lnTo>
                        <a:pt x="876" y="2594"/>
                      </a:lnTo>
                      <a:lnTo>
                        <a:pt x="896" y="2578"/>
                      </a:lnTo>
                      <a:lnTo>
                        <a:pt x="910" y="2560"/>
                      </a:lnTo>
                      <a:lnTo>
                        <a:pt x="922" y="2538"/>
                      </a:lnTo>
                      <a:lnTo>
                        <a:pt x="926" y="2526"/>
                      </a:lnTo>
                      <a:lnTo>
                        <a:pt x="930" y="2514"/>
                      </a:lnTo>
                      <a:lnTo>
                        <a:pt x="932" y="2502"/>
                      </a:lnTo>
                      <a:lnTo>
                        <a:pt x="932" y="2490"/>
                      </a:lnTo>
                      <a:lnTo>
                        <a:pt x="932" y="408"/>
                      </a:lnTo>
                      <a:lnTo>
                        <a:pt x="1030" y="408"/>
                      </a:lnTo>
                      <a:lnTo>
                        <a:pt x="1030" y="1174"/>
                      </a:lnTo>
                      <a:lnTo>
                        <a:pt x="1030" y="1174"/>
                      </a:lnTo>
                      <a:lnTo>
                        <a:pt x="1032" y="1194"/>
                      </a:lnTo>
                      <a:lnTo>
                        <a:pt x="1036" y="1212"/>
                      </a:lnTo>
                      <a:lnTo>
                        <a:pt x="1046" y="1230"/>
                      </a:lnTo>
                      <a:lnTo>
                        <a:pt x="1058" y="1244"/>
                      </a:lnTo>
                      <a:lnTo>
                        <a:pt x="1074" y="1256"/>
                      </a:lnTo>
                      <a:lnTo>
                        <a:pt x="1090" y="1266"/>
                      </a:lnTo>
                      <a:lnTo>
                        <a:pt x="1108" y="1272"/>
                      </a:lnTo>
                      <a:lnTo>
                        <a:pt x="1128" y="1274"/>
                      </a:lnTo>
                      <a:lnTo>
                        <a:pt x="1128" y="1274"/>
                      </a:lnTo>
                      <a:lnTo>
                        <a:pt x="1128" y="1274"/>
                      </a:lnTo>
                      <a:lnTo>
                        <a:pt x="1150" y="1272"/>
                      </a:lnTo>
                      <a:lnTo>
                        <a:pt x="1168" y="1266"/>
                      </a:lnTo>
                      <a:lnTo>
                        <a:pt x="1184" y="1256"/>
                      </a:lnTo>
                      <a:lnTo>
                        <a:pt x="1200" y="1244"/>
                      </a:lnTo>
                      <a:lnTo>
                        <a:pt x="1212" y="1230"/>
                      </a:lnTo>
                      <a:lnTo>
                        <a:pt x="1220" y="1212"/>
                      </a:lnTo>
                      <a:lnTo>
                        <a:pt x="1226" y="1194"/>
                      </a:lnTo>
                      <a:lnTo>
                        <a:pt x="1228" y="1174"/>
                      </a:lnTo>
                      <a:lnTo>
                        <a:pt x="1228" y="117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 baseline="-25000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+mn-ea"/>
                  </a:endParaRPr>
                </a:p>
              </p:txBody>
            </p:sp>
          </p:grpSp>
          <p:grpSp>
            <p:nvGrpSpPr>
              <p:cNvPr id="59" name="组合 58"/>
              <p:cNvGrpSpPr/>
              <p:nvPr/>
            </p:nvGrpSpPr>
            <p:grpSpPr>
              <a:xfrm>
                <a:off x="5437326" y="2801143"/>
                <a:ext cx="229059" cy="513557"/>
                <a:chOff x="-1630363" y="115888"/>
                <a:chExt cx="2190751" cy="4911725"/>
              </a:xfrm>
              <a:grpFill/>
            </p:grpSpPr>
            <p:sp>
              <p:nvSpPr>
                <p:cNvPr id="60" name="Freeform 5"/>
                <p:cNvSpPr/>
                <p:nvPr/>
              </p:nvSpPr>
              <p:spPr bwMode="auto">
                <a:xfrm>
                  <a:off x="-906463" y="115888"/>
                  <a:ext cx="742950" cy="746125"/>
                </a:xfrm>
                <a:custGeom>
                  <a:avLst/>
                  <a:gdLst>
                    <a:gd name="T0" fmla="*/ 468 w 468"/>
                    <a:gd name="T1" fmla="*/ 234 h 470"/>
                    <a:gd name="T2" fmla="*/ 464 w 468"/>
                    <a:gd name="T3" fmla="*/ 282 h 470"/>
                    <a:gd name="T4" fmla="*/ 450 w 468"/>
                    <a:gd name="T5" fmla="*/ 326 h 470"/>
                    <a:gd name="T6" fmla="*/ 428 w 468"/>
                    <a:gd name="T7" fmla="*/ 366 h 470"/>
                    <a:gd name="T8" fmla="*/ 400 w 468"/>
                    <a:gd name="T9" fmla="*/ 400 h 470"/>
                    <a:gd name="T10" fmla="*/ 366 w 468"/>
                    <a:gd name="T11" fmla="*/ 430 h 470"/>
                    <a:gd name="T12" fmla="*/ 326 w 468"/>
                    <a:gd name="T13" fmla="*/ 450 h 470"/>
                    <a:gd name="T14" fmla="*/ 282 w 468"/>
                    <a:gd name="T15" fmla="*/ 464 h 470"/>
                    <a:gd name="T16" fmla="*/ 234 w 468"/>
                    <a:gd name="T17" fmla="*/ 470 h 470"/>
                    <a:gd name="T18" fmla="*/ 210 w 468"/>
                    <a:gd name="T19" fmla="*/ 468 h 470"/>
                    <a:gd name="T20" fmla="*/ 164 w 468"/>
                    <a:gd name="T21" fmla="*/ 458 h 470"/>
                    <a:gd name="T22" fmla="*/ 122 w 468"/>
                    <a:gd name="T23" fmla="*/ 440 h 470"/>
                    <a:gd name="T24" fmla="*/ 84 w 468"/>
                    <a:gd name="T25" fmla="*/ 416 h 470"/>
                    <a:gd name="T26" fmla="*/ 54 w 468"/>
                    <a:gd name="T27" fmla="*/ 384 h 470"/>
                    <a:gd name="T28" fmla="*/ 28 w 468"/>
                    <a:gd name="T29" fmla="*/ 346 h 470"/>
                    <a:gd name="T30" fmla="*/ 10 w 468"/>
                    <a:gd name="T31" fmla="*/ 304 h 470"/>
                    <a:gd name="T32" fmla="*/ 0 w 468"/>
                    <a:gd name="T33" fmla="*/ 258 h 470"/>
                    <a:gd name="T34" fmla="*/ 0 w 468"/>
                    <a:gd name="T35" fmla="*/ 234 h 470"/>
                    <a:gd name="T36" fmla="*/ 4 w 468"/>
                    <a:gd name="T37" fmla="*/ 188 h 470"/>
                    <a:gd name="T38" fmla="*/ 18 w 468"/>
                    <a:gd name="T39" fmla="*/ 144 h 470"/>
                    <a:gd name="T40" fmla="*/ 40 w 468"/>
                    <a:gd name="T41" fmla="*/ 104 h 470"/>
                    <a:gd name="T42" fmla="*/ 68 w 468"/>
                    <a:gd name="T43" fmla="*/ 68 h 470"/>
                    <a:gd name="T44" fmla="*/ 104 w 468"/>
                    <a:gd name="T45" fmla="*/ 40 h 470"/>
                    <a:gd name="T46" fmla="*/ 142 w 468"/>
                    <a:gd name="T47" fmla="*/ 18 h 470"/>
                    <a:gd name="T48" fmla="*/ 186 w 468"/>
                    <a:gd name="T49" fmla="*/ 4 h 470"/>
                    <a:gd name="T50" fmla="*/ 234 w 468"/>
                    <a:gd name="T51" fmla="*/ 0 h 470"/>
                    <a:gd name="T52" fmla="*/ 258 w 468"/>
                    <a:gd name="T53" fmla="*/ 2 h 470"/>
                    <a:gd name="T54" fmla="*/ 304 w 468"/>
                    <a:gd name="T55" fmla="*/ 10 h 470"/>
                    <a:gd name="T56" fmla="*/ 346 w 468"/>
                    <a:gd name="T57" fmla="*/ 28 h 470"/>
                    <a:gd name="T58" fmla="*/ 384 w 468"/>
                    <a:gd name="T59" fmla="*/ 54 h 470"/>
                    <a:gd name="T60" fmla="*/ 416 w 468"/>
                    <a:gd name="T61" fmla="*/ 86 h 470"/>
                    <a:gd name="T62" fmla="*/ 440 w 468"/>
                    <a:gd name="T63" fmla="*/ 122 h 470"/>
                    <a:gd name="T64" fmla="*/ 458 w 468"/>
                    <a:gd name="T65" fmla="*/ 164 h 470"/>
                    <a:gd name="T66" fmla="*/ 468 w 468"/>
                    <a:gd name="T67" fmla="*/ 210 h 470"/>
                    <a:gd name="T68" fmla="*/ 468 w 468"/>
                    <a:gd name="T69" fmla="*/ 234 h 4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68" h="470">
                      <a:moveTo>
                        <a:pt x="468" y="234"/>
                      </a:moveTo>
                      <a:lnTo>
                        <a:pt x="468" y="234"/>
                      </a:lnTo>
                      <a:lnTo>
                        <a:pt x="468" y="258"/>
                      </a:lnTo>
                      <a:lnTo>
                        <a:pt x="464" y="282"/>
                      </a:lnTo>
                      <a:lnTo>
                        <a:pt x="458" y="304"/>
                      </a:lnTo>
                      <a:lnTo>
                        <a:pt x="450" y="326"/>
                      </a:lnTo>
                      <a:lnTo>
                        <a:pt x="440" y="346"/>
                      </a:lnTo>
                      <a:lnTo>
                        <a:pt x="428" y="366"/>
                      </a:lnTo>
                      <a:lnTo>
                        <a:pt x="416" y="384"/>
                      </a:lnTo>
                      <a:lnTo>
                        <a:pt x="400" y="400"/>
                      </a:lnTo>
                      <a:lnTo>
                        <a:pt x="384" y="416"/>
                      </a:lnTo>
                      <a:lnTo>
                        <a:pt x="366" y="430"/>
                      </a:lnTo>
                      <a:lnTo>
                        <a:pt x="346" y="440"/>
                      </a:lnTo>
                      <a:lnTo>
                        <a:pt x="326" y="450"/>
                      </a:lnTo>
                      <a:lnTo>
                        <a:pt x="304" y="458"/>
                      </a:lnTo>
                      <a:lnTo>
                        <a:pt x="282" y="464"/>
                      </a:lnTo>
                      <a:lnTo>
                        <a:pt x="258" y="468"/>
                      </a:lnTo>
                      <a:lnTo>
                        <a:pt x="234" y="470"/>
                      </a:lnTo>
                      <a:lnTo>
                        <a:pt x="234" y="470"/>
                      </a:lnTo>
                      <a:lnTo>
                        <a:pt x="210" y="468"/>
                      </a:lnTo>
                      <a:lnTo>
                        <a:pt x="186" y="464"/>
                      </a:lnTo>
                      <a:lnTo>
                        <a:pt x="164" y="458"/>
                      </a:lnTo>
                      <a:lnTo>
                        <a:pt x="142" y="450"/>
                      </a:lnTo>
                      <a:lnTo>
                        <a:pt x="122" y="440"/>
                      </a:lnTo>
                      <a:lnTo>
                        <a:pt x="104" y="430"/>
                      </a:lnTo>
                      <a:lnTo>
                        <a:pt x="84" y="416"/>
                      </a:lnTo>
                      <a:lnTo>
                        <a:pt x="68" y="400"/>
                      </a:lnTo>
                      <a:lnTo>
                        <a:pt x="54" y="384"/>
                      </a:lnTo>
                      <a:lnTo>
                        <a:pt x="40" y="366"/>
                      </a:lnTo>
                      <a:lnTo>
                        <a:pt x="28" y="346"/>
                      </a:lnTo>
                      <a:lnTo>
                        <a:pt x="18" y="326"/>
                      </a:lnTo>
                      <a:lnTo>
                        <a:pt x="10" y="304"/>
                      </a:lnTo>
                      <a:lnTo>
                        <a:pt x="4" y="282"/>
                      </a:lnTo>
                      <a:lnTo>
                        <a:pt x="0" y="258"/>
                      </a:lnTo>
                      <a:lnTo>
                        <a:pt x="0" y="234"/>
                      </a:lnTo>
                      <a:lnTo>
                        <a:pt x="0" y="234"/>
                      </a:lnTo>
                      <a:lnTo>
                        <a:pt x="0" y="210"/>
                      </a:lnTo>
                      <a:lnTo>
                        <a:pt x="4" y="188"/>
                      </a:lnTo>
                      <a:lnTo>
                        <a:pt x="10" y="164"/>
                      </a:lnTo>
                      <a:lnTo>
                        <a:pt x="18" y="144"/>
                      </a:lnTo>
                      <a:lnTo>
                        <a:pt x="28" y="122"/>
                      </a:lnTo>
                      <a:lnTo>
                        <a:pt x="40" y="104"/>
                      </a:lnTo>
                      <a:lnTo>
                        <a:pt x="54" y="86"/>
                      </a:lnTo>
                      <a:lnTo>
                        <a:pt x="68" y="68"/>
                      </a:lnTo>
                      <a:lnTo>
                        <a:pt x="84" y="54"/>
                      </a:lnTo>
                      <a:lnTo>
                        <a:pt x="104" y="40"/>
                      </a:lnTo>
                      <a:lnTo>
                        <a:pt x="122" y="28"/>
                      </a:lnTo>
                      <a:lnTo>
                        <a:pt x="142" y="18"/>
                      </a:lnTo>
                      <a:lnTo>
                        <a:pt x="164" y="10"/>
                      </a:lnTo>
                      <a:lnTo>
                        <a:pt x="186" y="4"/>
                      </a:lnTo>
                      <a:lnTo>
                        <a:pt x="210" y="2"/>
                      </a:lnTo>
                      <a:lnTo>
                        <a:pt x="234" y="0"/>
                      </a:lnTo>
                      <a:lnTo>
                        <a:pt x="234" y="0"/>
                      </a:lnTo>
                      <a:lnTo>
                        <a:pt x="258" y="2"/>
                      </a:lnTo>
                      <a:lnTo>
                        <a:pt x="282" y="4"/>
                      </a:lnTo>
                      <a:lnTo>
                        <a:pt x="304" y="10"/>
                      </a:lnTo>
                      <a:lnTo>
                        <a:pt x="326" y="18"/>
                      </a:lnTo>
                      <a:lnTo>
                        <a:pt x="346" y="28"/>
                      </a:lnTo>
                      <a:lnTo>
                        <a:pt x="366" y="40"/>
                      </a:lnTo>
                      <a:lnTo>
                        <a:pt x="384" y="54"/>
                      </a:lnTo>
                      <a:lnTo>
                        <a:pt x="400" y="68"/>
                      </a:lnTo>
                      <a:lnTo>
                        <a:pt x="416" y="86"/>
                      </a:lnTo>
                      <a:lnTo>
                        <a:pt x="428" y="104"/>
                      </a:lnTo>
                      <a:lnTo>
                        <a:pt x="440" y="122"/>
                      </a:lnTo>
                      <a:lnTo>
                        <a:pt x="450" y="144"/>
                      </a:lnTo>
                      <a:lnTo>
                        <a:pt x="458" y="164"/>
                      </a:lnTo>
                      <a:lnTo>
                        <a:pt x="464" y="188"/>
                      </a:lnTo>
                      <a:lnTo>
                        <a:pt x="468" y="210"/>
                      </a:lnTo>
                      <a:lnTo>
                        <a:pt x="468" y="234"/>
                      </a:lnTo>
                      <a:lnTo>
                        <a:pt x="468" y="23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latin typeface="+mn-ea"/>
                  </a:endParaRPr>
                </a:p>
              </p:txBody>
            </p:sp>
            <p:sp>
              <p:nvSpPr>
                <p:cNvPr id="61" name="Freeform 6"/>
                <p:cNvSpPr/>
                <p:nvPr/>
              </p:nvSpPr>
              <p:spPr bwMode="auto">
                <a:xfrm>
                  <a:off x="-1630363" y="985838"/>
                  <a:ext cx="2190751" cy="4041775"/>
                </a:xfrm>
                <a:custGeom>
                  <a:avLst/>
                  <a:gdLst>
                    <a:gd name="T0" fmla="*/ 1188 w 1380"/>
                    <a:gd name="T1" fmla="*/ 982 h 2546"/>
                    <a:gd name="T2" fmla="*/ 1202 w 1380"/>
                    <a:gd name="T3" fmla="*/ 1012 h 2546"/>
                    <a:gd name="T4" fmla="*/ 1236 w 1380"/>
                    <a:gd name="T5" fmla="*/ 1044 h 2546"/>
                    <a:gd name="T6" fmla="*/ 1282 w 1380"/>
                    <a:gd name="T7" fmla="*/ 1056 h 2546"/>
                    <a:gd name="T8" fmla="*/ 1294 w 1380"/>
                    <a:gd name="T9" fmla="*/ 1054 h 2546"/>
                    <a:gd name="T10" fmla="*/ 1326 w 1380"/>
                    <a:gd name="T11" fmla="*/ 1044 h 2546"/>
                    <a:gd name="T12" fmla="*/ 1360 w 1380"/>
                    <a:gd name="T13" fmla="*/ 1018 h 2546"/>
                    <a:gd name="T14" fmla="*/ 1378 w 1380"/>
                    <a:gd name="T15" fmla="*/ 978 h 2546"/>
                    <a:gd name="T16" fmla="*/ 1378 w 1380"/>
                    <a:gd name="T17" fmla="*/ 944 h 2546"/>
                    <a:gd name="T18" fmla="*/ 1200 w 1380"/>
                    <a:gd name="T19" fmla="*/ 264 h 2546"/>
                    <a:gd name="T20" fmla="*/ 1166 w 1380"/>
                    <a:gd name="T21" fmla="*/ 182 h 2546"/>
                    <a:gd name="T22" fmla="*/ 1114 w 1380"/>
                    <a:gd name="T23" fmla="*/ 112 h 2546"/>
                    <a:gd name="T24" fmla="*/ 1048 w 1380"/>
                    <a:gd name="T25" fmla="*/ 58 h 2546"/>
                    <a:gd name="T26" fmla="*/ 972 w 1380"/>
                    <a:gd name="T27" fmla="*/ 20 h 2546"/>
                    <a:gd name="T28" fmla="*/ 886 w 1380"/>
                    <a:gd name="T29" fmla="*/ 2 h 2546"/>
                    <a:gd name="T30" fmla="*/ 526 w 1380"/>
                    <a:gd name="T31" fmla="*/ 0 h 2546"/>
                    <a:gd name="T32" fmla="*/ 438 w 1380"/>
                    <a:gd name="T33" fmla="*/ 12 h 2546"/>
                    <a:gd name="T34" fmla="*/ 356 w 1380"/>
                    <a:gd name="T35" fmla="*/ 42 h 2546"/>
                    <a:gd name="T36" fmla="*/ 286 w 1380"/>
                    <a:gd name="T37" fmla="*/ 92 h 2546"/>
                    <a:gd name="T38" fmla="*/ 230 w 1380"/>
                    <a:gd name="T39" fmla="*/ 158 h 2546"/>
                    <a:gd name="T40" fmla="*/ 190 w 1380"/>
                    <a:gd name="T41" fmla="*/ 236 h 2546"/>
                    <a:gd name="T42" fmla="*/ 4 w 1380"/>
                    <a:gd name="T43" fmla="*/ 932 h 2546"/>
                    <a:gd name="T44" fmla="*/ 2 w 1380"/>
                    <a:gd name="T45" fmla="*/ 968 h 2546"/>
                    <a:gd name="T46" fmla="*/ 10 w 1380"/>
                    <a:gd name="T47" fmla="*/ 998 h 2546"/>
                    <a:gd name="T48" fmla="*/ 44 w 1380"/>
                    <a:gd name="T49" fmla="*/ 1040 h 2546"/>
                    <a:gd name="T50" fmla="*/ 76 w 1380"/>
                    <a:gd name="T51" fmla="*/ 1052 h 2546"/>
                    <a:gd name="T52" fmla="*/ 98 w 1380"/>
                    <a:gd name="T53" fmla="*/ 1056 h 2546"/>
                    <a:gd name="T54" fmla="*/ 130 w 1380"/>
                    <a:gd name="T55" fmla="*/ 1050 h 2546"/>
                    <a:gd name="T56" fmla="*/ 168 w 1380"/>
                    <a:gd name="T57" fmla="*/ 1024 h 2546"/>
                    <a:gd name="T58" fmla="*/ 192 w 1380"/>
                    <a:gd name="T59" fmla="*/ 982 h 2546"/>
                    <a:gd name="T60" fmla="*/ 106 w 1380"/>
                    <a:gd name="T61" fmla="*/ 1486 h 2546"/>
                    <a:gd name="T62" fmla="*/ 386 w 1380"/>
                    <a:gd name="T63" fmla="*/ 2406 h 2546"/>
                    <a:gd name="T64" fmla="*/ 392 w 1380"/>
                    <a:gd name="T65" fmla="*/ 2446 h 2546"/>
                    <a:gd name="T66" fmla="*/ 410 w 1380"/>
                    <a:gd name="T67" fmla="*/ 2484 h 2546"/>
                    <a:gd name="T68" fmla="*/ 438 w 1380"/>
                    <a:gd name="T69" fmla="*/ 2514 h 2546"/>
                    <a:gd name="T70" fmla="*/ 472 w 1380"/>
                    <a:gd name="T71" fmla="*/ 2534 h 2546"/>
                    <a:gd name="T72" fmla="*/ 512 w 1380"/>
                    <a:gd name="T73" fmla="*/ 2546 h 2546"/>
                    <a:gd name="T74" fmla="*/ 528 w 1380"/>
                    <a:gd name="T75" fmla="*/ 2546 h 2546"/>
                    <a:gd name="T76" fmla="*/ 568 w 1380"/>
                    <a:gd name="T77" fmla="*/ 2540 h 2546"/>
                    <a:gd name="T78" fmla="*/ 606 w 1380"/>
                    <a:gd name="T79" fmla="*/ 2522 h 2546"/>
                    <a:gd name="T80" fmla="*/ 636 w 1380"/>
                    <a:gd name="T81" fmla="*/ 2494 h 2546"/>
                    <a:gd name="T82" fmla="*/ 656 w 1380"/>
                    <a:gd name="T83" fmla="*/ 2460 h 2546"/>
                    <a:gd name="T84" fmla="*/ 668 w 1380"/>
                    <a:gd name="T85" fmla="*/ 2420 h 2546"/>
                    <a:gd name="T86" fmla="*/ 712 w 1380"/>
                    <a:gd name="T87" fmla="*/ 1486 h 2546"/>
                    <a:gd name="T88" fmla="*/ 714 w 1380"/>
                    <a:gd name="T89" fmla="*/ 2420 h 2546"/>
                    <a:gd name="T90" fmla="*/ 724 w 1380"/>
                    <a:gd name="T91" fmla="*/ 2460 h 2546"/>
                    <a:gd name="T92" fmla="*/ 744 w 1380"/>
                    <a:gd name="T93" fmla="*/ 2494 h 2546"/>
                    <a:gd name="T94" fmla="*/ 774 w 1380"/>
                    <a:gd name="T95" fmla="*/ 2522 h 2546"/>
                    <a:gd name="T96" fmla="*/ 812 w 1380"/>
                    <a:gd name="T97" fmla="*/ 2540 h 2546"/>
                    <a:gd name="T98" fmla="*/ 854 w 1380"/>
                    <a:gd name="T99" fmla="*/ 2546 h 2546"/>
                    <a:gd name="T100" fmla="*/ 868 w 1380"/>
                    <a:gd name="T101" fmla="*/ 2546 h 2546"/>
                    <a:gd name="T102" fmla="*/ 908 w 1380"/>
                    <a:gd name="T103" fmla="*/ 2534 h 2546"/>
                    <a:gd name="T104" fmla="*/ 944 w 1380"/>
                    <a:gd name="T105" fmla="*/ 2514 h 2546"/>
                    <a:gd name="T106" fmla="*/ 970 w 1380"/>
                    <a:gd name="T107" fmla="*/ 2484 h 2546"/>
                    <a:gd name="T108" fmla="*/ 988 w 1380"/>
                    <a:gd name="T109" fmla="*/ 2446 h 2546"/>
                    <a:gd name="T110" fmla="*/ 994 w 1380"/>
                    <a:gd name="T111" fmla="*/ 2406 h 2546"/>
                    <a:gd name="T112" fmla="*/ 964 w 1380"/>
                    <a:gd name="T113" fmla="*/ 322 h 25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80" h="2546">
                      <a:moveTo>
                        <a:pt x="964" y="322"/>
                      </a:moveTo>
                      <a:lnTo>
                        <a:pt x="1012" y="322"/>
                      </a:lnTo>
                      <a:lnTo>
                        <a:pt x="1188" y="982"/>
                      </a:lnTo>
                      <a:lnTo>
                        <a:pt x="1188" y="982"/>
                      </a:lnTo>
                      <a:lnTo>
                        <a:pt x="1194" y="998"/>
                      </a:lnTo>
                      <a:lnTo>
                        <a:pt x="1202" y="1012"/>
                      </a:lnTo>
                      <a:lnTo>
                        <a:pt x="1212" y="1024"/>
                      </a:lnTo>
                      <a:lnTo>
                        <a:pt x="1224" y="1034"/>
                      </a:lnTo>
                      <a:lnTo>
                        <a:pt x="1236" y="1044"/>
                      </a:lnTo>
                      <a:lnTo>
                        <a:pt x="1250" y="1050"/>
                      </a:lnTo>
                      <a:lnTo>
                        <a:pt x="1266" y="1054"/>
                      </a:lnTo>
                      <a:lnTo>
                        <a:pt x="1282" y="1056"/>
                      </a:lnTo>
                      <a:lnTo>
                        <a:pt x="1282" y="1056"/>
                      </a:lnTo>
                      <a:lnTo>
                        <a:pt x="1282" y="1056"/>
                      </a:lnTo>
                      <a:lnTo>
                        <a:pt x="1294" y="1054"/>
                      </a:lnTo>
                      <a:lnTo>
                        <a:pt x="1306" y="1052"/>
                      </a:lnTo>
                      <a:lnTo>
                        <a:pt x="1316" y="1050"/>
                      </a:lnTo>
                      <a:lnTo>
                        <a:pt x="1326" y="1044"/>
                      </a:lnTo>
                      <a:lnTo>
                        <a:pt x="1336" y="1040"/>
                      </a:lnTo>
                      <a:lnTo>
                        <a:pt x="1344" y="1032"/>
                      </a:lnTo>
                      <a:lnTo>
                        <a:pt x="1360" y="1018"/>
                      </a:lnTo>
                      <a:lnTo>
                        <a:pt x="1370" y="998"/>
                      </a:lnTo>
                      <a:lnTo>
                        <a:pt x="1374" y="988"/>
                      </a:lnTo>
                      <a:lnTo>
                        <a:pt x="1378" y="978"/>
                      </a:lnTo>
                      <a:lnTo>
                        <a:pt x="1380" y="968"/>
                      </a:lnTo>
                      <a:lnTo>
                        <a:pt x="1380" y="956"/>
                      </a:lnTo>
                      <a:lnTo>
                        <a:pt x="1378" y="944"/>
                      </a:lnTo>
                      <a:lnTo>
                        <a:pt x="1376" y="932"/>
                      </a:lnTo>
                      <a:lnTo>
                        <a:pt x="1200" y="264"/>
                      </a:lnTo>
                      <a:lnTo>
                        <a:pt x="1200" y="264"/>
                      </a:lnTo>
                      <a:lnTo>
                        <a:pt x="1190" y="236"/>
                      </a:lnTo>
                      <a:lnTo>
                        <a:pt x="1178" y="208"/>
                      </a:lnTo>
                      <a:lnTo>
                        <a:pt x="1166" y="182"/>
                      </a:lnTo>
                      <a:lnTo>
                        <a:pt x="1150" y="158"/>
                      </a:lnTo>
                      <a:lnTo>
                        <a:pt x="1134" y="134"/>
                      </a:lnTo>
                      <a:lnTo>
                        <a:pt x="1114" y="112"/>
                      </a:lnTo>
                      <a:lnTo>
                        <a:pt x="1094" y="92"/>
                      </a:lnTo>
                      <a:lnTo>
                        <a:pt x="1072" y="74"/>
                      </a:lnTo>
                      <a:lnTo>
                        <a:pt x="1048" y="58"/>
                      </a:lnTo>
                      <a:lnTo>
                        <a:pt x="1024" y="42"/>
                      </a:lnTo>
                      <a:lnTo>
                        <a:pt x="998" y="30"/>
                      </a:lnTo>
                      <a:lnTo>
                        <a:pt x="972" y="20"/>
                      </a:lnTo>
                      <a:lnTo>
                        <a:pt x="944" y="12"/>
                      </a:lnTo>
                      <a:lnTo>
                        <a:pt x="914" y="6"/>
                      </a:lnTo>
                      <a:lnTo>
                        <a:pt x="886" y="2"/>
                      </a:lnTo>
                      <a:lnTo>
                        <a:pt x="856" y="0"/>
                      </a:lnTo>
                      <a:lnTo>
                        <a:pt x="526" y="0"/>
                      </a:lnTo>
                      <a:lnTo>
                        <a:pt x="526" y="0"/>
                      </a:lnTo>
                      <a:lnTo>
                        <a:pt x="496" y="2"/>
                      </a:lnTo>
                      <a:lnTo>
                        <a:pt x="466" y="6"/>
                      </a:lnTo>
                      <a:lnTo>
                        <a:pt x="438" y="12"/>
                      </a:lnTo>
                      <a:lnTo>
                        <a:pt x="410" y="20"/>
                      </a:lnTo>
                      <a:lnTo>
                        <a:pt x="382" y="30"/>
                      </a:lnTo>
                      <a:lnTo>
                        <a:pt x="356" y="42"/>
                      </a:lnTo>
                      <a:lnTo>
                        <a:pt x="332" y="58"/>
                      </a:lnTo>
                      <a:lnTo>
                        <a:pt x="308" y="74"/>
                      </a:lnTo>
                      <a:lnTo>
                        <a:pt x="286" y="92"/>
                      </a:lnTo>
                      <a:lnTo>
                        <a:pt x="266" y="112"/>
                      </a:lnTo>
                      <a:lnTo>
                        <a:pt x="246" y="134"/>
                      </a:lnTo>
                      <a:lnTo>
                        <a:pt x="230" y="158"/>
                      </a:lnTo>
                      <a:lnTo>
                        <a:pt x="214" y="182"/>
                      </a:lnTo>
                      <a:lnTo>
                        <a:pt x="202" y="208"/>
                      </a:lnTo>
                      <a:lnTo>
                        <a:pt x="190" y="236"/>
                      </a:lnTo>
                      <a:lnTo>
                        <a:pt x="182" y="264"/>
                      </a:lnTo>
                      <a:lnTo>
                        <a:pt x="4" y="932"/>
                      </a:lnTo>
                      <a:lnTo>
                        <a:pt x="4" y="932"/>
                      </a:lnTo>
                      <a:lnTo>
                        <a:pt x="2" y="944"/>
                      </a:lnTo>
                      <a:lnTo>
                        <a:pt x="0" y="956"/>
                      </a:lnTo>
                      <a:lnTo>
                        <a:pt x="2" y="968"/>
                      </a:lnTo>
                      <a:lnTo>
                        <a:pt x="2" y="978"/>
                      </a:lnTo>
                      <a:lnTo>
                        <a:pt x="6" y="988"/>
                      </a:lnTo>
                      <a:lnTo>
                        <a:pt x="10" y="998"/>
                      </a:lnTo>
                      <a:lnTo>
                        <a:pt x="20" y="1018"/>
                      </a:lnTo>
                      <a:lnTo>
                        <a:pt x="36" y="1032"/>
                      </a:lnTo>
                      <a:lnTo>
                        <a:pt x="44" y="1040"/>
                      </a:lnTo>
                      <a:lnTo>
                        <a:pt x="54" y="1044"/>
                      </a:lnTo>
                      <a:lnTo>
                        <a:pt x="64" y="1050"/>
                      </a:lnTo>
                      <a:lnTo>
                        <a:pt x="76" y="1052"/>
                      </a:lnTo>
                      <a:lnTo>
                        <a:pt x="86" y="1054"/>
                      </a:lnTo>
                      <a:lnTo>
                        <a:pt x="98" y="1056"/>
                      </a:lnTo>
                      <a:lnTo>
                        <a:pt x="98" y="1056"/>
                      </a:lnTo>
                      <a:lnTo>
                        <a:pt x="98" y="1056"/>
                      </a:lnTo>
                      <a:lnTo>
                        <a:pt x="114" y="1054"/>
                      </a:lnTo>
                      <a:lnTo>
                        <a:pt x="130" y="1050"/>
                      </a:lnTo>
                      <a:lnTo>
                        <a:pt x="144" y="1044"/>
                      </a:lnTo>
                      <a:lnTo>
                        <a:pt x="158" y="1034"/>
                      </a:lnTo>
                      <a:lnTo>
                        <a:pt x="168" y="1024"/>
                      </a:lnTo>
                      <a:lnTo>
                        <a:pt x="178" y="1012"/>
                      </a:lnTo>
                      <a:lnTo>
                        <a:pt x="186" y="998"/>
                      </a:lnTo>
                      <a:lnTo>
                        <a:pt x="192" y="982"/>
                      </a:lnTo>
                      <a:lnTo>
                        <a:pt x="368" y="322"/>
                      </a:lnTo>
                      <a:lnTo>
                        <a:pt x="416" y="322"/>
                      </a:lnTo>
                      <a:lnTo>
                        <a:pt x="106" y="1486"/>
                      </a:lnTo>
                      <a:lnTo>
                        <a:pt x="386" y="1486"/>
                      </a:lnTo>
                      <a:lnTo>
                        <a:pt x="386" y="2406"/>
                      </a:lnTo>
                      <a:lnTo>
                        <a:pt x="386" y="2406"/>
                      </a:lnTo>
                      <a:lnTo>
                        <a:pt x="386" y="2420"/>
                      </a:lnTo>
                      <a:lnTo>
                        <a:pt x="388" y="2434"/>
                      </a:lnTo>
                      <a:lnTo>
                        <a:pt x="392" y="2446"/>
                      </a:lnTo>
                      <a:lnTo>
                        <a:pt x="398" y="2460"/>
                      </a:lnTo>
                      <a:lnTo>
                        <a:pt x="404" y="2472"/>
                      </a:lnTo>
                      <a:lnTo>
                        <a:pt x="410" y="2484"/>
                      </a:lnTo>
                      <a:lnTo>
                        <a:pt x="418" y="2494"/>
                      </a:lnTo>
                      <a:lnTo>
                        <a:pt x="428" y="2504"/>
                      </a:lnTo>
                      <a:lnTo>
                        <a:pt x="438" y="2514"/>
                      </a:lnTo>
                      <a:lnTo>
                        <a:pt x="448" y="2522"/>
                      </a:lnTo>
                      <a:lnTo>
                        <a:pt x="460" y="2528"/>
                      </a:lnTo>
                      <a:lnTo>
                        <a:pt x="472" y="2534"/>
                      </a:lnTo>
                      <a:lnTo>
                        <a:pt x="486" y="2540"/>
                      </a:lnTo>
                      <a:lnTo>
                        <a:pt x="498" y="2544"/>
                      </a:lnTo>
                      <a:lnTo>
                        <a:pt x="512" y="2546"/>
                      </a:lnTo>
                      <a:lnTo>
                        <a:pt x="528" y="2546"/>
                      </a:lnTo>
                      <a:lnTo>
                        <a:pt x="528" y="2546"/>
                      </a:lnTo>
                      <a:lnTo>
                        <a:pt x="528" y="2546"/>
                      </a:lnTo>
                      <a:lnTo>
                        <a:pt x="542" y="2546"/>
                      </a:lnTo>
                      <a:lnTo>
                        <a:pt x="556" y="2544"/>
                      </a:lnTo>
                      <a:lnTo>
                        <a:pt x="568" y="2540"/>
                      </a:lnTo>
                      <a:lnTo>
                        <a:pt x="582" y="2534"/>
                      </a:lnTo>
                      <a:lnTo>
                        <a:pt x="594" y="2528"/>
                      </a:lnTo>
                      <a:lnTo>
                        <a:pt x="606" y="2522"/>
                      </a:lnTo>
                      <a:lnTo>
                        <a:pt x="616" y="2514"/>
                      </a:lnTo>
                      <a:lnTo>
                        <a:pt x="626" y="2504"/>
                      </a:lnTo>
                      <a:lnTo>
                        <a:pt x="636" y="2494"/>
                      </a:lnTo>
                      <a:lnTo>
                        <a:pt x="644" y="2484"/>
                      </a:lnTo>
                      <a:lnTo>
                        <a:pt x="650" y="2472"/>
                      </a:lnTo>
                      <a:lnTo>
                        <a:pt x="656" y="2460"/>
                      </a:lnTo>
                      <a:lnTo>
                        <a:pt x="662" y="2446"/>
                      </a:lnTo>
                      <a:lnTo>
                        <a:pt x="666" y="2434"/>
                      </a:lnTo>
                      <a:lnTo>
                        <a:pt x="668" y="2420"/>
                      </a:lnTo>
                      <a:lnTo>
                        <a:pt x="668" y="2406"/>
                      </a:lnTo>
                      <a:lnTo>
                        <a:pt x="668" y="1486"/>
                      </a:lnTo>
                      <a:lnTo>
                        <a:pt x="712" y="1486"/>
                      </a:lnTo>
                      <a:lnTo>
                        <a:pt x="712" y="2406"/>
                      </a:lnTo>
                      <a:lnTo>
                        <a:pt x="712" y="2406"/>
                      </a:lnTo>
                      <a:lnTo>
                        <a:pt x="714" y="2420"/>
                      </a:lnTo>
                      <a:lnTo>
                        <a:pt x="716" y="2434"/>
                      </a:lnTo>
                      <a:lnTo>
                        <a:pt x="718" y="2446"/>
                      </a:lnTo>
                      <a:lnTo>
                        <a:pt x="724" y="2460"/>
                      </a:lnTo>
                      <a:lnTo>
                        <a:pt x="730" y="2472"/>
                      </a:lnTo>
                      <a:lnTo>
                        <a:pt x="736" y="2484"/>
                      </a:lnTo>
                      <a:lnTo>
                        <a:pt x="744" y="2494"/>
                      </a:lnTo>
                      <a:lnTo>
                        <a:pt x="754" y="2504"/>
                      </a:lnTo>
                      <a:lnTo>
                        <a:pt x="764" y="2514"/>
                      </a:lnTo>
                      <a:lnTo>
                        <a:pt x="774" y="2522"/>
                      </a:lnTo>
                      <a:lnTo>
                        <a:pt x="786" y="2528"/>
                      </a:lnTo>
                      <a:lnTo>
                        <a:pt x="798" y="2534"/>
                      </a:lnTo>
                      <a:lnTo>
                        <a:pt x="812" y="2540"/>
                      </a:lnTo>
                      <a:lnTo>
                        <a:pt x="824" y="2544"/>
                      </a:lnTo>
                      <a:lnTo>
                        <a:pt x="838" y="2546"/>
                      </a:lnTo>
                      <a:lnTo>
                        <a:pt x="854" y="2546"/>
                      </a:lnTo>
                      <a:lnTo>
                        <a:pt x="854" y="2546"/>
                      </a:lnTo>
                      <a:lnTo>
                        <a:pt x="854" y="2546"/>
                      </a:lnTo>
                      <a:lnTo>
                        <a:pt x="868" y="2546"/>
                      </a:lnTo>
                      <a:lnTo>
                        <a:pt x="882" y="2544"/>
                      </a:lnTo>
                      <a:lnTo>
                        <a:pt x="896" y="2540"/>
                      </a:lnTo>
                      <a:lnTo>
                        <a:pt x="908" y="2534"/>
                      </a:lnTo>
                      <a:lnTo>
                        <a:pt x="920" y="2528"/>
                      </a:lnTo>
                      <a:lnTo>
                        <a:pt x="932" y="2522"/>
                      </a:lnTo>
                      <a:lnTo>
                        <a:pt x="944" y="2514"/>
                      </a:lnTo>
                      <a:lnTo>
                        <a:pt x="954" y="2504"/>
                      </a:lnTo>
                      <a:lnTo>
                        <a:pt x="962" y="2494"/>
                      </a:lnTo>
                      <a:lnTo>
                        <a:pt x="970" y="2484"/>
                      </a:lnTo>
                      <a:lnTo>
                        <a:pt x="978" y="2472"/>
                      </a:lnTo>
                      <a:lnTo>
                        <a:pt x="984" y="2460"/>
                      </a:lnTo>
                      <a:lnTo>
                        <a:pt x="988" y="2446"/>
                      </a:lnTo>
                      <a:lnTo>
                        <a:pt x="992" y="2434"/>
                      </a:lnTo>
                      <a:lnTo>
                        <a:pt x="994" y="2420"/>
                      </a:lnTo>
                      <a:lnTo>
                        <a:pt x="994" y="2406"/>
                      </a:lnTo>
                      <a:lnTo>
                        <a:pt x="994" y="1486"/>
                      </a:lnTo>
                      <a:lnTo>
                        <a:pt x="1274" y="1486"/>
                      </a:lnTo>
                      <a:lnTo>
                        <a:pt x="964" y="3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latin typeface="+mn-ea"/>
                  </a:endParaRPr>
                </a:p>
              </p:txBody>
            </p:sp>
          </p:grpSp>
        </p:grpSp>
      </p:grpSp>
      <p:grpSp>
        <p:nvGrpSpPr>
          <p:cNvPr id="70" name="组合 69"/>
          <p:cNvGrpSpPr/>
          <p:nvPr/>
        </p:nvGrpSpPr>
        <p:grpSpPr>
          <a:xfrm>
            <a:off x="1701971" y="2642661"/>
            <a:ext cx="8790425" cy="1675343"/>
            <a:chOff x="1276046" y="2058193"/>
            <a:chExt cx="6593677" cy="1256507"/>
          </a:xfrm>
          <a:solidFill>
            <a:schemeClr val="accent4"/>
          </a:solidFill>
        </p:grpSpPr>
        <p:grpSp>
          <p:nvGrpSpPr>
            <p:cNvPr id="72" name="组合 71"/>
            <p:cNvGrpSpPr/>
            <p:nvPr/>
          </p:nvGrpSpPr>
          <p:grpSpPr>
            <a:xfrm>
              <a:off x="1276046" y="2058193"/>
              <a:ext cx="229059" cy="1256507"/>
              <a:chOff x="1276046" y="2058193"/>
              <a:chExt cx="229059" cy="1256507"/>
            </a:xfrm>
            <a:grpFill/>
          </p:grpSpPr>
          <p:grpSp>
            <p:nvGrpSpPr>
              <p:cNvPr id="124" name="组合 123"/>
              <p:cNvGrpSpPr/>
              <p:nvPr/>
            </p:nvGrpSpPr>
            <p:grpSpPr>
              <a:xfrm>
                <a:off x="1290862" y="2058193"/>
                <a:ext cx="200079" cy="513557"/>
                <a:chOff x="-4098925" y="69850"/>
                <a:chExt cx="1949450" cy="5003800"/>
              </a:xfrm>
              <a:grpFill/>
            </p:grpSpPr>
            <p:sp>
              <p:nvSpPr>
                <p:cNvPr id="128" name="Freeform 5"/>
                <p:cNvSpPr/>
                <p:nvPr/>
              </p:nvSpPr>
              <p:spPr bwMode="auto">
                <a:xfrm>
                  <a:off x="-3514725" y="69850"/>
                  <a:ext cx="774700" cy="771525"/>
                </a:xfrm>
                <a:custGeom>
                  <a:avLst/>
                  <a:gdLst>
                    <a:gd name="T0" fmla="*/ 488 w 488"/>
                    <a:gd name="T1" fmla="*/ 242 h 486"/>
                    <a:gd name="T2" fmla="*/ 482 w 488"/>
                    <a:gd name="T3" fmla="*/ 292 h 486"/>
                    <a:gd name="T4" fmla="*/ 468 w 488"/>
                    <a:gd name="T5" fmla="*/ 338 h 486"/>
                    <a:gd name="T6" fmla="*/ 446 w 488"/>
                    <a:gd name="T7" fmla="*/ 378 h 486"/>
                    <a:gd name="T8" fmla="*/ 416 w 488"/>
                    <a:gd name="T9" fmla="*/ 414 h 486"/>
                    <a:gd name="T10" fmla="*/ 380 w 488"/>
                    <a:gd name="T11" fmla="*/ 444 h 486"/>
                    <a:gd name="T12" fmla="*/ 338 w 488"/>
                    <a:gd name="T13" fmla="*/ 466 h 486"/>
                    <a:gd name="T14" fmla="*/ 292 w 488"/>
                    <a:gd name="T15" fmla="*/ 482 h 486"/>
                    <a:gd name="T16" fmla="*/ 244 w 488"/>
                    <a:gd name="T17" fmla="*/ 486 h 486"/>
                    <a:gd name="T18" fmla="*/ 220 w 488"/>
                    <a:gd name="T19" fmla="*/ 484 h 486"/>
                    <a:gd name="T20" fmla="*/ 172 w 488"/>
                    <a:gd name="T21" fmla="*/ 476 h 486"/>
                    <a:gd name="T22" fmla="*/ 128 w 488"/>
                    <a:gd name="T23" fmla="*/ 456 h 486"/>
                    <a:gd name="T24" fmla="*/ 90 w 488"/>
                    <a:gd name="T25" fmla="*/ 430 h 486"/>
                    <a:gd name="T26" fmla="*/ 56 w 488"/>
                    <a:gd name="T27" fmla="*/ 398 h 486"/>
                    <a:gd name="T28" fmla="*/ 30 w 488"/>
                    <a:gd name="T29" fmla="*/ 358 h 486"/>
                    <a:gd name="T30" fmla="*/ 12 w 488"/>
                    <a:gd name="T31" fmla="*/ 316 h 486"/>
                    <a:gd name="T32" fmla="*/ 2 w 488"/>
                    <a:gd name="T33" fmla="*/ 268 h 486"/>
                    <a:gd name="T34" fmla="*/ 0 w 488"/>
                    <a:gd name="T35" fmla="*/ 242 h 486"/>
                    <a:gd name="T36" fmla="*/ 6 w 488"/>
                    <a:gd name="T37" fmla="*/ 194 h 486"/>
                    <a:gd name="T38" fmla="*/ 20 w 488"/>
                    <a:gd name="T39" fmla="*/ 148 h 486"/>
                    <a:gd name="T40" fmla="*/ 42 w 488"/>
                    <a:gd name="T41" fmla="*/ 106 h 486"/>
                    <a:gd name="T42" fmla="*/ 72 w 488"/>
                    <a:gd name="T43" fmla="*/ 70 h 486"/>
                    <a:gd name="T44" fmla="*/ 108 w 488"/>
                    <a:gd name="T45" fmla="*/ 42 h 486"/>
                    <a:gd name="T46" fmla="*/ 150 w 488"/>
                    <a:gd name="T47" fmla="*/ 18 h 486"/>
                    <a:gd name="T48" fmla="*/ 194 w 488"/>
                    <a:gd name="T49" fmla="*/ 4 h 486"/>
                    <a:gd name="T50" fmla="*/ 244 w 488"/>
                    <a:gd name="T51" fmla="*/ 0 h 486"/>
                    <a:gd name="T52" fmla="*/ 268 w 488"/>
                    <a:gd name="T53" fmla="*/ 0 h 486"/>
                    <a:gd name="T54" fmla="*/ 316 w 488"/>
                    <a:gd name="T55" fmla="*/ 10 h 486"/>
                    <a:gd name="T56" fmla="*/ 360 w 488"/>
                    <a:gd name="T57" fmla="*/ 30 h 486"/>
                    <a:gd name="T58" fmla="*/ 398 w 488"/>
                    <a:gd name="T59" fmla="*/ 56 h 486"/>
                    <a:gd name="T60" fmla="*/ 432 w 488"/>
                    <a:gd name="T61" fmla="*/ 88 h 486"/>
                    <a:gd name="T62" fmla="*/ 458 w 488"/>
                    <a:gd name="T63" fmla="*/ 126 h 486"/>
                    <a:gd name="T64" fmla="*/ 476 w 488"/>
                    <a:gd name="T65" fmla="*/ 170 h 486"/>
                    <a:gd name="T66" fmla="*/ 486 w 488"/>
                    <a:gd name="T67" fmla="*/ 218 h 486"/>
                    <a:gd name="T68" fmla="*/ 488 w 488"/>
                    <a:gd name="T69" fmla="*/ 242 h 4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88" h="486">
                      <a:moveTo>
                        <a:pt x="488" y="242"/>
                      </a:moveTo>
                      <a:lnTo>
                        <a:pt x="488" y="242"/>
                      </a:lnTo>
                      <a:lnTo>
                        <a:pt x="486" y="268"/>
                      </a:lnTo>
                      <a:lnTo>
                        <a:pt x="482" y="292"/>
                      </a:lnTo>
                      <a:lnTo>
                        <a:pt x="476" y="316"/>
                      </a:lnTo>
                      <a:lnTo>
                        <a:pt x="468" y="338"/>
                      </a:lnTo>
                      <a:lnTo>
                        <a:pt x="458" y="358"/>
                      </a:lnTo>
                      <a:lnTo>
                        <a:pt x="446" y="378"/>
                      </a:lnTo>
                      <a:lnTo>
                        <a:pt x="432" y="398"/>
                      </a:lnTo>
                      <a:lnTo>
                        <a:pt x="416" y="414"/>
                      </a:lnTo>
                      <a:lnTo>
                        <a:pt x="398" y="430"/>
                      </a:lnTo>
                      <a:lnTo>
                        <a:pt x="380" y="444"/>
                      </a:lnTo>
                      <a:lnTo>
                        <a:pt x="360" y="456"/>
                      </a:lnTo>
                      <a:lnTo>
                        <a:pt x="338" y="466"/>
                      </a:lnTo>
                      <a:lnTo>
                        <a:pt x="316" y="476"/>
                      </a:lnTo>
                      <a:lnTo>
                        <a:pt x="292" y="482"/>
                      </a:lnTo>
                      <a:lnTo>
                        <a:pt x="268" y="484"/>
                      </a:lnTo>
                      <a:lnTo>
                        <a:pt x="244" y="486"/>
                      </a:lnTo>
                      <a:lnTo>
                        <a:pt x="244" y="486"/>
                      </a:lnTo>
                      <a:lnTo>
                        <a:pt x="220" y="484"/>
                      </a:lnTo>
                      <a:lnTo>
                        <a:pt x="194" y="482"/>
                      </a:lnTo>
                      <a:lnTo>
                        <a:pt x="172" y="476"/>
                      </a:lnTo>
                      <a:lnTo>
                        <a:pt x="150" y="466"/>
                      </a:lnTo>
                      <a:lnTo>
                        <a:pt x="128" y="456"/>
                      </a:lnTo>
                      <a:lnTo>
                        <a:pt x="108" y="444"/>
                      </a:lnTo>
                      <a:lnTo>
                        <a:pt x="90" y="430"/>
                      </a:lnTo>
                      <a:lnTo>
                        <a:pt x="72" y="414"/>
                      </a:lnTo>
                      <a:lnTo>
                        <a:pt x="56" y="398"/>
                      </a:lnTo>
                      <a:lnTo>
                        <a:pt x="42" y="378"/>
                      </a:lnTo>
                      <a:lnTo>
                        <a:pt x="30" y="358"/>
                      </a:lnTo>
                      <a:lnTo>
                        <a:pt x="20" y="338"/>
                      </a:lnTo>
                      <a:lnTo>
                        <a:pt x="12" y="316"/>
                      </a:lnTo>
                      <a:lnTo>
                        <a:pt x="6" y="292"/>
                      </a:lnTo>
                      <a:lnTo>
                        <a:pt x="2" y="268"/>
                      </a:lnTo>
                      <a:lnTo>
                        <a:pt x="0" y="242"/>
                      </a:lnTo>
                      <a:lnTo>
                        <a:pt x="0" y="242"/>
                      </a:lnTo>
                      <a:lnTo>
                        <a:pt x="2" y="218"/>
                      </a:lnTo>
                      <a:lnTo>
                        <a:pt x="6" y="194"/>
                      </a:lnTo>
                      <a:lnTo>
                        <a:pt x="12" y="170"/>
                      </a:lnTo>
                      <a:lnTo>
                        <a:pt x="20" y="148"/>
                      </a:lnTo>
                      <a:lnTo>
                        <a:pt x="30" y="126"/>
                      </a:lnTo>
                      <a:lnTo>
                        <a:pt x="42" y="106"/>
                      </a:lnTo>
                      <a:lnTo>
                        <a:pt x="56" y="88"/>
                      </a:lnTo>
                      <a:lnTo>
                        <a:pt x="72" y="70"/>
                      </a:lnTo>
                      <a:lnTo>
                        <a:pt x="90" y="56"/>
                      </a:lnTo>
                      <a:lnTo>
                        <a:pt x="108" y="42"/>
                      </a:lnTo>
                      <a:lnTo>
                        <a:pt x="128" y="30"/>
                      </a:lnTo>
                      <a:lnTo>
                        <a:pt x="150" y="18"/>
                      </a:lnTo>
                      <a:lnTo>
                        <a:pt x="172" y="10"/>
                      </a:lnTo>
                      <a:lnTo>
                        <a:pt x="194" y="4"/>
                      </a:lnTo>
                      <a:lnTo>
                        <a:pt x="220" y="0"/>
                      </a:lnTo>
                      <a:lnTo>
                        <a:pt x="244" y="0"/>
                      </a:lnTo>
                      <a:lnTo>
                        <a:pt x="244" y="0"/>
                      </a:lnTo>
                      <a:lnTo>
                        <a:pt x="268" y="0"/>
                      </a:lnTo>
                      <a:lnTo>
                        <a:pt x="292" y="4"/>
                      </a:lnTo>
                      <a:lnTo>
                        <a:pt x="316" y="10"/>
                      </a:lnTo>
                      <a:lnTo>
                        <a:pt x="338" y="18"/>
                      </a:lnTo>
                      <a:lnTo>
                        <a:pt x="360" y="30"/>
                      </a:lnTo>
                      <a:lnTo>
                        <a:pt x="380" y="42"/>
                      </a:lnTo>
                      <a:lnTo>
                        <a:pt x="398" y="56"/>
                      </a:lnTo>
                      <a:lnTo>
                        <a:pt x="416" y="70"/>
                      </a:lnTo>
                      <a:lnTo>
                        <a:pt x="432" y="88"/>
                      </a:lnTo>
                      <a:lnTo>
                        <a:pt x="446" y="106"/>
                      </a:lnTo>
                      <a:lnTo>
                        <a:pt x="458" y="126"/>
                      </a:lnTo>
                      <a:lnTo>
                        <a:pt x="468" y="148"/>
                      </a:lnTo>
                      <a:lnTo>
                        <a:pt x="476" y="170"/>
                      </a:lnTo>
                      <a:lnTo>
                        <a:pt x="482" y="194"/>
                      </a:lnTo>
                      <a:lnTo>
                        <a:pt x="486" y="218"/>
                      </a:lnTo>
                      <a:lnTo>
                        <a:pt x="488" y="242"/>
                      </a:lnTo>
                      <a:lnTo>
                        <a:pt x="488" y="24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 baseline="-25000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+mn-ea"/>
                  </a:endParaRPr>
                </a:p>
              </p:txBody>
            </p:sp>
            <p:sp>
              <p:nvSpPr>
                <p:cNvPr id="129" name="Freeform 6"/>
                <p:cNvSpPr/>
                <p:nvPr/>
              </p:nvSpPr>
              <p:spPr bwMode="auto">
                <a:xfrm>
                  <a:off x="-4098925" y="923925"/>
                  <a:ext cx="1949450" cy="4149725"/>
                </a:xfrm>
                <a:custGeom>
                  <a:avLst/>
                  <a:gdLst>
                    <a:gd name="T0" fmla="*/ 1228 w 1228"/>
                    <a:gd name="T1" fmla="*/ 260 h 2614"/>
                    <a:gd name="T2" fmla="*/ 1218 w 1228"/>
                    <a:gd name="T3" fmla="*/ 182 h 2614"/>
                    <a:gd name="T4" fmla="*/ 1184 w 1228"/>
                    <a:gd name="T5" fmla="*/ 114 h 2614"/>
                    <a:gd name="T6" fmla="*/ 1134 w 1228"/>
                    <a:gd name="T7" fmla="*/ 58 h 2614"/>
                    <a:gd name="T8" fmla="*/ 1070 w 1228"/>
                    <a:gd name="T9" fmla="*/ 20 h 2614"/>
                    <a:gd name="T10" fmla="*/ 994 w 1228"/>
                    <a:gd name="T11" fmla="*/ 0 h 2614"/>
                    <a:gd name="T12" fmla="*/ 788 w 1228"/>
                    <a:gd name="T13" fmla="*/ 0 h 2614"/>
                    <a:gd name="T14" fmla="*/ 768 w 1228"/>
                    <a:gd name="T15" fmla="*/ 158 h 2614"/>
                    <a:gd name="T16" fmla="*/ 724 w 1228"/>
                    <a:gd name="T17" fmla="*/ 334 h 2614"/>
                    <a:gd name="T18" fmla="*/ 692 w 1228"/>
                    <a:gd name="T19" fmla="*/ 356 h 2614"/>
                    <a:gd name="T20" fmla="*/ 658 w 1228"/>
                    <a:gd name="T21" fmla="*/ 244 h 2614"/>
                    <a:gd name="T22" fmla="*/ 674 w 1228"/>
                    <a:gd name="T23" fmla="*/ 128 h 2614"/>
                    <a:gd name="T24" fmla="*/ 600 w 1228"/>
                    <a:gd name="T25" fmla="*/ 172 h 2614"/>
                    <a:gd name="T26" fmla="*/ 570 w 1228"/>
                    <a:gd name="T27" fmla="*/ 244 h 2614"/>
                    <a:gd name="T28" fmla="*/ 536 w 1228"/>
                    <a:gd name="T29" fmla="*/ 356 h 2614"/>
                    <a:gd name="T30" fmla="*/ 506 w 1228"/>
                    <a:gd name="T31" fmla="*/ 334 h 2614"/>
                    <a:gd name="T32" fmla="*/ 462 w 1228"/>
                    <a:gd name="T33" fmla="*/ 158 h 2614"/>
                    <a:gd name="T34" fmla="*/ 442 w 1228"/>
                    <a:gd name="T35" fmla="*/ 0 h 2614"/>
                    <a:gd name="T36" fmla="*/ 234 w 1228"/>
                    <a:gd name="T37" fmla="*/ 0 h 2614"/>
                    <a:gd name="T38" fmla="*/ 160 w 1228"/>
                    <a:gd name="T39" fmla="*/ 20 h 2614"/>
                    <a:gd name="T40" fmla="*/ 96 w 1228"/>
                    <a:gd name="T41" fmla="*/ 58 h 2614"/>
                    <a:gd name="T42" fmla="*/ 44 w 1228"/>
                    <a:gd name="T43" fmla="*/ 114 h 2614"/>
                    <a:gd name="T44" fmla="*/ 12 w 1228"/>
                    <a:gd name="T45" fmla="*/ 182 h 2614"/>
                    <a:gd name="T46" fmla="*/ 0 w 1228"/>
                    <a:gd name="T47" fmla="*/ 260 h 2614"/>
                    <a:gd name="T48" fmla="*/ 2 w 1228"/>
                    <a:gd name="T49" fmla="*/ 1190 h 2614"/>
                    <a:gd name="T50" fmla="*/ 28 w 1228"/>
                    <a:gd name="T51" fmla="*/ 1242 h 2614"/>
                    <a:gd name="T52" fmla="*/ 78 w 1228"/>
                    <a:gd name="T53" fmla="*/ 1272 h 2614"/>
                    <a:gd name="T54" fmla="*/ 118 w 1228"/>
                    <a:gd name="T55" fmla="*/ 1272 h 2614"/>
                    <a:gd name="T56" fmla="*/ 170 w 1228"/>
                    <a:gd name="T57" fmla="*/ 1246 h 2614"/>
                    <a:gd name="T58" fmla="*/ 198 w 1228"/>
                    <a:gd name="T59" fmla="*/ 1194 h 2614"/>
                    <a:gd name="T60" fmla="*/ 298 w 1228"/>
                    <a:gd name="T61" fmla="*/ 408 h 2614"/>
                    <a:gd name="T62" fmla="*/ 298 w 1228"/>
                    <a:gd name="T63" fmla="*/ 2502 h 2614"/>
                    <a:gd name="T64" fmla="*/ 306 w 1228"/>
                    <a:gd name="T65" fmla="*/ 2538 h 2614"/>
                    <a:gd name="T66" fmla="*/ 352 w 1228"/>
                    <a:gd name="T67" fmla="*/ 2594 h 2614"/>
                    <a:gd name="T68" fmla="*/ 398 w 1228"/>
                    <a:gd name="T69" fmla="*/ 2612 h 2614"/>
                    <a:gd name="T70" fmla="*/ 446 w 1228"/>
                    <a:gd name="T71" fmla="*/ 2614 h 2614"/>
                    <a:gd name="T72" fmla="*/ 472 w 1228"/>
                    <a:gd name="T73" fmla="*/ 2612 h 2614"/>
                    <a:gd name="T74" fmla="*/ 516 w 1228"/>
                    <a:gd name="T75" fmla="*/ 2594 h 2614"/>
                    <a:gd name="T76" fmla="*/ 562 w 1228"/>
                    <a:gd name="T77" fmla="*/ 2538 h 2614"/>
                    <a:gd name="T78" fmla="*/ 572 w 1228"/>
                    <a:gd name="T79" fmla="*/ 2502 h 2614"/>
                    <a:gd name="T80" fmla="*/ 682 w 1228"/>
                    <a:gd name="T81" fmla="*/ 1274 h 2614"/>
                    <a:gd name="T82" fmla="*/ 682 w 1228"/>
                    <a:gd name="T83" fmla="*/ 2502 h 2614"/>
                    <a:gd name="T84" fmla="*/ 690 w 1228"/>
                    <a:gd name="T85" fmla="*/ 2538 h 2614"/>
                    <a:gd name="T86" fmla="*/ 736 w 1228"/>
                    <a:gd name="T87" fmla="*/ 2594 h 2614"/>
                    <a:gd name="T88" fmla="*/ 782 w 1228"/>
                    <a:gd name="T89" fmla="*/ 2612 h 2614"/>
                    <a:gd name="T90" fmla="*/ 806 w 1228"/>
                    <a:gd name="T91" fmla="*/ 2614 h 2614"/>
                    <a:gd name="T92" fmla="*/ 832 w 1228"/>
                    <a:gd name="T93" fmla="*/ 2612 h 2614"/>
                    <a:gd name="T94" fmla="*/ 876 w 1228"/>
                    <a:gd name="T95" fmla="*/ 2594 h 2614"/>
                    <a:gd name="T96" fmla="*/ 922 w 1228"/>
                    <a:gd name="T97" fmla="*/ 2538 h 2614"/>
                    <a:gd name="T98" fmla="*/ 932 w 1228"/>
                    <a:gd name="T99" fmla="*/ 2502 h 2614"/>
                    <a:gd name="T100" fmla="*/ 1030 w 1228"/>
                    <a:gd name="T101" fmla="*/ 408 h 2614"/>
                    <a:gd name="T102" fmla="*/ 1032 w 1228"/>
                    <a:gd name="T103" fmla="*/ 1194 h 2614"/>
                    <a:gd name="T104" fmla="*/ 1058 w 1228"/>
                    <a:gd name="T105" fmla="*/ 1244 h 2614"/>
                    <a:gd name="T106" fmla="*/ 1108 w 1228"/>
                    <a:gd name="T107" fmla="*/ 1272 h 2614"/>
                    <a:gd name="T108" fmla="*/ 1128 w 1228"/>
                    <a:gd name="T109" fmla="*/ 1274 h 2614"/>
                    <a:gd name="T110" fmla="*/ 1184 w 1228"/>
                    <a:gd name="T111" fmla="*/ 1256 h 2614"/>
                    <a:gd name="T112" fmla="*/ 1220 w 1228"/>
                    <a:gd name="T113" fmla="*/ 1212 h 2614"/>
                    <a:gd name="T114" fmla="*/ 1228 w 1228"/>
                    <a:gd name="T115" fmla="*/ 1174 h 26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228" h="2614">
                      <a:moveTo>
                        <a:pt x="1228" y="1174"/>
                      </a:moveTo>
                      <a:lnTo>
                        <a:pt x="1228" y="260"/>
                      </a:lnTo>
                      <a:lnTo>
                        <a:pt x="1228" y="260"/>
                      </a:lnTo>
                      <a:lnTo>
                        <a:pt x="1228" y="232"/>
                      </a:lnTo>
                      <a:lnTo>
                        <a:pt x="1224" y="208"/>
                      </a:lnTo>
                      <a:lnTo>
                        <a:pt x="1218" y="182"/>
                      </a:lnTo>
                      <a:lnTo>
                        <a:pt x="1208" y="158"/>
                      </a:lnTo>
                      <a:lnTo>
                        <a:pt x="1198" y="136"/>
                      </a:lnTo>
                      <a:lnTo>
                        <a:pt x="1184" y="114"/>
                      </a:lnTo>
                      <a:lnTo>
                        <a:pt x="1170" y="94"/>
                      </a:lnTo>
                      <a:lnTo>
                        <a:pt x="1152" y="76"/>
                      </a:lnTo>
                      <a:lnTo>
                        <a:pt x="1134" y="58"/>
                      </a:lnTo>
                      <a:lnTo>
                        <a:pt x="1114" y="44"/>
                      </a:lnTo>
                      <a:lnTo>
                        <a:pt x="1092" y="30"/>
                      </a:lnTo>
                      <a:lnTo>
                        <a:pt x="1070" y="20"/>
                      </a:lnTo>
                      <a:lnTo>
                        <a:pt x="1046" y="10"/>
                      </a:lnTo>
                      <a:lnTo>
                        <a:pt x="1020" y="4"/>
                      </a:lnTo>
                      <a:lnTo>
                        <a:pt x="994" y="0"/>
                      </a:lnTo>
                      <a:lnTo>
                        <a:pt x="968" y="0"/>
                      </a:lnTo>
                      <a:lnTo>
                        <a:pt x="788" y="0"/>
                      </a:lnTo>
                      <a:lnTo>
                        <a:pt x="788" y="0"/>
                      </a:lnTo>
                      <a:lnTo>
                        <a:pt x="782" y="64"/>
                      </a:lnTo>
                      <a:lnTo>
                        <a:pt x="776" y="108"/>
                      </a:lnTo>
                      <a:lnTo>
                        <a:pt x="768" y="158"/>
                      </a:lnTo>
                      <a:lnTo>
                        <a:pt x="756" y="214"/>
                      </a:lnTo>
                      <a:lnTo>
                        <a:pt x="742" y="272"/>
                      </a:lnTo>
                      <a:lnTo>
                        <a:pt x="724" y="334"/>
                      </a:lnTo>
                      <a:lnTo>
                        <a:pt x="700" y="398"/>
                      </a:lnTo>
                      <a:lnTo>
                        <a:pt x="700" y="398"/>
                      </a:lnTo>
                      <a:lnTo>
                        <a:pt x="692" y="356"/>
                      </a:lnTo>
                      <a:lnTo>
                        <a:pt x="682" y="316"/>
                      </a:lnTo>
                      <a:lnTo>
                        <a:pt x="670" y="278"/>
                      </a:lnTo>
                      <a:lnTo>
                        <a:pt x="658" y="244"/>
                      </a:lnTo>
                      <a:lnTo>
                        <a:pt x="638" y="192"/>
                      </a:lnTo>
                      <a:lnTo>
                        <a:pt x="630" y="172"/>
                      </a:lnTo>
                      <a:lnTo>
                        <a:pt x="674" y="128"/>
                      </a:lnTo>
                      <a:lnTo>
                        <a:pt x="614" y="68"/>
                      </a:lnTo>
                      <a:lnTo>
                        <a:pt x="556" y="128"/>
                      </a:lnTo>
                      <a:lnTo>
                        <a:pt x="600" y="172"/>
                      </a:lnTo>
                      <a:lnTo>
                        <a:pt x="600" y="172"/>
                      </a:lnTo>
                      <a:lnTo>
                        <a:pt x="590" y="192"/>
                      </a:lnTo>
                      <a:lnTo>
                        <a:pt x="570" y="244"/>
                      </a:lnTo>
                      <a:lnTo>
                        <a:pt x="558" y="278"/>
                      </a:lnTo>
                      <a:lnTo>
                        <a:pt x="548" y="316"/>
                      </a:lnTo>
                      <a:lnTo>
                        <a:pt x="536" y="356"/>
                      </a:lnTo>
                      <a:lnTo>
                        <a:pt x="528" y="398"/>
                      </a:lnTo>
                      <a:lnTo>
                        <a:pt x="528" y="398"/>
                      </a:lnTo>
                      <a:lnTo>
                        <a:pt x="506" y="334"/>
                      </a:lnTo>
                      <a:lnTo>
                        <a:pt x="488" y="272"/>
                      </a:lnTo>
                      <a:lnTo>
                        <a:pt x="472" y="214"/>
                      </a:lnTo>
                      <a:lnTo>
                        <a:pt x="462" y="158"/>
                      </a:lnTo>
                      <a:lnTo>
                        <a:pt x="454" y="108"/>
                      </a:lnTo>
                      <a:lnTo>
                        <a:pt x="448" y="64"/>
                      </a:lnTo>
                      <a:lnTo>
                        <a:pt x="442" y="0"/>
                      </a:lnTo>
                      <a:lnTo>
                        <a:pt x="260" y="0"/>
                      </a:lnTo>
                      <a:lnTo>
                        <a:pt x="260" y="0"/>
                      </a:lnTo>
                      <a:lnTo>
                        <a:pt x="234" y="0"/>
                      </a:lnTo>
                      <a:lnTo>
                        <a:pt x="208" y="4"/>
                      </a:lnTo>
                      <a:lnTo>
                        <a:pt x="184" y="10"/>
                      </a:lnTo>
                      <a:lnTo>
                        <a:pt x="160" y="20"/>
                      </a:lnTo>
                      <a:lnTo>
                        <a:pt x="136" y="30"/>
                      </a:lnTo>
                      <a:lnTo>
                        <a:pt x="116" y="44"/>
                      </a:lnTo>
                      <a:lnTo>
                        <a:pt x="96" y="58"/>
                      </a:lnTo>
                      <a:lnTo>
                        <a:pt x="76" y="76"/>
                      </a:lnTo>
                      <a:lnTo>
                        <a:pt x="60" y="94"/>
                      </a:lnTo>
                      <a:lnTo>
                        <a:pt x="44" y="114"/>
                      </a:lnTo>
                      <a:lnTo>
                        <a:pt x="32" y="136"/>
                      </a:lnTo>
                      <a:lnTo>
                        <a:pt x="20" y="158"/>
                      </a:lnTo>
                      <a:lnTo>
                        <a:pt x="12" y="182"/>
                      </a:lnTo>
                      <a:lnTo>
                        <a:pt x="6" y="208"/>
                      </a:lnTo>
                      <a:lnTo>
                        <a:pt x="2" y="232"/>
                      </a:lnTo>
                      <a:lnTo>
                        <a:pt x="0" y="260"/>
                      </a:lnTo>
                      <a:lnTo>
                        <a:pt x="0" y="1170"/>
                      </a:lnTo>
                      <a:lnTo>
                        <a:pt x="0" y="1170"/>
                      </a:lnTo>
                      <a:lnTo>
                        <a:pt x="2" y="1190"/>
                      </a:lnTo>
                      <a:lnTo>
                        <a:pt x="8" y="1210"/>
                      </a:lnTo>
                      <a:lnTo>
                        <a:pt x="16" y="1228"/>
                      </a:lnTo>
                      <a:lnTo>
                        <a:pt x="28" y="1242"/>
                      </a:lnTo>
                      <a:lnTo>
                        <a:pt x="44" y="1256"/>
                      </a:lnTo>
                      <a:lnTo>
                        <a:pt x="60" y="1264"/>
                      </a:lnTo>
                      <a:lnTo>
                        <a:pt x="78" y="1272"/>
                      </a:lnTo>
                      <a:lnTo>
                        <a:pt x="98" y="1274"/>
                      </a:lnTo>
                      <a:lnTo>
                        <a:pt x="98" y="1274"/>
                      </a:lnTo>
                      <a:lnTo>
                        <a:pt x="118" y="1272"/>
                      </a:lnTo>
                      <a:lnTo>
                        <a:pt x="138" y="1266"/>
                      </a:lnTo>
                      <a:lnTo>
                        <a:pt x="154" y="1258"/>
                      </a:lnTo>
                      <a:lnTo>
                        <a:pt x="170" y="1246"/>
                      </a:lnTo>
                      <a:lnTo>
                        <a:pt x="182" y="1230"/>
                      </a:lnTo>
                      <a:lnTo>
                        <a:pt x="192" y="1214"/>
                      </a:lnTo>
                      <a:lnTo>
                        <a:pt x="198" y="1194"/>
                      </a:lnTo>
                      <a:lnTo>
                        <a:pt x="200" y="1174"/>
                      </a:lnTo>
                      <a:lnTo>
                        <a:pt x="200" y="408"/>
                      </a:lnTo>
                      <a:lnTo>
                        <a:pt x="298" y="408"/>
                      </a:lnTo>
                      <a:lnTo>
                        <a:pt x="298" y="2490"/>
                      </a:lnTo>
                      <a:lnTo>
                        <a:pt x="298" y="2490"/>
                      </a:lnTo>
                      <a:lnTo>
                        <a:pt x="298" y="2502"/>
                      </a:lnTo>
                      <a:lnTo>
                        <a:pt x="300" y="2514"/>
                      </a:lnTo>
                      <a:lnTo>
                        <a:pt x="302" y="2526"/>
                      </a:lnTo>
                      <a:lnTo>
                        <a:pt x="306" y="2538"/>
                      </a:lnTo>
                      <a:lnTo>
                        <a:pt x="318" y="2560"/>
                      </a:lnTo>
                      <a:lnTo>
                        <a:pt x="334" y="2578"/>
                      </a:lnTo>
                      <a:lnTo>
                        <a:pt x="352" y="2594"/>
                      </a:lnTo>
                      <a:lnTo>
                        <a:pt x="374" y="2606"/>
                      </a:lnTo>
                      <a:lnTo>
                        <a:pt x="386" y="2610"/>
                      </a:lnTo>
                      <a:lnTo>
                        <a:pt x="398" y="2612"/>
                      </a:lnTo>
                      <a:lnTo>
                        <a:pt x="410" y="2614"/>
                      </a:lnTo>
                      <a:lnTo>
                        <a:pt x="422" y="2614"/>
                      </a:lnTo>
                      <a:lnTo>
                        <a:pt x="446" y="2614"/>
                      </a:lnTo>
                      <a:lnTo>
                        <a:pt x="446" y="2614"/>
                      </a:lnTo>
                      <a:lnTo>
                        <a:pt x="460" y="2614"/>
                      </a:lnTo>
                      <a:lnTo>
                        <a:pt x="472" y="2612"/>
                      </a:lnTo>
                      <a:lnTo>
                        <a:pt x="484" y="2610"/>
                      </a:lnTo>
                      <a:lnTo>
                        <a:pt x="496" y="2606"/>
                      </a:lnTo>
                      <a:lnTo>
                        <a:pt x="516" y="2594"/>
                      </a:lnTo>
                      <a:lnTo>
                        <a:pt x="534" y="2578"/>
                      </a:lnTo>
                      <a:lnTo>
                        <a:pt x="550" y="2560"/>
                      </a:lnTo>
                      <a:lnTo>
                        <a:pt x="562" y="2538"/>
                      </a:lnTo>
                      <a:lnTo>
                        <a:pt x="566" y="2526"/>
                      </a:lnTo>
                      <a:lnTo>
                        <a:pt x="570" y="2514"/>
                      </a:lnTo>
                      <a:lnTo>
                        <a:pt x="572" y="2502"/>
                      </a:lnTo>
                      <a:lnTo>
                        <a:pt x="572" y="2490"/>
                      </a:lnTo>
                      <a:lnTo>
                        <a:pt x="572" y="1274"/>
                      </a:lnTo>
                      <a:lnTo>
                        <a:pt x="682" y="1274"/>
                      </a:lnTo>
                      <a:lnTo>
                        <a:pt x="682" y="2490"/>
                      </a:lnTo>
                      <a:lnTo>
                        <a:pt x="682" y="2490"/>
                      </a:lnTo>
                      <a:lnTo>
                        <a:pt x="682" y="2502"/>
                      </a:lnTo>
                      <a:lnTo>
                        <a:pt x="684" y="2514"/>
                      </a:lnTo>
                      <a:lnTo>
                        <a:pt x="686" y="2526"/>
                      </a:lnTo>
                      <a:lnTo>
                        <a:pt x="690" y="2538"/>
                      </a:lnTo>
                      <a:lnTo>
                        <a:pt x="702" y="2560"/>
                      </a:lnTo>
                      <a:lnTo>
                        <a:pt x="718" y="2578"/>
                      </a:lnTo>
                      <a:lnTo>
                        <a:pt x="736" y="2594"/>
                      </a:lnTo>
                      <a:lnTo>
                        <a:pt x="758" y="2606"/>
                      </a:lnTo>
                      <a:lnTo>
                        <a:pt x="770" y="2610"/>
                      </a:lnTo>
                      <a:lnTo>
                        <a:pt x="782" y="2612"/>
                      </a:lnTo>
                      <a:lnTo>
                        <a:pt x="794" y="2614"/>
                      </a:lnTo>
                      <a:lnTo>
                        <a:pt x="806" y="2614"/>
                      </a:lnTo>
                      <a:lnTo>
                        <a:pt x="806" y="2614"/>
                      </a:lnTo>
                      <a:lnTo>
                        <a:pt x="806" y="2614"/>
                      </a:lnTo>
                      <a:lnTo>
                        <a:pt x="820" y="2614"/>
                      </a:lnTo>
                      <a:lnTo>
                        <a:pt x="832" y="2612"/>
                      </a:lnTo>
                      <a:lnTo>
                        <a:pt x="844" y="2610"/>
                      </a:lnTo>
                      <a:lnTo>
                        <a:pt x="856" y="2606"/>
                      </a:lnTo>
                      <a:lnTo>
                        <a:pt x="876" y="2594"/>
                      </a:lnTo>
                      <a:lnTo>
                        <a:pt x="896" y="2578"/>
                      </a:lnTo>
                      <a:lnTo>
                        <a:pt x="910" y="2560"/>
                      </a:lnTo>
                      <a:lnTo>
                        <a:pt x="922" y="2538"/>
                      </a:lnTo>
                      <a:lnTo>
                        <a:pt x="926" y="2526"/>
                      </a:lnTo>
                      <a:lnTo>
                        <a:pt x="930" y="2514"/>
                      </a:lnTo>
                      <a:lnTo>
                        <a:pt x="932" y="2502"/>
                      </a:lnTo>
                      <a:lnTo>
                        <a:pt x="932" y="2490"/>
                      </a:lnTo>
                      <a:lnTo>
                        <a:pt x="932" y="408"/>
                      </a:lnTo>
                      <a:lnTo>
                        <a:pt x="1030" y="408"/>
                      </a:lnTo>
                      <a:lnTo>
                        <a:pt x="1030" y="1174"/>
                      </a:lnTo>
                      <a:lnTo>
                        <a:pt x="1030" y="1174"/>
                      </a:lnTo>
                      <a:lnTo>
                        <a:pt x="1032" y="1194"/>
                      </a:lnTo>
                      <a:lnTo>
                        <a:pt x="1036" y="1212"/>
                      </a:lnTo>
                      <a:lnTo>
                        <a:pt x="1046" y="1230"/>
                      </a:lnTo>
                      <a:lnTo>
                        <a:pt x="1058" y="1244"/>
                      </a:lnTo>
                      <a:lnTo>
                        <a:pt x="1074" y="1256"/>
                      </a:lnTo>
                      <a:lnTo>
                        <a:pt x="1090" y="1266"/>
                      </a:lnTo>
                      <a:lnTo>
                        <a:pt x="1108" y="1272"/>
                      </a:lnTo>
                      <a:lnTo>
                        <a:pt x="1128" y="1274"/>
                      </a:lnTo>
                      <a:lnTo>
                        <a:pt x="1128" y="1274"/>
                      </a:lnTo>
                      <a:lnTo>
                        <a:pt x="1128" y="1274"/>
                      </a:lnTo>
                      <a:lnTo>
                        <a:pt x="1150" y="1272"/>
                      </a:lnTo>
                      <a:lnTo>
                        <a:pt x="1168" y="1266"/>
                      </a:lnTo>
                      <a:lnTo>
                        <a:pt x="1184" y="1256"/>
                      </a:lnTo>
                      <a:lnTo>
                        <a:pt x="1200" y="1244"/>
                      </a:lnTo>
                      <a:lnTo>
                        <a:pt x="1212" y="1230"/>
                      </a:lnTo>
                      <a:lnTo>
                        <a:pt x="1220" y="1212"/>
                      </a:lnTo>
                      <a:lnTo>
                        <a:pt x="1226" y="1194"/>
                      </a:lnTo>
                      <a:lnTo>
                        <a:pt x="1228" y="1174"/>
                      </a:lnTo>
                      <a:lnTo>
                        <a:pt x="1228" y="11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 baseline="-25000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+mn-ea"/>
                  </a:endParaRPr>
                </a:p>
              </p:txBody>
            </p:sp>
          </p:grpSp>
          <p:grpSp>
            <p:nvGrpSpPr>
              <p:cNvPr id="125" name="组合 124"/>
              <p:cNvGrpSpPr/>
              <p:nvPr/>
            </p:nvGrpSpPr>
            <p:grpSpPr>
              <a:xfrm>
                <a:off x="1276046" y="2801143"/>
                <a:ext cx="229059" cy="513557"/>
                <a:chOff x="-1630363" y="115888"/>
                <a:chExt cx="2190751" cy="4911725"/>
              </a:xfrm>
              <a:grpFill/>
            </p:grpSpPr>
            <p:sp>
              <p:nvSpPr>
                <p:cNvPr id="126" name="Freeform 5"/>
                <p:cNvSpPr/>
                <p:nvPr/>
              </p:nvSpPr>
              <p:spPr bwMode="auto">
                <a:xfrm>
                  <a:off x="-906463" y="115888"/>
                  <a:ext cx="742950" cy="746125"/>
                </a:xfrm>
                <a:custGeom>
                  <a:avLst/>
                  <a:gdLst>
                    <a:gd name="T0" fmla="*/ 468 w 468"/>
                    <a:gd name="T1" fmla="*/ 234 h 470"/>
                    <a:gd name="T2" fmla="*/ 464 w 468"/>
                    <a:gd name="T3" fmla="*/ 282 h 470"/>
                    <a:gd name="T4" fmla="*/ 450 w 468"/>
                    <a:gd name="T5" fmla="*/ 326 h 470"/>
                    <a:gd name="T6" fmla="*/ 428 w 468"/>
                    <a:gd name="T7" fmla="*/ 366 h 470"/>
                    <a:gd name="T8" fmla="*/ 400 w 468"/>
                    <a:gd name="T9" fmla="*/ 400 h 470"/>
                    <a:gd name="T10" fmla="*/ 366 w 468"/>
                    <a:gd name="T11" fmla="*/ 430 h 470"/>
                    <a:gd name="T12" fmla="*/ 326 w 468"/>
                    <a:gd name="T13" fmla="*/ 450 h 470"/>
                    <a:gd name="T14" fmla="*/ 282 w 468"/>
                    <a:gd name="T15" fmla="*/ 464 h 470"/>
                    <a:gd name="T16" fmla="*/ 234 w 468"/>
                    <a:gd name="T17" fmla="*/ 470 h 470"/>
                    <a:gd name="T18" fmla="*/ 210 w 468"/>
                    <a:gd name="T19" fmla="*/ 468 h 470"/>
                    <a:gd name="T20" fmla="*/ 164 w 468"/>
                    <a:gd name="T21" fmla="*/ 458 h 470"/>
                    <a:gd name="T22" fmla="*/ 122 w 468"/>
                    <a:gd name="T23" fmla="*/ 440 h 470"/>
                    <a:gd name="T24" fmla="*/ 84 w 468"/>
                    <a:gd name="T25" fmla="*/ 416 h 470"/>
                    <a:gd name="T26" fmla="*/ 54 w 468"/>
                    <a:gd name="T27" fmla="*/ 384 h 470"/>
                    <a:gd name="T28" fmla="*/ 28 w 468"/>
                    <a:gd name="T29" fmla="*/ 346 h 470"/>
                    <a:gd name="T30" fmla="*/ 10 w 468"/>
                    <a:gd name="T31" fmla="*/ 304 h 470"/>
                    <a:gd name="T32" fmla="*/ 0 w 468"/>
                    <a:gd name="T33" fmla="*/ 258 h 470"/>
                    <a:gd name="T34" fmla="*/ 0 w 468"/>
                    <a:gd name="T35" fmla="*/ 234 h 470"/>
                    <a:gd name="T36" fmla="*/ 4 w 468"/>
                    <a:gd name="T37" fmla="*/ 188 h 470"/>
                    <a:gd name="T38" fmla="*/ 18 w 468"/>
                    <a:gd name="T39" fmla="*/ 144 h 470"/>
                    <a:gd name="T40" fmla="*/ 40 w 468"/>
                    <a:gd name="T41" fmla="*/ 104 h 470"/>
                    <a:gd name="T42" fmla="*/ 68 w 468"/>
                    <a:gd name="T43" fmla="*/ 68 h 470"/>
                    <a:gd name="T44" fmla="*/ 104 w 468"/>
                    <a:gd name="T45" fmla="*/ 40 h 470"/>
                    <a:gd name="T46" fmla="*/ 142 w 468"/>
                    <a:gd name="T47" fmla="*/ 18 h 470"/>
                    <a:gd name="T48" fmla="*/ 186 w 468"/>
                    <a:gd name="T49" fmla="*/ 4 h 470"/>
                    <a:gd name="T50" fmla="*/ 234 w 468"/>
                    <a:gd name="T51" fmla="*/ 0 h 470"/>
                    <a:gd name="T52" fmla="*/ 258 w 468"/>
                    <a:gd name="T53" fmla="*/ 2 h 470"/>
                    <a:gd name="T54" fmla="*/ 304 w 468"/>
                    <a:gd name="T55" fmla="*/ 10 h 470"/>
                    <a:gd name="T56" fmla="*/ 346 w 468"/>
                    <a:gd name="T57" fmla="*/ 28 h 470"/>
                    <a:gd name="T58" fmla="*/ 384 w 468"/>
                    <a:gd name="T59" fmla="*/ 54 h 470"/>
                    <a:gd name="T60" fmla="*/ 416 w 468"/>
                    <a:gd name="T61" fmla="*/ 86 h 470"/>
                    <a:gd name="T62" fmla="*/ 440 w 468"/>
                    <a:gd name="T63" fmla="*/ 122 h 470"/>
                    <a:gd name="T64" fmla="*/ 458 w 468"/>
                    <a:gd name="T65" fmla="*/ 164 h 470"/>
                    <a:gd name="T66" fmla="*/ 468 w 468"/>
                    <a:gd name="T67" fmla="*/ 210 h 470"/>
                    <a:gd name="T68" fmla="*/ 468 w 468"/>
                    <a:gd name="T69" fmla="*/ 234 h 4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68" h="470">
                      <a:moveTo>
                        <a:pt x="468" y="234"/>
                      </a:moveTo>
                      <a:lnTo>
                        <a:pt x="468" y="234"/>
                      </a:lnTo>
                      <a:lnTo>
                        <a:pt x="468" y="258"/>
                      </a:lnTo>
                      <a:lnTo>
                        <a:pt x="464" y="282"/>
                      </a:lnTo>
                      <a:lnTo>
                        <a:pt x="458" y="304"/>
                      </a:lnTo>
                      <a:lnTo>
                        <a:pt x="450" y="326"/>
                      </a:lnTo>
                      <a:lnTo>
                        <a:pt x="440" y="346"/>
                      </a:lnTo>
                      <a:lnTo>
                        <a:pt x="428" y="366"/>
                      </a:lnTo>
                      <a:lnTo>
                        <a:pt x="416" y="384"/>
                      </a:lnTo>
                      <a:lnTo>
                        <a:pt x="400" y="400"/>
                      </a:lnTo>
                      <a:lnTo>
                        <a:pt x="384" y="416"/>
                      </a:lnTo>
                      <a:lnTo>
                        <a:pt x="366" y="430"/>
                      </a:lnTo>
                      <a:lnTo>
                        <a:pt x="346" y="440"/>
                      </a:lnTo>
                      <a:lnTo>
                        <a:pt x="326" y="450"/>
                      </a:lnTo>
                      <a:lnTo>
                        <a:pt x="304" y="458"/>
                      </a:lnTo>
                      <a:lnTo>
                        <a:pt x="282" y="464"/>
                      </a:lnTo>
                      <a:lnTo>
                        <a:pt x="258" y="468"/>
                      </a:lnTo>
                      <a:lnTo>
                        <a:pt x="234" y="470"/>
                      </a:lnTo>
                      <a:lnTo>
                        <a:pt x="234" y="470"/>
                      </a:lnTo>
                      <a:lnTo>
                        <a:pt x="210" y="468"/>
                      </a:lnTo>
                      <a:lnTo>
                        <a:pt x="186" y="464"/>
                      </a:lnTo>
                      <a:lnTo>
                        <a:pt x="164" y="458"/>
                      </a:lnTo>
                      <a:lnTo>
                        <a:pt x="142" y="450"/>
                      </a:lnTo>
                      <a:lnTo>
                        <a:pt x="122" y="440"/>
                      </a:lnTo>
                      <a:lnTo>
                        <a:pt x="104" y="430"/>
                      </a:lnTo>
                      <a:lnTo>
                        <a:pt x="84" y="416"/>
                      </a:lnTo>
                      <a:lnTo>
                        <a:pt x="68" y="400"/>
                      </a:lnTo>
                      <a:lnTo>
                        <a:pt x="54" y="384"/>
                      </a:lnTo>
                      <a:lnTo>
                        <a:pt x="40" y="366"/>
                      </a:lnTo>
                      <a:lnTo>
                        <a:pt x="28" y="346"/>
                      </a:lnTo>
                      <a:lnTo>
                        <a:pt x="18" y="326"/>
                      </a:lnTo>
                      <a:lnTo>
                        <a:pt x="10" y="304"/>
                      </a:lnTo>
                      <a:lnTo>
                        <a:pt x="4" y="282"/>
                      </a:lnTo>
                      <a:lnTo>
                        <a:pt x="0" y="258"/>
                      </a:lnTo>
                      <a:lnTo>
                        <a:pt x="0" y="234"/>
                      </a:lnTo>
                      <a:lnTo>
                        <a:pt x="0" y="234"/>
                      </a:lnTo>
                      <a:lnTo>
                        <a:pt x="0" y="210"/>
                      </a:lnTo>
                      <a:lnTo>
                        <a:pt x="4" y="188"/>
                      </a:lnTo>
                      <a:lnTo>
                        <a:pt x="10" y="164"/>
                      </a:lnTo>
                      <a:lnTo>
                        <a:pt x="18" y="144"/>
                      </a:lnTo>
                      <a:lnTo>
                        <a:pt x="28" y="122"/>
                      </a:lnTo>
                      <a:lnTo>
                        <a:pt x="40" y="104"/>
                      </a:lnTo>
                      <a:lnTo>
                        <a:pt x="54" y="86"/>
                      </a:lnTo>
                      <a:lnTo>
                        <a:pt x="68" y="68"/>
                      </a:lnTo>
                      <a:lnTo>
                        <a:pt x="84" y="54"/>
                      </a:lnTo>
                      <a:lnTo>
                        <a:pt x="104" y="40"/>
                      </a:lnTo>
                      <a:lnTo>
                        <a:pt x="122" y="28"/>
                      </a:lnTo>
                      <a:lnTo>
                        <a:pt x="142" y="18"/>
                      </a:lnTo>
                      <a:lnTo>
                        <a:pt x="164" y="10"/>
                      </a:lnTo>
                      <a:lnTo>
                        <a:pt x="186" y="4"/>
                      </a:lnTo>
                      <a:lnTo>
                        <a:pt x="210" y="2"/>
                      </a:lnTo>
                      <a:lnTo>
                        <a:pt x="234" y="0"/>
                      </a:lnTo>
                      <a:lnTo>
                        <a:pt x="234" y="0"/>
                      </a:lnTo>
                      <a:lnTo>
                        <a:pt x="258" y="2"/>
                      </a:lnTo>
                      <a:lnTo>
                        <a:pt x="282" y="4"/>
                      </a:lnTo>
                      <a:lnTo>
                        <a:pt x="304" y="10"/>
                      </a:lnTo>
                      <a:lnTo>
                        <a:pt x="326" y="18"/>
                      </a:lnTo>
                      <a:lnTo>
                        <a:pt x="346" y="28"/>
                      </a:lnTo>
                      <a:lnTo>
                        <a:pt x="366" y="40"/>
                      </a:lnTo>
                      <a:lnTo>
                        <a:pt x="384" y="54"/>
                      </a:lnTo>
                      <a:lnTo>
                        <a:pt x="400" y="68"/>
                      </a:lnTo>
                      <a:lnTo>
                        <a:pt x="416" y="86"/>
                      </a:lnTo>
                      <a:lnTo>
                        <a:pt x="428" y="104"/>
                      </a:lnTo>
                      <a:lnTo>
                        <a:pt x="440" y="122"/>
                      </a:lnTo>
                      <a:lnTo>
                        <a:pt x="450" y="144"/>
                      </a:lnTo>
                      <a:lnTo>
                        <a:pt x="458" y="164"/>
                      </a:lnTo>
                      <a:lnTo>
                        <a:pt x="464" y="188"/>
                      </a:lnTo>
                      <a:lnTo>
                        <a:pt x="468" y="210"/>
                      </a:lnTo>
                      <a:lnTo>
                        <a:pt x="468" y="234"/>
                      </a:lnTo>
                      <a:lnTo>
                        <a:pt x="468" y="2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latin typeface="+mn-ea"/>
                  </a:endParaRPr>
                </a:p>
              </p:txBody>
            </p:sp>
            <p:sp>
              <p:nvSpPr>
                <p:cNvPr id="127" name="Freeform 6"/>
                <p:cNvSpPr/>
                <p:nvPr/>
              </p:nvSpPr>
              <p:spPr bwMode="auto">
                <a:xfrm>
                  <a:off x="-1630363" y="985838"/>
                  <a:ext cx="2190751" cy="4041775"/>
                </a:xfrm>
                <a:custGeom>
                  <a:avLst/>
                  <a:gdLst>
                    <a:gd name="T0" fmla="*/ 1188 w 1380"/>
                    <a:gd name="T1" fmla="*/ 982 h 2546"/>
                    <a:gd name="T2" fmla="*/ 1202 w 1380"/>
                    <a:gd name="T3" fmla="*/ 1012 h 2546"/>
                    <a:gd name="T4" fmla="*/ 1236 w 1380"/>
                    <a:gd name="T5" fmla="*/ 1044 h 2546"/>
                    <a:gd name="T6" fmla="*/ 1282 w 1380"/>
                    <a:gd name="T7" fmla="*/ 1056 h 2546"/>
                    <a:gd name="T8" fmla="*/ 1294 w 1380"/>
                    <a:gd name="T9" fmla="*/ 1054 h 2546"/>
                    <a:gd name="T10" fmla="*/ 1326 w 1380"/>
                    <a:gd name="T11" fmla="*/ 1044 h 2546"/>
                    <a:gd name="T12" fmla="*/ 1360 w 1380"/>
                    <a:gd name="T13" fmla="*/ 1018 h 2546"/>
                    <a:gd name="T14" fmla="*/ 1378 w 1380"/>
                    <a:gd name="T15" fmla="*/ 978 h 2546"/>
                    <a:gd name="T16" fmla="*/ 1378 w 1380"/>
                    <a:gd name="T17" fmla="*/ 944 h 2546"/>
                    <a:gd name="T18" fmla="*/ 1200 w 1380"/>
                    <a:gd name="T19" fmla="*/ 264 h 2546"/>
                    <a:gd name="T20" fmla="*/ 1166 w 1380"/>
                    <a:gd name="T21" fmla="*/ 182 h 2546"/>
                    <a:gd name="T22" fmla="*/ 1114 w 1380"/>
                    <a:gd name="T23" fmla="*/ 112 h 2546"/>
                    <a:gd name="T24" fmla="*/ 1048 w 1380"/>
                    <a:gd name="T25" fmla="*/ 58 h 2546"/>
                    <a:gd name="T26" fmla="*/ 972 w 1380"/>
                    <a:gd name="T27" fmla="*/ 20 h 2546"/>
                    <a:gd name="T28" fmla="*/ 886 w 1380"/>
                    <a:gd name="T29" fmla="*/ 2 h 2546"/>
                    <a:gd name="T30" fmla="*/ 526 w 1380"/>
                    <a:gd name="T31" fmla="*/ 0 h 2546"/>
                    <a:gd name="T32" fmla="*/ 438 w 1380"/>
                    <a:gd name="T33" fmla="*/ 12 h 2546"/>
                    <a:gd name="T34" fmla="*/ 356 w 1380"/>
                    <a:gd name="T35" fmla="*/ 42 h 2546"/>
                    <a:gd name="T36" fmla="*/ 286 w 1380"/>
                    <a:gd name="T37" fmla="*/ 92 h 2546"/>
                    <a:gd name="T38" fmla="*/ 230 w 1380"/>
                    <a:gd name="T39" fmla="*/ 158 h 2546"/>
                    <a:gd name="T40" fmla="*/ 190 w 1380"/>
                    <a:gd name="T41" fmla="*/ 236 h 2546"/>
                    <a:gd name="T42" fmla="*/ 4 w 1380"/>
                    <a:gd name="T43" fmla="*/ 932 h 2546"/>
                    <a:gd name="T44" fmla="*/ 2 w 1380"/>
                    <a:gd name="T45" fmla="*/ 968 h 2546"/>
                    <a:gd name="T46" fmla="*/ 10 w 1380"/>
                    <a:gd name="T47" fmla="*/ 998 h 2546"/>
                    <a:gd name="T48" fmla="*/ 44 w 1380"/>
                    <a:gd name="T49" fmla="*/ 1040 h 2546"/>
                    <a:gd name="T50" fmla="*/ 76 w 1380"/>
                    <a:gd name="T51" fmla="*/ 1052 h 2546"/>
                    <a:gd name="T52" fmla="*/ 98 w 1380"/>
                    <a:gd name="T53" fmla="*/ 1056 h 2546"/>
                    <a:gd name="T54" fmla="*/ 130 w 1380"/>
                    <a:gd name="T55" fmla="*/ 1050 h 2546"/>
                    <a:gd name="T56" fmla="*/ 168 w 1380"/>
                    <a:gd name="T57" fmla="*/ 1024 h 2546"/>
                    <a:gd name="T58" fmla="*/ 192 w 1380"/>
                    <a:gd name="T59" fmla="*/ 982 h 2546"/>
                    <a:gd name="T60" fmla="*/ 106 w 1380"/>
                    <a:gd name="T61" fmla="*/ 1486 h 2546"/>
                    <a:gd name="T62" fmla="*/ 386 w 1380"/>
                    <a:gd name="T63" fmla="*/ 2406 h 2546"/>
                    <a:gd name="T64" fmla="*/ 392 w 1380"/>
                    <a:gd name="T65" fmla="*/ 2446 h 2546"/>
                    <a:gd name="T66" fmla="*/ 410 w 1380"/>
                    <a:gd name="T67" fmla="*/ 2484 h 2546"/>
                    <a:gd name="T68" fmla="*/ 438 w 1380"/>
                    <a:gd name="T69" fmla="*/ 2514 h 2546"/>
                    <a:gd name="T70" fmla="*/ 472 w 1380"/>
                    <a:gd name="T71" fmla="*/ 2534 h 2546"/>
                    <a:gd name="T72" fmla="*/ 512 w 1380"/>
                    <a:gd name="T73" fmla="*/ 2546 h 2546"/>
                    <a:gd name="T74" fmla="*/ 528 w 1380"/>
                    <a:gd name="T75" fmla="*/ 2546 h 2546"/>
                    <a:gd name="T76" fmla="*/ 568 w 1380"/>
                    <a:gd name="T77" fmla="*/ 2540 h 2546"/>
                    <a:gd name="T78" fmla="*/ 606 w 1380"/>
                    <a:gd name="T79" fmla="*/ 2522 h 2546"/>
                    <a:gd name="T80" fmla="*/ 636 w 1380"/>
                    <a:gd name="T81" fmla="*/ 2494 h 2546"/>
                    <a:gd name="T82" fmla="*/ 656 w 1380"/>
                    <a:gd name="T83" fmla="*/ 2460 h 2546"/>
                    <a:gd name="T84" fmla="*/ 668 w 1380"/>
                    <a:gd name="T85" fmla="*/ 2420 h 2546"/>
                    <a:gd name="T86" fmla="*/ 712 w 1380"/>
                    <a:gd name="T87" fmla="*/ 1486 h 2546"/>
                    <a:gd name="T88" fmla="*/ 714 w 1380"/>
                    <a:gd name="T89" fmla="*/ 2420 h 2546"/>
                    <a:gd name="T90" fmla="*/ 724 w 1380"/>
                    <a:gd name="T91" fmla="*/ 2460 h 2546"/>
                    <a:gd name="T92" fmla="*/ 744 w 1380"/>
                    <a:gd name="T93" fmla="*/ 2494 h 2546"/>
                    <a:gd name="T94" fmla="*/ 774 w 1380"/>
                    <a:gd name="T95" fmla="*/ 2522 h 2546"/>
                    <a:gd name="T96" fmla="*/ 812 w 1380"/>
                    <a:gd name="T97" fmla="*/ 2540 h 2546"/>
                    <a:gd name="T98" fmla="*/ 854 w 1380"/>
                    <a:gd name="T99" fmla="*/ 2546 h 2546"/>
                    <a:gd name="T100" fmla="*/ 868 w 1380"/>
                    <a:gd name="T101" fmla="*/ 2546 h 2546"/>
                    <a:gd name="T102" fmla="*/ 908 w 1380"/>
                    <a:gd name="T103" fmla="*/ 2534 h 2546"/>
                    <a:gd name="T104" fmla="*/ 944 w 1380"/>
                    <a:gd name="T105" fmla="*/ 2514 h 2546"/>
                    <a:gd name="T106" fmla="*/ 970 w 1380"/>
                    <a:gd name="T107" fmla="*/ 2484 h 2546"/>
                    <a:gd name="T108" fmla="*/ 988 w 1380"/>
                    <a:gd name="T109" fmla="*/ 2446 h 2546"/>
                    <a:gd name="T110" fmla="*/ 994 w 1380"/>
                    <a:gd name="T111" fmla="*/ 2406 h 2546"/>
                    <a:gd name="T112" fmla="*/ 964 w 1380"/>
                    <a:gd name="T113" fmla="*/ 322 h 25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80" h="2546">
                      <a:moveTo>
                        <a:pt x="964" y="322"/>
                      </a:moveTo>
                      <a:lnTo>
                        <a:pt x="1012" y="322"/>
                      </a:lnTo>
                      <a:lnTo>
                        <a:pt x="1188" y="982"/>
                      </a:lnTo>
                      <a:lnTo>
                        <a:pt x="1188" y="982"/>
                      </a:lnTo>
                      <a:lnTo>
                        <a:pt x="1194" y="998"/>
                      </a:lnTo>
                      <a:lnTo>
                        <a:pt x="1202" y="1012"/>
                      </a:lnTo>
                      <a:lnTo>
                        <a:pt x="1212" y="1024"/>
                      </a:lnTo>
                      <a:lnTo>
                        <a:pt x="1224" y="1034"/>
                      </a:lnTo>
                      <a:lnTo>
                        <a:pt x="1236" y="1044"/>
                      </a:lnTo>
                      <a:lnTo>
                        <a:pt x="1250" y="1050"/>
                      </a:lnTo>
                      <a:lnTo>
                        <a:pt x="1266" y="1054"/>
                      </a:lnTo>
                      <a:lnTo>
                        <a:pt x="1282" y="1056"/>
                      </a:lnTo>
                      <a:lnTo>
                        <a:pt x="1282" y="1056"/>
                      </a:lnTo>
                      <a:lnTo>
                        <a:pt x="1282" y="1056"/>
                      </a:lnTo>
                      <a:lnTo>
                        <a:pt x="1294" y="1054"/>
                      </a:lnTo>
                      <a:lnTo>
                        <a:pt x="1306" y="1052"/>
                      </a:lnTo>
                      <a:lnTo>
                        <a:pt x="1316" y="1050"/>
                      </a:lnTo>
                      <a:lnTo>
                        <a:pt x="1326" y="1044"/>
                      </a:lnTo>
                      <a:lnTo>
                        <a:pt x="1336" y="1040"/>
                      </a:lnTo>
                      <a:lnTo>
                        <a:pt x="1344" y="1032"/>
                      </a:lnTo>
                      <a:lnTo>
                        <a:pt x="1360" y="1018"/>
                      </a:lnTo>
                      <a:lnTo>
                        <a:pt x="1370" y="998"/>
                      </a:lnTo>
                      <a:lnTo>
                        <a:pt x="1374" y="988"/>
                      </a:lnTo>
                      <a:lnTo>
                        <a:pt x="1378" y="978"/>
                      </a:lnTo>
                      <a:lnTo>
                        <a:pt x="1380" y="968"/>
                      </a:lnTo>
                      <a:lnTo>
                        <a:pt x="1380" y="956"/>
                      </a:lnTo>
                      <a:lnTo>
                        <a:pt x="1378" y="944"/>
                      </a:lnTo>
                      <a:lnTo>
                        <a:pt x="1376" y="932"/>
                      </a:lnTo>
                      <a:lnTo>
                        <a:pt x="1200" y="264"/>
                      </a:lnTo>
                      <a:lnTo>
                        <a:pt x="1200" y="264"/>
                      </a:lnTo>
                      <a:lnTo>
                        <a:pt x="1190" y="236"/>
                      </a:lnTo>
                      <a:lnTo>
                        <a:pt x="1178" y="208"/>
                      </a:lnTo>
                      <a:lnTo>
                        <a:pt x="1166" y="182"/>
                      </a:lnTo>
                      <a:lnTo>
                        <a:pt x="1150" y="158"/>
                      </a:lnTo>
                      <a:lnTo>
                        <a:pt x="1134" y="134"/>
                      </a:lnTo>
                      <a:lnTo>
                        <a:pt x="1114" y="112"/>
                      </a:lnTo>
                      <a:lnTo>
                        <a:pt x="1094" y="92"/>
                      </a:lnTo>
                      <a:lnTo>
                        <a:pt x="1072" y="74"/>
                      </a:lnTo>
                      <a:lnTo>
                        <a:pt x="1048" y="58"/>
                      </a:lnTo>
                      <a:lnTo>
                        <a:pt x="1024" y="42"/>
                      </a:lnTo>
                      <a:lnTo>
                        <a:pt x="998" y="30"/>
                      </a:lnTo>
                      <a:lnTo>
                        <a:pt x="972" y="20"/>
                      </a:lnTo>
                      <a:lnTo>
                        <a:pt x="944" y="12"/>
                      </a:lnTo>
                      <a:lnTo>
                        <a:pt x="914" y="6"/>
                      </a:lnTo>
                      <a:lnTo>
                        <a:pt x="886" y="2"/>
                      </a:lnTo>
                      <a:lnTo>
                        <a:pt x="856" y="0"/>
                      </a:lnTo>
                      <a:lnTo>
                        <a:pt x="526" y="0"/>
                      </a:lnTo>
                      <a:lnTo>
                        <a:pt x="526" y="0"/>
                      </a:lnTo>
                      <a:lnTo>
                        <a:pt x="496" y="2"/>
                      </a:lnTo>
                      <a:lnTo>
                        <a:pt x="466" y="6"/>
                      </a:lnTo>
                      <a:lnTo>
                        <a:pt x="438" y="12"/>
                      </a:lnTo>
                      <a:lnTo>
                        <a:pt x="410" y="20"/>
                      </a:lnTo>
                      <a:lnTo>
                        <a:pt x="382" y="30"/>
                      </a:lnTo>
                      <a:lnTo>
                        <a:pt x="356" y="42"/>
                      </a:lnTo>
                      <a:lnTo>
                        <a:pt x="332" y="58"/>
                      </a:lnTo>
                      <a:lnTo>
                        <a:pt x="308" y="74"/>
                      </a:lnTo>
                      <a:lnTo>
                        <a:pt x="286" y="92"/>
                      </a:lnTo>
                      <a:lnTo>
                        <a:pt x="266" y="112"/>
                      </a:lnTo>
                      <a:lnTo>
                        <a:pt x="246" y="134"/>
                      </a:lnTo>
                      <a:lnTo>
                        <a:pt x="230" y="158"/>
                      </a:lnTo>
                      <a:lnTo>
                        <a:pt x="214" y="182"/>
                      </a:lnTo>
                      <a:lnTo>
                        <a:pt x="202" y="208"/>
                      </a:lnTo>
                      <a:lnTo>
                        <a:pt x="190" y="236"/>
                      </a:lnTo>
                      <a:lnTo>
                        <a:pt x="182" y="264"/>
                      </a:lnTo>
                      <a:lnTo>
                        <a:pt x="4" y="932"/>
                      </a:lnTo>
                      <a:lnTo>
                        <a:pt x="4" y="932"/>
                      </a:lnTo>
                      <a:lnTo>
                        <a:pt x="2" y="944"/>
                      </a:lnTo>
                      <a:lnTo>
                        <a:pt x="0" y="956"/>
                      </a:lnTo>
                      <a:lnTo>
                        <a:pt x="2" y="968"/>
                      </a:lnTo>
                      <a:lnTo>
                        <a:pt x="2" y="978"/>
                      </a:lnTo>
                      <a:lnTo>
                        <a:pt x="6" y="988"/>
                      </a:lnTo>
                      <a:lnTo>
                        <a:pt x="10" y="998"/>
                      </a:lnTo>
                      <a:lnTo>
                        <a:pt x="20" y="1018"/>
                      </a:lnTo>
                      <a:lnTo>
                        <a:pt x="36" y="1032"/>
                      </a:lnTo>
                      <a:lnTo>
                        <a:pt x="44" y="1040"/>
                      </a:lnTo>
                      <a:lnTo>
                        <a:pt x="54" y="1044"/>
                      </a:lnTo>
                      <a:lnTo>
                        <a:pt x="64" y="1050"/>
                      </a:lnTo>
                      <a:lnTo>
                        <a:pt x="76" y="1052"/>
                      </a:lnTo>
                      <a:lnTo>
                        <a:pt x="86" y="1054"/>
                      </a:lnTo>
                      <a:lnTo>
                        <a:pt x="98" y="1056"/>
                      </a:lnTo>
                      <a:lnTo>
                        <a:pt x="98" y="1056"/>
                      </a:lnTo>
                      <a:lnTo>
                        <a:pt x="98" y="1056"/>
                      </a:lnTo>
                      <a:lnTo>
                        <a:pt x="114" y="1054"/>
                      </a:lnTo>
                      <a:lnTo>
                        <a:pt x="130" y="1050"/>
                      </a:lnTo>
                      <a:lnTo>
                        <a:pt x="144" y="1044"/>
                      </a:lnTo>
                      <a:lnTo>
                        <a:pt x="158" y="1034"/>
                      </a:lnTo>
                      <a:lnTo>
                        <a:pt x="168" y="1024"/>
                      </a:lnTo>
                      <a:lnTo>
                        <a:pt x="178" y="1012"/>
                      </a:lnTo>
                      <a:lnTo>
                        <a:pt x="186" y="998"/>
                      </a:lnTo>
                      <a:lnTo>
                        <a:pt x="192" y="982"/>
                      </a:lnTo>
                      <a:lnTo>
                        <a:pt x="368" y="322"/>
                      </a:lnTo>
                      <a:lnTo>
                        <a:pt x="416" y="322"/>
                      </a:lnTo>
                      <a:lnTo>
                        <a:pt x="106" y="1486"/>
                      </a:lnTo>
                      <a:lnTo>
                        <a:pt x="386" y="1486"/>
                      </a:lnTo>
                      <a:lnTo>
                        <a:pt x="386" y="2406"/>
                      </a:lnTo>
                      <a:lnTo>
                        <a:pt x="386" y="2406"/>
                      </a:lnTo>
                      <a:lnTo>
                        <a:pt x="386" y="2420"/>
                      </a:lnTo>
                      <a:lnTo>
                        <a:pt x="388" y="2434"/>
                      </a:lnTo>
                      <a:lnTo>
                        <a:pt x="392" y="2446"/>
                      </a:lnTo>
                      <a:lnTo>
                        <a:pt x="398" y="2460"/>
                      </a:lnTo>
                      <a:lnTo>
                        <a:pt x="404" y="2472"/>
                      </a:lnTo>
                      <a:lnTo>
                        <a:pt x="410" y="2484"/>
                      </a:lnTo>
                      <a:lnTo>
                        <a:pt x="418" y="2494"/>
                      </a:lnTo>
                      <a:lnTo>
                        <a:pt x="428" y="2504"/>
                      </a:lnTo>
                      <a:lnTo>
                        <a:pt x="438" y="2514"/>
                      </a:lnTo>
                      <a:lnTo>
                        <a:pt x="448" y="2522"/>
                      </a:lnTo>
                      <a:lnTo>
                        <a:pt x="460" y="2528"/>
                      </a:lnTo>
                      <a:lnTo>
                        <a:pt x="472" y="2534"/>
                      </a:lnTo>
                      <a:lnTo>
                        <a:pt x="486" y="2540"/>
                      </a:lnTo>
                      <a:lnTo>
                        <a:pt x="498" y="2544"/>
                      </a:lnTo>
                      <a:lnTo>
                        <a:pt x="512" y="2546"/>
                      </a:lnTo>
                      <a:lnTo>
                        <a:pt x="528" y="2546"/>
                      </a:lnTo>
                      <a:lnTo>
                        <a:pt x="528" y="2546"/>
                      </a:lnTo>
                      <a:lnTo>
                        <a:pt x="528" y="2546"/>
                      </a:lnTo>
                      <a:lnTo>
                        <a:pt x="542" y="2546"/>
                      </a:lnTo>
                      <a:lnTo>
                        <a:pt x="556" y="2544"/>
                      </a:lnTo>
                      <a:lnTo>
                        <a:pt x="568" y="2540"/>
                      </a:lnTo>
                      <a:lnTo>
                        <a:pt x="582" y="2534"/>
                      </a:lnTo>
                      <a:lnTo>
                        <a:pt x="594" y="2528"/>
                      </a:lnTo>
                      <a:lnTo>
                        <a:pt x="606" y="2522"/>
                      </a:lnTo>
                      <a:lnTo>
                        <a:pt x="616" y="2514"/>
                      </a:lnTo>
                      <a:lnTo>
                        <a:pt x="626" y="2504"/>
                      </a:lnTo>
                      <a:lnTo>
                        <a:pt x="636" y="2494"/>
                      </a:lnTo>
                      <a:lnTo>
                        <a:pt x="644" y="2484"/>
                      </a:lnTo>
                      <a:lnTo>
                        <a:pt x="650" y="2472"/>
                      </a:lnTo>
                      <a:lnTo>
                        <a:pt x="656" y="2460"/>
                      </a:lnTo>
                      <a:lnTo>
                        <a:pt x="662" y="2446"/>
                      </a:lnTo>
                      <a:lnTo>
                        <a:pt x="666" y="2434"/>
                      </a:lnTo>
                      <a:lnTo>
                        <a:pt x="668" y="2420"/>
                      </a:lnTo>
                      <a:lnTo>
                        <a:pt x="668" y="2406"/>
                      </a:lnTo>
                      <a:lnTo>
                        <a:pt x="668" y="1486"/>
                      </a:lnTo>
                      <a:lnTo>
                        <a:pt x="712" y="1486"/>
                      </a:lnTo>
                      <a:lnTo>
                        <a:pt x="712" y="2406"/>
                      </a:lnTo>
                      <a:lnTo>
                        <a:pt x="712" y="2406"/>
                      </a:lnTo>
                      <a:lnTo>
                        <a:pt x="714" y="2420"/>
                      </a:lnTo>
                      <a:lnTo>
                        <a:pt x="716" y="2434"/>
                      </a:lnTo>
                      <a:lnTo>
                        <a:pt x="718" y="2446"/>
                      </a:lnTo>
                      <a:lnTo>
                        <a:pt x="724" y="2460"/>
                      </a:lnTo>
                      <a:lnTo>
                        <a:pt x="730" y="2472"/>
                      </a:lnTo>
                      <a:lnTo>
                        <a:pt x="736" y="2484"/>
                      </a:lnTo>
                      <a:lnTo>
                        <a:pt x="744" y="2494"/>
                      </a:lnTo>
                      <a:lnTo>
                        <a:pt x="754" y="2504"/>
                      </a:lnTo>
                      <a:lnTo>
                        <a:pt x="764" y="2514"/>
                      </a:lnTo>
                      <a:lnTo>
                        <a:pt x="774" y="2522"/>
                      </a:lnTo>
                      <a:lnTo>
                        <a:pt x="786" y="2528"/>
                      </a:lnTo>
                      <a:lnTo>
                        <a:pt x="798" y="2534"/>
                      </a:lnTo>
                      <a:lnTo>
                        <a:pt x="812" y="2540"/>
                      </a:lnTo>
                      <a:lnTo>
                        <a:pt x="824" y="2544"/>
                      </a:lnTo>
                      <a:lnTo>
                        <a:pt x="838" y="2546"/>
                      </a:lnTo>
                      <a:lnTo>
                        <a:pt x="854" y="2546"/>
                      </a:lnTo>
                      <a:lnTo>
                        <a:pt x="854" y="2546"/>
                      </a:lnTo>
                      <a:lnTo>
                        <a:pt x="854" y="2546"/>
                      </a:lnTo>
                      <a:lnTo>
                        <a:pt x="868" y="2546"/>
                      </a:lnTo>
                      <a:lnTo>
                        <a:pt x="882" y="2544"/>
                      </a:lnTo>
                      <a:lnTo>
                        <a:pt x="896" y="2540"/>
                      </a:lnTo>
                      <a:lnTo>
                        <a:pt x="908" y="2534"/>
                      </a:lnTo>
                      <a:lnTo>
                        <a:pt x="920" y="2528"/>
                      </a:lnTo>
                      <a:lnTo>
                        <a:pt x="932" y="2522"/>
                      </a:lnTo>
                      <a:lnTo>
                        <a:pt x="944" y="2514"/>
                      </a:lnTo>
                      <a:lnTo>
                        <a:pt x="954" y="2504"/>
                      </a:lnTo>
                      <a:lnTo>
                        <a:pt x="962" y="2494"/>
                      </a:lnTo>
                      <a:lnTo>
                        <a:pt x="970" y="2484"/>
                      </a:lnTo>
                      <a:lnTo>
                        <a:pt x="978" y="2472"/>
                      </a:lnTo>
                      <a:lnTo>
                        <a:pt x="984" y="2460"/>
                      </a:lnTo>
                      <a:lnTo>
                        <a:pt x="988" y="2446"/>
                      </a:lnTo>
                      <a:lnTo>
                        <a:pt x="992" y="2434"/>
                      </a:lnTo>
                      <a:lnTo>
                        <a:pt x="994" y="2420"/>
                      </a:lnTo>
                      <a:lnTo>
                        <a:pt x="994" y="2406"/>
                      </a:lnTo>
                      <a:lnTo>
                        <a:pt x="994" y="1486"/>
                      </a:lnTo>
                      <a:lnTo>
                        <a:pt x="1274" y="1486"/>
                      </a:lnTo>
                      <a:lnTo>
                        <a:pt x="964" y="3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latin typeface="+mn-ea"/>
                  </a:endParaRPr>
                </a:p>
              </p:txBody>
            </p:sp>
          </p:grpSp>
        </p:grpSp>
        <p:grpSp>
          <p:nvGrpSpPr>
            <p:cNvPr id="75" name="组合 74"/>
            <p:cNvGrpSpPr/>
            <p:nvPr/>
          </p:nvGrpSpPr>
          <p:grpSpPr>
            <a:xfrm>
              <a:off x="7640664" y="2058193"/>
              <a:ext cx="229059" cy="1256507"/>
              <a:chOff x="7640664" y="2058193"/>
              <a:chExt cx="229059" cy="1256507"/>
            </a:xfrm>
            <a:grpFill/>
          </p:grpSpPr>
          <p:grpSp>
            <p:nvGrpSpPr>
              <p:cNvPr id="76" name="组合 75"/>
              <p:cNvGrpSpPr/>
              <p:nvPr/>
            </p:nvGrpSpPr>
            <p:grpSpPr>
              <a:xfrm>
                <a:off x="7655480" y="2058193"/>
                <a:ext cx="200079" cy="513557"/>
                <a:chOff x="-4098925" y="69850"/>
                <a:chExt cx="1949450" cy="5003800"/>
              </a:xfrm>
              <a:grpFill/>
            </p:grpSpPr>
            <p:sp>
              <p:nvSpPr>
                <p:cNvPr id="80" name="Freeform 5"/>
                <p:cNvSpPr/>
                <p:nvPr/>
              </p:nvSpPr>
              <p:spPr bwMode="auto">
                <a:xfrm>
                  <a:off x="-3514725" y="69850"/>
                  <a:ext cx="774700" cy="771525"/>
                </a:xfrm>
                <a:custGeom>
                  <a:avLst/>
                  <a:gdLst>
                    <a:gd name="T0" fmla="*/ 488 w 488"/>
                    <a:gd name="T1" fmla="*/ 242 h 486"/>
                    <a:gd name="T2" fmla="*/ 482 w 488"/>
                    <a:gd name="T3" fmla="*/ 292 h 486"/>
                    <a:gd name="T4" fmla="*/ 468 w 488"/>
                    <a:gd name="T5" fmla="*/ 338 h 486"/>
                    <a:gd name="T6" fmla="*/ 446 w 488"/>
                    <a:gd name="T7" fmla="*/ 378 h 486"/>
                    <a:gd name="T8" fmla="*/ 416 w 488"/>
                    <a:gd name="T9" fmla="*/ 414 h 486"/>
                    <a:gd name="T10" fmla="*/ 380 w 488"/>
                    <a:gd name="T11" fmla="*/ 444 h 486"/>
                    <a:gd name="T12" fmla="*/ 338 w 488"/>
                    <a:gd name="T13" fmla="*/ 466 h 486"/>
                    <a:gd name="T14" fmla="*/ 292 w 488"/>
                    <a:gd name="T15" fmla="*/ 482 h 486"/>
                    <a:gd name="T16" fmla="*/ 244 w 488"/>
                    <a:gd name="T17" fmla="*/ 486 h 486"/>
                    <a:gd name="T18" fmla="*/ 220 w 488"/>
                    <a:gd name="T19" fmla="*/ 484 h 486"/>
                    <a:gd name="T20" fmla="*/ 172 w 488"/>
                    <a:gd name="T21" fmla="*/ 476 h 486"/>
                    <a:gd name="T22" fmla="*/ 128 w 488"/>
                    <a:gd name="T23" fmla="*/ 456 h 486"/>
                    <a:gd name="T24" fmla="*/ 90 w 488"/>
                    <a:gd name="T25" fmla="*/ 430 h 486"/>
                    <a:gd name="T26" fmla="*/ 56 w 488"/>
                    <a:gd name="T27" fmla="*/ 398 h 486"/>
                    <a:gd name="T28" fmla="*/ 30 w 488"/>
                    <a:gd name="T29" fmla="*/ 358 h 486"/>
                    <a:gd name="T30" fmla="*/ 12 w 488"/>
                    <a:gd name="T31" fmla="*/ 316 h 486"/>
                    <a:gd name="T32" fmla="*/ 2 w 488"/>
                    <a:gd name="T33" fmla="*/ 268 h 486"/>
                    <a:gd name="T34" fmla="*/ 0 w 488"/>
                    <a:gd name="T35" fmla="*/ 242 h 486"/>
                    <a:gd name="T36" fmla="*/ 6 w 488"/>
                    <a:gd name="T37" fmla="*/ 194 h 486"/>
                    <a:gd name="T38" fmla="*/ 20 w 488"/>
                    <a:gd name="T39" fmla="*/ 148 h 486"/>
                    <a:gd name="T40" fmla="*/ 42 w 488"/>
                    <a:gd name="T41" fmla="*/ 106 h 486"/>
                    <a:gd name="T42" fmla="*/ 72 w 488"/>
                    <a:gd name="T43" fmla="*/ 70 h 486"/>
                    <a:gd name="T44" fmla="*/ 108 w 488"/>
                    <a:gd name="T45" fmla="*/ 42 h 486"/>
                    <a:gd name="T46" fmla="*/ 150 w 488"/>
                    <a:gd name="T47" fmla="*/ 18 h 486"/>
                    <a:gd name="T48" fmla="*/ 194 w 488"/>
                    <a:gd name="T49" fmla="*/ 4 h 486"/>
                    <a:gd name="T50" fmla="*/ 244 w 488"/>
                    <a:gd name="T51" fmla="*/ 0 h 486"/>
                    <a:gd name="T52" fmla="*/ 268 w 488"/>
                    <a:gd name="T53" fmla="*/ 0 h 486"/>
                    <a:gd name="T54" fmla="*/ 316 w 488"/>
                    <a:gd name="T55" fmla="*/ 10 h 486"/>
                    <a:gd name="T56" fmla="*/ 360 w 488"/>
                    <a:gd name="T57" fmla="*/ 30 h 486"/>
                    <a:gd name="T58" fmla="*/ 398 w 488"/>
                    <a:gd name="T59" fmla="*/ 56 h 486"/>
                    <a:gd name="T60" fmla="*/ 432 w 488"/>
                    <a:gd name="T61" fmla="*/ 88 h 486"/>
                    <a:gd name="T62" fmla="*/ 458 w 488"/>
                    <a:gd name="T63" fmla="*/ 126 h 486"/>
                    <a:gd name="T64" fmla="*/ 476 w 488"/>
                    <a:gd name="T65" fmla="*/ 170 h 486"/>
                    <a:gd name="T66" fmla="*/ 486 w 488"/>
                    <a:gd name="T67" fmla="*/ 218 h 486"/>
                    <a:gd name="T68" fmla="*/ 488 w 488"/>
                    <a:gd name="T69" fmla="*/ 242 h 4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88" h="486">
                      <a:moveTo>
                        <a:pt x="488" y="242"/>
                      </a:moveTo>
                      <a:lnTo>
                        <a:pt x="488" y="242"/>
                      </a:lnTo>
                      <a:lnTo>
                        <a:pt x="486" y="268"/>
                      </a:lnTo>
                      <a:lnTo>
                        <a:pt x="482" y="292"/>
                      </a:lnTo>
                      <a:lnTo>
                        <a:pt x="476" y="316"/>
                      </a:lnTo>
                      <a:lnTo>
                        <a:pt x="468" y="338"/>
                      </a:lnTo>
                      <a:lnTo>
                        <a:pt x="458" y="358"/>
                      </a:lnTo>
                      <a:lnTo>
                        <a:pt x="446" y="378"/>
                      </a:lnTo>
                      <a:lnTo>
                        <a:pt x="432" y="398"/>
                      </a:lnTo>
                      <a:lnTo>
                        <a:pt x="416" y="414"/>
                      </a:lnTo>
                      <a:lnTo>
                        <a:pt x="398" y="430"/>
                      </a:lnTo>
                      <a:lnTo>
                        <a:pt x="380" y="444"/>
                      </a:lnTo>
                      <a:lnTo>
                        <a:pt x="360" y="456"/>
                      </a:lnTo>
                      <a:lnTo>
                        <a:pt x="338" y="466"/>
                      </a:lnTo>
                      <a:lnTo>
                        <a:pt x="316" y="476"/>
                      </a:lnTo>
                      <a:lnTo>
                        <a:pt x="292" y="482"/>
                      </a:lnTo>
                      <a:lnTo>
                        <a:pt x="268" y="484"/>
                      </a:lnTo>
                      <a:lnTo>
                        <a:pt x="244" y="486"/>
                      </a:lnTo>
                      <a:lnTo>
                        <a:pt x="244" y="486"/>
                      </a:lnTo>
                      <a:lnTo>
                        <a:pt x="220" y="484"/>
                      </a:lnTo>
                      <a:lnTo>
                        <a:pt x="194" y="482"/>
                      </a:lnTo>
                      <a:lnTo>
                        <a:pt x="172" y="476"/>
                      </a:lnTo>
                      <a:lnTo>
                        <a:pt x="150" y="466"/>
                      </a:lnTo>
                      <a:lnTo>
                        <a:pt x="128" y="456"/>
                      </a:lnTo>
                      <a:lnTo>
                        <a:pt x="108" y="444"/>
                      </a:lnTo>
                      <a:lnTo>
                        <a:pt x="90" y="430"/>
                      </a:lnTo>
                      <a:lnTo>
                        <a:pt x="72" y="414"/>
                      </a:lnTo>
                      <a:lnTo>
                        <a:pt x="56" y="398"/>
                      </a:lnTo>
                      <a:lnTo>
                        <a:pt x="42" y="378"/>
                      </a:lnTo>
                      <a:lnTo>
                        <a:pt x="30" y="358"/>
                      </a:lnTo>
                      <a:lnTo>
                        <a:pt x="20" y="338"/>
                      </a:lnTo>
                      <a:lnTo>
                        <a:pt x="12" y="316"/>
                      </a:lnTo>
                      <a:lnTo>
                        <a:pt x="6" y="292"/>
                      </a:lnTo>
                      <a:lnTo>
                        <a:pt x="2" y="268"/>
                      </a:lnTo>
                      <a:lnTo>
                        <a:pt x="0" y="242"/>
                      </a:lnTo>
                      <a:lnTo>
                        <a:pt x="0" y="242"/>
                      </a:lnTo>
                      <a:lnTo>
                        <a:pt x="2" y="218"/>
                      </a:lnTo>
                      <a:lnTo>
                        <a:pt x="6" y="194"/>
                      </a:lnTo>
                      <a:lnTo>
                        <a:pt x="12" y="170"/>
                      </a:lnTo>
                      <a:lnTo>
                        <a:pt x="20" y="148"/>
                      </a:lnTo>
                      <a:lnTo>
                        <a:pt x="30" y="126"/>
                      </a:lnTo>
                      <a:lnTo>
                        <a:pt x="42" y="106"/>
                      </a:lnTo>
                      <a:lnTo>
                        <a:pt x="56" y="88"/>
                      </a:lnTo>
                      <a:lnTo>
                        <a:pt x="72" y="70"/>
                      </a:lnTo>
                      <a:lnTo>
                        <a:pt x="90" y="56"/>
                      </a:lnTo>
                      <a:lnTo>
                        <a:pt x="108" y="42"/>
                      </a:lnTo>
                      <a:lnTo>
                        <a:pt x="128" y="30"/>
                      </a:lnTo>
                      <a:lnTo>
                        <a:pt x="150" y="18"/>
                      </a:lnTo>
                      <a:lnTo>
                        <a:pt x="172" y="10"/>
                      </a:lnTo>
                      <a:lnTo>
                        <a:pt x="194" y="4"/>
                      </a:lnTo>
                      <a:lnTo>
                        <a:pt x="220" y="0"/>
                      </a:lnTo>
                      <a:lnTo>
                        <a:pt x="244" y="0"/>
                      </a:lnTo>
                      <a:lnTo>
                        <a:pt x="244" y="0"/>
                      </a:lnTo>
                      <a:lnTo>
                        <a:pt x="268" y="0"/>
                      </a:lnTo>
                      <a:lnTo>
                        <a:pt x="292" y="4"/>
                      </a:lnTo>
                      <a:lnTo>
                        <a:pt x="316" y="10"/>
                      </a:lnTo>
                      <a:lnTo>
                        <a:pt x="338" y="18"/>
                      </a:lnTo>
                      <a:lnTo>
                        <a:pt x="360" y="30"/>
                      </a:lnTo>
                      <a:lnTo>
                        <a:pt x="380" y="42"/>
                      </a:lnTo>
                      <a:lnTo>
                        <a:pt x="398" y="56"/>
                      </a:lnTo>
                      <a:lnTo>
                        <a:pt x="416" y="70"/>
                      </a:lnTo>
                      <a:lnTo>
                        <a:pt x="432" y="88"/>
                      </a:lnTo>
                      <a:lnTo>
                        <a:pt x="446" y="106"/>
                      </a:lnTo>
                      <a:lnTo>
                        <a:pt x="458" y="126"/>
                      </a:lnTo>
                      <a:lnTo>
                        <a:pt x="468" y="148"/>
                      </a:lnTo>
                      <a:lnTo>
                        <a:pt x="476" y="170"/>
                      </a:lnTo>
                      <a:lnTo>
                        <a:pt x="482" y="194"/>
                      </a:lnTo>
                      <a:lnTo>
                        <a:pt x="486" y="218"/>
                      </a:lnTo>
                      <a:lnTo>
                        <a:pt x="488" y="242"/>
                      </a:lnTo>
                      <a:lnTo>
                        <a:pt x="488" y="242"/>
                      </a:lnTo>
                      <a:close/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 baseline="-25000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+mn-ea"/>
                  </a:endParaRPr>
                </a:p>
              </p:txBody>
            </p:sp>
            <p:sp>
              <p:nvSpPr>
                <p:cNvPr id="123" name="Freeform 6"/>
                <p:cNvSpPr/>
                <p:nvPr/>
              </p:nvSpPr>
              <p:spPr bwMode="auto">
                <a:xfrm>
                  <a:off x="-4098925" y="923925"/>
                  <a:ext cx="1949450" cy="4149725"/>
                </a:xfrm>
                <a:custGeom>
                  <a:avLst/>
                  <a:gdLst>
                    <a:gd name="T0" fmla="*/ 1228 w 1228"/>
                    <a:gd name="T1" fmla="*/ 260 h 2614"/>
                    <a:gd name="T2" fmla="*/ 1218 w 1228"/>
                    <a:gd name="T3" fmla="*/ 182 h 2614"/>
                    <a:gd name="T4" fmla="*/ 1184 w 1228"/>
                    <a:gd name="T5" fmla="*/ 114 h 2614"/>
                    <a:gd name="T6" fmla="*/ 1134 w 1228"/>
                    <a:gd name="T7" fmla="*/ 58 h 2614"/>
                    <a:gd name="T8" fmla="*/ 1070 w 1228"/>
                    <a:gd name="T9" fmla="*/ 20 h 2614"/>
                    <a:gd name="T10" fmla="*/ 994 w 1228"/>
                    <a:gd name="T11" fmla="*/ 0 h 2614"/>
                    <a:gd name="T12" fmla="*/ 788 w 1228"/>
                    <a:gd name="T13" fmla="*/ 0 h 2614"/>
                    <a:gd name="T14" fmla="*/ 768 w 1228"/>
                    <a:gd name="T15" fmla="*/ 158 h 2614"/>
                    <a:gd name="T16" fmla="*/ 724 w 1228"/>
                    <a:gd name="T17" fmla="*/ 334 h 2614"/>
                    <a:gd name="T18" fmla="*/ 692 w 1228"/>
                    <a:gd name="T19" fmla="*/ 356 h 2614"/>
                    <a:gd name="T20" fmla="*/ 658 w 1228"/>
                    <a:gd name="T21" fmla="*/ 244 h 2614"/>
                    <a:gd name="T22" fmla="*/ 674 w 1228"/>
                    <a:gd name="T23" fmla="*/ 128 h 2614"/>
                    <a:gd name="T24" fmla="*/ 600 w 1228"/>
                    <a:gd name="T25" fmla="*/ 172 h 2614"/>
                    <a:gd name="T26" fmla="*/ 570 w 1228"/>
                    <a:gd name="T27" fmla="*/ 244 h 2614"/>
                    <a:gd name="T28" fmla="*/ 536 w 1228"/>
                    <a:gd name="T29" fmla="*/ 356 h 2614"/>
                    <a:gd name="T30" fmla="*/ 506 w 1228"/>
                    <a:gd name="T31" fmla="*/ 334 h 2614"/>
                    <a:gd name="T32" fmla="*/ 462 w 1228"/>
                    <a:gd name="T33" fmla="*/ 158 h 2614"/>
                    <a:gd name="T34" fmla="*/ 442 w 1228"/>
                    <a:gd name="T35" fmla="*/ 0 h 2614"/>
                    <a:gd name="T36" fmla="*/ 234 w 1228"/>
                    <a:gd name="T37" fmla="*/ 0 h 2614"/>
                    <a:gd name="T38" fmla="*/ 160 w 1228"/>
                    <a:gd name="T39" fmla="*/ 20 h 2614"/>
                    <a:gd name="T40" fmla="*/ 96 w 1228"/>
                    <a:gd name="T41" fmla="*/ 58 h 2614"/>
                    <a:gd name="T42" fmla="*/ 44 w 1228"/>
                    <a:gd name="T43" fmla="*/ 114 h 2614"/>
                    <a:gd name="T44" fmla="*/ 12 w 1228"/>
                    <a:gd name="T45" fmla="*/ 182 h 2614"/>
                    <a:gd name="T46" fmla="*/ 0 w 1228"/>
                    <a:gd name="T47" fmla="*/ 260 h 2614"/>
                    <a:gd name="T48" fmla="*/ 2 w 1228"/>
                    <a:gd name="T49" fmla="*/ 1190 h 2614"/>
                    <a:gd name="T50" fmla="*/ 28 w 1228"/>
                    <a:gd name="T51" fmla="*/ 1242 h 2614"/>
                    <a:gd name="T52" fmla="*/ 78 w 1228"/>
                    <a:gd name="T53" fmla="*/ 1272 h 2614"/>
                    <a:gd name="T54" fmla="*/ 118 w 1228"/>
                    <a:gd name="T55" fmla="*/ 1272 h 2614"/>
                    <a:gd name="T56" fmla="*/ 170 w 1228"/>
                    <a:gd name="T57" fmla="*/ 1246 h 2614"/>
                    <a:gd name="T58" fmla="*/ 198 w 1228"/>
                    <a:gd name="T59" fmla="*/ 1194 h 2614"/>
                    <a:gd name="T60" fmla="*/ 298 w 1228"/>
                    <a:gd name="T61" fmla="*/ 408 h 2614"/>
                    <a:gd name="T62" fmla="*/ 298 w 1228"/>
                    <a:gd name="T63" fmla="*/ 2502 h 2614"/>
                    <a:gd name="T64" fmla="*/ 306 w 1228"/>
                    <a:gd name="T65" fmla="*/ 2538 h 2614"/>
                    <a:gd name="T66" fmla="*/ 352 w 1228"/>
                    <a:gd name="T67" fmla="*/ 2594 h 2614"/>
                    <a:gd name="T68" fmla="*/ 398 w 1228"/>
                    <a:gd name="T69" fmla="*/ 2612 h 2614"/>
                    <a:gd name="T70" fmla="*/ 446 w 1228"/>
                    <a:gd name="T71" fmla="*/ 2614 h 2614"/>
                    <a:gd name="T72" fmla="*/ 472 w 1228"/>
                    <a:gd name="T73" fmla="*/ 2612 h 2614"/>
                    <a:gd name="T74" fmla="*/ 516 w 1228"/>
                    <a:gd name="T75" fmla="*/ 2594 h 2614"/>
                    <a:gd name="T76" fmla="*/ 562 w 1228"/>
                    <a:gd name="T77" fmla="*/ 2538 h 2614"/>
                    <a:gd name="T78" fmla="*/ 572 w 1228"/>
                    <a:gd name="T79" fmla="*/ 2502 h 2614"/>
                    <a:gd name="T80" fmla="*/ 682 w 1228"/>
                    <a:gd name="T81" fmla="*/ 1274 h 2614"/>
                    <a:gd name="T82" fmla="*/ 682 w 1228"/>
                    <a:gd name="T83" fmla="*/ 2502 h 2614"/>
                    <a:gd name="T84" fmla="*/ 690 w 1228"/>
                    <a:gd name="T85" fmla="*/ 2538 h 2614"/>
                    <a:gd name="T86" fmla="*/ 736 w 1228"/>
                    <a:gd name="T87" fmla="*/ 2594 h 2614"/>
                    <a:gd name="T88" fmla="*/ 782 w 1228"/>
                    <a:gd name="T89" fmla="*/ 2612 h 2614"/>
                    <a:gd name="T90" fmla="*/ 806 w 1228"/>
                    <a:gd name="T91" fmla="*/ 2614 h 2614"/>
                    <a:gd name="T92" fmla="*/ 832 w 1228"/>
                    <a:gd name="T93" fmla="*/ 2612 h 2614"/>
                    <a:gd name="T94" fmla="*/ 876 w 1228"/>
                    <a:gd name="T95" fmla="*/ 2594 h 2614"/>
                    <a:gd name="T96" fmla="*/ 922 w 1228"/>
                    <a:gd name="T97" fmla="*/ 2538 h 2614"/>
                    <a:gd name="T98" fmla="*/ 932 w 1228"/>
                    <a:gd name="T99" fmla="*/ 2502 h 2614"/>
                    <a:gd name="T100" fmla="*/ 1030 w 1228"/>
                    <a:gd name="T101" fmla="*/ 408 h 2614"/>
                    <a:gd name="T102" fmla="*/ 1032 w 1228"/>
                    <a:gd name="T103" fmla="*/ 1194 h 2614"/>
                    <a:gd name="T104" fmla="*/ 1058 w 1228"/>
                    <a:gd name="T105" fmla="*/ 1244 h 2614"/>
                    <a:gd name="T106" fmla="*/ 1108 w 1228"/>
                    <a:gd name="T107" fmla="*/ 1272 h 2614"/>
                    <a:gd name="T108" fmla="*/ 1128 w 1228"/>
                    <a:gd name="T109" fmla="*/ 1274 h 2614"/>
                    <a:gd name="T110" fmla="*/ 1184 w 1228"/>
                    <a:gd name="T111" fmla="*/ 1256 h 2614"/>
                    <a:gd name="T112" fmla="*/ 1220 w 1228"/>
                    <a:gd name="T113" fmla="*/ 1212 h 2614"/>
                    <a:gd name="T114" fmla="*/ 1228 w 1228"/>
                    <a:gd name="T115" fmla="*/ 1174 h 26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228" h="2614">
                      <a:moveTo>
                        <a:pt x="1228" y="1174"/>
                      </a:moveTo>
                      <a:lnTo>
                        <a:pt x="1228" y="260"/>
                      </a:lnTo>
                      <a:lnTo>
                        <a:pt x="1228" y="260"/>
                      </a:lnTo>
                      <a:lnTo>
                        <a:pt x="1228" y="232"/>
                      </a:lnTo>
                      <a:lnTo>
                        <a:pt x="1224" y="208"/>
                      </a:lnTo>
                      <a:lnTo>
                        <a:pt x="1218" y="182"/>
                      </a:lnTo>
                      <a:lnTo>
                        <a:pt x="1208" y="158"/>
                      </a:lnTo>
                      <a:lnTo>
                        <a:pt x="1198" y="136"/>
                      </a:lnTo>
                      <a:lnTo>
                        <a:pt x="1184" y="114"/>
                      </a:lnTo>
                      <a:lnTo>
                        <a:pt x="1170" y="94"/>
                      </a:lnTo>
                      <a:lnTo>
                        <a:pt x="1152" y="76"/>
                      </a:lnTo>
                      <a:lnTo>
                        <a:pt x="1134" y="58"/>
                      </a:lnTo>
                      <a:lnTo>
                        <a:pt x="1114" y="44"/>
                      </a:lnTo>
                      <a:lnTo>
                        <a:pt x="1092" y="30"/>
                      </a:lnTo>
                      <a:lnTo>
                        <a:pt x="1070" y="20"/>
                      </a:lnTo>
                      <a:lnTo>
                        <a:pt x="1046" y="10"/>
                      </a:lnTo>
                      <a:lnTo>
                        <a:pt x="1020" y="4"/>
                      </a:lnTo>
                      <a:lnTo>
                        <a:pt x="994" y="0"/>
                      </a:lnTo>
                      <a:lnTo>
                        <a:pt x="968" y="0"/>
                      </a:lnTo>
                      <a:lnTo>
                        <a:pt x="788" y="0"/>
                      </a:lnTo>
                      <a:lnTo>
                        <a:pt x="788" y="0"/>
                      </a:lnTo>
                      <a:lnTo>
                        <a:pt x="782" y="64"/>
                      </a:lnTo>
                      <a:lnTo>
                        <a:pt x="776" y="108"/>
                      </a:lnTo>
                      <a:lnTo>
                        <a:pt x="768" y="158"/>
                      </a:lnTo>
                      <a:lnTo>
                        <a:pt x="756" y="214"/>
                      </a:lnTo>
                      <a:lnTo>
                        <a:pt x="742" y="272"/>
                      </a:lnTo>
                      <a:lnTo>
                        <a:pt x="724" y="334"/>
                      </a:lnTo>
                      <a:lnTo>
                        <a:pt x="700" y="398"/>
                      </a:lnTo>
                      <a:lnTo>
                        <a:pt x="700" y="398"/>
                      </a:lnTo>
                      <a:lnTo>
                        <a:pt x="692" y="356"/>
                      </a:lnTo>
                      <a:lnTo>
                        <a:pt x="682" y="316"/>
                      </a:lnTo>
                      <a:lnTo>
                        <a:pt x="670" y="278"/>
                      </a:lnTo>
                      <a:lnTo>
                        <a:pt x="658" y="244"/>
                      </a:lnTo>
                      <a:lnTo>
                        <a:pt x="638" y="192"/>
                      </a:lnTo>
                      <a:lnTo>
                        <a:pt x="630" y="172"/>
                      </a:lnTo>
                      <a:lnTo>
                        <a:pt x="674" y="128"/>
                      </a:lnTo>
                      <a:lnTo>
                        <a:pt x="614" y="68"/>
                      </a:lnTo>
                      <a:lnTo>
                        <a:pt x="556" y="128"/>
                      </a:lnTo>
                      <a:lnTo>
                        <a:pt x="600" y="172"/>
                      </a:lnTo>
                      <a:lnTo>
                        <a:pt x="600" y="172"/>
                      </a:lnTo>
                      <a:lnTo>
                        <a:pt x="590" y="192"/>
                      </a:lnTo>
                      <a:lnTo>
                        <a:pt x="570" y="244"/>
                      </a:lnTo>
                      <a:lnTo>
                        <a:pt x="558" y="278"/>
                      </a:lnTo>
                      <a:lnTo>
                        <a:pt x="548" y="316"/>
                      </a:lnTo>
                      <a:lnTo>
                        <a:pt x="536" y="356"/>
                      </a:lnTo>
                      <a:lnTo>
                        <a:pt x="528" y="398"/>
                      </a:lnTo>
                      <a:lnTo>
                        <a:pt x="528" y="398"/>
                      </a:lnTo>
                      <a:lnTo>
                        <a:pt x="506" y="334"/>
                      </a:lnTo>
                      <a:lnTo>
                        <a:pt x="488" y="272"/>
                      </a:lnTo>
                      <a:lnTo>
                        <a:pt x="472" y="214"/>
                      </a:lnTo>
                      <a:lnTo>
                        <a:pt x="462" y="158"/>
                      </a:lnTo>
                      <a:lnTo>
                        <a:pt x="454" y="108"/>
                      </a:lnTo>
                      <a:lnTo>
                        <a:pt x="448" y="64"/>
                      </a:lnTo>
                      <a:lnTo>
                        <a:pt x="442" y="0"/>
                      </a:lnTo>
                      <a:lnTo>
                        <a:pt x="260" y="0"/>
                      </a:lnTo>
                      <a:lnTo>
                        <a:pt x="260" y="0"/>
                      </a:lnTo>
                      <a:lnTo>
                        <a:pt x="234" y="0"/>
                      </a:lnTo>
                      <a:lnTo>
                        <a:pt x="208" y="4"/>
                      </a:lnTo>
                      <a:lnTo>
                        <a:pt x="184" y="10"/>
                      </a:lnTo>
                      <a:lnTo>
                        <a:pt x="160" y="20"/>
                      </a:lnTo>
                      <a:lnTo>
                        <a:pt x="136" y="30"/>
                      </a:lnTo>
                      <a:lnTo>
                        <a:pt x="116" y="44"/>
                      </a:lnTo>
                      <a:lnTo>
                        <a:pt x="96" y="58"/>
                      </a:lnTo>
                      <a:lnTo>
                        <a:pt x="76" y="76"/>
                      </a:lnTo>
                      <a:lnTo>
                        <a:pt x="60" y="94"/>
                      </a:lnTo>
                      <a:lnTo>
                        <a:pt x="44" y="114"/>
                      </a:lnTo>
                      <a:lnTo>
                        <a:pt x="32" y="136"/>
                      </a:lnTo>
                      <a:lnTo>
                        <a:pt x="20" y="158"/>
                      </a:lnTo>
                      <a:lnTo>
                        <a:pt x="12" y="182"/>
                      </a:lnTo>
                      <a:lnTo>
                        <a:pt x="6" y="208"/>
                      </a:lnTo>
                      <a:lnTo>
                        <a:pt x="2" y="232"/>
                      </a:lnTo>
                      <a:lnTo>
                        <a:pt x="0" y="260"/>
                      </a:lnTo>
                      <a:lnTo>
                        <a:pt x="0" y="1170"/>
                      </a:lnTo>
                      <a:lnTo>
                        <a:pt x="0" y="1170"/>
                      </a:lnTo>
                      <a:lnTo>
                        <a:pt x="2" y="1190"/>
                      </a:lnTo>
                      <a:lnTo>
                        <a:pt x="8" y="1210"/>
                      </a:lnTo>
                      <a:lnTo>
                        <a:pt x="16" y="1228"/>
                      </a:lnTo>
                      <a:lnTo>
                        <a:pt x="28" y="1242"/>
                      </a:lnTo>
                      <a:lnTo>
                        <a:pt x="44" y="1256"/>
                      </a:lnTo>
                      <a:lnTo>
                        <a:pt x="60" y="1264"/>
                      </a:lnTo>
                      <a:lnTo>
                        <a:pt x="78" y="1272"/>
                      </a:lnTo>
                      <a:lnTo>
                        <a:pt x="98" y="1274"/>
                      </a:lnTo>
                      <a:lnTo>
                        <a:pt x="98" y="1274"/>
                      </a:lnTo>
                      <a:lnTo>
                        <a:pt x="118" y="1272"/>
                      </a:lnTo>
                      <a:lnTo>
                        <a:pt x="138" y="1266"/>
                      </a:lnTo>
                      <a:lnTo>
                        <a:pt x="154" y="1258"/>
                      </a:lnTo>
                      <a:lnTo>
                        <a:pt x="170" y="1246"/>
                      </a:lnTo>
                      <a:lnTo>
                        <a:pt x="182" y="1230"/>
                      </a:lnTo>
                      <a:lnTo>
                        <a:pt x="192" y="1214"/>
                      </a:lnTo>
                      <a:lnTo>
                        <a:pt x="198" y="1194"/>
                      </a:lnTo>
                      <a:lnTo>
                        <a:pt x="200" y="1174"/>
                      </a:lnTo>
                      <a:lnTo>
                        <a:pt x="200" y="408"/>
                      </a:lnTo>
                      <a:lnTo>
                        <a:pt x="298" y="408"/>
                      </a:lnTo>
                      <a:lnTo>
                        <a:pt x="298" y="2490"/>
                      </a:lnTo>
                      <a:lnTo>
                        <a:pt x="298" y="2490"/>
                      </a:lnTo>
                      <a:lnTo>
                        <a:pt x="298" y="2502"/>
                      </a:lnTo>
                      <a:lnTo>
                        <a:pt x="300" y="2514"/>
                      </a:lnTo>
                      <a:lnTo>
                        <a:pt x="302" y="2526"/>
                      </a:lnTo>
                      <a:lnTo>
                        <a:pt x="306" y="2538"/>
                      </a:lnTo>
                      <a:lnTo>
                        <a:pt x="318" y="2560"/>
                      </a:lnTo>
                      <a:lnTo>
                        <a:pt x="334" y="2578"/>
                      </a:lnTo>
                      <a:lnTo>
                        <a:pt x="352" y="2594"/>
                      </a:lnTo>
                      <a:lnTo>
                        <a:pt x="374" y="2606"/>
                      </a:lnTo>
                      <a:lnTo>
                        <a:pt x="386" y="2610"/>
                      </a:lnTo>
                      <a:lnTo>
                        <a:pt x="398" y="2612"/>
                      </a:lnTo>
                      <a:lnTo>
                        <a:pt x="410" y="2614"/>
                      </a:lnTo>
                      <a:lnTo>
                        <a:pt x="422" y="2614"/>
                      </a:lnTo>
                      <a:lnTo>
                        <a:pt x="446" y="2614"/>
                      </a:lnTo>
                      <a:lnTo>
                        <a:pt x="446" y="2614"/>
                      </a:lnTo>
                      <a:lnTo>
                        <a:pt x="460" y="2614"/>
                      </a:lnTo>
                      <a:lnTo>
                        <a:pt x="472" y="2612"/>
                      </a:lnTo>
                      <a:lnTo>
                        <a:pt x="484" y="2610"/>
                      </a:lnTo>
                      <a:lnTo>
                        <a:pt x="496" y="2606"/>
                      </a:lnTo>
                      <a:lnTo>
                        <a:pt x="516" y="2594"/>
                      </a:lnTo>
                      <a:lnTo>
                        <a:pt x="534" y="2578"/>
                      </a:lnTo>
                      <a:lnTo>
                        <a:pt x="550" y="2560"/>
                      </a:lnTo>
                      <a:lnTo>
                        <a:pt x="562" y="2538"/>
                      </a:lnTo>
                      <a:lnTo>
                        <a:pt x="566" y="2526"/>
                      </a:lnTo>
                      <a:lnTo>
                        <a:pt x="570" y="2514"/>
                      </a:lnTo>
                      <a:lnTo>
                        <a:pt x="572" y="2502"/>
                      </a:lnTo>
                      <a:lnTo>
                        <a:pt x="572" y="2490"/>
                      </a:lnTo>
                      <a:lnTo>
                        <a:pt x="572" y="1274"/>
                      </a:lnTo>
                      <a:lnTo>
                        <a:pt x="682" y="1274"/>
                      </a:lnTo>
                      <a:lnTo>
                        <a:pt x="682" y="2490"/>
                      </a:lnTo>
                      <a:lnTo>
                        <a:pt x="682" y="2490"/>
                      </a:lnTo>
                      <a:lnTo>
                        <a:pt x="682" y="2502"/>
                      </a:lnTo>
                      <a:lnTo>
                        <a:pt x="684" y="2514"/>
                      </a:lnTo>
                      <a:lnTo>
                        <a:pt x="686" y="2526"/>
                      </a:lnTo>
                      <a:lnTo>
                        <a:pt x="690" y="2538"/>
                      </a:lnTo>
                      <a:lnTo>
                        <a:pt x="702" y="2560"/>
                      </a:lnTo>
                      <a:lnTo>
                        <a:pt x="718" y="2578"/>
                      </a:lnTo>
                      <a:lnTo>
                        <a:pt x="736" y="2594"/>
                      </a:lnTo>
                      <a:lnTo>
                        <a:pt x="758" y="2606"/>
                      </a:lnTo>
                      <a:lnTo>
                        <a:pt x="770" y="2610"/>
                      </a:lnTo>
                      <a:lnTo>
                        <a:pt x="782" y="2612"/>
                      </a:lnTo>
                      <a:lnTo>
                        <a:pt x="794" y="2614"/>
                      </a:lnTo>
                      <a:lnTo>
                        <a:pt x="806" y="2614"/>
                      </a:lnTo>
                      <a:lnTo>
                        <a:pt x="806" y="2614"/>
                      </a:lnTo>
                      <a:lnTo>
                        <a:pt x="806" y="2614"/>
                      </a:lnTo>
                      <a:lnTo>
                        <a:pt x="820" y="2614"/>
                      </a:lnTo>
                      <a:lnTo>
                        <a:pt x="832" y="2612"/>
                      </a:lnTo>
                      <a:lnTo>
                        <a:pt x="844" y="2610"/>
                      </a:lnTo>
                      <a:lnTo>
                        <a:pt x="856" y="2606"/>
                      </a:lnTo>
                      <a:lnTo>
                        <a:pt x="876" y="2594"/>
                      </a:lnTo>
                      <a:lnTo>
                        <a:pt x="896" y="2578"/>
                      </a:lnTo>
                      <a:lnTo>
                        <a:pt x="910" y="2560"/>
                      </a:lnTo>
                      <a:lnTo>
                        <a:pt x="922" y="2538"/>
                      </a:lnTo>
                      <a:lnTo>
                        <a:pt x="926" y="2526"/>
                      </a:lnTo>
                      <a:lnTo>
                        <a:pt x="930" y="2514"/>
                      </a:lnTo>
                      <a:lnTo>
                        <a:pt x="932" y="2502"/>
                      </a:lnTo>
                      <a:lnTo>
                        <a:pt x="932" y="2490"/>
                      </a:lnTo>
                      <a:lnTo>
                        <a:pt x="932" y="408"/>
                      </a:lnTo>
                      <a:lnTo>
                        <a:pt x="1030" y="408"/>
                      </a:lnTo>
                      <a:lnTo>
                        <a:pt x="1030" y="1174"/>
                      </a:lnTo>
                      <a:lnTo>
                        <a:pt x="1030" y="1174"/>
                      </a:lnTo>
                      <a:lnTo>
                        <a:pt x="1032" y="1194"/>
                      </a:lnTo>
                      <a:lnTo>
                        <a:pt x="1036" y="1212"/>
                      </a:lnTo>
                      <a:lnTo>
                        <a:pt x="1046" y="1230"/>
                      </a:lnTo>
                      <a:lnTo>
                        <a:pt x="1058" y="1244"/>
                      </a:lnTo>
                      <a:lnTo>
                        <a:pt x="1074" y="1256"/>
                      </a:lnTo>
                      <a:lnTo>
                        <a:pt x="1090" y="1266"/>
                      </a:lnTo>
                      <a:lnTo>
                        <a:pt x="1108" y="1272"/>
                      </a:lnTo>
                      <a:lnTo>
                        <a:pt x="1128" y="1274"/>
                      </a:lnTo>
                      <a:lnTo>
                        <a:pt x="1128" y="1274"/>
                      </a:lnTo>
                      <a:lnTo>
                        <a:pt x="1128" y="1274"/>
                      </a:lnTo>
                      <a:lnTo>
                        <a:pt x="1150" y="1272"/>
                      </a:lnTo>
                      <a:lnTo>
                        <a:pt x="1168" y="1266"/>
                      </a:lnTo>
                      <a:lnTo>
                        <a:pt x="1184" y="1256"/>
                      </a:lnTo>
                      <a:lnTo>
                        <a:pt x="1200" y="1244"/>
                      </a:lnTo>
                      <a:lnTo>
                        <a:pt x="1212" y="1230"/>
                      </a:lnTo>
                      <a:lnTo>
                        <a:pt x="1220" y="1212"/>
                      </a:lnTo>
                      <a:lnTo>
                        <a:pt x="1226" y="1194"/>
                      </a:lnTo>
                      <a:lnTo>
                        <a:pt x="1228" y="1174"/>
                      </a:lnTo>
                      <a:lnTo>
                        <a:pt x="1228" y="1174"/>
                      </a:lnTo>
                      <a:close/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 baseline="-25000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+mn-ea"/>
                  </a:endParaRPr>
                </a:p>
              </p:txBody>
            </p:sp>
          </p:grpSp>
          <p:grpSp>
            <p:nvGrpSpPr>
              <p:cNvPr id="77" name="组合 76"/>
              <p:cNvGrpSpPr/>
              <p:nvPr/>
            </p:nvGrpSpPr>
            <p:grpSpPr>
              <a:xfrm>
                <a:off x="7640664" y="2801143"/>
                <a:ext cx="229059" cy="513557"/>
                <a:chOff x="-1630363" y="115888"/>
                <a:chExt cx="2190751" cy="4911725"/>
              </a:xfrm>
              <a:grpFill/>
            </p:grpSpPr>
            <p:sp>
              <p:nvSpPr>
                <p:cNvPr id="78" name="Freeform 5"/>
                <p:cNvSpPr/>
                <p:nvPr/>
              </p:nvSpPr>
              <p:spPr bwMode="auto">
                <a:xfrm>
                  <a:off x="-906463" y="115888"/>
                  <a:ext cx="742950" cy="746125"/>
                </a:xfrm>
                <a:custGeom>
                  <a:avLst/>
                  <a:gdLst>
                    <a:gd name="T0" fmla="*/ 468 w 468"/>
                    <a:gd name="T1" fmla="*/ 234 h 470"/>
                    <a:gd name="T2" fmla="*/ 464 w 468"/>
                    <a:gd name="T3" fmla="*/ 282 h 470"/>
                    <a:gd name="T4" fmla="*/ 450 w 468"/>
                    <a:gd name="T5" fmla="*/ 326 h 470"/>
                    <a:gd name="T6" fmla="*/ 428 w 468"/>
                    <a:gd name="T7" fmla="*/ 366 h 470"/>
                    <a:gd name="T8" fmla="*/ 400 w 468"/>
                    <a:gd name="T9" fmla="*/ 400 h 470"/>
                    <a:gd name="T10" fmla="*/ 366 w 468"/>
                    <a:gd name="T11" fmla="*/ 430 h 470"/>
                    <a:gd name="T12" fmla="*/ 326 w 468"/>
                    <a:gd name="T13" fmla="*/ 450 h 470"/>
                    <a:gd name="T14" fmla="*/ 282 w 468"/>
                    <a:gd name="T15" fmla="*/ 464 h 470"/>
                    <a:gd name="T16" fmla="*/ 234 w 468"/>
                    <a:gd name="T17" fmla="*/ 470 h 470"/>
                    <a:gd name="T18" fmla="*/ 210 w 468"/>
                    <a:gd name="T19" fmla="*/ 468 h 470"/>
                    <a:gd name="T20" fmla="*/ 164 w 468"/>
                    <a:gd name="T21" fmla="*/ 458 h 470"/>
                    <a:gd name="T22" fmla="*/ 122 w 468"/>
                    <a:gd name="T23" fmla="*/ 440 h 470"/>
                    <a:gd name="T24" fmla="*/ 84 w 468"/>
                    <a:gd name="T25" fmla="*/ 416 h 470"/>
                    <a:gd name="T26" fmla="*/ 54 w 468"/>
                    <a:gd name="T27" fmla="*/ 384 h 470"/>
                    <a:gd name="T28" fmla="*/ 28 w 468"/>
                    <a:gd name="T29" fmla="*/ 346 h 470"/>
                    <a:gd name="T30" fmla="*/ 10 w 468"/>
                    <a:gd name="T31" fmla="*/ 304 h 470"/>
                    <a:gd name="T32" fmla="*/ 0 w 468"/>
                    <a:gd name="T33" fmla="*/ 258 h 470"/>
                    <a:gd name="T34" fmla="*/ 0 w 468"/>
                    <a:gd name="T35" fmla="*/ 234 h 470"/>
                    <a:gd name="T36" fmla="*/ 4 w 468"/>
                    <a:gd name="T37" fmla="*/ 188 h 470"/>
                    <a:gd name="T38" fmla="*/ 18 w 468"/>
                    <a:gd name="T39" fmla="*/ 144 h 470"/>
                    <a:gd name="T40" fmla="*/ 40 w 468"/>
                    <a:gd name="T41" fmla="*/ 104 h 470"/>
                    <a:gd name="T42" fmla="*/ 68 w 468"/>
                    <a:gd name="T43" fmla="*/ 68 h 470"/>
                    <a:gd name="T44" fmla="*/ 104 w 468"/>
                    <a:gd name="T45" fmla="*/ 40 h 470"/>
                    <a:gd name="T46" fmla="*/ 142 w 468"/>
                    <a:gd name="T47" fmla="*/ 18 h 470"/>
                    <a:gd name="T48" fmla="*/ 186 w 468"/>
                    <a:gd name="T49" fmla="*/ 4 h 470"/>
                    <a:gd name="T50" fmla="*/ 234 w 468"/>
                    <a:gd name="T51" fmla="*/ 0 h 470"/>
                    <a:gd name="T52" fmla="*/ 258 w 468"/>
                    <a:gd name="T53" fmla="*/ 2 h 470"/>
                    <a:gd name="T54" fmla="*/ 304 w 468"/>
                    <a:gd name="T55" fmla="*/ 10 h 470"/>
                    <a:gd name="T56" fmla="*/ 346 w 468"/>
                    <a:gd name="T57" fmla="*/ 28 h 470"/>
                    <a:gd name="T58" fmla="*/ 384 w 468"/>
                    <a:gd name="T59" fmla="*/ 54 h 470"/>
                    <a:gd name="T60" fmla="*/ 416 w 468"/>
                    <a:gd name="T61" fmla="*/ 86 h 470"/>
                    <a:gd name="T62" fmla="*/ 440 w 468"/>
                    <a:gd name="T63" fmla="*/ 122 h 470"/>
                    <a:gd name="T64" fmla="*/ 458 w 468"/>
                    <a:gd name="T65" fmla="*/ 164 h 470"/>
                    <a:gd name="T66" fmla="*/ 468 w 468"/>
                    <a:gd name="T67" fmla="*/ 210 h 470"/>
                    <a:gd name="T68" fmla="*/ 468 w 468"/>
                    <a:gd name="T69" fmla="*/ 234 h 4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68" h="470">
                      <a:moveTo>
                        <a:pt x="468" y="234"/>
                      </a:moveTo>
                      <a:lnTo>
                        <a:pt x="468" y="234"/>
                      </a:lnTo>
                      <a:lnTo>
                        <a:pt x="468" y="258"/>
                      </a:lnTo>
                      <a:lnTo>
                        <a:pt x="464" y="282"/>
                      </a:lnTo>
                      <a:lnTo>
                        <a:pt x="458" y="304"/>
                      </a:lnTo>
                      <a:lnTo>
                        <a:pt x="450" y="326"/>
                      </a:lnTo>
                      <a:lnTo>
                        <a:pt x="440" y="346"/>
                      </a:lnTo>
                      <a:lnTo>
                        <a:pt x="428" y="366"/>
                      </a:lnTo>
                      <a:lnTo>
                        <a:pt x="416" y="384"/>
                      </a:lnTo>
                      <a:lnTo>
                        <a:pt x="400" y="400"/>
                      </a:lnTo>
                      <a:lnTo>
                        <a:pt x="384" y="416"/>
                      </a:lnTo>
                      <a:lnTo>
                        <a:pt x="366" y="430"/>
                      </a:lnTo>
                      <a:lnTo>
                        <a:pt x="346" y="440"/>
                      </a:lnTo>
                      <a:lnTo>
                        <a:pt x="326" y="450"/>
                      </a:lnTo>
                      <a:lnTo>
                        <a:pt x="304" y="458"/>
                      </a:lnTo>
                      <a:lnTo>
                        <a:pt x="282" y="464"/>
                      </a:lnTo>
                      <a:lnTo>
                        <a:pt x="258" y="468"/>
                      </a:lnTo>
                      <a:lnTo>
                        <a:pt x="234" y="470"/>
                      </a:lnTo>
                      <a:lnTo>
                        <a:pt x="234" y="470"/>
                      </a:lnTo>
                      <a:lnTo>
                        <a:pt x="210" y="468"/>
                      </a:lnTo>
                      <a:lnTo>
                        <a:pt x="186" y="464"/>
                      </a:lnTo>
                      <a:lnTo>
                        <a:pt x="164" y="458"/>
                      </a:lnTo>
                      <a:lnTo>
                        <a:pt x="142" y="450"/>
                      </a:lnTo>
                      <a:lnTo>
                        <a:pt x="122" y="440"/>
                      </a:lnTo>
                      <a:lnTo>
                        <a:pt x="104" y="430"/>
                      </a:lnTo>
                      <a:lnTo>
                        <a:pt x="84" y="416"/>
                      </a:lnTo>
                      <a:lnTo>
                        <a:pt x="68" y="400"/>
                      </a:lnTo>
                      <a:lnTo>
                        <a:pt x="54" y="384"/>
                      </a:lnTo>
                      <a:lnTo>
                        <a:pt x="40" y="366"/>
                      </a:lnTo>
                      <a:lnTo>
                        <a:pt x="28" y="346"/>
                      </a:lnTo>
                      <a:lnTo>
                        <a:pt x="18" y="326"/>
                      </a:lnTo>
                      <a:lnTo>
                        <a:pt x="10" y="304"/>
                      </a:lnTo>
                      <a:lnTo>
                        <a:pt x="4" y="282"/>
                      </a:lnTo>
                      <a:lnTo>
                        <a:pt x="0" y="258"/>
                      </a:lnTo>
                      <a:lnTo>
                        <a:pt x="0" y="234"/>
                      </a:lnTo>
                      <a:lnTo>
                        <a:pt x="0" y="234"/>
                      </a:lnTo>
                      <a:lnTo>
                        <a:pt x="0" y="210"/>
                      </a:lnTo>
                      <a:lnTo>
                        <a:pt x="4" y="188"/>
                      </a:lnTo>
                      <a:lnTo>
                        <a:pt x="10" y="164"/>
                      </a:lnTo>
                      <a:lnTo>
                        <a:pt x="18" y="144"/>
                      </a:lnTo>
                      <a:lnTo>
                        <a:pt x="28" y="122"/>
                      </a:lnTo>
                      <a:lnTo>
                        <a:pt x="40" y="104"/>
                      </a:lnTo>
                      <a:lnTo>
                        <a:pt x="54" y="86"/>
                      </a:lnTo>
                      <a:lnTo>
                        <a:pt x="68" y="68"/>
                      </a:lnTo>
                      <a:lnTo>
                        <a:pt x="84" y="54"/>
                      </a:lnTo>
                      <a:lnTo>
                        <a:pt x="104" y="40"/>
                      </a:lnTo>
                      <a:lnTo>
                        <a:pt x="122" y="28"/>
                      </a:lnTo>
                      <a:lnTo>
                        <a:pt x="142" y="18"/>
                      </a:lnTo>
                      <a:lnTo>
                        <a:pt x="164" y="10"/>
                      </a:lnTo>
                      <a:lnTo>
                        <a:pt x="186" y="4"/>
                      </a:lnTo>
                      <a:lnTo>
                        <a:pt x="210" y="2"/>
                      </a:lnTo>
                      <a:lnTo>
                        <a:pt x="234" y="0"/>
                      </a:lnTo>
                      <a:lnTo>
                        <a:pt x="234" y="0"/>
                      </a:lnTo>
                      <a:lnTo>
                        <a:pt x="258" y="2"/>
                      </a:lnTo>
                      <a:lnTo>
                        <a:pt x="282" y="4"/>
                      </a:lnTo>
                      <a:lnTo>
                        <a:pt x="304" y="10"/>
                      </a:lnTo>
                      <a:lnTo>
                        <a:pt x="326" y="18"/>
                      </a:lnTo>
                      <a:lnTo>
                        <a:pt x="346" y="28"/>
                      </a:lnTo>
                      <a:lnTo>
                        <a:pt x="366" y="40"/>
                      </a:lnTo>
                      <a:lnTo>
                        <a:pt x="384" y="54"/>
                      </a:lnTo>
                      <a:lnTo>
                        <a:pt x="400" y="68"/>
                      </a:lnTo>
                      <a:lnTo>
                        <a:pt x="416" y="86"/>
                      </a:lnTo>
                      <a:lnTo>
                        <a:pt x="428" y="104"/>
                      </a:lnTo>
                      <a:lnTo>
                        <a:pt x="440" y="122"/>
                      </a:lnTo>
                      <a:lnTo>
                        <a:pt x="450" y="144"/>
                      </a:lnTo>
                      <a:lnTo>
                        <a:pt x="458" y="164"/>
                      </a:lnTo>
                      <a:lnTo>
                        <a:pt x="464" y="188"/>
                      </a:lnTo>
                      <a:lnTo>
                        <a:pt x="468" y="210"/>
                      </a:lnTo>
                      <a:lnTo>
                        <a:pt x="468" y="234"/>
                      </a:lnTo>
                      <a:lnTo>
                        <a:pt x="468" y="234"/>
                      </a:lnTo>
                      <a:close/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latin typeface="+mn-ea"/>
                  </a:endParaRPr>
                </a:p>
              </p:txBody>
            </p:sp>
            <p:sp>
              <p:nvSpPr>
                <p:cNvPr id="79" name="Freeform 6"/>
                <p:cNvSpPr/>
                <p:nvPr/>
              </p:nvSpPr>
              <p:spPr bwMode="auto">
                <a:xfrm>
                  <a:off x="-1630363" y="985838"/>
                  <a:ext cx="2190751" cy="4041775"/>
                </a:xfrm>
                <a:custGeom>
                  <a:avLst/>
                  <a:gdLst>
                    <a:gd name="T0" fmla="*/ 1188 w 1380"/>
                    <a:gd name="T1" fmla="*/ 982 h 2546"/>
                    <a:gd name="T2" fmla="*/ 1202 w 1380"/>
                    <a:gd name="T3" fmla="*/ 1012 h 2546"/>
                    <a:gd name="T4" fmla="*/ 1236 w 1380"/>
                    <a:gd name="T5" fmla="*/ 1044 h 2546"/>
                    <a:gd name="T6" fmla="*/ 1282 w 1380"/>
                    <a:gd name="T7" fmla="*/ 1056 h 2546"/>
                    <a:gd name="T8" fmla="*/ 1294 w 1380"/>
                    <a:gd name="T9" fmla="*/ 1054 h 2546"/>
                    <a:gd name="T10" fmla="*/ 1326 w 1380"/>
                    <a:gd name="T11" fmla="*/ 1044 h 2546"/>
                    <a:gd name="T12" fmla="*/ 1360 w 1380"/>
                    <a:gd name="T13" fmla="*/ 1018 h 2546"/>
                    <a:gd name="T14" fmla="*/ 1378 w 1380"/>
                    <a:gd name="T15" fmla="*/ 978 h 2546"/>
                    <a:gd name="T16" fmla="*/ 1378 w 1380"/>
                    <a:gd name="T17" fmla="*/ 944 h 2546"/>
                    <a:gd name="T18" fmla="*/ 1200 w 1380"/>
                    <a:gd name="T19" fmla="*/ 264 h 2546"/>
                    <a:gd name="T20" fmla="*/ 1166 w 1380"/>
                    <a:gd name="T21" fmla="*/ 182 h 2546"/>
                    <a:gd name="T22" fmla="*/ 1114 w 1380"/>
                    <a:gd name="T23" fmla="*/ 112 h 2546"/>
                    <a:gd name="T24" fmla="*/ 1048 w 1380"/>
                    <a:gd name="T25" fmla="*/ 58 h 2546"/>
                    <a:gd name="T26" fmla="*/ 972 w 1380"/>
                    <a:gd name="T27" fmla="*/ 20 h 2546"/>
                    <a:gd name="T28" fmla="*/ 886 w 1380"/>
                    <a:gd name="T29" fmla="*/ 2 h 2546"/>
                    <a:gd name="T30" fmla="*/ 526 w 1380"/>
                    <a:gd name="T31" fmla="*/ 0 h 2546"/>
                    <a:gd name="T32" fmla="*/ 438 w 1380"/>
                    <a:gd name="T33" fmla="*/ 12 h 2546"/>
                    <a:gd name="T34" fmla="*/ 356 w 1380"/>
                    <a:gd name="T35" fmla="*/ 42 h 2546"/>
                    <a:gd name="T36" fmla="*/ 286 w 1380"/>
                    <a:gd name="T37" fmla="*/ 92 h 2546"/>
                    <a:gd name="T38" fmla="*/ 230 w 1380"/>
                    <a:gd name="T39" fmla="*/ 158 h 2546"/>
                    <a:gd name="T40" fmla="*/ 190 w 1380"/>
                    <a:gd name="T41" fmla="*/ 236 h 2546"/>
                    <a:gd name="T42" fmla="*/ 4 w 1380"/>
                    <a:gd name="T43" fmla="*/ 932 h 2546"/>
                    <a:gd name="T44" fmla="*/ 2 w 1380"/>
                    <a:gd name="T45" fmla="*/ 968 h 2546"/>
                    <a:gd name="T46" fmla="*/ 10 w 1380"/>
                    <a:gd name="T47" fmla="*/ 998 h 2546"/>
                    <a:gd name="T48" fmla="*/ 44 w 1380"/>
                    <a:gd name="T49" fmla="*/ 1040 h 2546"/>
                    <a:gd name="T50" fmla="*/ 76 w 1380"/>
                    <a:gd name="T51" fmla="*/ 1052 h 2546"/>
                    <a:gd name="T52" fmla="*/ 98 w 1380"/>
                    <a:gd name="T53" fmla="*/ 1056 h 2546"/>
                    <a:gd name="T54" fmla="*/ 130 w 1380"/>
                    <a:gd name="T55" fmla="*/ 1050 h 2546"/>
                    <a:gd name="T56" fmla="*/ 168 w 1380"/>
                    <a:gd name="T57" fmla="*/ 1024 h 2546"/>
                    <a:gd name="T58" fmla="*/ 192 w 1380"/>
                    <a:gd name="T59" fmla="*/ 982 h 2546"/>
                    <a:gd name="T60" fmla="*/ 106 w 1380"/>
                    <a:gd name="T61" fmla="*/ 1486 h 2546"/>
                    <a:gd name="T62" fmla="*/ 386 w 1380"/>
                    <a:gd name="T63" fmla="*/ 2406 h 2546"/>
                    <a:gd name="T64" fmla="*/ 392 w 1380"/>
                    <a:gd name="T65" fmla="*/ 2446 h 2546"/>
                    <a:gd name="T66" fmla="*/ 410 w 1380"/>
                    <a:gd name="T67" fmla="*/ 2484 h 2546"/>
                    <a:gd name="T68" fmla="*/ 438 w 1380"/>
                    <a:gd name="T69" fmla="*/ 2514 h 2546"/>
                    <a:gd name="T70" fmla="*/ 472 w 1380"/>
                    <a:gd name="T71" fmla="*/ 2534 h 2546"/>
                    <a:gd name="T72" fmla="*/ 512 w 1380"/>
                    <a:gd name="T73" fmla="*/ 2546 h 2546"/>
                    <a:gd name="T74" fmla="*/ 528 w 1380"/>
                    <a:gd name="T75" fmla="*/ 2546 h 2546"/>
                    <a:gd name="T76" fmla="*/ 568 w 1380"/>
                    <a:gd name="T77" fmla="*/ 2540 h 2546"/>
                    <a:gd name="T78" fmla="*/ 606 w 1380"/>
                    <a:gd name="T79" fmla="*/ 2522 h 2546"/>
                    <a:gd name="T80" fmla="*/ 636 w 1380"/>
                    <a:gd name="T81" fmla="*/ 2494 h 2546"/>
                    <a:gd name="T82" fmla="*/ 656 w 1380"/>
                    <a:gd name="T83" fmla="*/ 2460 h 2546"/>
                    <a:gd name="T84" fmla="*/ 668 w 1380"/>
                    <a:gd name="T85" fmla="*/ 2420 h 2546"/>
                    <a:gd name="T86" fmla="*/ 712 w 1380"/>
                    <a:gd name="T87" fmla="*/ 1486 h 2546"/>
                    <a:gd name="T88" fmla="*/ 714 w 1380"/>
                    <a:gd name="T89" fmla="*/ 2420 h 2546"/>
                    <a:gd name="T90" fmla="*/ 724 w 1380"/>
                    <a:gd name="T91" fmla="*/ 2460 h 2546"/>
                    <a:gd name="T92" fmla="*/ 744 w 1380"/>
                    <a:gd name="T93" fmla="*/ 2494 h 2546"/>
                    <a:gd name="T94" fmla="*/ 774 w 1380"/>
                    <a:gd name="T95" fmla="*/ 2522 h 2546"/>
                    <a:gd name="T96" fmla="*/ 812 w 1380"/>
                    <a:gd name="T97" fmla="*/ 2540 h 2546"/>
                    <a:gd name="T98" fmla="*/ 854 w 1380"/>
                    <a:gd name="T99" fmla="*/ 2546 h 2546"/>
                    <a:gd name="T100" fmla="*/ 868 w 1380"/>
                    <a:gd name="T101" fmla="*/ 2546 h 2546"/>
                    <a:gd name="T102" fmla="*/ 908 w 1380"/>
                    <a:gd name="T103" fmla="*/ 2534 h 2546"/>
                    <a:gd name="T104" fmla="*/ 944 w 1380"/>
                    <a:gd name="T105" fmla="*/ 2514 h 2546"/>
                    <a:gd name="T106" fmla="*/ 970 w 1380"/>
                    <a:gd name="T107" fmla="*/ 2484 h 2546"/>
                    <a:gd name="T108" fmla="*/ 988 w 1380"/>
                    <a:gd name="T109" fmla="*/ 2446 h 2546"/>
                    <a:gd name="T110" fmla="*/ 994 w 1380"/>
                    <a:gd name="T111" fmla="*/ 2406 h 2546"/>
                    <a:gd name="T112" fmla="*/ 964 w 1380"/>
                    <a:gd name="T113" fmla="*/ 322 h 25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80" h="2546">
                      <a:moveTo>
                        <a:pt x="964" y="322"/>
                      </a:moveTo>
                      <a:lnTo>
                        <a:pt x="1012" y="322"/>
                      </a:lnTo>
                      <a:lnTo>
                        <a:pt x="1188" y="982"/>
                      </a:lnTo>
                      <a:lnTo>
                        <a:pt x="1188" y="982"/>
                      </a:lnTo>
                      <a:lnTo>
                        <a:pt x="1194" y="998"/>
                      </a:lnTo>
                      <a:lnTo>
                        <a:pt x="1202" y="1012"/>
                      </a:lnTo>
                      <a:lnTo>
                        <a:pt x="1212" y="1024"/>
                      </a:lnTo>
                      <a:lnTo>
                        <a:pt x="1224" y="1034"/>
                      </a:lnTo>
                      <a:lnTo>
                        <a:pt x="1236" y="1044"/>
                      </a:lnTo>
                      <a:lnTo>
                        <a:pt x="1250" y="1050"/>
                      </a:lnTo>
                      <a:lnTo>
                        <a:pt x="1266" y="1054"/>
                      </a:lnTo>
                      <a:lnTo>
                        <a:pt x="1282" y="1056"/>
                      </a:lnTo>
                      <a:lnTo>
                        <a:pt x="1282" y="1056"/>
                      </a:lnTo>
                      <a:lnTo>
                        <a:pt x="1282" y="1056"/>
                      </a:lnTo>
                      <a:lnTo>
                        <a:pt x="1294" y="1054"/>
                      </a:lnTo>
                      <a:lnTo>
                        <a:pt x="1306" y="1052"/>
                      </a:lnTo>
                      <a:lnTo>
                        <a:pt x="1316" y="1050"/>
                      </a:lnTo>
                      <a:lnTo>
                        <a:pt x="1326" y="1044"/>
                      </a:lnTo>
                      <a:lnTo>
                        <a:pt x="1336" y="1040"/>
                      </a:lnTo>
                      <a:lnTo>
                        <a:pt x="1344" y="1032"/>
                      </a:lnTo>
                      <a:lnTo>
                        <a:pt x="1360" y="1018"/>
                      </a:lnTo>
                      <a:lnTo>
                        <a:pt x="1370" y="998"/>
                      </a:lnTo>
                      <a:lnTo>
                        <a:pt x="1374" y="988"/>
                      </a:lnTo>
                      <a:lnTo>
                        <a:pt x="1378" y="978"/>
                      </a:lnTo>
                      <a:lnTo>
                        <a:pt x="1380" y="968"/>
                      </a:lnTo>
                      <a:lnTo>
                        <a:pt x="1380" y="956"/>
                      </a:lnTo>
                      <a:lnTo>
                        <a:pt x="1378" y="944"/>
                      </a:lnTo>
                      <a:lnTo>
                        <a:pt x="1376" y="932"/>
                      </a:lnTo>
                      <a:lnTo>
                        <a:pt x="1200" y="264"/>
                      </a:lnTo>
                      <a:lnTo>
                        <a:pt x="1200" y="264"/>
                      </a:lnTo>
                      <a:lnTo>
                        <a:pt x="1190" y="236"/>
                      </a:lnTo>
                      <a:lnTo>
                        <a:pt x="1178" y="208"/>
                      </a:lnTo>
                      <a:lnTo>
                        <a:pt x="1166" y="182"/>
                      </a:lnTo>
                      <a:lnTo>
                        <a:pt x="1150" y="158"/>
                      </a:lnTo>
                      <a:lnTo>
                        <a:pt x="1134" y="134"/>
                      </a:lnTo>
                      <a:lnTo>
                        <a:pt x="1114" y="112"/>
                      </a:lnTo>
                      <a:lnTo>
                        <a:pt x="1094" y="92"/>
                      </a:lnTo>
                      <a:lnTo>
                        <a:pt x="1072" y="74"/>
                      </a:lnTo>
                      <a:lnTo>
                        <a:pt x="1048" y="58"/>
                      </a:lnTo>
                      <a:lnTo>
                        <a:pt x="1024" y="42"/>
                      </a:lnTo>
                      <a:lnTo>
                        <a:pt x="998" y="30"/>
                      </a:lnTo>
                      <a:lnTo>
                        <a:pt x="972" y="20"/>
                      </a:lnTo>
                      <a:lnTo>
                        <a:pt x="944" y="12"/>
                      </a:lnTo>
                      <a:lnTo>
                        <a:pt x="914" y="6"/>
                      </a:lnTo>
                      <a:lnTo>
                        <a:pt x="886" y="2"/>
                      </a:lnTo>
                      <a:lnTo>
                        <a:pt x="856" y="0"/>
                      </a:lnTo>
                      <a:lnTo>
                        <a:pt x="526" y="0"/>
                      </a:lnTo>
                      <a:lnTo>
                        <a:pt x="526" y="0"/>
                      </a:lnTo>
                      <a:lnTo>
                        <a:pt x="496" y="2"/>
                      </a:lnTo>
                      <a:lnTo>
                        <a:pt x="466" y="6"/>
                      </a:lnTo>
                      <a:lnTo>
                        <a:pt x="438" y="12"/>
                      </a:lnTo>
                      <a:lnTo>
                        <a:pt x="410" y="20"/>
                      </a:lnTo>
                      <a:lnTo>
                        <a:pt x="382" y="30"/>
                      </a:lnTo>
                      <a:lnTo>
                        <a:pt x="356" y="42"/>
                      </a:lnTo>
                      <a:lnTo>
                        <a:pt x="332" y="58"/>
                      </a:lnTo>
                      <a:lnTo>
                        <a:pt x="308" y="74"/>
                      </a:lnTo>
                      <a:lnTo>
                        <a:pt x="286" y="92"/>
                      </a:lnTo>
                      <a:lnTo>
                        <a:pt x="266" y="112"/>
                      </a:lnTo>
                      <a:lnTo>
                        <a:pt x="246" y="134"/>
                      </a:lnTo>
                      <a:lnTo>
                        <a:pt x="230" y="158"/>
                      </a:lnTo>
                      <a:lnTo>
                        <a:pt x="214" y="182"/>
                      </a:lnTo>
                      <a:lnTo>
                        <a:pt x="202" y="208"/>
                      </a:lnTo>
                      <a:lnTo>
                        <a:pt x="190" y="236"/>
                      </a:lnTo>
                      <a:lnTo>
                        <a:pt x="182" y="264"/>
                      </a:lnTo>
                      <a:lnTo>
                        <a:pt x="4" y="932"/>
                      </a:lnTo>
                      <a:lnTo>
                        <a:pt x="4" y="932"/>
                      </a:lnTo>
                      <a:lnTo>
                        <a:pt x="2" y="944"/>
                      </a:lnTo>
                      <a:lnTo>
                        <a:pt x="0" y="956"/>
                      </a:lnTo>
                      <a:lnTo>
                        <a:pt x="2" y="968"/>
                      </a:lnTo>
                      <a:lnTo>
                        <a:pt x="2" y="978"/>
                      </a:lnTo>
                      <a:lnTo>
                        <a:pt x="6" y="988"/>
                      </a:lnTo>
                      <a:lnTo>
                        <a:pt x="10" y="998"/>
                      </a:lnTo>
                      <a:lnTo>
                        <a:pt x="20" y="1018"/>
                      </a:lnTo>
                      <a:lnTo>
                        <a:pt x="36" y="1032"/>
                      </a:lnTo>
                      <a:lnTo>
                        <a:pt x="44" y="1040"/>
                      </a:lnTo>
                      <a:lnTo>
                        <a:pt x="54" y="1044"/>
                      </a:lnTo>
                      <a:lnTo>
                        <a:pt x="64" y="1050"/>
                      </a:lnTo>
                      <a:lnTo>
                        <a:pt x="76" y="1052"/>
                      </a:lnTo>
                      <a:lnTo>
                        <a:pt x="86" y="1054"/>
                      </a:lnTo>
                      <a:lnTo>
                        <a:pt x="98" y="1056"/>
                      </a:lnTo>
                      <a:lnTo>
                        <a:pt x="98" y="1056"/>
                      </a:lnTo>
                      <a:lnTo>
                        <a:pt x="98" y="1056"/>
                      </a:lnTo>
                      <a:lnTo>
                        <a:pt x="114" y="1054"/>
                      </a:lnTo>
                      <a:lnTo>
                        <a:pt x="130" y="1050"/>
                      </a:lnTo>
                      <a:lnTo>
                        <a:pt x="144" y="1044"/>
                      </a:lnTo>
                      <a:lnTo>
                        <a:pt x="158" y="1034"/>
                      </a:lnTo>
                      <a:lnTo>
                        <a:pt x="168" y="1024"/>
                      </a:lnTo>
                      <a:lnTo>
                        <a:pt x="178" y="1012"/>
                      </a:lnTo>
                      <a:lnTo>
                        <a:pt x="186" y="998"/>
                      </a:lnTo>
                      <a:lnTo>
                        <a:pt x="192" y="982"/>
                      </a:lnTo>
                      <a:lnTo>
                        <a:pt x="368" y="322"/>
                      </a:lnTo>
                      <a:lnTo>
                        <a:pt x="416" y="322"/>
                      </a:lnTo>
                      <a:lnTo>
                        <a:pt x="106" y="1486"/>
                      </a:lnTo>
                      <a:lnTo>
                        <a:pt x="386" y="1486"/>
                      </a:lnTo>
                      <a:lnTo>
                        <a:pt x="386" y="2406"/>
                      </a:lnTo>
                      <a:lnTo>
                        <a:pt x="386" y="2406"/>
                      </a:lnTo>
                      <a:lnTo>
                        <a:pt x="386" y="2420"/>
                      </a:lnTo>
                      <a:lnTo>
                        <a:pt x="388" y="2434"/>
                      </a:lnTo>
                      <a:lnTo>
                        <a:pt x="392" y="2446"/>
                      </a:lnTo>
                      <a:lnTo>
                        <a:pt x="398" y="2460"/>
                      </a:lnTo>
                      <a:lnTo>
                        <a:pt x="404" y="2472"/>
                      </a:lnTo>
                      <a:lnTo>
                        <a:pt x="410" y="2484"/>
                      </a:lnTo>
                      <a:lnTo>
                        <a:pt x="418" y="2494"/>
                      </a:lnTo>
                      <a:lnTo>
                        <a:pt x="428" y="2504"/>
                      </a:lnTo>
                      <a:lnTo>
                        <a:pt x="438" y="2514"/>
                      </a:lnTo>
                      <a:lnTo>
                        <a:pt x="448" y="2522"/>
                      </a:lnTo>
                      <a:lnTo>
                        <a:pt x="460" y="2528"/>
                      </a:lnTo>
                      <a:lnTo>
                        <a:pt x="472" y="2534"/>
                      </a:lnTo>
                      <a:lnTo>
                        <a:pt x="486" y="2540"/>
                      </a:lnTo>
                      <a:lnTo>
                        <a:pt x="498" y="2544"/>
                      </a:lnTo>
                      <a:lnTo>
                        <a:pt x="512" y="2546"/>
                      </a:lnTo>
                      <a:lnTo>
                        <a:pt x="528" y="2546"/>
                      </a:lnTo>
                      <a:lnTo>
                        <a:pt x="528" y="2546"/>
                      </a:lnTo>
                      <a:lnTo>
                        <a:pt x="528" y="2546"/>
                      </a:lnTo>
                      <a:lnTo>
                        <a:pt x="542" y="2546"/>
                      </a:lnTo>
                      <a:lnTo>
                        <a:pt x="556" y="2544"/>
                      </a:lnTo>
                      <a:lnTo>
                        <a:pt x="568" y="2540"/>
                      </a:lnTo>
                      <a:lnTo>
                        <a:pt x="582" y="2534"/>
                      </a:lnTo>
                      <a:lnTo>
                        <a:pt x="594" y="2528"/>
                      </a:lnTo>
                      <a:lnTo>
                        <a:pt x="606" y="2522"/>
                      </a:lnTo>
                      <a:lnTo>
                        <a:pt x="616" y="2514"/>
                      </a:lnTo>
                      <a:lnTo>
                        <a:pt x="626" y="2504"/>
                      </a:lnTo>
                      <a:lnTo>
                        <a:pt x="636" y="2494"/>
                      </a:lnTo>
                      <a:lnTo>
                        <a:pt x="644" y="2484"/>
                      </a:lnTo>
                      <a:lnTo>
                        <a:pt x="650" y="2472"/>
                      </a:lnTo>
                      <a:lnTo>
                        <a:pt x="656" y="2460"/>
                      </a:lnTo>
                      <a:lnTo>
                        <a:pt x="662" y="2446"/>
                      </a:lnTo>
                      <a:lnTo>
                        <a:pt x="666" y="2434"/>
                      </a:lnTo>
                      <a:lnTo>
                        <a:pt x="668" y="2420"/>
                      </a:lnTo>
                      <a:lnTo>
                        <a:pt x="668" y="2406"/>
                      </a:lnTo>
                      <a:lnTo>
                        <a:pt x="668" y="1486"/>
                      </a:lnTo>
                      <a:lnTo>
                        <a:pt x="712" y="1486"/>
                      </a:lnTo>
                      <a:lnTo>
                        <a:pt x="712" y="2406"/>
                      </a:lnTo>
                      <a:lnTo>
                        <a:pt x="712" y="2406"/>
                      </a:lnTo>
                      <a:lnTo>
                        <a:pt x="714" y="2420"/>
                      </a:lnTo>
                      <a:lnTo>
                        <a:pt x="716" y="2434"/>
                      </a:lnTo>
                      <a:lnTo>
                        <a:pt x="718" y="2446"/>
                      </a:lnTo>
                      <a:lnTo>
                        <a:pt x="724" y="2460"/>
                      </a:lnTo>
                      <a:lnTo>
                        <a:pt x="730" y="2472"/>
                      </a:lnTo>
                      <a:lnTo>
                        <a:pt x="736" y="2484"/>
                      </a:lnTo>
                      <a:lnTo>
                        <a:pt x="744" y="2494"/>
                      </a:lnTo>
                      <a:lnTo>
                        <a:pt x="754" y="2504"/>
                      </a:lnTo>
                      <a:lnTo>
                        <a:pt x="764" y="2514"/>
                      </a:lnTo>
                      <a:lnTo>
                        <a:pt x="774" y="2522"/>
                      </a:lnTo>
                      <a:lnTo>
                        <a:pt x="786" y="2528"/>
                      </a:lnTo>
                      <a:lnTo>
                        <a:pt x="798" y="2534"/>
                      </a:lnTo>
                      <a:lnTo>
                        <a:pt x="812" y="2540"/>
                      </a:lnTo>
                      <a:lnTo>
                        <a:pt x="824" y="2544"/>
                      </a:lnTo>
                      <a:lnTo>
                        <a:pt x="838" y="2546"/>
                      </a:lnTo>
                      <a:lnTo>
                        <a:pt x="854" y="2546"/>
                      </a:lnTo>
                      <a:lnTo>
                        <a:pt x="854" y="2546"/>
                      </a:lnTo>
                      <a:lnTo>
                        <a:pt x="854" y="2546"/>
                      </a:lnTo>
                      <a:lnTo>
                        <a:pt x="868" y="2546"/>
                      </a:lnTo>
                      <a:lnTo>
                        <a:pt x="882" y="2544"/>
                      </a:lnTo>
                      <a:lnTo>
                        <a:pt x="896" y="2540"/>
                      </a:lnTo>
                      <a:lnTo>
                        <a:pt x="908" y="2534"/>
                      </a:lnTo>
                      <a:lnTo>
                        <a:pt x="920" y="2528"/>
                      </a:lnTo>
                      <a:lnTo>
                        <a:pt x="932" y="2522"/>
                      </a:lnTo>
                      <a:lnTo>
                        <a:pt x="944" y="2514"/>
                      </a:lnTo>
                      <a:lnTo>
                        <a:pt x="954" y="2504"/>
                      </a:lnTo>
                      <a:lnTo>
                        <a:pt x="962" y="2494"/>
                      </a:lnTo>
                      <a:lnTo>
                        <a:pt x="970" y="2484"/>
                      </a:lnTo>
                      <a:lnTo>
                        <a:pt x="978" y="2472"/>
                      </a:lnTo>
                      <a:lnTo>
                        <a:pt x="984" y="2460"/>
                      </a:lnTo>
                      <a:lnTo>
                        <a:pt x="988" y="2446"/>
                      </a:lnTo>
                      <a:lnTo>
                        <a:pt x="992" y="2434"/>
                      </a:lnTo>
                      <a:lnTo>
                        <a:pt x="994" y="2420"/>
                      </a:lnTo>
                      <a:lnTo>
                        <a:pt x="994" y="2406"/>
                      </a:lnTo>
                      <a:lnTo>
                        <a:pt x="994" y="1486"/>
                      </a:lnTo>
                      <a:lnTo>
                        <a:pt x="1274" y="1486"/>
                      </a:lnTo>
                      <a:lnTo>
                        <a:pt x="964" y="322"/>
                      </a:lnTo>
                      <a:close/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latin typeface="+mn-ea"/>
                  </a:endParaRPr>
                </a:p>
              </p:txBody>
            </p:sp>
          </p:grpSp>
        </p:grpSp>
      </p:grpSp>
      <p:grpSp>
        <p:nvGrpSpPr>
          <p:cNvPr id="130" name="组合 129"/>
          <p:cNvGrpSpPr/>
          <p:nvPr/>
        </p:nvGrpSpPr>
        <p:grpSpPr>
          <a:xfrm>
            <a:off x="2028346" y="2642661"/>
            <a:ext cx="8137666" cy="1675343"/>
            <a:chOff x="1520861" y="2058193"/>
            <a:chExt cx="6104044" cy="1256507"/>
          </a:xfrm>
          <a:solidFill>
            <a:schemeClr val="accent4"/>
          </a:solidFill>
        </p:grpSpPr>
        <p:grpSp>
          <p:nvGrpSpPr>
            <p:cNvPr id="131" name="组合 130"/>
            <p:cNvGrpSpPr/>
            <p:nvPr/>
          </p:nvGrpSpPr>
          <p:grpSpPr>
            <a:xfrm>
              <a:off x="1520861" y="2058193"/>
              <a:ext cx="229059" cy="1256507"/>
              <a:chOff x="1520861" y="2058193"/>
              <a:chExt cx="229059" cy="1256507"/>
            </a:xfrm>
            <a:grpFill/>
          </p:grpSpPr>
          <p:grpSp>
            <p:nvGrpSpPr>
              <p:cNvPr id="139" name="组合 138"/>
              <p:cNvGrpSpPr/>
              <p:nvPr/>
            </p:nvGrpSpPr>
            <p:grpSpPr>
              <a:xfrm>
                <a:off x="1535677" y="2058193"/>
                <a:ext cx="200079" cy="513557"/>
                <a:chOff x="-4098925" y="69850"/>
                <a:chExt cx="1949450" cy="5003800"/>
              </a:xfrm>
              <a:grpFill/>
            </p:grpSpPr>
            <p:sp>
              <p:nvSpPr>
                <p:cNvPr id="143" name="Freeform 5"/>
                <p:cNvSpPr/>
                <p:nvPr/>
              </p:nvSpPr>
              <p:spPr bwMode="auto">
                <a:xfrm>
                  <a:off x="-3514725" y="69850"/>
                  <a:ext cx="774700" cy="771525"/>
                </a:xfrm>
                <a:custGeom>
                  <a:avLst/>
                  <a:gdLst>
                    <a:gd name="T0" fmla="*/ 488 w 488"/>
                    <a:gd name="T1" fmla="*/ 242 h 486"/>
                    <a:gd name="T2" fmla="*/ 482 w 488"/>
                    <a:gd name="T3" fmla="*/ 292 h 486"/>
                    <a:gd name="T4" fmla="*/ 468 w 488"/>
                    <a:gd name="T5" fmla="*/ 338 h 486"/>
                    <a:gd name="T6" fmla="*/ 446 w 488"/>
                    <a:gd name="T7" fmla="*/ 378 h 486"/>
                    <a:gd name="T8" fmla="*/ 416 w 488"/>
                    <a:gd name="T9" fmla="*/ 414 h 486"/>
                    <a:gd name="T10" fmla="*/ 380 w 488"/>
                    <a:gd name="T11" fmla="*/ 444 h 486"/>
                    <a:gd name="T12" fmla="*/ 338 w 488"/>
                    <a:gd name="T13" fmla="*/ 466 h 486"/>
                    <a:gd name="T14" fmla="*/ 292 w 488"/>
                    <a:gd name="T15" fmla="*/ 482 h 486"/>
                    <a:gd name="T16" fmla="*/ 244 w 488"/>
                    <a:gd name="T17" fmla="*/ 486 h 486"/>
                    <a:gd name="T18" fmla="*/ 220 w 488"/>
                    <a:gd name="T19" fmla="*/ 484 h 486"/>
                    <a:gd name="T20" fmla="*/ 172 w 488"/>
                    <a:gd name="T21" fmla="*/ 476 h 486"/>
                    <a:gd name="T22" fmla="*/ 128 w 488"/>
                    <a:gd name="T23" fmla="*/ 456 h 486"/>
                    <a:gd name="T24" fmla="*/ 90 w 488"/>
                    <a:gd name="T25" fmla="*/ 430 h 486"/>
                    <a:gd name="T26" fmla="*/ 56 w 488"/>
                    <a:gd name="T27" fmla="*/ 398 h 486"/>
                    <a:gd name="T28" fmla="*/ 30 w 488"/>
                    <a:gd name="T29" fmla="*/ 358 h 486"/>
                    <a:gd name="T30" fmla="*/ 12 w 488"/>
                    <a:gd name="T31" fmla="*/ 316 h 486"/>
                    <a:gd name="T32" fmla="*/ 2 w 488"/>
                    <a:gd name="T33" fmla="*/ 268 h 486"/>
                    <a:gd name="T34" fmla="*/ 0 w 488"/>
                    <a:gd name="T35" fmla="*/ 242 h 486"/>
                    <a:gd name="T36" fmla="*/ 6 w 488"/>
                    <a:gd name="T37" fmla="*/ 194 h 486"/>
                    <a:gd name="T38" fmla="*/ 20 w 488"/>
                    <a:gd name="T39" fmla="*/ 148 h 486"/>
                    <a:gd name="T40" fmla="*/ 42 w 488"/>
                    <a:gd name="T41" fmla="*/ 106 h 486"/>
                    <a:gd name="T42" fmla="*/ 72 w 488"/>
                    <a:gd name="T43" fmla="*/ 70 h 486"/>
                    <a:gd name="T44" fmla="*/ 108 w 488"/>
                    <a:gd name="T45" fmla="*/ 42 h 486"/>
                    <a:gd name="T46" fmla="*/ 150 w 488"/>
                    <a:gd name="T47" fmla="*/ 18 h 486"/>
                    <a:gd name="T48" fmla="*/ 194 w 488"/>
                    <a:gd name="T49" fmla="*/ 4 h 486"/>
                    <a:gd name="T50" fmla="*/ 244 w 488"/>
                    <a:gd name="T51" fmla="*/ 0 h 486"/>
                    <a:gd name="T52" fmla="*/ 268 w 488"/>
                    <a:gd name="T53" fmla="*/ 0 h 486"/>
                    <a:gd name="T54" fmla="*/ 316 w 488"/>
                    <a:gd name="T55" fmla="*/ 10 h 486"/>
                    <a:gd name="T56" fmla="*/ 360 w 488"/>
                    <a:gd name="T57" fmla="*/ 30 h 486"/>
                    <a:gd name="T58" fmla="*/ 398 w 488"/>
                    <a:gd name="T59" fmla="*/ 56 h 486"/>
                    <a:gd name="T60" fmla="*/ 432 w 488"/>
                    <a:gd name="T61" fmla="*/ 88 h 486"/>
                    <a:gd name="T62" fmla="*/ 458 w 488"/>
                    <a:gd name="T63" fmla="*/ 126 h 486"/>
                    <a:gd name="T64" fmla="*/ 476 w 488"/>
                    <a:gd name="T65" fmla="*/ 170 h 486"/>
                    <a:gd name="T66" fmla="*/ 486 w 488"/>
                    <a:gd name="T67" fmla="*/ 218 h 486"/>
                    <a:gd name="T68" fmla="*/ 488 w 488"/>
                    <a:gd name="T69" fmla="*/ 242 h 4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88" h="486">
                      <a:moveTo>
                        <a:pt x="488" y="242"/>
                      </a:moveTo>
                      <a:lnTo>
                        <a:pt x="488" y="242"/>
                      </a:lnTo>
                      <a:lnTo>
                        <a:pt x="486" y="268"/>
                      </a:lnTo>
                      <a:lnTo>
                        <a:pt x="482" y="292"/>
                      </a:lnTo>
                      <a:lnTo>
                        <a:pt x="476" y="316"/>
                      </a:lnTo>
                      <a:lnTo>
                        <a:pt x="468" y="338"/>
                      </a:lnTo>
                      <a:lnTo>
                        <a:pt x="458" y="358"/>
                      </a:lnTo>
                      <a:lnTo>
                        <a:pt x="446" y="378"/>
                      </a:lnTo>
                      <a:lnTo>
                        <a:pt x="432" y="398"/>
                      </a:lnTo>
                      <a:lnTo>
                        <a:pt x="416" y="414"/>
                      </a:lnTo>
                      <a:lnTo>
                        <a:pt x="398" y="430"/>
                      </a:lnTo>
                      <a:lnTo>
                        <a:pt x="380" y="444"/>
                      </a:lnTo>
                      <a:lnTo>
                        <a:pt x="360" y="456"/>
                      </a:lnTo>
                      <a:lnTo>
                        <a:pt x="338" y="466"/>
                      </a:lnTo>
                      <a:lnTo>
                        <a:pt x="316" y="476"/>
                      </a:lnTo>
                      <a:lnTo>
                        <a:pt x="292" y="482"/>
                      </a:lnTo>
                      <a:lnTo>
                        <a:pt x="268" y="484"/>
                      </a:lnTo>
                      <a:lnTo>
                        <a:pt x="244" y="486"/>
                      </a:lnTo>
                      <a:lnTo>
                        <a:pt x="244" y="486"/>
                      </a:lnTo>
                      <a:lnTo>
                        <a:pt x="220" y="484"/>
                      </a:lnTo>
                      <a:lnTo>
                        <a:pt x="194" y="482"/>
                      </a:lnTo>
                      <a:lnTo>
                        <a:pt x="172" y="476"/>
                      </a:lnTo>
                      <a:lnTo>
                        <a:pt x="150" y="466"/>
                      </a:lnTo>
                      <a:lnTo>
                        <a:pt x="128" y="456"/>
                      </a:lnTo>
                      <a:lnTo>
                        <a:pt x="108" y="444"/>
                      </a:lnTo>
                      <a:lnTo>
                        <a:pt x="90" y="430"/>
                      </a:lnTo>
                      <a:lnTo>
                        <a:pt x="72" y="414"/>
                      </a:lnTo>
                      <a:lnTo>
                        <a:pt x="56" y="398"/>
                      </a:lnTo>
                      <a:lnTo>
                        <a:pt x="42" y="378"/>
                      </a:lnTo>
                      <a:lnTo>
                        <a:pt x="30" y="358"/>
                      </a:lnTo>
                      <a:lnTo>
                        <a:pt x="20" y="338"/>
                      </a:lnTo>
                      <a:lnTo>
                        <a:pt x="12" y="316"/>
                      </a:lnTo>
                      <a:lnTo>
                        <a:pt x="6" y="292"/>
                      </a:lnTo>
                      <a:lnTo>
                        <a:pt x="2" y="268"/>
                      </a:lnTo>
                      <a:lnTo>
                        <a:pt x="0" y="242"/>
                      </a:lnTo>
                      <a:lnTo>
                        <a:pt x="0" y="242"/>
                      </a:lnTo>
                      <a:lnTo>
                        <a:pt x="2" y="218"/>
                      </a:lnTo>
                      <a:lnTo>
                        <a:pt x="6" y="194"/>
                      </a:lnTo>
                      <a:lnTo>
                        <a:pt x="12" y="170"/>
                      </a:lnTo>
                      <a:lnTo>
                        <a:pt x="20" y="148"/>
                      </a:lnTo>
                      <a:lnTo>
                        <a:pt x="30" y="126"/>
                      </a:lnTo>
                      <a:lnTo>
                        <a:pt x="42" y="106"/>
                      </a:lnTo>
                      <a:lnTo>
                        <a:pt x="56" y="88"/>
                      </a:lnTo>
                      <a:lnTo>
                        <a:pt x="72" y="70"/>
                      </a:lnTo>
                      <a:lnTo>
                        <a:pt x="90" y="56"/>
                      </a:lnTo>
                      <a:lnTo>
                        <a:pt x="108" y="42"/>
                      </a:lnTo>
                      <a:lnTo>
                        <a:pt x="128" y="30"/>
                      </a:lnTo>
                      <a:lnTo>
                        <a:pt x="150" y="18"/>
                      </a:lnTo>
                      <a:lnTo>
                        <a:pt x="172" y="10"/>
                      </a:lnTo>
                      <a:lnTo>
                        <a:pt x="194" y="4"/>
                      </a:lnTo>
                      <a:lnTo>
                        <a:pt x="220" y="0"/>
                      </a:lnTo>
                      <a:lnTo>
                        <a:pt x="244" y="0"/>
                      </a:lnTo>
                      <a:lnTo>
                        <a:pt x="244" y="0"/>
                      </a:lnTo>
                      <a:lnTo>
                        <a:pt x="268" y="0"/>
                      </a:lnTo>
                      <a:lnTo>
                        <a:pt x="292" y="4"/>
                      </a:lnTo>
                      <a:lnTo>
                        <a:pt x="316" y="10"/>
                      </a:lnTo>
                      <a:lnTo>
                        <a:pt x="338" y="18"/>
                      </a:lnTo>
                      <a:lnTo>
                        <a:pt x="360" y="30"/>
                      </a:lnTo>
                      <a:lnTo>
                        <a:pt x="380" y="42"/>
                      </a:lnTo>
                      <a:lnTo>
                        <a:pt x="398" y="56"/>
                      </a:lnTo>
                      <a:lnTo>
                        <a:pt x="416" y="70"/>
                      </a:lnTo>
                      <a:lnTo>
                        <a:pt x="432" y="88"/>
                      </a:lnTo>
                      <a:lnTo>
                        <a:pt x="446" y="106"/>
                      </a:lnTo>
                      <a:lnTo>
                        <a:pt x="458" y="126"/>
                      </a:lnTo>
                      <a:lnTo>
                        <a:pt x="468" y="148"/>
                      </a:lnTo>
                      <a:lnTo>
                        <a:pt x="476" y="170"/>
                      </a:lnTo>
                      <a:lnTo>
                        <a:pt x="482" y="194"/>
                      </a:lnTo>
                      <a:lnTo>
                        <a:pt x="486" y="218"/>
                      </a:lnTo>
                      <a:lnTo>
                        <a:pt x="488" y="242"/>
                      </a:lnTo>
                      <a:lnTo>
                        <a:pt x="488" y="24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 baseline="-25000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+mn-ea"/>
                  </a:endParaRPr>
                </a:p>
              </p:txBody>
            </p:sp>
            <p:sp>
              <p:nvSpPr>
                <p:cNvPr id="144" name="Freeform 6"/>
                <p:cNvSpPr/>
                <p:nvPr/>
              </p:nvSpPr>
              <p:spPr bwMode="auto">
                <a:xfrm>
                  <a:off x="-4098925" y="923925"/>
                  <a:ext cx="1949450" cy="4149725"/>
                </a:xfrm>
                <a:custGeom>
                  <a:avLst/>
                  <a:gdLst>
                    <a:gd name="T0" fmla="*/ 1228 w 1228"/>
                    <a:gd name="T1" fmla="*/ 260 h 2614"/>
                    <a:gd name="T2" fmla="*/ 1218 w 1228"/>
                    <a:gd name="T3" fmla="*/ 182 h 2614"/>
                    <a:gd name="T4" fmla="*/ 1184 w 1228"/>
                    <a:gd name="T5" fmla="*/ 114 h 2614"/>
                    <a:gd name="T6" fmla="*/ 1134 w 1228"/>
                    <a:gd name="T7" fmla="*/ 58 h 2614"/>
                    <a:gd name="T8" fmla="*/ 1070 w 1228"/>
                    <a:gd name="T9" fmla="*/ 20 h 2614"/>
                    <a:gd name="T10" fmla="*/ 994 w 1228"/>
                    <a:gd name="T11" fmla="*/ 0 h 2614"/>
                    <a:gd name="T12" fmla="*/ 788 w 1228"/>
                    <a:gd name="T13" fmla="*/ 0 h 2614"/>
                    <a:gd name="T14" fmla="*/ 768 w 1228"/>
                    <a:gd name="T15" fmla="*/ 158 h 2614"/>
                    <a:gd name="T16" fmla="*/ 724 w 1228"/>
                    <a:gd name="T17" fmla="*/ 334 h 2614"/>
                    <a:gd name="T18" fmla="*/ 692 w 1228"/>
                    <a:gd name="T19" fmla="*/ 356 h 2614"/>
                    <a:gd name="T20" fmla="*/ 658 w 1228"/>
                    <a:gd name="T21" fmla="*/ 244 h 2614"/>
                    <a:gd name="T22" fmla="*/ 674 w 1228"/>
                    <a:gd name="T23" fmla="*/ 128 h 2614"/>
                    <a:gd name="T24" fmla="*/ 600 w 1228"/>
                    <a:gd name="T25" fmla="*/ 172 h 2614"/>
                    <a:gd name="T26" fmla="*/ 570 w 1228"/>
                    <a:gd name="T27" fmla="*/ 244 h 2614"/>
                    <a:gd name="T28" fmla="*/ 536 w 1228"/>
                    <a:gd name="T29" fmla="*/ 356 h 2614"/>
                    <a:gd name="T30" fmla="*/ 506 w 1228"/>
                    <a:gd name="T31" fmla="*/ 334 h 2614"/>
                    <a:gd name="T32" fmla="*/ 462 w 1228"/>
                    <a:gd name="T33" fmla="*/ 158 h 2614"/>
                    <a:gd name="T34" fmla="*/ 442 w 1228"/>
                    <a:gd name="T35" fmla="*/ 0 h 2614"/>
                    <a:gd name="T36" fmla="*/ 234 w 1228"/>
                    <a:gd name="T37" fmla="*/ 0 h 2614"/>
                    <a:gd name="T38" fmla="*/ 160 w 1228"/>
                    <a:gd name="T39" fmla="*/ 20 h 2614"/>
                    <a:gd name="T40" fmla="*/ 96 w 1228"/>
                    <a:gd name="T41" fmla="*/ 58 h 2614"/>
                    <a:gd name="T42" fmla="*/ 44 w 1228"/>
                    <a:gd name="T43" fmla="*/ 114 h 2614"/>
                    <a:gd name="T44" fmla="*/ 12 w 1228"/>
                    <a:gd name="T45" fmla="*/ 182 h 2614"/>
                    <a:gd name="T46" fmla="*/ 0 w 1228"/>
                    <a:gd name="T47" fmla="*/ 260 h 2614"/>
                    <a:gd name="T48" fmla="*/ 2 w 1228"/>
                    <a:gd name="T49" fmla="*/ 1190 h 2614"/>
                    <a:gd name="T50" fmla="*/ 28 w 1228"/>
                    <a:gd name="T51" fmla="*/ 1242 h 2614"/>
                    <a:gd name="T52" fmla="*/ 78 w 1228"/>
                    <a:gd name="T53" fmla="*/ 1272 h 2614"/>
                    <a:gd name="T54" fmla="*/ 118 w 1228"/>
                    <a:gd name="T55" fmla="*/ 1272 h 2614"/>
                    <a:gd name="T56" fmla="*/ 170 w 1228"/>
                    <a:gd name="T57" fmla="*/ 1246 h 2614"/>
                    <a:gd name="T58" fmla="*/ 198 w 1228"/>
                    <a:gd name="T59" fmla="*/ 1194 h 2614"/>
                    <a:gd name="T60" fmla="*/ 298 w 1228"/>
                    <a:gd name="T61" fmla="*/ 408 h 2614"/>
                    <a:gd name="T62" fmla="*/ 298 w 1228"/>
                    <a:gd name="T63" fmla="*/ 2502 h 2614"/>
                    <a:gd name="T64" fmla="*/ 306 w 1228"/>
                    <a:gd name="T65" fmla="*/ 2538 h 2614"/>
                    <a:gd name="T66" fmla="*/ 352 w 1228"/>
                    <a:gd name="T67" fmla="*/ 2594 h 2614"/>
                    <a:gd name="T68" fmla="*/ 398 w 1228"/>
                    <a:gd name="T69" fmla="*/ 2612 h 2614"/>
                    <a:gd name="T70" fmla="*/ 446 w 1228"/>
                    <a:gd name="T71" fmla="*/ 2614 h 2614"/>
                    <a:gd name="T72" fmla="*/ 472 w 1228"/>
                    <a:gd name="T73" fmla="*/ 2612 h 2614"/>
                    <a:gd name="T74" fmla="*/ 516 w 1228"/>
                    <a:gd name="T75" fmla="*/ 2594 h 2614"/>
                    <a:gd name="T76" fmla="*/ 562 w 1228"/>
                    <a:gd name="T77" fmla="*/ 2538 h 2614"/>
                    <a:gd name="T78" fmla="*/ 572 w 1228"/>
                    <a:gd name="T79" fmla="*/ 2502 h 2614"/>
                    <a:gd name="T80" fmla="*/ 682 w 1228"/>
                    <a:gd name="T81" fmla="*/ 1274 h 2614"/>
                    <a:gd name="T82" fmla="*/ 682 w 1228"/>
                    <a:gd name="T83" fmla="*/ 2502 h 2614"/>
                    <a:gd name="T84" fmla="*/ 690 w 1228"/>
                    <a:gd name="T85" fmla="*/ 2538 h 2614"/>
                    <a:gd name="T86" fmla="*/ 736 w 1228"/>
                    <a:gd name="T87" fmla="*/ 2594 h 2614"/>
                    <a:gd name="T88" fmla="*/ 782 w 1228"/>
                    <a:gd name="T89" fmla="*/ 2612 h 2614"/>
                    <a:gd name="T90" fmla="*/ 806 w 1228"/>
                    <a:gd name="T91" fmla="*/ 2614 h 2614"/>
                    <a:gd name="T92" fmla="*/ 832 w 1228"/>
                    <a:gd name="T93" fmla="*/ 2612 h 2614"/>
                    <a:gd name="T94" fmla="*/ 876 w 1228"/>
                    <a:gd name="T95" fmla="*/ 2594 h 2614"/>
                    <a:gd name="T96" fmla="*/ 922 w 1228"/>
                    <a:gd name="T97" fmla="*/ 2538 h 2614"/>
                    <a:gd name="T98" fmla="*/ 932 w 1228"/>
                    <a:gd name="T99" fmla="*/ 2502 h 2614"/>
                    <a:gd name="T100" fmla="*/ 1030 w 1228"/>
                    <a:gd name="T101" fmla="*/ 408 h 2614"/>
                    <a:gd name="T102" fmla="*/ 1032 w 1228"/>
                    <a:gd name="T103" fmla="*/ 1194 h 2614"/>
                    <a:gd name="T104" fmla="*/ 1058 w 1228"/>
                    <a:gd name="T105" fmla="*/ 1244 h 2614"/>
                    <a:gd name="T106" fmla="*/ 1108 w 1228"/>
                    <a:gd name="T107" fmla="*/ 1272 h 2614"/>
                    <a:gd name="T108" fmla="*/ 1128 w 1228"/>
                    <a:gd name="T109" fmla="*/ 1274 h 2614"/>
                    <a:gd name="T110" fmla="*/ 1184 w 1228"/>
                    <a:gd name="T111" fmla="*/ 1256 h 2614"/>
                    <a:gd name="T112" fmla="*/ 1220 w 1228"/>
                    <a:gd name="T113" fmla="*/ 1212 h 2614"/>
                    <a:gd name="T114" fmla="*/ 1228 w 1228"/>
                    <a:gd name="T115" fmla="*/ 1174 h 26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228" h="2614">
                      <a:moveTo>
                        <a:pt x="1228" y="1174"/>
                      </a:moveTo>
                      <a:lnTo>
                        <a:pt x="1228" y="260"/>
                      </a:lnTo>
                      <a:lnTo>
                        <a:pt x="1228" y="260"/>
                      </a:lnTo>
                      <a:lnTo>
                        <a:pt x="1228" y="232"/>
                      </a:lnTo>
                      <a:lnTo>
                        <a:pt x="1224" y="208"/>
                      </a:lnTo>
                      <a:lnTo>
                        <a:pt x="1218" y="182"/>
                      </a:lnTo>
                      <a:lnTo>
                        <a:pt x="1208" y="158"/>
                      </a:lnTo>
                      <a:lnTo>
                        <a:pt x="1198" y="136"/>
                      </a:lnTo>
                      <a:lnTo>
                        <a:pt x="1184" y="114"/>
                      </a:lnTo>
                      <a:lnTo>
                        <a:pt x="1170" y="94"/>
                      </a:lnTo>
                      <a:lnTo>
                        <a:pt x="1152" y="76"/>
                      </a:lnTo>
                      <a:lnTo>
                        <a:pt x="1134" y="58"/>
                      </a:lnTo>
                      <a:lnTo>
                        <a:pt x="1114" y="44"/>
                      </a:lnTo>
                      <a:lnTo>
                        <a:pt x="1092" y="30"/>
                      </a:lnTo>
                      <a:lnTo>
                        <a:pt x="1070" y="20"/>
                      </a:lnTo>
                      <a:lnTo>
                        <a:pt x="1046" y="10"/>
                      </a:lnTo>
                      <a:lnTo>
                        <a:pt x="1020" y="4"/>
                      </a:lnTo>
                      <a:lnTo>
                        <a:pt x="994" y="0"/>
                      </a:lnTo>
                      <a:lnTo>
                        <a:pt x="968" y="0"/>
                      </a:lnTo>
                      <a:lnTo>
                        <a:pt x="788" y="0"/>
                      </a:lnTo>
                      <a:lnTo>
                        <a:pt x="788" y="0"/>
                      </a:lnTo>
                      <a:lnTo>
                        <a:pt x="782" y="64"/>
                      </a:lnTo>
                      <a:lnTo>
                        <a:pt x="776" y="108"/>
                      </a:lnTo>
                      <a:lnTo>
                        <a:pt x="768" y="158"/>
                      </a:lnTo>
                      <a:lnTo>
                        <a:pt x="756" y="214"/>
                      </a:lnTo>
                      <a:lnTo>
                        <a:pt x="742" y="272"/>
                      </a:lnTo>
                      <a:lnTo>
                        <a:pt x="724" y="334"/>
                      </a:lnTo>
                      <a:lnTo>
                        <a:pt x="700" y="398"/>
                      </a:lnTo>
                      <a:lnTo>
                        <a:pt x="700" y="398"/>
                      </a:lnTo>
                      <a:lnTo>
                        <a:pt x="692" y="356"/>
                      </a:lnTo>
                      <a:lnTo>
                        <a:pt x="682" y="316"/>
                      </a:lnTo>
                      <a:lnTo>
                        <a:pt x="670" y="278"/>
                      </a:lnTo>
                      <a:lnTo>
                        <a:pt x="658" y="244"/>
                      </a:lnTo>
                      <a:lnTo>
                        <a:pt x="638" y="192"/>
                      </a:lnTo>
                      <a:lnTo>
                        <a:pt x="630" y="172"/>
                      </a:lnTo>
                      <a:lnTo>
                        <a:pt x="674" y="128"/>
                      </a:lnTo>
                      <a:lnTo>
                        <a:pt x="614" y="68"/>
                      </a:lnTo>
                      <a:lnTo>
                        <a:pt x="556" y="128"/>
                      </a:lnTo>
                      <a:lnTo>
                        <a:pt x="600" y="172"/>
                      </a:lnTo>
                      <a:lnTo>
                        <a:pt x="600" y="172"/>
                      </a:lnTo>
                      <a:lnTo>
                        <a:pt x="590" y="192"/>
                      </a:lnTo>
                      <a:lnTo>
                        <a:pt x="570" y="244"/>
                      </a:lnTo>
                      <a:lnTo>
                        <a:pt x="558" y="278"/>
                      </a:lnTo>
                      <a:lnTo>
                        <a:pt x="548" y="316"/>
                      </a:lnTo>
                      <a:lnTo>
                        <a:pt x="536" y="356"/>
                      </a:lnTo>
                      <a:lnTo>
                        <a:pt x="528" y="398"/>
                      </a:lnTo>
                      <a:lnTo>
                        <a:pt x="528" y="398"/>
                      </a:lnTo>
                      <a:lnTo>
                        <a:pt x="506" y="334"/>
                      </a:lnTo>
                      <a:lnTo>
                        <a:pt x="488" y="272"/>
                      </a:lnTo>
                      <a:lnTo>
                        <a:pt x="472" y="214"/>
                      </a:lnTo>
                      <a:lnTo>
                        <a:pt x="462" y="158"/>
                      </a:lnTo>
                      <a:lnTo>
                        <a:pt x="454" y="108"/>
                      </a:lnTo>
                      <a:lnTo>
                        <a:pt x="448" y="64"/>
                      </a:lnTo>
                      <a:lnTo>
                        <a:pt x="442" y="0"/>
                      </a:lnTo>
                      <a:lnTo>
                        <a:pt x="260" y="0"/>
                      </a:lnTo>
                      <a:lnTo>
                        <a:pt x="260" y="0"/>
                      </a:lnTo>
                      <a:lnTo>
                        <a:pt x="234" y="0"/>
                      </a:lnTo>
                      <a:lnTo>
                        <a:pt x="208" y="4"/>
                      </a:lnTo>
                      <a:lnTo>
                        <a:pt x="184" y="10"/>
                      </a:lnTo>
                      <a:lnTo>
                        <a:pt x="160" y="20"/>
                      </a:lnTo>
                      <a:lnTo>
                        <a:pt x="136" y="30"/>
                      </a:lnTo>
                      <a:lnTo>
                        <a:pt x="116" y="44"/>
                      </a:lnTo>
                      <a:lnTo>
                        <a:pt x="96" y="58"/>
                      </a:lnTo>
                      <a:lnTo>
                        <a:pt x="76" y="76"/>
                      </a:lnTo>
                      <a:lnTo>
                        <a:pt x="60" y="94"/>
                      </a:lnTo>
                      <a:lnTo>
                        <a:pt x="44" y="114"/>
                      </a:lnTo>
                      <a:lnTo>
                        <a:pt x="32" y="136"/>
                      </a:lnTo>
                      <a:lnTo>
                        <a:pt x="20" y="158"/>
                      </a:lnTo>
                      <a:lnTo>
                        <a:pt x="12" y="182"/>
                      </a:lnTo>
                      <a:lnTo>
                        <a:pt x="6" y="208"/>
                      </a:lnTo>
                      <a:lnTo>
                        <a:pt x="2" y="232"/>
                      </a:lnTo>
                      <a:lnTo>
                        <a:pt x="0" y="260"/>
                      </a:lnTo>
                      <a:lnTo>
                        <a:pt x="0" y="1170"/>
                      </a:lnTo>
                      <a:lnTo>
                        <a:pt x="0" y="1170"/>
                      </a:lnTo>
                      <a:lnTo>
                        <a:pt x="2" y="1190"/>
                      </a:lnTo>
                      <a:lnTo>
                        <a:pt x="8" y="1210"/>
                      </a:lnTo>
                      <a:lnTo>
                        <a:pt x="16" y="1228"/>
                      </a:lnTo>
                      <a:lnTo>
                        <a:pt x="28" y="1242"/>
                      </a:lnTo>
                      <a:lnTo>
                        <a:pt x="44" y="1256"/>
                      </a:lnTo>
                      <a:lnTo>
                        <a:pt x="60" y="1264"/>
                      </a:lnTo>
                      <a:lnTo>
                        <a:pt x="78" y="1272"/>
                      </a:lnTo>
                      <a:lnTo>
                        <a:pt x="98" y="1274"/>
                      </a:lnTo>
                      <a:lnTo>
                        <a:pt x="98" y="1274"/>
                      </a:lnTo>
                      <a:lnTo>
                        <a:pt x="118" y="1272"/>
                      </a:lnTo>
                      <a:lnTo>
                        <a:pt x="138" y="1266"/>
                      </a:lnTo>
                      <a:lnTo>
                        <a:pt x="154" y="1258"/>
                      </a:lnTo>
                      <a:lnTo>
                        <a:pt x="170" y="1246"/>
                      </a:lnTo>
                      <a:lnTo>
                        <a:pt x="182" y="1230"/>
                      </a:lnTo>
                      <a:lnTo>
                        <a:pt x="192" y="1214"/>
                      </a:lnTo>
                      <a:lnTo>
                        <a:pt x="198" y="1194"/>
                      </a:lnTo>
                      <a:lnTo>
                        <a:pt x="200" y="1174"/>
                      </a:lnTo>
                      <a:lnTo>
                        <a:pt x="200" y="408"/>
                      </a:lnTo>
                      <a:lnTo>
                        <a:pt x="298" y="408"/>
                      </a:lnTo>
                      <a:lnTo>
                        <a:pt x="298" y="2490"/>
                      </a:lnTo>
                      <a:lnTo>
                        <a:pt x="298" y="2490"/>
                      </a:lnTo>
                      <a:lnTo>
                        <a:pt x="298" y="2502"/>
                      </a:lnTo>
                      <a:lnTo>
                        <a:pt x="300" y="2514"/>
                      </a:lnTo>
                      <a:lnTo>
                        <a:pt x="302" y="2526"/>
                      </a:lnTo>
                      <a:lnTo>
                        <a:pt x="306" y="2538"/>
                      </a:lnTo>
                      <a:lnTo>
                        <a:pt x="318" y="2560"/>
                      </a:lnTo>
                      <a:lnTo>
                        <a:pt x="334" y="2578"/>
                      </a:lnTo>
                      <a:lnTo>
                        <a:pt x="352" y="2594"/>
                      </a:lnTo>
                      <a:lnTo>
                        <a:pt x="374" y="2606"/>
                      </a:lnTo>
                      <a:lnTo>
                        <a:pt x="386" y="2610"/>
                      </a:lnTo>
                      <a:lnTo>
                        <a:pt x="398" y="2612"/>
                      </a:lnTo>
                      <a:lnTo>
                        <a:pt x="410" y="2614"/>
                      </a:lnTo>
                      <a:lnTo>
                        <a:pt x="422" y="2614"/>
                      </a:lnTo>
                      <a:lnTo>
                        <a:pt x="446" y="2614"/>
                      </a:lnTo>
                      <a:lnTo>
                        <a:pt x="446" y="2614"/>
                      </a:lnTo>
                      <a:lnTo>
                        <a:pt x="460" y="2614"/>
                      </a:lnTo>
                      <a:lnTo>
                        <a:pt x="472" y="2612"/>
                      </a:lnTo>
                      <a:lnTo>
                        <a:pt x="484" y="2610"/>
                      </a:lnTo>
                      <a:lnTo>
                        <a:pt x="496" y="2606"/>
                      </a:lnTo>
                      <a:lnTo>
                        <a:pt x="516" y="2594"/>
                      </a:lnTo>
                      <a:lnTo>
                        <a:pt x="534" y="2578"/>
                      </a:lnTo>
                      <a:lnTo>
                        <a:pt x="550" y="2560"/>
                      </a:lnTo>
                      <a:lnTo>
                        <a:pt x="562" y="2538"/>
                      </a:lnTo>
                      <a:lnTo>
                        <a:pt x="566" y="2526"/>
                      </a:lnTo>
                      <a:lnTo>
                        <a:pt x="570" y="2514"/>
                      </a:lnTo>
                      <a:lnTo>
                        <a:pt x="572" y="2502"/>
                      </a:lnTo>
                      <a:lnTo>
                        <a:pt x="572" y="2490"/>
                      </a:lnTo>
                      <a:lnTo>
                        <a:pt x="572" y="1274"/>
                      </a:lnTo>
                      <a:lnTo>
                        <a:pt x="682" y="1274"/>
                      </a:lnTo>
                      <a:lnTo>
                        <a:pt x="682" y="2490"/>
                      </a:lnTo>
                      <a:lnTo>
                        <a:pt x="682" y="2490"/>
                      </a:lnTo>
                      <a:lnTo>
                        <a:pt x="682" y="2502"/>
                      </a:lnTo>
                      <a:lnTo>
                        <a:pt x="684" y="2514"/>
                      </a:lnTo>
                      <a:lnTo>
                        <a:pt x="686" y="2526"/>
                      </a:lnTo>
                      <a:lnTo>
                        <a:pt x="690" y="2538"/>
                      </a:lnTo>
                      <a:lnTo>
                        <a:pt x="702" y="2560"/>
                      </a:lnTo>
                      <a:lnTo>
                        <a:pt x="718" y="2578"/>
                      </a:lnTo>
                      <a:lnTo>
                        <a:pt x="736" y="2594"/>
                      </a:lnTo>
                      <a:lnTo>
                        <a:pt x="758" y="2606"/>
                      </a:lnTo>
                      <a:lnTo>
                        <a:pt x="770" y="2610"/>
                      </a:lnTo>
                      <a:lnTo>
                        <a:pt x="782" y="2612"/>
                      </a:lnTo>
                      <a:lnTo>
                        <a:pt x="794" y="2614"/>
                      </a:lnTo>
                      <a:lnTo>
                        <a:pt x="806" y="2614"/>
                      </a:lnTo>
                      <a:lnTo>
                        <a:pt x="806" y="2614"/>
                      </a:lnTo>
                      <a:lnTo>
                        <a:pt x="806" y="2614"/>
                      </a:lnTo>
                      <a:lnTo>
                        <a:pt x="820" y="2614"/>
                      </a:lnTo>
                      <a:lnTo>
                        <a:pt x="832" y="2612"/>
                      </a:lnTo>
                      <a:lnTo>
                        <a:pt x="844" y="2610"/>
                      </a:lnTo>
                      <a:lnTo>
                        <a:pt x="856" y="2606"/>
                      </a:lnTo>
                      <a:lnTo>
                        <a:pt x="876" y="2594"/>
                      </a:lnTo>
                      <a:lnTo>
                        <a:pt x="896" y="2578"/>
                      </a:lnTo>
                      <a:lnTo>
                        <a:pt x="910" y="2560"/>
                      </a:lnTo>
                      <a:lnTo>
                        <a:pt x="922" y="2538"/>
                      </a:lnTo>
                      <a:lnTo>
                        <a:pt x="926" y="2526"/>
                      </a:lnTo>
                      <a:lnTo>
                        <a:pt x="930" y="2514"/>
                      </a:lnTo>
                      <a:lnTo>
                        <a:pt x="932" y="2502"/>
                      </a:lnTo>
                      <a:lnTo>
                        <a:pt x="932" y="2490"/>
                      </a:lnTo>
                      <a:lnTo>
                        <a:pt x="932" y="408"/>
                      </a:lnTo>
                      <a:lnTo>
                        <a:pt x="1030" y="408"/>
                      </a:lnTo>
                      <a:lnTo>
                        <a:pt x="1030" y="1174"/>
                      </a:lnTo>
                      <a:lnTo>
                        <a:pt x="1030" y="1174"/>
                      </a:lnTo>
                      <a:lnTo>
                        <a:pt x="1032" y="1194"/>
                      </a:lnTo>
                      <a:lnTo>
                        <a:pt x="1036" y="1212"/>
                      </a:lnTo>
                      <a:lnTo>
                        <a:pt x="1046" y="1230"/>
                      </a:lnTo>
                      <a:lnTo>
                        <a:pt x="1058" y="1244"/>
                      </a:lnTo>
                      <a:lnTo>
                        <a:pt x="1074" y="1256"/>
                      </a:lnTo>
                      <a:lnTo>
                        <a:pt x="1090" y="1266"/>
                      </a:lnTo>
                      <a:lnTo>
                        <a:pt x="1108" y="1272"/>
                      </a:lnTo>
                      <a:lnTo>
                        <a:pt x="1128" y="1274"/>
                      </a:lnTo>
                      <a:lnTo>
                        <a:pt x="1128" y="1274"/>
                      </a:lnTo>
                      <a:lnTo>
                        <a:pt x="1128" y="1274"/>
                      </a:lnTo>
                      <a:lnTo>
                        <a:pt x="1150" y="1272"/>
                      </a:lnTo>
                      <a:lnTo>
                        <a:pt x="1168" y="1266"/>
                      </a:lnTo>
                      <a:lnTo>
                        <a:pt x="1184" y="1256"/>
                      </a:lnTo>
                      <a:lnTo>
                        <a:pt x="1200" y="1244"/>
                      </a:lnTo>
                      <a:lnTo>
                        <a:pt x="1212" y="1230"/>
                      </a:lnTo>
                      <a:lnTo>
                        <a:pt x="1220" y="1212"/>
                      </a:lnTo>
                      <a:lnTo>
                        <a:pt x="1226" y="1194"/>
                      </a:lnTo>
                      <a:lnTo>
                        <a:pt x="1228" y="1174"/>
                      </a:lnTo>
                      <a:lnTo>
                        <a:pt x="1228" y="11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 baseline="-25000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+mn-ea"/>
                  </a:endParaRPr>
                </a:p>
              </p:txBody>
            </p:sp>
          </p:grpSp>
          <p:grpSp>
            <p:nvGrpSpPr>
              <p:cNvPr id="140" name="组合 139"/>
              <p:cNvGrpSpPr/>
              <p:nvPr/>
            </p:nvGrpSpPr>
            <p:grpSpPr>
              <a:xfrm>
                <a:off x="1520861" y="2801143"/>
                <a:ext cx="229059" cy="513557"/>
                <a:chOff x="-1630363" y="115888"/>
                <a:chExt cx="2190751" cy="4911725"/>
              </a:xfrm>
              <a:grpFill/>
            </p:grpSpPr>
            <p:sp>
              <p:nvSpPr>
                <p:cNvPr id="141" name="Freeform 5"/>
                <p:cNvSpPr/>
                <p:nvPr/>
              </p:nvSpPr>
              <p:spPr bwMode="auto">
                <a:xfrm>
                  <a:off x="-906463" y="115888"/>
                  <a:ext cx="742950" cy="746125"/>
                </a:xfrm>
                <a:custGeom>
                  <a:avLst/>
                  <a:gdLst>
                    <a:gd name="T0" fmla="*/ 468 w 468"/>
                    <a:gd name="T1" fmla="*/ 234 h 470"/>
                    <a:gd name="T2" fmla="*/ 464 w 468"/>
                    <a:gd name="T3" fmla="*/ 282 h 470"/>
                    <a:gd name="T4" fmla="*/ 450 w 468"/>
                    <a:gd name="T5" fmla="*/ 326 h 470"/>
                    <a:gd name="T6" fmla="*/ 428 w 468"/>
                    <a:gd name="T7" fmla="*/ 366 h 470"/>
                    <a:gd name="T8" fmla="*/ 400 w 468"/>
                    <a:gd name="T9" fmla="*/ 400 h 470"/>
                    <a:gd name="T10" fmla="*/ 366 w 468"/>
                    <a:gd name="T11" fmla="*/ 430 h 470"/>
                    <a:gd name="T12" fmla="*/ 326 w 468"/>
                    <a:gd name="T13" fmla="*/ 450 h 470"/>
                    <a:gd name="T14" fmla="*/ 282 w 468"/>
                    <a:gd name="T15" fmla="*/ 464 h 470"/>
                    <a:gd name="T16" fmla="*/ 234 w 468"/>
                    <a:gd name="T17" fmla="*/ 470 h 470"/>
                    <a:gd name="T18" fmla="*/ 210 w 468"/>
                    <a:gd name="T19" fmla="*/ 468 h 470"/>
                    <a:gd name="T20" fmla="*/ 164 w 468"/>
                    <a:gd name="T21" fmla="*/ 458 h 470"/>
                    <a:gd name="T22" fmla="*/ 122 w 468"/>
                    <a:gd name="T23" fmla="*/ 440 h 470"/>
                    <a:gd name="T24" fmla="*/ 84 w 468"/>
                    <a:gd name="T25" fmla="*/ 416 h 470"/>
                    <a:gd name="T26" fmla="*/ 54 w 468"/>
                    <a:gd name="T27" fmla="*/ 384 h 470"/>
                    <a:gd name="T28" fmla="*/ 28 w 468"/>
                    <a:gd name="T29" fmla="*/ 346 h 470"/>
                    <a:gd name="T30" fmla="*/ 10 w 468"/>
                    <a:gd name="T31" fmla="*/ 304 h 470"/>
                    <a:gd name="T32" fmla="*/ 0 w 468"/>
                    <a:gd name="T33" fmla="*/ 258 h 470"/>
                    <a:gd name="T34" fmla="*/ 0 w 468"/>
                    <a:gd name="T35" fmla="*/ 234 h 470"/>
                    <a:gd name="T36" fmla="*/ 4 w 468"/>
                    <a:gd name="T37" fmla="*/ 188 h 470"/>
                    <a:gd name="T38" fmla="*/ 18 w 468"/>
                    <a:gd name="T39" fmla="*/ 144 h 470"/>
                    <a:gd name="T40" fmla="*/ 40 w 468"/>
                    <a:gd name="T41" fmla="*/ 104 h 470"/>
                    <a:gd name="T42" fmla="*/ 68 w 468"/>
                    <a:gd name="T43" fmla="*/ 68 h 470"/>
                    <a:gd name="T44" fmla="*/ 104 w 468"/>
                    <a:gd name="T45" fmla="*/ 40 h 470"/>
                    <a:gd name="T46" fmla="*/ 142 w 468"/>
                    <a:gd name="T47" fmla="*/ 18 h 470"/>
                    <a:gd name="T48" fmla="*/ 186 w 468"/>
                    <a:gd name="T49" fmla="*/ 4 h 470"/>
                    <a:gd name="T50" fmla="*/ 234 w 468"/>
                    <a:gd name="T51" fmla="*/ 0 h 470"/>
                    <a:gd name="T52" fmla="*/ 258 w 468"/>
                    <a:gd name="T53" fmla="*/ 2 h 470"/>
                    <a:gd name="T54" fmla="*/ 304 w 468"/>
                    <a:gd name="T55" fmla="*/ 10 h 470"/>
                    <a:gd name="T56" fmla="*/ 346 w 468"/>
                    <a:gd name="T57" fmla="*/ 28 h 470"/>
                    <a:gd name="T58" fmla="*/ 384 w 468"/>
                    <a:gd name="T59" fmla="*/ 54 h 470"/>
                    <a:gd name="T60" fmla="*/ 416 w 468"/>
                    <a:gd name="T61" fmla="*/ 86 h 470"/>
                    <a:gd name="T62" fmla="*/ 440 w 468"/>
                    <a:gd name="T63" fmla="*/ 122 h 470"/>
                    <a:gd name="T64" fmla="*/ 458 w 468"/>
                    <a:gd name="T65" fmla="*/ 164 h 470"/>
                    <a:gd name="T66" fmla="*/ 468 w 468"/>
                    <a:gd name="T67" fmla="*/ 210 h 470"/>
                    <a:gd name="T68" fmla="*/ 468 w 468"/>
                    <a:gd name="T69" fmla="*/ 234 h 4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68" h="470">
                      <a:moveTo>
                        <a:pt x="468" y="234"/>
                      </a:moveTo>
                      <a:lnTo>
                        <a:pt x="468" y="234"/>
                      </a:lnTo>
                      <a:lnTo>
                        <a:pt x="468" y="258"/>
                      </a:lnTo>
                      <a:lnTo>
                        <a:pt x="464" y="282"/>
                      </a:lnTo>
                      <a:lnTo>
                        <a:pt x="458" y="304"/>
                      </a:lnTo>
                      <a:lnTo>
                        <a:pt x="450" y="326"/>
                      </a:lnTo>
                      <a:lnTo>
                        <a:pt x="440" y="346"/>
                      </a:lnTo>
                      <a:lnTo>
                        <a:pt x="428" y="366"/>
                      </a:lnTo>
                      <a:lnTo>
                        <a:pt x="416" y="384"/>
                      </a:lnTo>
                      <a:lnTo>
                        <a:pt x="400" y="400"/>
                      </a:lnTo>
                      <a:lnTo>
                        <a:pt x="384" y="416"/>
                      </a:lnTo>
                      <a:lnTo>
                        <a:pt x="366" y="430"/>
                      </a:lnTo>
                      <a:lnTo>
                        <a:pt x="346" y="440"/>
                      </a:lnTo>
                      <a:lnTo>
                        <a:pt x="326" y="450"/>
                      </a:lnTo>
                      <a:lnTo>
                        <a:pt x="304" y="458"/>
                      </a:lnTo>
                      <a:lnTo>
                        <a:pt x="282" y="464"/>
                      </a:lnTo>
                      <a:lnTo>
                        <a:pt x="258" y="468"/>
                      </a:lnTo>
                      <a:lnTo>
                        <a:pt x="234" y="470"/>
                      </a:lnTo>
                      <a:lnTo>
                        <a:pt x="234" y="470"/>
                      </a:lnTo>
                      <a:lnTo>
                        <a:pt x="210" y="468"/>
                      </a:lnTo>
                      <a:lnTo>
                        <a:pt x="186" y="464"/>
                      </a:lnTo>
                      <a:lnTo>
                        <a:pt x="164" y="458"/>
                      </a:lnTo>
                      <a:lnTo>
                        <a:pt x="142" y="450"/>
                      </a:lnTo>
                      <a:lnTo>
                        <a:pt x="122" y="440"/>
                      </a:lnTo>
                      <a:lnTo>
                        <a:pt x="104" y="430"/>
                      </a:lnTo>
                      <a:lnTo>
                        <a:pt x="84" y="416"/>
                      </a:lnTo>
                      <a:lnTo>
                        <a:pt x="68" y="400"/>
                      </a:lnTo>
                      <a:lnTo>
                        <a:pt x="54" y="384"/>
                      </a:lnTo>
                      <a:lnTo>
                        <a:pt x="40" y="366"/>
                      </a:lnTo>
                      <a:lnTo>
                        <a:pt x="28" y="346"/>
                      </a:lnTo>
                      <a:lnTo>
                        <a:pt x="18" y="326"/>
                      </a:lnTo>
                      <a:lnTo>
                        <a:pt x="10" y="304"/>
                      </a:lnTo>
                      <a:lnTo>
                        <a:pt x="4" y="282"/>
                      </a:lnTo>
                      <a:lnTo>
                        <a:pt x="0" y="258"/>
                      </a:lnTo>
                      <a:lnTo>
                        <a:pt x="0" y="234"/>
                      </a:lnTo>
                      <a:lnTo>
                        <a:pt x="0" y="234"/>
                      </a:lnTo>
                      <a:lnTo>
                        <a:pt x="0" y="210"/>
                      </a:lnTo>
                      <a:lnTo>
                        <a:pt x="4" y="188"/>
                      </a:lnTo>
                      <a:lnTo>
                        <a:pt x="10" y="164"/>
                      </a:lnTo>
                      <a:lnTo>
                        <a:pt x="18" y="144"/>
                      </a:lnTo>
                      <a:lnTo>
                        <a:pt x="28" y="122"/>
                      </a:lnTo>
                      <a:lnTo>
                        <a:pt x="40" y="104"/>
                      </a:lnTo>
                      <a:lnTo>
                        <a:pt x="54" y="86"/>
                      </a:lnTo>
                      <a:lnTo>
                        <a:pt x="68" y="68"/>
                      </a:lnTo>
                      <a:lnTo>
                        <a:pt x="84" y="54"/>
                      </a:lnTo>
                      <a:lnTo>
                        <a:pt x="104" y="40"/>
                      </a:lnTo>
                      <a:lnTo>
                        <a:pt x="122" y="28"/>
                      </a:lnTo>
                      <a:lnTo>
                        <a:pt x="142" y="18"/>
                      </a:lnTo>
                      <a:lnTo>
                        <a:pt x="164" y="10"/>
                      </a:lnTo>
                      <a:lnTo>
                        <a:pt x="186" y="4"/>
                      </a:lnTo>
                      <a:lnTo>
                        <a:pt x="210" y="2"/>
                      </a:lnTo>
                      <a:lnTo>
                        <a:pt x="234" y="0"/>
                      </a:lnTo>
                      <a:lnTo>
                        <a:pt x="234" y="0"/>
                      </a:lnTo>
                      <a:lnTo>
                        <a:pt x="258" y="2"/>
                      </a:lnTo>
                      <a:lnTo>
                        <a:pt x="282" y="4"/>
                      </a:lnTo>
                      <a:lnTo>
                        <a:pt x="304" y="10"/>
                      </a:lnTo>
                      <a:lnTo>
                        <a:pt x="326" y="18"/>
                      </a:lnTo>
                      <a:lnTo>
                        <a:pt x="346" y="28"/>
                      </a:lnTo>
                      <a:lnTo>
                        <a:pt x="366" y="40"/>
                      </a:lnTo>
                      <a:lnTo>
                        <a:pt x="384" y="54"/>
                      </a:lnTo>
                      <a:lnTo>
                        <a:pt x="400" y="68"/>
                      </a:lnTo>
                      <a:lnTo>
                        <a:pt x="416" y="86"/>
                      </a:lnTo>
                      <a:lnTo>
                        <a:pt x="428" y="104"/>
                      </a:lnTo>
                      <a:lnTo>
                        <a:pt x="440" y="122"/>
                      </a:lnTo>
                      <a:lnTo>
                        <a:pt x="450" y="144"/>
                      </a:lnTo>
                      <a:lnTo>
                        <a:pt x="458" y="164"/>
                      </a:lnTo>
                      <a:lnTo>
                        <a:pt x="464" y="188"/>
                      </a:lnTo>
                      <a:lnTo>
                        <a:pt x="468" y="210"/>
                      </a:lnTo>
                      <a:lnTo>
                        <a:pt x="468" y="234"/>
                      </a:lnTo>
                      <a:lnTo>
                        <a:pt x="468" y="2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latin typeface="+mn-ea"/>
                  </a:endParaRPr>
                </a:p>
              </p:txBody>
            </p:sp>
            <p:sp>
              <p:nvSpPr>
                <p:cNvPr id="142" name="Freeform 6"/>
                <p:cNvSpPr/>
                <p:nvPr/>
              </p:nvSpPr>
              <p:spPr bwMode="auto">
                <a:xfrm>
                  <a:off x="-1630363" y="985838"/>
                  <a:ext cx="2190751" cy="4041775"/>
                </a:xfrm>
                <a:custGeom>
                  <a:avLst/>
                  <a:gdLst>
                    <a:gd name="T0" fmla="*/ 1188 w 1380"/>
                    <a:gd name="T1" fmla="*/ 982 h 2546"/>
                    <a:gd name="T2" fmla="*/ 1202 w 1380"/>
                    <a:gd name="T3" fmla="*/ 1012 h 2546"/>
                    <a:gd name="T4" fmla="*/ 1236 w 1380"/>
                    <a:gd name="T5" fmla="*/ 1044 h 2546"/>
                    <a:gd name="T6" fmla="*/ 1282 w 1380"/>
                    <a:gd name="T7" fmla="*/ 1056 h 2546"/>
                    <a:gd name="T8" fmla="*/ 1294 w 1380"/>
                    <a:gd name="T9" fmla="*/ 1054 h 2546"/>
                    <a:gd name="T10" fmla="*/ 1326 w 1380"/>
                    <a:gd name="T11" fmla="*/ 1044 h 2546"/>
                    <a:gd name="T12" fmla="*/ 1360 w 1380"/>
                    <a:gd name="T13" fmla="*/ 1018 h 2546"/>
                    <a:gd name="T14" fmla="*/ 1378 w 1380"/>
                    <a:gd name="T15" fmla="*/ 978 h 2546"/>
                    <a:gd name="T16" fmla="*/ 1378 w 1380"/>
                    <a:gd name="T17" fmla="*/ 944 h 2546"/>
                    <a:gd name="T18" fmla="*/ 1200 w 1380"/>
                    <a:gd name="T19" fmla="*/ 264 h 2546"/>
                    <a:gd name="T20" fmla="*/ 1166 w 1380"/>
                    <a:gd name="T21" fmla="*/ 182 h 2546"/>
                    <a:gd name="T22" fmla="*/ 1114 w 1380"/>
                    <a:gd name="T23" fmla="*/ 112 h 2546"/>
                    <a:gd name="T24" fmla="*/ 1048 w 1380"/>
                    <a:gd name="T25" fmla="*/ 58 h 2546"/>
                    <a:gd name="T26" fmla="*/ 972 w 1380"/>
                    <a:gd name="T27" fmla="*/ 20 h 2546"/>
                    <a:gd name="T28" fmla="*/ 886 w 1380"/>
                    <a:gd name="T29" fmla="*/ 2 h 2546"/>
                    <a:gd name="T30" fmla="*/ 526 w 1380"/>
                    <a:gd name="T31" fmla="*/ 0 h 2546"/>
                    <a:gd name="T32" fmla="*/ 438 w 1380"/>
                    <a:gd name="T33" fmla="*/ 12 h 2546"/>
                    <a:gd name="T34" fmla="*/ 356 w 1380"/>
                    <a:gd name="T35" fmla="*/ 42 h 2546"/>
                    <a:gd name="T36" fmla="*/ 286 w 1380"/>
                    <a:gd name="T37" fmla="*/ 92 h 2546"/>
                    <a:gd name="T38" fmla="*/ 230 w 1380"/>
                    <a:gd name="T39" fmla="*/ 158 h 2546"/>
                    <a:gd name="T40" fmla="*/ 190 w 1380"/>
                    <a:gd name="T41" fmla="*/ 236 h 2546"/>
                    <a:gd name="T42" fmla="*/ 4 w 1380"/>
                    <a:gd name="T43" fmla="*/ 932 h 2546"/>
                    <a:gd name="T44" fmla="*/ 2 w 1380"/>
                    <a:gd name="T45" fmla="*/ 968 h 2546"/>
                    <a:gd name="T46" fmla="*/ 10 w 1380"/>
                    <a:gd name="T47" fmla="*/ 998 h 2546"/>
                    <a:gd name="T48" fmla="*/ 44 w 1380"/>
                    <a:gd name="T49" fmla="*/ 1040 h 2546"/>
                    <a:gd name="T50" fmla="*/ 76 w 1380"/>
                    <a:gd name="T51" fmla="*/ 1052 h 2546"/>
                    <a:gd name="T52" fmla="*/ 98 w 1380"/>
                    <a:gd name="T53" fmla="*/ 1056 h 2546"/>
                    <a:gd name="T54" fmla="*/ 130 w 1380"/>
                    <a:gd name="T55" fmla="*/ 1050 h 2546"/>
                    <a:gd name="T56" fmla="*/ 168 w 1380"/>
                    <a:gd name="T57" fmla="*/ 1024 h 2546"/>
                    <a:gd name="T58" fmla="*/ 192 w 1380"/>
                    <a:gd name="T59" fmla="*/ 982 h 2546"/>
                    <a:gd name="T60" fmla="*/ 106 w 1380"/>
                    <a:gd name="T61" fmla="*/ 1486 h 2546"/>
                    <a:gd name="T62" fmla="*/ 386 w 1380"/>
                    <a:gd name="T63" fmla="*/ 2406 h 2546"/>
                    <a:gd name="T64" fmla="*/ 392 w 1380"/>
                    <a:gd name="T65" fmla="*/ 2446 h 2546"/>
                    <a:gd name="T66" fmla="*/ 410 w 1380"/>
                    <a:gd name="T67" fmla="*/ 2484 h 2546"/>
                    <a:gd name="T68" fmla="*/ 438 w 1380"/>
                    <a:gd name="T69" fmla="*/ 2514 h 2546"/>
                    <a:gd name="T70" fmla="*/ 472 w 1380"/>
                    <a:gd name="T71" fmla="*/ 2534 h 2546"/>
                    <a:gd name="T72" fmla="*/ 512 w 1380"/>
                    <a:gd name="T73" fmla="*/ 2546 h 2546"/>
                    <a:gd name="T74" fmla="*/ 528 w 1380"/>
                    <a:gd name="T75" fmla="*/ 2546 h 2546"/>
                    <a:gd name="T76" fmla="*/ 568 w 1380"/>
                    <a:gd name="T77" fmla="*/ 2540 h 2546"/>
                    <a:gd name="T78" fmla="*/ 606 w 1380"/>
                    <a:gd name="T79" fmla="*/ 2522 h 2546"/>
                    <a:gd name="T80" fmla="*/ 636 w 1380"/>
                    <a:gd name="T81" fmla="*/ 2494 h 2546"/>
                    <a:gd name="T82" fmla="*/ 656 w 1380"/>
                    <a:gd name="T83" fmla="*/ 2460 h 2546"/>
                    <a:gd name="T84" fmla="*/ 668 w 1380"/>
                    <a:gd name="T85" fmla="*/ 2420 h 2546"/>
                    <a:gd name="T86" fmla="*/ 712 w 1380"/>
                    <a:gd name="T87" fmla="*/ 1486 h 2546"/>
                    <a:gd name="T88" fmla="*/ 714 w 1380"/>
                    <a:gd name="T89" fmla="*/ 2420 h 2546"/>
                    <a:gd name="T90" fmla="*/ 724 w 1380"/>
                    <a:gd name="T91" fmla="*/ 2460 h 2546"/>
                    <a:gd name="T92" fmla="*/ 744 w 1380"/>
                    <a:gd name="T93" fmla="*/ 2494 h 2546"/>
                    <a:gd name="T94" fmla="*/ 774 w 1380"/>
                    <a:gd name="T95" fmla="*/ 2522 h 2546"/>
                    <a:gd name="T96" fmla="*/ 812 w 1380"/>
                    <a:gd name="T97" fmla="*/ 2540 h 2546"/>
                    <a:gd name="T98" fmla="*/ 854 w 1380"/>
                    <a:gd name="T99" fmla="*/ 2546 h 2546"/>
                    <a:gd name="T100" fmla="*/ 868 w 1380"/>
                    <a:gd name="T101" fmla="*/ 2546 h 2546"/>
                    <a:gd name="T102" fmla="*/ 908 w 1380"/>
                    <a:gd name="T103" fmla="*/ 2534 h 2546"/>
                    <a:gd name="T104" fmla="*/ 944 w 1380"/>
                    <a:gd name="T105" fmla="*/ 2514 h 2546"/>
                    <a:gd name="T106" fmla="*/ 970 w 1380"/>
                    <a:gd name="T107" fmla="*/ 2484 h 2546"/>
                    <a:gd name="T108" fmla="*/ 988 w 1380"/>
                    <a:gd name="T109" fmla="*/ 2446 h 2546"/>
                    <a:gd name="T110" fmla="*/ 994 w 1380"/>
                    <a:gd name="T111" fmla="*/ 2406 h 2546"/>
                    <a:gd name="T112" fmla="*/ 964 w 1380"/>
                    <a:gd name="T113" fmla="*/ 322 h 25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80" h="2546">
                      <a:moveTo>
                        <a:pt x="964" y="322"/>
                      </a:moveTo>
                      <a:lnTo>
                        <a:pt x="1012" y="322"/>
                      </a:lnTo>
                      <a:lnTo>
                        <a:pt x="1188" y="982"/>
                      </a:lnTo>
                      <a:lnTo>
                        <a:pt x="1188" y="982"/>
                      </a:lnTo>
                      <a:lnTo>
                        <a:pt x="1194" y="998"/>
                      </a:lnTo>
                      <a:lnTo>
                        <a:pt x="1202" y="1012"/>
                      </a:lnTo>
                      <a:lnTo>
                        <a:pt x="1212" y="1024"/>
                      </a:lnTo>
                      <a:lnTo>
                        <a:pt x="1224" y="1034"/>
                      </a:lnTo>
                      <a:lnTo>
                        <a:pt x="1236" y="1044"/>
                      </a:lnTo>
                      <a:lnTo>
                        <a:pt x="1250" y="1050"/>
                      </a:lnTo>
                      <a:lnTo>
                        <a:pt x="1266" y="1054"/>
                      </a:lnTo>
                      <a:lnTo>
                        <a:pt x="1282" y="1056"/>
                      </a:lnTo>
                      <a:lnTo>
                        <a:pt x="1282" y="1056"/>
                      </a:lnTo>
                      <a:lnTo>
                        <a:pt x="1282" y="1056"/>
                      </a:lnTo>
                      <a:lnTo>
                        <a:pt x="1294" y="1054"/>
                      </a:lnTo>
                      <a:lnTo>
                        <a:pt x="1306" y="1052"/>
                      </a:lnTo>
                      <a:lnTo>
                        <a:pt x="1316" y="1050"/>
                      </a:lnTo>
                      <a:lnTo>
                        <a:pt x="1326" y="1044"/>
                      </a:lnTo>
                      <a:lnTo>
                        <a:pt x="1336" y="1040"/>
                      </a:lnTo>
                      <a:lnTo>
                        <a:pt x="1344" y="1032"/>
                      </a:lnTo>
                      <a:lnTo>
                        <a:pt x="1360" y="1018"/>
                      </a:lnTo>
                      <a:lnTo>
                        <a:pt x="1370" y="998"/>
                      </a:lnTo>
                      <a:lnTo>
                        <a:pt x="1374" y="988"/>
                      </a:lnTo>
                      <a:lnTo>
                        <a:pt x="1378" y="978"/>
                      </a:lnTo>
                      <a:lnTo>
                        <a:pt x="1380" y="968"/>
                      </a:lnTo>
                      <a:lnTo>
                        <a:pt x="1380" y="956"/>
                      </a:lnTo>
                      <a:lnTo>
                        <a:pt x="1378" y="944"/>
                      </a:lnTo>
                      <a:lnTo>
                        <a:pt x="1376" y="932"/>
                      </a:lnTo>
                      <a:lnTo>
                        <a:pt x="1200" y="264"/>
                      </a:lnTo>
                      <a:lnTo>
                        <a:pt x="1200" y="264"/>
                      </a:lnTo>
                      <a:lnTo>
                        <a:pt x="1190" y="236"/>
                      </a:lnTo>
                      <a:lnTo>
                        <a:pt x="1178" y="208"/>
                      </a:lnTo>
                      <a:lnTo>
                        <a:pt x="1166" y="182"/>
                      </a:lnTo>
                      <a:lnTo>
                        <a:pt x="1150" y="158"/>
                      </a:lnTo>
                      <a:lnTo>
                        <a:pt x="1134" y="134"/>
                      </a:lnTo>
                      <a:lnTo>
                        <a:pt x="1114" y="112"/>
                      </a:lnTo>
                      <a:lnTo>
                        <a:pt x="1094" y="92"/>
                      </a:lnTo>
                      <a:lnTo>
                        <a:pt x="1072" y="74"/>
                      </a:lnTo>
                      <a:lnTo>
                        <a:pt x="1048" y="58"/>
                      </a:lnTo>
                      <a:lnTo>
                        <a:pt x="1024" y="42"/>
                      </a:lnTo>
                      <a:lnTo>
                        <a:pt x="998" y="30"/>
                      </a:lnTo>
                      <a:lnTo>
                        <a:pt x="972" y="20"/>
                      </a:lnTo>
                      <a:lnTo>
                        <a:pt x="944" y="12"/>
                      </a:lnTo>
                      <a:lnTo>
                        <a:pt x="914" y="6"/>
                      </a:lnTo>
                      <a:lnTo>
                        <a:pt x="886" y="2"/>
                      </a:lnTo>
                      <a:lnTo>
                        <a:pt x="856" y="0"/>
                      </a:lnTo>
                      <a:lnTo>
                        <a:pt x="526" y="0"/>
                      </a:lnTo>
                      <a:lnTo>
                        <a:pt x="526" y="0"/>
                      </a:lnTo>
                      <a:lnTo>
                        <a:pt x="496" y="2"/>
                      </a:lnTo>
                      <a:lnTo>
                        <a:pt x="466" y="6"/>
                      </a:lnTo>
                      <a:lnTo>
                        <a:pt x="438" y="12"/>
                      </a:lnTo>
                      <a:lnTo>
                        <a:pt x="410" y="20"/>
                      </a:lnTo>
                      <a:lnTo>
                        <a:pt x="382" y="30"/>
                      </a:lnTo>
                      <a:lnTo>
                        <a:pt x="356" y="42"/>
                      </a:lnTo>
                      <a:lnTo>
                        <a:pt x="332" y="58"/>
                      </a:lnTo>
                      <a:lnTo>
                        <a:pt x="308" y="74"/>
                      </a:lnTo>
                      <a:lnTo>
                        <a:pt x="286" y="92"/>
                      </a:lnTo>
                      <a:lnTo>
                        <a:pt x="266" y="112"/>
                      </a:lnTo>
                      <a:lnTo>
                        <a:pt x="246" y="134"/>
                      </a:lnTo>
                      <a:lnTo>
                        <a:pt x="230" y="158"/>
                      </a:lnTo>
                      <a:lnTo>
                        <a:pt x="214" y="182"/>
                      </a:lnTo>
                      <a:lnTo>
                        <a:pt x="202" y="208"/>
                      </a:lnTo>
                      <a:lnTo>
                        <a:pt x="190" y="236"/>
                      </a:lnTo>
                      <a:lnTo>
                        <a:pt x="182" y="264"/>
                      </a:lnTo>
                      <a:lnTo>
                        <a:pt x="4" y="932"/>
                      </a:lnTo>
                      <a:lnTo>
                        <a:pt x="4" y="932"/>
                      </a:lnTo>
                      <a:lnTo>
                        <a:pt x="2" y="944"/>
                      </a:lnTo>
                      <a:lnTo>
                        <a:pt x="0" y="956"/>
                      </a:lnTo>
                      <a:lnTo>
                        <a:pt x="2" y="968"/>
                      </a:lnTo>
                      <a:lnTo>
                        <a:pt x="2" y="978"/>
                      </a:lnTo>
                      <a:lnTo>
                        <a:pt x="6" y="988"/>
                      </a:lnTo>
                      <a:lnTo>
                        <a:pt x="10" y="998"/>
                      </a:lnTo>
                      <a:lnTo>
                        <a:pt x="20" y="1018"/>
                      </a:lnTo>
                      <a:lnTo>
                        <a:pt x="36" y="1032"/>
                      </a:lnTo>
                      <a:lnTo>
                        <a:pt x="44" y="1040"/>
                      </a:lnTo>
                      <a:lnTo>
                        <a:pt x="54" y="1044"/>
                      </a:lnTo>
                      <a:lnTo>
                        <a:pt x="64" y="1050"/>
                      </a:lnTo>
                      <a:lnTo>
                        <a:pt x="76" y="1052"/>
                      </a:lnTo>
                      <a:lnTo>
                        <a:pt x="86" y="1054"/>
                      </a:lnTo>
                      <a:lnTo>
                        <a:pt x="98" y="1056"/>
                      </a:lnTo>
                      <a:lnTo>
                        <a:pt x="98" y="1056"/>
                      </a:lnTo>
                      <a:lnTo>
                        <a:pt x="98" y="1056"/>
                      </a:lnTo>
                      <a:lnTo>
                        <a:pt x="114" y="1054"/>
                      </a:lnTo>
                      <a:lnTo>
                        <a:pt x="130" y="1050"/>
                      </a:lnTo>
                      <a:lnTo>
                        <a:pt x="144" y="1044"/>
                      </a:lnTo>
                      <a:lnTo>
                        <a:pt x="158" y="1034"/>
                      </a:lnTo>
                      <a:lnTo>
                        <a:pt x="168" y="1024"/>
                      </a:lnTo>
                      <a:lnTo>
                        <a:pt x="178" y="1012"/>
                      </a:lnTo>
                      <a:lnTo>
                        <a:pt x="186" y="998"/>
                      </a:lnTo>
                      <a:lnTo>
                        <a:pt x="192" y="982"/>
                      </a:lnTo>
                      <a:lnTo>
                        <a:pt x="368" y="322"/>
                      </a:lnTo>
                      <a:lnTo>
                        <a:pt x="416" y="322"/>
                      </a:lnTo>
                      <a:lnTo>
                        <a:pt x="106" y="1486"/>
                      </a:lnTo>
                      <a:lnTo>
                        <a:pt x="386" y="1486"/>
                      </a:lnTo>
                      <a:lnTo>
                        <a:pt x="386" y="2406"/>
                      </a:lnTo>
                      <a:lnTo>
                        <a:pt x="386" y="2406"/>
                      </a:lnTo>
                      <a:lnTo>
                        <a:pt x="386" y="2420"/>
                      </a:lnTo>
                      <a:lnTo>
                        <a:pt x="388" y="2434"/>
                      </a:lnTo>
                      <a:lnTo>
                        <a:pt x="392" y="2446"/>
                      </a:lnTo>
                      <a:lnTo>
                        <a:pt x="398" y="2460"/>
                      </a:lnTo>
                      <a:lnTo>
                        <a:pt x="404" y="2472"/>
                      </a:lnTo>
                      <a:lnTo>
                        <a:pt x="410" y="2484"/>
                      </a:lnTo>
                      <a:lnTo>
                        <a:pt x="418" y="2494"/>
                      </a:lnTo>
                      <a:lnTo>
                        <a:pt x="428" y="2504"/>
                      </a:lnTo>
                      <a:lnTo>
                        <a:pt x="438" y="2514"/>
                      </a:lnTo>
                      <a:lnTo>
                        <a:pt x="448" y="2522"/>
                      </a:lnTo>
                      <a:lnTo>
                        <a:pt x="460" y="2528"/>
                      </a:lnTo>
                      <a:lnTo>
                        <a:pt x="472" y="2534"/>
                      </a:lnTo>
                      <a:lnTo>
                        <a:pt x="486" y="2540"/>
                      </a:lnTo>
                      <a:lnTo>
                        <a:pt x="498" y="2544"/>
                      </a:lnTo>
                      <a:lnTo>
                        <a:pt x="512" y="2546"/>
                      </a:lnTo>
                      <a:lnTo>
                        <a:pt x="528" y="2546"/>
                      </a:lnTo>
                      <a:lnTo>
                        <a:pt x="528" y="2546"/>
                      </a:lnTo>
                      <a:lnTo>
                        <a:pt x="528" y="2546"/>
                      </a:lnTo>
                      <a:lnTo>
                        <a:pt x="542" y="2546"/>
                      </a:lnTo>
                      <a:lnTo>
                        <a:pt x="556" y="2544"/>
                      </a:lnTo>
                      <a:lnTo>
                        <a:pt x="568" y="2540"/>
                      </a:lnTo>
                      <a:lnTo>
                        <a:pt x="582" y="2534"/>
                      </a:lnTo>
                      <a:lnTo>
                        <a:pt x="594" y="2528"/>
                      </a:lnTo>
                      <a:lnTo>
                        <a:pt x="606" y="2522"/>
                      </a:lnTo>
                      <a:lnTo>
                        <a:pt x="616" y="2514"/>
                      </a:lnTo>
                      <a:lnTo>
                        <a:pt x="626" y="2504"/>
                      </a:lnTo>
                      <a:lnTo>
                        <a:pt x="636" y="2494"/>
                      </a:lnTo>
                      <a:lnTo>
                        <a:pt x="644" y="2484"/>
                      </a:lnTo>
                      <a:lnTo>
                        <a:pt x="650" y="2472"/>
                      </a:lnTo>
                      <a:lnTo>
                        <a:pt x="656" y="2460"/>
                      </a:lnTo>
                      <a:lnTo>
                        <a:pt x="662" y="2446"/>
                      </a:lnTo>
                      <a:lnTo>
                        <a:pt x="666" y="2434"/>
                      </a:lnTo>
                      <a:lnTo>
                        <a:pt x="668" y="2420"/>
                      </a:lnTo>
                      <a:lnTo>
                        <a:pt x="668" y="2406"/>
                      </a:lnTo>
                      <a:lnTo>
                        <a:pt x="668" y="1486"/>
                      </a:lnTo>
                      <a:lnTo>
                        <a:pt x="712" y="1486"/>
                      </a:lnTo>
                      <a:lnTo>
                        <a:pt x="712" y="2406"/>
                      </a:lnTo>
                      <a:lnTo>
                        <a:pt x="712" y="2406"/>
                      </a:lnTo>
                      <a:lnTo>
                        <a:pt x="714" y="2420"/>
                      </a:lnTo>
                      <a:lnTo>
                        <a:pt x="716" y="2434"/>
                      </a:lnTo>
                      <a:lnTo>
                        <a:pt x="718" y="2446"/>
                      </a:lnTo>
                      <a:lnTo>
                        <a:pt x="724" y="2460"/>
                      </a:lnTo>
                      <a:lnTo>
                        <a:pt x="730" y="2472"/>
                      </a:lnTo>
                      <a:lnTo>
                        <a:pt x="736" y="2484"/>
                      </a:lnTo>
                      <a:lnTo>
                        <a:pt x="744" y="2494"/>
                      </a:lnTo>
                      <a:lnTo>
                        <a:pt x="754" y="2504"/>
                      </a:lnTo>
                      <a:lnTo>
                        <a:pt x="764" y="2514"/>
                      </a:lnTo>
                      <a:lnTo>
                        <a:pt x="774" y="2522"/>
                      </a:lnTo>
                      <a:lnTo>
                        <a:pt x="786" y="2528"/>
                      </a:lnTo>
                      <a:lnTo>
                        <a:pt x="798" y="2534"/>
                      </a:lnTo>
                      <a:lnTo>
                        <a:pt x="812" y="2540"/>
                      </a:lnTo>
                      <a:lnTo>
                        <a:pt x="824" y="2544"/>
                      </a:lnTo>
                      <a:lnTo>
                        <a:pt x="838" y="2546"/>
                      </a:lnTo>
                      <a:lnTo>
                        <a:pt x="854" y="2546"/>
                      </a:lnTo>
                      <a:lnTo>
                        <a:pt x="854" y="2546"/>
                      </a:lnTo>
                      <a:lnTo>
                        <a:pt x="854" y="2546"/>
                      </a:lnTo>
                      <a:lnTo>
                        <a:pt x="868" y="2546"/>
                      </a:lnTo>
                      <a:lnTo>
                        <a:pt x="882" y="2544"/>
                      </a:lnTo>
                      <a:lnTo>
                        <a:pt x="896" y="2540"/>
                      </a:lnTo>
                      <a:lnTo>
                        <a:pt x="908" y="2534"/>
                      </a:lnTo>
                      <a:lnTo>
                        <a:pt x="920" y="2528"/>
                      </a:lnTo>
                      <a:lnTo>
                        <a:pt x="932" y="2522"/>
                      </a:lnTo>
                      <a:lnTo>
                        <a:pt x="944" y="2514"/>
                      </a:lnTo>
                      <a:lnTo>
                        <a:pt x="954" y="2504"/>
                      </a:lnTo>
                      <a:lnTo>
                        <a:pt x="962" y="2494"/>
                      </a:lnTo>
                      <a:lnTo>
                        <a:pt x="970" y="2484"/>
                      </a:lnTo>
                      <a:lnTo>
                        <a:pt x="978" y="2472"/>
                      </a:lnTo>
                      <a:lnTo>
                        <a:pt x="984" y="2460"/>
                      </a:lnTo>
                      <a:lnTo>
                        <a:pt x="988" y="2446"/>
                      </a:lnTo>
                      <a:lnTo>
                        <a:pt x="992" y="2434"/>
                      </a:lnTo>
                      <a:lnTo>
                        <a:pt x="994" y="2420"/>
                      </a:lnTo>
                      <a:lnTo>
                        <a:pt x="994" y="2406"/>
                      </a:lnTo>
                      <a:lnTo>
                        <a:pt x="994" y="1486"/>
                      </a:lnTo>
                      <a:lnTo>
                        <a:pt x="1274" y="1486"/>
                      </a:lnTo>
                      <a:lnTo>
                        <a:pt x="964" y="3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latin typeface="+mn-ea"/>
                  </a:endParaRPr>
                </a:p>
              </p:txBody>
            </p:sp>
          </p:grpSp>
        </p:grpSp>
        <p:grpSp>
          <p:nvGrpSpPr>
            <p:cNvPr id="132" name="组合 131"/>
            <p:cNvGrpSpPr/>
            <p:nvPr/>
          </p:nvGrpSpPr>
          <p:grpSpPr>
            <a:xfrm>
              <a:off x="7395846" y="2058193"/>
              <a:ext cx="229059" cy="1256507"/>
              <a:chOff x="7395846" y="2058193"/>
              <a:chExt cx="229059" cy="1256507"/>
            </a:xfrm>
            <a:grpFill/>
          </p:grpSpPr>
          <p:grpSp>
            <p:nvGrpSpPr>
              <p:cNvPr id="133" name="组合 132"/>
              <p:cNvGrpSpPr/>
              <p:nvPr/>
            </p:nvGrpSpPr>
            <p:grpSpPr>
              <a:xfrm>
                <a:off x="7410662" y="2058193"/>
                <a:ext cx="200079" cy="513557"/>
                <a:chOff x="-4098925" y="69850"/>
                <a:chExt cx="1949450" cy="5003800"/>
              </a:xfrm>
              <a:grpFill/>
            </p:grpSpPr>
            <p:sp>
              <p:nvSpPr>
                <p:cNvPr id="137" name="Freeform 5"/>
                <p:cNvSpPr/>
                <p:nvPr/>
              </p:nvSpPr>
              <p:spPr bwMode="auto">
                <a:xfrm>
                  <a:off x="-3514725" y="69850"/>
                  <a:ext cx="774700" cy="771525"/>
                </a:xfrm>
                <a:custGeom>
                  <a:avLst/>
                  <a:gdLst>
                    <a:gd name="T0" fmla="*/ 488 w 488"/>
                    <a:gd name="T1" fmla="*/ 242 h 486"/>
                    <a:gd name="T2" fmla="*/ 482 w 488"/>
                    <a:gd name="T3" fmla="*/ 292 h 486"/>
                    <a:gd name="T4" fmla="*/ 468 w 488"/>
                    <a:gd name="T5" fmla="*/ 338 h 486"/>
                    <a:gd name="T6" fmla="*/ 446 w 488"/>
                    <a:gd name="T7" fmla="*/ 378 h 486"/>
                    <a:gd name="T8" fmla="*/ 416 w 488"/>
                    <a:gd name="T9" fmla="*/ 414 h 486"/>
                    <a:gd name="T10" fmla="*/ 380 w 488"/>
                    <a:gd name="T11" fmla="*/ 444 h 486"/>
                    <a:gd name="T12" fmla="*/ 338 w 488"/>
                    <a:gd name="T13" fmla="*/ 466 h 486"/>
                    <a:gd name="T14" fmla="*/ 292 w 488"/>
                    <a:gd name="T15" fmla="*/ 482 h 486"/>
                    <a:gd name="T16" fmla="*/ 244 w 488"/>
                    <a:gd name="T17" fmla="*/ 486 h 486"/>
                    <a:gd name="T18" fmla="*/ 220 w 488"/>
                    <a:gd name="T19" fmla="*/ 484 h 486"/>
                    <a:gd name="T20" fmla="*/ 172 w 488"/>
                    <a:gd name="T21" fmla="*/ 476 h 486"/>
                    <a:gd name="T22" fmla="*/ 128 w 488"/>
                    <a:gd name="T23" fmla="*/ 456 h 486"/>
                    <a:gd name="T24" fmla="*/ 90 w 488"/>
                    <a:gd name="T25" fmla="*/ 430 h 486"/>
                    <a:gd name="T26" fmla="*/ 56 w 488"/>
                    <a:gd name="T27" fmla="*/ 398 h 486"/>
                    <a:gd name="T28" fmla="*/ 30 w 488"/>
                    <a:gd name="T29" fmla="*/ 358 h 486"/>
                    <a:gd name="T30" fmla="*/ 12 w 488"/>
                    <a:gd name="T31" fmla="*/ 316 h 486"/>
                    <a:gd name="T32" fmla="*/ 2 w 488"/>
                    <a:gd name="T33" fmla="*/ 268 h 486"/>
                    <a:gd name="T34" fmla="*/ 0 w 488"/>
                    <a:gd name="T35" fmla="*/ 242 h 486"/>
                    <a:gd name="T36" fmla="*/ 6 w 488"/>
                    <a:gd name="T37" fmla="*/ 194 h 486"/>
                    <a:gd name="T38" fmla="*/ 20 w 488"/>
                    <a:gd name="T39" fmla="*/ 148 h 486"/>
                    <a:gd name="T40" fmla="*/ 42 w 488"/>
                    <a:gd name="T41" fmla="*/ 106 h 486"/>
                    <a:gd name="T42" fmla="*/ 72 w 488"/>
                    <a:gd name="T43" fmla="*/ 70 h 486"/>
                    <a:gd name="T44" fmla="*/ 108 w 488"/>
                    <a:gd name="T45" fmla="*/ 42 h 486"/>
                    <a:gd name="T46" fmla="*/ 150 w 488"/>
                    <a:gd name="T47" fmla="*/ 18 h 486"/>
                    <a:gd name="T48" fmla="*/ 194 w 488"/>
                    <a:gd name="T49" fmla="*/ 4 h 486"/>
                    <a:gd name="T50" fmla="*/ 244 w 488"/>
                    <a:gd name="T51" fmla="*/ 0 h 486"/>
                    <a:gd name="T52" fmla="*/ 268 w 488"/>
                    <a:gd name="T53" fmla="*/ 0 h 486"/>
                    <a:gd name="T54" fmla="*/ 316 w 488"/>
                    <a:gd name="T55" fmla="*/ 10 h 486"/>
                    <a:gd name="T56" fmla="*/ 360 w 488"/>
                    <a:gd name="T57" fmla="*/ 30 h 486"/>
                    <a:gd name="T58" fmla="*/ 398 w 488"/>
                    <a:gd name="T59" fmla="*/ 56 h 486"/>
                    <a:gd name="T60" fmla="*/ 432 w 488"/>
                    <a:gd name="T61" fmla="*/ 88 h 486"/>
                    <a:gd name="T62" fmla="*/ 458 w 488"/>
                    <a:gd name="T63" fmla="*/ 126 h 486"/>
                    <a:gd name="T64" fmla="*/ 476 w 488"/>
                    <a:gd name="T65" fmla="*/ 170 h 486"/>
                    <a:gd name="T66" fmla="*/ 486 w 488"/>
                    <a:gd name="T67" fmla="*/ 218 h 486"/>
                    <a:gd name="T68" fmla="*/ 488 w 488"/>
                    <a:gd name="T69" fmla="*/ 242 h 4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88" h="486">
                      <a:moveTo>
                        <a:pt x="488" y="242"/>
                      </a:moveTo>
                      <a:lnTo>
                        <a:pt x="488" y="242"/>
                      </a:lnTo>
                      <a:lnTo>
                        <a:pt x="486" y="268"/>
                      </a:lnTo>
                      <a:lnTo>
                        <a:pt x="482" y="292"/>
                      </a:lnTo>
                      <a:lnTo>
                        <a:pt x="476" y="316"/>
                      </a:lnTo>
                      <a:lnTo>
                        <a:pt x="468" y="338"/>
                      </a:lnTo>
                      <a:lnTo>
                        <a:pt x="458" y="358"/>
                      </a:lnTo>
                      <a:lnTo>
                        <a:pt x="446" y="378"/>
                      </a:lnTo>
                      <a:lnTo>
                        <a:pt x="432" y="398"/>
                      </a:lnTo>
                      <a:lnTo>
                        <a:pt x="416" y="414"/>
                      </a:lnTo>
                      <a:lnTo>
                        <a:pt x="398" y="430"/>
                      </a:lnTo>
                      <a:lnTo>
                        <a:pt x="380" y="444"/>
                      </a:lnTo>
                      <a:lnTo>
                        <a:pt x="360" y="456"/>
                      </a:lnTo>
                      <a:lnTo>
                        <a:pt x="338" y="466"/>
                      </a:lnTo>
                      <a:lnTo>
                        <a:pt x="316" y="476"/>
                      </a:lnTo>
                      <a:lnTo>
                        <a:pt x="292" y="482"/>
                      </a:lnTo>
                      <a:lnTo>
                        <a:pt x="268" y="484"/>
                      </a:lnTo>
                      <a:lnTo>
                        <a:pt x="244" y="486"/>
                      </a:lnTo>
                      <a:lnTo>
                        <a:pt x="244" y="486"/>
                      </a:lnTo>
                      <a:lnTo>
                        <a:pt x="220" y="484"/>
                      </a:lnTo>
                      <a:lnTo>
                        <a:pt x="194" y="482"/>
                      </a:lnTo>
                      <a:lnTo>
                        <a:pt x="172" y="476"/>
                      </a:lnTo>
                      <a:lnTo>
                        <a:pt x="150" y="466"/>
                      </a:lnTo>
                      <a:lnTo>
                        <a:pt x="128" y="456"/>
                      </a:lnTo>
                      <a:lnTo>
                        <a:pt x="108" y="444"/>
                      </a:lnTo>
                      <a:lnTo>
                        <a:pt x="90" y="430"/>
                      </a:lnTo>
                      <a:lnTo>
                        <a:pt x="72" y="414"/>
                      </a:lnTo>
                      <a:lnTo>
                        <a:pt x="56" y="398"/>
                      </a:lnTo>
                      <a:lnTo>
                        <a:pt x="42" y="378"/>
                      </a:lnTo>
                      <a:lnTo>
                        <a:pt x="30" y="358"/>
                      </a:lnTo>
                      <a:lnTo>
                        <a:pt x="20" y="338"/>
                      </a:lnTo>
                      <a:lnTo>
                        <a:pt x="12" y="316"/>
                      </a:lnTo>
                      <a:lnTo>
                        <a:pt x="6" y="292"/>
                      </a:lnTo>
                      <a:lnTo>
                        <a:pt x="2" y="268"/>
                      </a:lnTo>
                      <a:lnTo>
                        <a:pt x="0" y="242"/>
                      </a:lnTo>
                      <a:lnTo>
                        <a:pt x="0" y="242"/>
                      </a:lnTo>
                      <a:lnTo>
                        <a:pt x="2" y="218"/>
                      </a:lnTo>
                      <a:lnTo>
                        <a:pt x="6" y="194"/>
                      </a:lnTo>
                      <a:lnTo>
                        <a:pt x="12" y="170"/>
                      </a:lnTo>
                      <a:lnTo>
                        <a:pt x="20" y="148"/>
                      </a:lnTo>
                      <a:lnTo>
                        <a:pt x="30" y="126"/>
                      </a:lnTo>
                      <a:lnTo>
                        <a:pt x="42" y="106"/>
                      </a:lnTo>
                      <a:lnTo>
                        <a:pt x="56" y="88"/>
                      </a:lnTo>
                      <a:lnTo>
                        <a:pt x="72" y="70"/>
                      </a:lnTo>
                      <a:lnTo>
                        <a:pt x="90" y="56"/>
                      </a:lnTo>
                      <a:lnTo>
                        <a:pt x="108" y="42"/>
                      </a:lnTo>
                      <a:lnTo>
                        <a:pt x="128" y="30"/>
                      </a:lnTo>
                      <a:lnTo>
                        <a:pt x="150" y="18"/>
                      </a:lnTo>
                      <a:lnTo>
                        <a:pt x="172" y="10"/>
                      </a:lnTo>
                      <a:lnTo>
                        <a:pt x="194" y="4"/>
                      </a:lnTo>
                      <a:lnTo>
                        <a:pt x="220" y="0"/>
                      </a:lnTo>
                      <a:lnTo>
                        <a:pt x="244" y="0"/>
                      </a:lnTo>
                      <a:lnTo>
                        <a:pt x="244" y="0"/>
                      </a:lnTo>
                      <a:lnTo>
                        <a:pt x="268" y="0"/>
                      </a:lnTo>
                      <a:lnTo>
                        <a:pt x="292" y="4"/>
                      </a:lnTo>
                      <a:lnTo>
                        <a:pt x="316" y="10"/>
                      </a:lnTo>
                      <a:lnTo>
                        <a:pt x="338" y="18"/>
                      </a:lnTo>
                      <a:lnTo>
                        <a:pt x="360" y="30"/>
                      </a:lnTo>
                      <a:lnTo>
                        <a:pt x="380" y="42"/>
                      </a:lnTo>
                      <a:lnTo>
                        <a:pt x="398" y="56"/>
                      </a:lnTo>
                      <a:lnTo>
                        <a:pt x="416" y="70"/>
                      </a:lnTo>
                      <a:lnTo>
                        <a:pt x="432" y="88"/>
                      </a:lnTo>
                      <a:lnTo>
                        <a:pt x="446" y="106"/>
                      </a:lnTo>
                      <a:lnTo>
                        <a:pt x="458" y="126"/>
                      </a:lnTo>
                      <a:lnTo>
                        <a:pt x="468" y="148"/>
                      </a:lnTo>
                      <a:lnTo>
                        <a:pt x="476" y="170"/>
                      </a:lnTo>
                      <a:lnTo>
                        <a:pt x="482" y="194"/>
                      </a:lnTo>
                      <a:lnTo>
                        <a:pt x="486" y="218"/>
                      </a:lnTo>
                      <a:lnTo>
                        <a:pt x="488" y="242"/>
                      </a:lnTo>
                      <a:lnTo>
                        <a:pt x="488" y="242"/>
                      </a:lnTo>
                      <a:close/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 baseline="-25000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+mn-ea"/>
                  </a:endParaRPr>
                </a:p>
              </p:txBody>
            </p:sp>
            <p:sp>
              <p:nvSpPr>
                <p:cNvPr id="138" name="Freeform 6"/>
                <p:cNvSpPr/>
                <p:nvPr/>
              </p:nvSpPr>
              <p:spPr bwMode="auto">
                <a:xfrm>
                  <a:off x="-4098925" y="923925"/>
                  <a:ext cx="1949450" cy="4149725"/>
                </a:xfrm>
                <a:custGeom>
                  <a:avLst/>
                  <a:gdLst>
                    <a:gd name="T0" fmla="*/ 1228 w 1228"/>
                    <a:gd name="T1" fmla="*/ 260 h 2614"/>
                    <a:gd name="T2" fmla="*/ 1218 w 1228"/>
                    <a:gd name="T3" fmla="*/ 182 h 2614"/>
                    <a:gd name="T4" fmla="*/ 1184 w 1228"/>
                    <a:gd name="T5" fmla="*/ 114 h 2614"/>
                    <a:gd name="T6" fmla="*/ 1134 w 1228"/>
                    <a:gd name="T7" fmla="*/ 58 h 2614"/>
                    <a:gd name="T8" fmla="*/ 1070 w 1228"/>
                    <a:gd name="T9" fmla="*/ 20 h 2614"/>
                    <a:gd name="T10" fmla="*/ 994 w 1228"/>
                    <a:gd name="T11" fmla="*/ 0 h 2614"/>
                    <a:gd name="T12" fmla="*/ 788 w 1228"/>
                    <a:gd name="T13" fmla="*/ 0 h 2614"/>
                    <a:gd name="T14" fmla="*/ 768 w 1228"/>
                    <a:gd name="T15" fmla="*/ 158 h 2614"/>
                    <a:gd name="T16" fmla="*/ 724 w 1228"/>
                    <a:gd name="T17" fmla="*/ 334 h 2614"/>
                    <a:gd name="T18" fmla="*/ 692 w 1228"/>
                    <a:gd name="T19" fmla="*/ 356 h 2614"/>
                    <a:gd name="T20" fmla="*/ 658 w 1228"/>
                    <a:gd name="T21" fmla="*/ 244 h 2614"/>
                    <a:gd name="T22" fmla="*/ 674 w 1228"/>
                    <a:gd name="T23" fmla="*/ 128 h 2614"/>
                    <a:gd name="T24" fmla="*/ 600 w 1228"/>
                    <a:gd name="T25" fmla="*/ 172 h 2614"/>
                    <a:gd name="T26" fmla="*/ 570 w 1228"/>
                    <a:gd name="T27" fmla="*/ 244 h 2614"/>
                    <a:gd name="T28" fmla="*/ 536 w 1228"/>
                    <a:gd name="T29" fmla="*/ 356 h 2614"/>
                    <a:gd name="T30" fmla="*/ 506 w 1228"/>
                    <a:gd name="T31" fmla="*/ 334 h 2614"/>
                    <a:gd name="T32" fmla="*/ 462 w 1228"/>
                    <a:gd name="T33" fmla="*/ 158 h 2614"/>
                    <a:gd name="T34" fmla="*/ 442 w 1228"/>
                    <a:gd name="T35" fmla="*/ 0 h 2614"/>
                    <a:gd name="T36" fmla="*/ 234 w 1228"/>
                    <a:gd name="T37" fmla="*/ 0 h 2614"/>
                    <a:gd name="T38" fmla="*/ 160 w 1228"/>
                    <a:gd name="T39" fmla="*/ 20 h 2614"/>
                    <a:gd name="T40" fmla="*/ 96 w 1228"/>
                    <a:gd name="T41" fmla="*/ 58 h 2614"/>
                    <a:gd name="T42" fmla="*/ 44 w 1228"/>
                    <a:gd name="T43" fmla="*/ 114 h 2614"/>
                    <a:gd name="T44" fmla="*/ 12 w 1228"/>
                    <a:gd name="T45" fmla="*/ 182 h 2614"/>
                    <a:gd name="T46" fmla="*/ 0 w 1228"/>
                    <a:gd name="T47" fmla="*/ 260 h 2614"/>
                    <a:gd name="T48" fmla="*/ 2 w 1228"/>
                    <a:gd name="T49" fmla="*/ 1190 h 2614"/>
                    <a:gd name="T50" fmla="*/ 28 w 1228"/>
                    <a:gd name="T51" fmla="*/ 1242 h 2614"/>
                    <a:gd name="T52" fmla="*/ 78 w 1228"/>
                    <a:gd name="T53" fmla="*/ 1272 h 2614"/>
                    <a:gd name="T54" fmla="*/ 118 w 1228"/>
                    <a:gd name="T55" fmla="*/ 1272 h 2614"/>
                    <a:gd name="T56" fmla="*/ 170 w 1228"/>
                    <a:gd name="T57" fmla="*/ 1246 h 2614"/>
                    <a:gd name="T58" fmla="*/ 198 w 1228"/>
                    <a:gd name="T59" fmla="*/ 1194 h 2614"/>
                    <a:gd name="T60" fmla="*/ 298 w 1228"/>
                    <a:gd name="T61" fmla="*/ 408 h 2614"/>
                    <a:gd name="T62" fmla="*/ 298 w 1228"/>
                    <a:gd name="T63" fmla="*/ 2502 h 2614"/>
                    <a:gd name="T64" fmla="*/ 306 w 1228"/>
                    <a:gd name="T65" fmla="*/ 2538 h 2614"/>
                    <a:gd name="T66" fmla="*/ 352 w 1228"/>
                    <a:gd name="T67" fmla="*/ 2594 h 2614"/>
                    <a:gd name="T68" fmla="*/ 398 w 1228"/>
                    <a:gd name="T69" fmla="*/ 2612 h 2614"/>
                    <a:gd name="T70" fmla="*/ 446 w 1228"/>
                    <a:gd name="T71" fmla="*/ 2614 h 2614"/>
                    <a:gd name="T72" fmla="*/ 472 w 1228"/>
                    <a:gd name="T73" fmla="*/ 2612 h 2614"/>
                    <a:gd name="T74" fmla="*/ 516 w 1228"/>
                    <a:gd name="T75" fmla="*/ 2594 h 2614"/>
                    <a:gd name="T76" fmla="*/ 562 w 1228"/>
                    <a:gd name="T77" fmla="*/ 2538 h 2614"/>
                    <a:gd name="T78" fmla="*/ 572 w 1228"/>
                    <a:gd name="T79" fmla="*/ 2502 h 2614"/>
                    <a:gd name="T80" fmla="*/ 682 w 1228"/>
                    <a:gd name="T81" fmla="*/ 1274 h 2614"/>
                    <a:gd name="T82" fmla="*/ 682 w 1228"/>
                    <a:gd name="T83" fmla="*/ 2502 h 2614"/>
                    <a:gd name="T84" fmla="*/ 690 w 1228"/>
                    <a:gd name="T85" fmla="*/ 2538 h 2614"/>
                    <a:gd name="T86" fmla="*/ 736 w 1228"/>
                    <a:gd name="T87" fmla="*/ 2594 h 2614"/>
                    <a:gd name="T88" fmla="*/ 782 w 1228"/>
                    <a:gd name="T89" fmla="*/ 2612 h 2614"/>
                    <a:gd name="T90" fmla="*/ 806 w 1228"/>
                    <a:gd name="T91" fmla="*/ 2614 h 2614"/>
                    <a:gd name="T92" fmla="*/ 832 w 1228"/>
                    <a:gd name="T93" fmla="*/ 2612 h 2614"/>
                    <a:gd name="T94" fmla="*/ 876 w 1228"/>
                    <a:gd name="T95" fmla="*/ 2594 h 2614"/>
                    <a:gd name="T96" fmla="*/ 922 w 1228"/>
                    <a:gd name="T97" fmla="*/ 2538 h 2614"/>
                    <a:gd name="T98" fmla="*/ 932 w 1228"/>
                    <a:gd name="T99" fmla="*/ 2502 h 2614"/>
                    <a:gd name="T100" fmla="*/ 1030 w 1228"/>
                    <a:gd name="T101" fmla="*/ 408 h 2614"/>
                    <a:gd name="T102" fmla="*/ 1032 w 1228"/>
                    <a:gd name="T103" fmla="*/ 1194 h 2614"/>
                    <a:gd name="T104" fmla="*/ 1058 w 1228"/>
                    <a:gd name="T105" fmla="*/ 1244 h 2614"/>
                    <a:gd name="T106" fmla="*/ 1108 w 1228"/>
                    <a:gd name="T107" fmla="*/ 1272 h 2614"/>
                    <a:gd name="T108" fmla="*/ 1128 w 1228"/>
                    <a:gd name="T109" fmla="*/ 1274 h 2614"/>
                    <a:gd name="T110" fmla="*/ 1184 w 1228"/>
                    <a:gd name="T111" fmla="*/ 1256 h 2614"/>
                    <a:gd name="T112" fmla="*/ 1220 w 1228"/>
                    <a:gd name="T113" fmla="*/ 1212 h 2614"/>
                    <a:gd name="T114" fmla="*/ 1228 w 1228"/>
                    <a:gd name="T115" fmla="*/ 1174 h 26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228" h="2614">
                      <a:moveTo>
                        <a:pt x="1228" y="1174"/>
                      </a:moveTo>
                      <a:lnTo>
                        <a:pt x="1228" y="260"/>
                      </a:lnTo>
                      <a:lnTo>
                        <a:pt x="1228" y="260"/>
                      </a:lnTo>
                      <a:lnTo>
                        <a:pt x="1228" y="232"/>
                      </a:lnTo>
                      <a:lnTo>
                        <a:pt x="1224" y="208"/>
                      </a:lnTo>
                      <a:lnTo>
                        <a:pt x="1218" y="182"/>
                      </a:lnTo>
                      <a:lnTo>
                        <a:pt x="1208" y="158"/>
                      </a:lnTo>
                      <a:lnTo>
                        <a:pt x="1198" y="136"/>
                      </a:lnTo>
                      <a:lnTo>
                        <a:pt x="1184" y="114"/>
                      </a:lnTo>
                      <a:lnTo>
                        <a:pt x="1170" y="94"/>
                      </a:lnTo>
                      <a:lnTo>
                        <a:pt x="1152" y="76"/>
                      </a:lnTo>
                      <a:lnTo>
                        <a:pt x="1134" y="58"/>
                      </a:lnTo>
                      <a:lnTo>
                        <a:pt x="1114" y="44"/>
                      </a:lnTo>
                      <a:lnTo>
                        <a:pt x="1092" y="30"/>
                      </a:lnTo>
                      <a:lnTo>
                        <a:pt x="1070" y="20"/>
                      </a:lnTo>
                      <a:lnTo>
                        <a:pt x="1046" y="10"/>
                      </a:lnTo>
                      <a:lnTo>
                        <a:pt x="1020" y="4"/>
                      </a:lnTo>
                      <a:lnTo>
                        <a:pt x="994" y="0"/>
                      </a:lnTo>
                      <a:lnTo>
                        <a:pt x="968" y="0"/>
                      </a:lnTo>
                      <a:lnTo>
                        <a:pt x="788" y="0"/>
                      </a:lnTo>
                      <a:lnTo>
                        <a:pt x="788" y="0"/>
                      </a:lnTo>
                      <a:lnTo>
                        <a:pt x="782" y="64"/>
                      </a:lnTo>
                      <a:lnTo>
                        <a:pt x="776" y="108"/>
                      </a:lnTo>
                      <a:lnTo>
                        <a:pt x="768" y="158"/>
                      </a:lnTo>
                      <a:lnTo>
                        <a:pt x="756" y="214"/>
                      </a:lnTo>
                      <a:lnTo>
                        <a:pt x="742" y="272"/>
                      </a:lnTo>
                      <a:lnTo>
                        <a:pt x="724" y="334"/>
                      </a:lnTo>
                      <a:lnTo>
                        <a:pt x="700" y="398"/>
                      </a:lnTo>
                      <a:lnTo>
                        <a:pt x="700" y="398"/>
                      </a:lnTo>
                      <a:lnTo>
                        <a:pt x="692" y="356"/>
                      </a:lnTo>
                      <a:lnTo>
                        <a:pt x="682" y="316"/>
                      </a:lnTo>
                      <a:lnTo>
                        <a:pt x="670" y="278"/>
                      </a:lnTo>
                      <a:lnTo>
                        <a:pt x="658" y="244"/>
                      </a:lnTo>
                      <a:lnTo>
                        <a:pt x="638" y="192"/>
                      </a:lnTo>
                      <a:lnTo>
                        <a:pt x="630" y="172"/>
                      </a:lnTo>
                      <a:lnTo>
                        <a:pt x="674" y="128"/>
                      </a:lnTo>
                      <a:lnTo>
                        <a:pt x="614" y="68"/>
                      </a:lnTo>
                      <a:lnTo>
                        <a:pt x="556" y="128"/>
                      </a:lnTo>
                      <a:lnTo>
                        <a:pt x="600" y="172"/>
                      </a:lnTo>
                      <a:lnTo>
                        <a:pt x="600" y="172"/>
                      </a:lnTo>
                      <a:lnTo>
                        <a:pt x="590" y="192"/>
                      </a:lnTo>
                      <a:lnTo>
                        <a:pt x="570" y="244"/>
                      </a:lnTo>
                      <a:lnTo>
                        <a:pt x="558" y="278"/>
                      </a:lnTo>
                      <a:lnTo>
                        <a:pt x="548" y="316"/>
                      </a:lnTo>
                      <a:lnTo>
                        <a:pt x="536" y="356"/>
                      </a:lnTo>
                      <a:lnTo>
                        <a:pt x="528" y="398"/>
                      </a:lnTo>
                      <a:lnTo>
                        <a:pt x="528" y="398"/>
                      </a:lnTo>
                      <a:lnTo>
                        <a:pt x="506" y="334"/>
                      </a:lnTo>
                      <a:lnTo>
                        <a:pt x="488" y="272"/>
                      </a:lnTo>
                      <a:lnTo>
                        <a:pt x="472" y="214"/>
                      </a:lnTo>
                      <a:lnTo>
                        <a:pt x="462" y="158"/>
                      </a:lnTo>
                      <a:lnTo>
                        <a:pt x="454" y="108"/>
                      </a:lnTo>
                      <a:lnTo>
                        <a:pt x="448" y="64"/>
                      </a:lnTo>
                      <a:lnTo>
                        <a:pt x="442" y="0"/>
                      </a:lnTo>
                      <a:lnTo>
                        <a:pt x="260" y="0"/>
                      </a:lnTo>
                      <a:lnTo>
                        <a:pt x="260" y="0"/>
                      </a:lnTo>
                      <a:lnTo>
                        <a:pt x="234" y="0"/>
                      </a:lnTo>
                      <a:lnTo>
                        <a:pt x="208" y="4"/>
                      </a:lnTo>
                      <a:lnTo>
                        <a:pt x="184" y="10"/>
                      </a:lnTo>
                      <a:lnTo>
                        <a:pt x="160" y="20"/>
                      </a:lnTo>
                      <a:lnTo>
                        <a:pt x="136" y="30"/>
                      </a:lnTo>
                      <a:lnTo>
                        <a:pt x="116" y="44"/>
                      </a:lnTo>
                      <a:lnTo>
                        <a:pt x="96" y="58"/>
                      </a:lnTo>
                      <a:lnTo>
                        <a:pt x="76" y="76"/>
                      </a:lnTo>
                      <a:lnTo>
                        <a:pt x="60" y="94"/>
                      </a:lnTo>
                      <a:lnTo>
                        <a:pt x="44" y="114"/>
                      </a:lnTo>
                      <a:lnTo>
                        <a:pt x="32" y="136"/>
                      </a:lnTo>
                      <a:lnTo>
                        <a:pt x="20" y="158"/>
                      </a:lnTo>
                      <a:lnTo>
                        <a:pt x="12" y="182"/>
                      </a:lnTo>
                      <a:lnTo>
                        <a:pt x="6" y="208"/>
                      </a:lnTo>
                      <a:lnTo>
                        <a:pt x="2" y="232"/>
                      </a:lnTo>
                      <a:lnTo>
                        <a:pt x="0" y="260"/>
                      </a:lnTo>
                      <a:lnTo>
                        <a:pt x="0" y="1170"/>
                      </a:lnTo>
                      <a:lnTo>
                        <a:pt x="0" y="1170"/>
                      </a:lnTo>
                      <a:lnTo>
                        <a:pt x="2" y="1190"/>
                      </a:lnTo>
                      <a:lnTo>
                        <a:pt x="8" y="1210"/>
                      </a:lnTo>
                      <a:lnTo>
                        <a:pt x="16" y="1228"/>
                      </a:lnTo>
                      <a:lnTo>
                        <a:pt x="28" y="1242"/>
                      </a:lnTo>
                      <a:lnTo>
                        <a:pt x="44" y="1256"/>
                      </a:lnTo>
                      <a:lnTo>
                        <a:pt x="60" y="1264"/>
                      </a:lnTo>
                      <a:lnTo>
                        <a:pt x="78" y="1272"/>
                      </a:lnTo>
                      <a:lnTo>
                        <a:pt x="98" y="1274"/>
                      </a:lnTo>
                      <a:lnTo>
                        <a:pt x="98" y="1274"/>
                      </a:lnTo>
                      <a:lnTo>
                        <a:pt x="118" y="1272"/>
                      </a:lnTo>
                      <a:lnTo>
                        <a:pt x="138" y="1266"/>
                      </a:lnTo>
                      <a:lnTo>
                        <a:pt x="154" y="1258"/>
                      </a:lnTo>
                      <a:lnTo>
                        <a:pt x="170" y="1246"/>
                      </a:lnTo>
                      <a:lnTo>
                        <a:pt x="182" y="1230"/>
                      </a:lnTo>
                      <a:lnTo>
                        <a:pt x="192" y="1214"/>
                      </a:lnTo>
                      <a:lnTo>
                        <a:pt x="198" y="1194"/>
                      </a:lnTo>
                      <a:lnTo>
                        <a:pt x="200" y="1174"/>
                      </a:lnTo>
                      <a:lnTo>
                        <a:pt x="200" y="408"/>
                      </a:lnTo>
                      <a:lnTo>
                        <a:pt x="298" y="408"/>
                      </a:lnTo>
                      <a:lnTo>
                        <a:pt x="298" y="2490"/>
                      </a:lnTo>
                      <a:lnTo>
                        <a:pt x="298" y="2490"/>
                      </a:lnTo>
                      <a:lnTo>
                        <a:pt x="298" y="2502"/>
                      </a:lnTo>
                      <a:lnTo>
                        <a:pt x="300" y="2514"/>
                      </a:lnTo>
                      <a:lnTo>
                        <a:pt x="302" y="2526"/>
                      </a:lnTo>
                      <a:lnTo>
                        <a:pt x="306" y="2538"/>
                      </a:lnTo>
                      <a:lnTo>
                        <a:pt x="318" y="2560"/>
                      </a:lnTo>
                      <a:lnTo>
                        <a:pt x="334" y="2578"/>
                      </a:lnTo>
                      <a:lnTo>
                        <a:pt x="352" y="2594"/>
                      </a:lnTo>
                      <a:lnTo>
                        <a:pt x="374" y="2606"/>
                      </a:lnTo>
                      <a:lnTo>
                        <a:pt x="386" y="2610"/>
                      </a:lnTo>
                      <a:lnTo>
                        <a:pt x="398" y="2612"/>
                      </a:lnTo>
                      <a:lnTo>
                        <a:pt x="410" y="2614"/>
                      </a:lnTo>
                      <a:lnTo>
                        <a:pt x="422" y="2614"/>
                      </a:lnTo>
                      <a:lnTo>
                        <a:pt x="446" y="2614"/>
                      </a:lnTo>
                      <a:lnTo>
                        <a:pt x="446" y="2614"/>
                      </a:lnTo>
                      <a:lnTo>
                        <a:pt x="460" y="2614"/>
                      </a:lnTo>
                      <a:lnTo>
                        <a:pt x="472" y="2612"/>
                      </a:lnTo>
                      <a:lnTo>
                        <a:pt x="484" y="2610"/>
                      </a:lnTo>
                      <a:lnTo>
                        <a:pt x="496" y="2606"/>
                      </a:lnTo>
                      <a:lnTo>
                        <a:pt x="516" y="2594"/>
                      </a:lnTo>
                      <a:lnTo>
                        <a:pt x="534" y="2578"/>
                      </a:lnTo>
                      <a:lnTo>
                        <a:pt x="550" y="2560"/>
                      </a:lnTo>
                      <a:lnTo>
                        <a:pt x="562" y="2538"/>
                      </a:lnTo>
                      <a:lnTo>
                        <a:pt x="566" y="2526"/>
                      </a:lnTo>
                      <a:lnTo>
                        <a:pt x="570" y="2514"/>
                      </a:lnTo>
                      <a:lnTo>
                        <a:pt x="572" y="2502"/>
                      </a:lnTo>
                      <a:lnTo>
                        <a:pt x="572" y="2490"/>
                      </a:lnTo>
                      <a:lnTo>
                        <a:pt x="572" y="1274"/>
                      </a:lnTo>
                      <a:lnTo>
                        <a:pt x="682" y="1274"/>
                      </a:lnTo>
                      <a:lnTo>
                        <a:pt x="682" y="2490"/>
                      </a:lnTo>
                      <a:lnTo>
                        <a:pt x="682" y="2490"/>
                      </a:lnTo>
                      <a:lnTo>
                        <a:pt x="682" y="2502"/>
                      </a:lnTo>
                      <a:lnTo>
                        <a:pt x="684" y="2514"/>
                      </a:lnTo>
                      <a:lnTo>
                        <a:pt x="686" y="2526"/>
                      </a:lnTo>
                      <a:lnTo>
                        <a:pt x="690" y="2538"/>
                      </a:lnTo>
                      <a:lnTo>
                        <a:pt x="702" y="2560"/>
                      </a:lnTo>
                      <a:lnTo>
                        <a:pt x="718" y="2578"/>
                      </a:lnTo>
                      <a:lnTo>
                        <a:pt x="736" y="2594"/>
                      </a:lnTo>
                      <a:lnTo>
                        <a:pt x="758" y="2606"/>
                      </a:lnTo>
                      <a:lnTo>
                        <a:pt x="770" y="2610"/>
                      </a:lnTo>
                      <a:lnTo>
                        <a:pt x="782" y="2612"/>
                      </a:lnTo>
                      <a:lnTo>
                        <a:pt x="794" y="2614"/>
                      </a:lnTo>
                      <a:lnTo>
                        <a:pt x="806" y="2614"/>
                      </a:lnTo>
                      <a:lnTo>
                        <a:pt x="806" y="2614"/>
                      </a:lnTo>
                      <a:lnTo>
                        <a:pt x="806" y="2614"/>
                      </a:lnTo>
                      <a:lnTo>
                        <a:pt x="820" y="2614"/>
                      </a:lnTo>
                      <a:lnTo>
                        <a:pt x="832" y="2612"/>
                      </a:lnTo>
                      <a:lnTo>
                        <a:pt x="844" y="2610"/>
                      </a:lnTo>
                      <a:lnTo>
                        <a:pt x="856" y="2606"/>
                      </a:lnTo>
                      <a:lnTo>
                        <a:pt x="876" y="2594"/>
                      </a:lnTo>
                      <a:lnTo>
                        <a:pt x="896" y="2578"/>
                      </a:lnTo>
                      <a:lnTo>
                        <a:pt x="910" y="2560"/>
                      </a:lnTo>
                      <a:lnTo>
                        <a:pt x="922" y="2538"/>
                      </a:lnTo>
                      <a:lnTo>
                        <a:pt x="926" y="2526"/>
                      </a:lnTo>
                      <a:lnTo>
                        <a:pt x="930" y="2514"/>
                      </a:lnTo>
                      <a:lnTo>
                        <a:pt x="932" y="2502"/>
                      </a:lnTo>
                      <a:lnTo>
                        <a:pt x="932" y="2490"/>
                      </a:lnTo>
                      <a:lnTo>
                        <a:pt x="932" y="408"/>
                      </a:lnTo>
                      <a:lnTo>
                        <a:pt x="1030" y="408"/>
                      </a:lnTo>
                      <a:lnTo>
                        <a:pt x="1030" y="1174"/>
                      </a:lnTo>
                      <a:lnTo>
                        <a:pt x="1030" y="1174"/>
                      </a:lnTo>
                      <a:lnTo>
                        <a:pt x="1032" y="1194"/>
                      </a:lnTo>
                      <a:lnTo>
                        <a:pt x="1036" y="1212"/>
                      </a:lnTo>
                      <a:lnTo>
                        <a:pt x="1046" y="1230"/>
                      </a:lnTo>
                      <a:lnTo>
                        <a:pt x="1058" y="1244"/>
                      </a:lnTo>
                      <a:lnTo>
                        <a:pt x="1074" y="1256"/>
                      </a:lnTo>
                      <a:lnTo>
                        <a:pt x="1090" y="1266"/>
                      </a:lnTo>
                      <a:lnTo>
                        <a:pt x="1108" y="1272"/>
                      </a:lnTo>
                      <a:lnTo>
                        <a:pt x="1128" y="1274"/>
                      </a:lnTo>
                      <a:lnTo>
                        <a:pt x="1128" y="1274"/>
                      </a:lnTo>
                      <a:lnTo>
                        <a:pt x="1128" y="1274"/>
                      </a:lnTo>
                      <a:lnTo>
                        <a:pt x="1150" y="1272"/>
                      </a:lnTo>
                      <a:lnTo>
                        <a:pt x="1168" y="1266"/>
                      </a:lnTo>
                      <a:lnTo>
                        <a:pt x="1184" y="1256"/>
                      </a:lnTo>
                      <a:lnTo>
                        <a:pt x="1200" y="1244"/>
                      </a:lnTo>
                      <a:lnTo>
                        <a:pt x="1212" y="1230"/>
                      </a:lnTo>
                      <a:lnTo>
                        <a:pt x="1220" y="1212"/>
                      </a:lnTo>
                      <a:lnTo>
                        <a:pt x="1226" y="1194"/>
                      </a:lnTo>
                      <a:lnTo>
                        <a:pt x="1228" y="1174"/>
                      </a:lnTo>
                      <a:lnTo>
                        <a:pt x="1228" y="1174"/>
                      </a:lnTo>
                      <a:close/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 baseline="-25000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+mn-ea"/>
                  </a:endParaRPr>
                </a:p>
              </p:txBody>
            </p:sp>
          </p:grpSp>
          <p:grpSp>
            <p:nvGrpSpPr>
              <p:cNvPr id="134" name="组合 133"/>
              <p:cNvGrpSpPr/>
              <p:nvPr/>
            </p:nvGrpSpPr>
            <p:grpSpPr>
              <a:xfrm>
                <a:off x="7395846" y="2801143"/>
                <a:ext cx="229059" cy="513557"/>
                <a:chOff x="-1630363" y="115888"/>
                <a:chExt cx="2190751" cy="4911725"/>
              </a:xfrm>
              <a:grpFill/>
            </p:grpSpPr>
            <p:sp>
              <p:nvSpPr>
                <p:cNvPr id="135" name="Freeform 5"/>
                <p:cNvSpPr/>
                <p:nvPr/>
              </p:nvSpPr>
              <p:spPr bwMode="auto">
                <a:xfrm>
                  <a:off x="-906463" y="115888"/>
                  <a:ext cx="742950" cy="746125"/>
                </a:xfrm>
                <a:custGeom>
                  <a:avLst/>
                  <a:gdLst>
                    <a:gd name="T0" fmla="*/ 468 w 468"/>
                    <a:gd name="T1" fmla="*/ 234 h 470"/>
                    <a:gd name="T2" fmla="*/ 464 w 468"/>
                    <a:gd name="T3" fmla="*/ 282 h 470"/>
                    <a:gd name="T4" fmla="*/ 450 w 468"/>
                    <a:gd name="T5" fmla="*/ 326 h 470"/>
                    <a:gd name="T6" fmla="*/ 428 w 468"/>
                    <a:gd name="T7" fmla="*/ 366 h 470"/>
                    <a:gd name="T8" fmla="*/ 400 w 468"/>
                    <a:gd name="T9" fmla="*/ 400 h 470"/>
                    <a:gd name="T10" fmla="*/ 366 w 468"/>
                    <a:gd name="T11" fmla="*/ 430 h 470"/>
                    <a:gd name="T12" fmla="*/ 326 w 468"/>
                    <a:gd name="T13" fmla="*/ 450 h 470"/>
                    <a:gd name="T14" fmla="*/ 282 w 468"/>
                    <a:gd name="T15" fmla="*/ 464 h 470"/>
                    <a:gd name="T16" fmla="*/ 234 w 468"/>
                    <a:gd name="T17" fmla="*/ 470 h 470"/>
                    <a:gd name="T18" fmla="*/ 210 w 468"/>
                    <a:gd name="T19" fmla="*/ 468 h 470"/>
                    <a:gd name="T20" fmla="*/ 164 w 468"/>
                    <a:gd name="T21" fmla="*/ 458 h 470"/>
                    <a:gd name="T22" fmla="*/ 122 w 468"/>
                    <a:gd name="T23" fmla="*/ 440 h 470"/>
                    <a:gd name="T24" fmla="*/ 84 w 468"/>
                    <a:gd name="T25" fmla="*/ 416 h 470"/>
                    <a:gd name="T26" fmla="*/ 54 w 468"/>
                    <a:gd name="T27" fmla="*/ 384 h 470"/>
                    <a:gd name="T28" fmla="*/ 28 w 468"/>
                    <a:gd name="T29" fmla="*/ 346 h 470"/>
                    <a:gd name="T30" fmla="*/ 10 w 468"/>
                    <a:gd name="T31" fmla="*/ 304 h 470"/>
                    <a:gd name="T32" fmla="*/ 0 w 468"/>
                    <a:gd name="T33" fmla="*/ 258 h 470"/>
                    <a:gd name="T34" fmla="*/ 0 w 468"/>
                    <a:gd name="T35" fmla="*/ 234 h 470"/>
                    <a:gd name="T36" fmla="*/ 4 w 468"/>
                    <a:gd name="T37" fmla="*/ 188 h 470"/>
                    <a:gd name="T38" fmla="*/ 18 w 468"/>
                    <a:gd name="T39" fmla="*/ 144 h 470"/>
                    <a:gd name="T40" fmla="*/ 40 w 468"/>
                    <a:gd name="T41" fmla="*/ 104 h 470"/>
                    <a:gd name="T42" fmla="*/ 68 w 468"/>
                    <a:gd name="T43" fmla="*/ 68 h 470"/>
                    <a:gd name="T44" fmla="*/ 104 w 468"/>
                    <a:gd name="T45" fmla="*/ 40 h 470"/>
                    <a:gd name="T46" fmla="*/ 142 w 468"/>
                    <a:gd name="T47" fmla="*/ 18 h 470"/>
                    <a:gd name="T48" fmla="*/ 186 w 468"/>
                    <a:gd name="T49" fmla="*/ 4 h 470"/>
                    <a:gd name="T50" fmla="*/ 234 w 468"/>
                    <a:gd name="T51" fmla="*/ 0 h 470"/>
                    <a:gd name="T52" fmla="*/ 258 w 468"/>
                    <a:gd name="T53" fmla="*/ 2 h 470"/>
                    <a:gd name="T54" fmla="*/ 304 w 468"/>
                    <a:gd name="T55" fmla="*/ 10 h 470"/>
                    <a:gd name="T56" fmla="*/ 346 w 468"/>
                    <a:gd name="T57" fmla="*/ 28 h 470"/>
                    <a:gd name="T58" fmla="*/ 384 w 468"/>
                    <a:gd name="T59" fmla="*/ 54 h 470"/>
                    <a:gd name="T60" fmla="*/ 416 w 468"/>
                    <a:gd name="T61" fmla="*/ 86 h 470"/>
                    <a:gd name="T62" fmla="*/ 440 w 468"/>
                    <a:gd name="T63" fmla="*/ 122 h 470"/>
                    <a:gd name="T64" fmla="*/ 458 w 468"/>
                    <a:gd name="T65" fmla="*/ 164 h 470"/>
                    <a:gd name="T66" fmla="*/ 468 w 468"/>
                    <a:gd name="T67" fmla="*/ 210 h 470"/>
                    <a:gd name="T68" fmla="*/ 468 w 468"/>
                    <a:gd name="T69" fmla="*/ 234 h 4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68" h="470">
                      <a:moveTo>
                        <a:pt x="468" y="234"/>
                      </a:moveTo>
                      <a:lnTo>
                        <a:pt x="468" y="234"/>
                      </a:lnTo>
                      <a:lnTo>
                        <a:pt x="468" y="258"/>
                      </a:lnTo>
                      <a:lnTo>
                        <a:pt x="464" y="282"/>
                      </a:lnTo>
                      <a:lnTo>
                        <a:pt x="458" y="304"/>
                      </a:lnTo>
                      <a:lnTo>
                        <a:pt x="450" y="326"/>
                      </a:lnTo>
                      <a:lnTo>
                        <a:pt x="440" y="346"/>
                      </a:lnTo>
                      <a:lnTo>
                        <a:pt x="428" y="366"/>
                      </a:lnTo>
                      <a:lnTo>
                        <a:pt x="416" y="384"/>
                      </a:lnTo>
                      <a:lnTo>
                        <a:pt x="400" y="400"/>
                      </a:lnTo>
                      <a:lnTo>
                        <a:pt x="384" y="416"/>
                      </a:lnTo>
                      <a:lnTo>
                        <a:pt x="366" y="430"/>
                      </a:lnTo>
                      <a:lnTo>
                        <a:pt x="346" y="440"/>
                      </a:lnTo>
                      <a:lnTo>
                        <a:pt x="326" y="450"/>
                      </a:lnTo>
                      <a:lnTo>
                        <a:pt x="304" y="458"/>
                      </a:lnTo>
                      <a:lnTo>
                        <a:pt x="282" y="464"/>
                      </a:lnTo>
                      <a:lnTo>
                        <a:pt x="258" y="468"/>
                      </a:lnTo>
                      <a:lnTo>
                        <a:pt x="234" y="470"/>
                      </a:lnTo>
                      <a:lnTo>
                        <a:pt x="234" y="470"/>
                      </a:lnTo>
                      <a:lnTo>
                        <a:pt x="210" y="468"/>
                      </a:lnTo>
                      <a:lnTo>
                        <a:pt x="186" y="464"/>
                      </a:lnTo>
                      <a:lnTo>
                        <a:pt x="164" y="458"/>
                      </a:lnTo>
                      <a:lnTo>
                        <a:pt x="142" y="450"/>
                      </a:lnTo>
                      <a:lnTo>
                        <a:pt x="122" y="440"/>
                      </a:lnTo>
                      <a:lnTo>
                        <a:pt x="104" y="430"/>
                      </a:lnTo>
                      <a:lnTo>
                        <a:pt x="84" y="416"/>
                      </a:lnTo>
                      <a:lnTo>
                        <a:pt x="68" y="400"/>
                      </a:lnTo>
                      <a:lnTo>
                        <a:pt x="54" y="384"/>
                      </a:lnTo>
                      <a:lnTo>
                        <a:pt x="40" y="366"/>
                      </a:lnTo>
                      <a:lnTo>
                        <a:pt x="28" y="346"/>
                      </a:lnTo>
                      <a:lnTo>
                        <a:pt x="18" y="326"/>
                      </a:lnTo>
                      <a:lnTo>
                        <a:pt x="10" y="304"/>
                      </a:lnTo>
                      <a:lnTo>
                        <a:pt x="4" y="282"/>
                      </a:lnTo>
                      <a:lnTo>
                        <a:pt x="0" y="258"/>
                      </a:lnTo>
                      <a:lnTo>
                        <a:pt x="0" y="234"/>
                      </a:lnTo>
                      <a:lnTo>
                        <a:pt x="0" y="234"/>
                      </a:lnTo>
                      <a:lnTo>
                        <a:pt x="0" y="210"/>
                      </a:lnTo>
                      <a:lnTo>
                        <a:pt x="4" y="188"/>
                      </a:lnTo>
                      <a:lnTo>
                        <a:pt x="10" y="164"/>
                      </a:lnTo>
                      <a:lnTo>
                        <a:pt x="18" y="144"/>
                      </a:lnTo>
                      <a:lnTo>
                        <a:pt x="28" y="122"/>
                      </a:lnTo>
                      <a:lnTo>
                        <a:pt x="40" y="104"/>
                      </a:lnTo>
                      <a:lnTo>
                        <a:pt x="54" y="86"/>
                      </a:lnTo>
                      <a:lnTo>
                        <a:pt x="68" y="68"/>
                      </a:lnTo>
                      <a:lnTo>
                        <a:pt x="84" y="54"/>
                      </a:lnTo>
                      <a:lnTo>
                        <a:pt x="104" y="40"/>
                      </a:lnTo>
                      <a:lnTo>
                        <a:pt x="122" y="28"/>
                      </a:lnTo>
                      <a:lnTo>
                        <a:pt x="142" y="18"/>
                      </a:lnTo>
                      <a:lnTo>
                        <a:pt x="164" y="10"/>
                      </a:lnTo>
                      <a:lnTo>
                        <a:pt x="186" y="4"/>
                      </a:lnTo>
                      <a:lnTo>
                        <a:pt x="210" y="2"/>
                      </a:lnTo>
                      <a:lnTo>
                        <a:pt x="234" y="0"/>
                      </a:lnTo>
                      <a:lnTo>
                        <a:pt x="234" y="0"/>
                      </a:lnTo>
                      <a:lnTo>
                        <a:pt x="258" y="2"/>
                      </a:lnTo>
                      <a:lnTo>
                        <a:pt x="282" y="4"/>
                      </a:lnTo>
                      <a:lnTo>
                        <a:pt x="304" y="10"/>
                      </a:lnTo>
                      <a:lnTo>
                        <a:pt x="326" y="18"/>
                      </a:lnTo>
                      <a:lnTo>
                        <a:pt x="346" y="28"/>
                      </a:lnTo>
                      <a:lnTo>
                        <a:pt x="366" y="40"/>
                      </a:lnTo>
                      <a:lnTo>
                        <a:pt x="384" y="54"/>
                      </a:lnTo>
                      <a:lnTo>
                        <a:pt x="400" y="68"/>
                      </a:lnTo>
                      <a:lnTo>
                        <a:pt x="416" y="86"/>
                      </a:lnTo>
                      <a:lnTo>
                        <a:pt x="428" y="104"/>
                      </a:lnTo>
                      <a:lnTo>
                        <a:pt x="440" y="122"/>
                      </a:lnTo>
                      <a:lnTo>
                        <a:pt x="450" y="144"/>
                      </a:lnTo>
                      <a:lnTo>
                        <a:pt x="458" y="164"/>
                      </a:lnTo>
                      <a:lnTo>
                        <a:pt x="464" y="188"/>
                      </a:lnTo>
                      <a:lnTo>
                        <a:pt x="468" y="210"/>
                      </a:lnTo>
                      <a:lnTo>
                        <a:pt x="468" y="234"/>
                      </a:lnTo>
                      <a:lnTo>
                        <a:pt x="468" y="234"/>
                      </a:lnTo>
                      <a:close/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latin typeface="+mn-ea"/>
                  </a:endParaRPr>
                </a:p>
              </p:txBody>
            </p:sp>
            <p:sp>
              <p:nvSpPr>
                <p:cNvPr id="136" name="Freeform 6"/>
                <p:cNvSpPr/>
                <p:nvPr/>
              </p:nvSpPr>
              <p:spPr bwMode="auto">
                <a:xfrm>
                  <a:off x="-1630363" y="985838"/>
                  <a:ext cx="2190751" cy="4041775"/>
                </a:xfrm>
                <a:custGeom>
                  <a:avLst/>
                  <a:gdLst>
                    <a:gd name="T0" fmla="*/ 1188 w 1380"/>
                    <a:gd name="T1" fmla="*/ 982 h 2546"/>
                    <a:gd name="T2" fmla="*/ 1202 w 1380"/>
                    <a:gd name="T3" fmla="*/ 1012 h 2546"/>
                    <a:gd name="T4" fmla="*/ 1236 w 1380"/>
                    <a:gd name="T5" fmla="*/ 1044 h 2546"/>
                    <a:gd name="T6" fmla="*/ 1282 w 1380"/>
                    <a:gd name="T7" fmla="*/ 1056 h 2546"/>
                    <a:gd name="T8" fmla="*/ 1294 w 1380"/>
                    <a:gd name="T9" fmla="*/ 1054 h 2546"/>
                    <a:gd name="T10" fmla="*/ 1326 w 1380"/>
                    <a:gd name="T11" fmla="*/ 1044 h 2546"/>
                    <a:gd name="T12" fmla="*/ 1360 w 1380"/>
                    <a:gd name="T13" fmla="*/ 1018 h 2546"/>
                    <a:gd name="T14" fmla="*/ 1378 w 1380"/>
                    <a:gd name="T15" fmla="*/ 978 h 2546"/>
                    <a:gd name="T16" fmla="*/ 1378 w 1380"/>
                    <a:gd name="T17" fmla="*/ 944 h 2546"/>
                    <a:gd name="T18" fmla="*/ 1200 w 1380"/>
                    <a:gd name="T19" fmla="*/ 264 h 2546"/>
                    <a:gd name="T20" fmla="*/ 1166 w 1380"/>
                    <a:gd name="T21" fmla="*/ 182 h 2546"/>
                    <a:gd name="T22" fmla="*/ 1114 w 1380"/>
                    <a:gd name="T23" fmla="*/ 112 h 2546"/>
                    <a:gd name="T24" fmla="*/ 1048 w 1380"/>
                    <a:gd name="T25" fmla="*/ 58 h 2546"/>
                    <a:gd name="T26" fmla="*/ 972 w 1380"/>
                    <a:gd name="T27" fmla="*/ 20 h 2546"/>
                    <a:gd name="T28" fmla="*/ 886 w 1380"/>
                    <a:gd name="T29" fmla="*/ 2 h 2546"/>
                    <a:gd name="T30" fmla="*/ 526 w 1380"/>
                    <a:gd name="T31" fmla="*/ 0 h 2546"/>
                    <a:gd name="T32" fmla="*/ 438 w 1380"/>
                    <a:gd name="T33" fmla="*/ 12 h 2546"/>
                    <a:gd name="T34" fmla="*/ 356 w 1380"/>
                    <a:gd name="T35" fmla="*/ 42 h 2546"/>
                    <a:gd name="T36" fmla="*/ 286 w 1380"/>
                    <a:gd name="T37" fmla="*/ 92 h 2546"/>
                    <a:gd name="T38" fmla="*/ 230 w 1380"/>
                    <a:gd name="T39" fmla="*/ 158 h 2546"/>
                    <a:gd name="T40" fmla="*/ 190 w 1380"/>
                    <a:gd name="T41" fmla="*/ 236 h 2546"/>
                    <a:gd name="T42" fmla="*/ 4 w 1380"/>
                    <a:gd name="T43" fmla="*/ 932 h 2546"/>
                    <a:gd name="T44" fmla="*/ 2 w 1380"/>
                    <a:gd name="T45" fmla="*/ 968 h 2546"/>
                    <a:gd name="T46" fmla="*/ 10 w 1380"/>
                    <a:gd name="T47" fmla="*/ 998 h 2546"/>
                    <a:gd name="T48" fmla="*/ 44 w 1380"/>
                    <a:gd name="T49" fmla="*/ 1040 h 2546"/>
                    <a:gd name="T50" fmla="*/ 76 w 1380"/>
                    <a:gd name="T51" fmla="*/ 1052 h 2546"/>
                    <a:gd name="T52" fmla="*/ 98 w 1380"/>
                    <a:gd name="T53" fmla="*/ 1056 h 2546"/>
                    <a:gd name="T54" fmla="*/ 130 w 1380"/>
                    <a:gd name="T55" fmla="*/ 1050 h 2546"/>
                    <a:gd name="T56" fmla="*/ 168 w 1380"/>
                    <a:gd name="T57" fmla="*/ 1024 h 2546"/>
                    <a:gd name="T58" fmla="*/ 192 w 1380"/>
                    <a:gd name="T59" fmla="*/ 982 h 2546"/>
                    <a:gd name="T60" fmla="*/ 106 w 1380"/>
                    <a:gd name="T61" fmla="*/ 1486 h 2546"/>
                    <a:gd name="T62" fmla="*/ 386 w 1380"/>
                    <a:gd name="T63" fmla="*/ 2406 h 2546"/>
                    <a:gd name="T64" fmla="*/ 392 w 1380"/>
                    <a:gd name="T65" fmla="*/ 2446 h 2546"/>
                    <a:gd name="T66" fmla="*/ 410 w 1380"/>
                    <a:gd name="T67" fmla="*/ 2484 h 2546"/>
                    <a:gd name="T68" fmla="*/ 438 w 1380"/>
                    <a:gd name="T69" fmla="*/ 2514 h 2546"/>
                    <a:gd name="T70" fmla="*/ 472 w 1380"/>
                    <a:gd name="T71" fmla="*/ 2534 h 2546"/>
                    <a:gd name="T72" fmla="*/ 512 w 1380"/>
                    <a:gd name="T73" fmla="*/ 2546 h 2546"/>
                    <a:gd name="T74" fmla="*/ 528 w 1380"/>
                    <a:gd name="T75" fmla="*/ 2546 h 2546"/>
                    <a:gd name="T76" fmla="*/ 568 w 1380"/>
                    <a:gd name="T77" fmla="*/ 2540 h 2546"/>
                    <a:gd name="T78" fmla="*/ 606 w 1380"/>
                    <a:gd name="T79" fmla="*/ 2522 h 2546"/>
                    <a:gd name="T80" fmla="*/ 636 w 1380"/>
                    <a:gd name="T81" fmla="*/ 2494 h 2546"/>
                    <a:gd name="T82" fmla="*/ 656 w 1380"/>
                    <a:gd name="T83" fmla="*/ 2460 h 2546"/>
                    <a:gd name="T84" fmla="*/ 668 w 1380"/>
                    <a:gd name="T85" fmla="*/ 2420 h 2546"/>
                    <a:gd name="T86" fmla="*/ 712 w 1380"/>
                    <a:gd name="T87" fmla="*/ 1486 h 2546"/>
                    <a:gd name="T88" fmla="*/ 714 w 1380"/>
                    <a:gd name="T89" fmla="*/ 2420 h 2546"/>
                    <a:gd name="T90" fmla="*/ 724 w 1380"/>
                    <a:gd name="T91" fmla="*/ 2460 h 2546"/>
                    <a:gd name="T92" fmla="*/ 744 w 1380"/>
                    <a:gd name="T93" fmla="*/ 2494 h 2546"/>
                    <a:gd name="T94" fmla="*/ 774 w 1380"/>
                    <a:gd name="T95" fmla="*/ 2522 h 2546"/>
                    <a:gd name="T96" fmla="*/ 812 w 1380"/>
                    <a:gd name="T97" fmla="*/ 2540 h 2546"/>
                    <a:gd name="T98" fmla="*/ 854 w 1380"/>
                    <a:gd name="T99" fmla="*/ 2546 h 2546"/>
                    <a:gd name="T100" fmla="*/ 868 w 1380"/>
                    <a:gd name="T101" fmla="*/ 2546 h 2546"/>
                    <a:gd name="T102" fmla="*/ 908 w 1380"/>
                    <a:gd name="T103" fmla="*/ 2534 h 2546"/>
                    <a:gd name="T104" fmla="*/ 944 w 1380"/>
                    <a:gd name="T105" fmla="*/ 2514 h 2546"/>
                    <a:gd name="T106" fmla="*/ 970 w 1380"/>
                    <a:gd name="T107" fmla="*/ 2484 h 2546"/>
                    <a:gd name="T108" fmla="*/ 988 w 1380"/>
                    <a:gd name="T109" fmla="*/ 2446 h 2546"/>
                    <a:gd name="T110" fmla="*/ 994 w 1380"/>
                    <a:gd name="T111" fmla="*/ 2406 h 2546"/>
                    <a:gd name="T112" fmla="*/ 964 w 1380"/>
                    <a:gd name="T113" fmla="*/ 322 h 25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80" h="2546">
                      <a:moveTo>
                        <a:pt x="964" y="322"/>
                      </a:moveTo>
                      <a:lnTo>
                        <a:pt x="1012" y="322"/>
                      </a:lnTo>
                      <a:lnTo>
                        <a:pt x="1188" y="982"/>
                      </a:lnTo>
                      <a:lnTo>
                        <a:pt x="1188" y="982"/>
                      </a:lnTo>
                      <a:lnTo>
                        <a:pt x="1194" y="998"/>
                      </a:lnTo>
                      <a:lnTo>
                        <a:pt x="1202" y="1012"/>
                      </a:lnTo>
                      <a:lnTo>
                        <a:pt x="1212" y="1024"/>
                      </a:lnTo>
                      <a:lnTo>
                        <a:pt x="1224" y="1034"/>
                      </a:lnTo>
                      <a:lnTo>
                        <a:pt x="1236" y="1044"/>
                      </a:lnTo>
                      <a:lnTo>
                        <a:pt x="1250" y="1050"/>
                      </a:lnTo>
                      <a:lnTo>
                        <a:pt x="1266" y="1054"/>
                      </a:lnTo>
                      <a:lnTo>
                        <a:pt x="1282" y="1056"/>
                      </a:lnTo>
                      <a:lnTo>
                        <a:pt x="1282" y="1056"/>
                      </a:lnTo>
                      <a:lnTo>
                        <a:pt x="1282" y="1056"/>
                      </a:lnTo>
                      <a:lnTo>
                        <a:pt x="1294" y="1054"/>
                      </a:lnTo>
                      <a:lnTo>
                        <a:pt x="1306" y="1052"/>
                      </a:lnTo>
                      <a:lnTo>
                        <a:pt x="1316" y="1050"/>
                      </a:lnTo>
                      <a:lnTo>
                        <a:pt x="1326" y="1044"/>
                      </a:lnTo>
                      <a:lnTo>
                        <a:pt x="1336" y="1040"/>
                      </a:lnTo>
                      <a:lnTo>
                        <a:pt x="1344" y="1032"/>
                      </a:lnTo>
                      <a:lnTo>
                        <a:pt x="1360" y="1018"/>
                      </a:lnTo>
                      <a:lnTo>
                        <a:pt x="1370" y="998"/>
                      </a:lnTo>
                      <a:lnTo>
                        <a:pt x="1374" y="988"/>
                      </a:lnTo>
                      <a:lnTo>
                        <a:pt x="1378" y="978"/>
                      </a:lnTo>
                      <a:lnTo>
                        <a:pt x="1380" y="968"/>
                      </a:lnTo>
                      <a:lnTo>
                        <a:pt x="1380" y="956"/>
                      </a:lnTo>
                      <a:lnTo>
                        <a:pt x="1378" y="944"/>
                      </a:lnTo>
                      <a:lnTo>
                        <a:pt x="1376" y="932"/>
                      </a:lnTo>
                      <a:lnTo>
                        <a:pt x="1200" y="264"/>
                      </a:lnTo>
                      <a:lnTo>
                        <a:pt x="1200" y="264"/>
                      </a:lnTo>
                      <a:lnTo>
                        <a:pt x="1190" y="236"/>
                      </a:lnTo>
                      <a:lnTo>
                        <a:pt x="1178" y="208"/>
                      </a:lnTo>
                      <a:lnTo>
                        <a:pt x="1166" y="182"/>
                      </a:lnTo>
                      <a:lnTo>
                        <a:pt x="1150" y="158"/>
                      </a:lnTo>
                      <a:lnTo>
                        <a:pt x="1134" y="134"/>
                      </a:lnTo>
                      <a:lnTo>
                        <a:pt x="1114" y="112"/>
                      </a:lnTo>
                      <a:lnTo>
                        <a:pt x="1094" y="92"/>
                      </a:lnTo>
                      <a:lnTo>
                        <a:pt x="1072" y="74"/>
                      </a:lnTo>
                      <a:lnTo>
                        <a:pt x="1048" y="58"/>
                      </a:lnTo>
                      <a:lnTo>
                        <a:pt x="1024" y="42"/>
                      </a:lnTo>
                      <a:lnTo>
                        <a:pt x="998" y="30"/>
                      </a:lnTo>
                      <a:lnTo>
                        <a:pt x="972" y="20"/>
                      </a:lnTo>
                      <a:lnTo>
                        <a:pt x="944" y="12"/>
                      </a:lnTo>
                      <a:lnTo>
                        <a:pt x="914" y="6"/>
                      </a:lnTo>
                      <a:lnTo>
                        <a:pt x="886" y="2"/>
                      </a:lnTo>
                      <a:lnTo>
                        <a:pt x="856" y="0"/>
                      </a:lnTo>
                      <a:lnTo>
                        <a:pt x="526" y="0"/>
                      </a:lnTo>
                      <a:lnTo>
                        <a:pt x="526" y="0"/>
                      </a:lnTo>
                      <a:lnTo>
                        <a:pt x="496" y="2"/>
                      </a:lnTo>
                      <a:lnTo>
                        <a:pt x="466" y="6"/>
                      </a:lnTo>
                      <a:lnTo>
                        <a:pt x="438" y="12"/>
                      </a:lnTo>
                      <a:lnTo>
                        <a:pt x="410" y="20"/>
                      </a:lnTo>
                      <a:lnTo>
                        <a:pt x="382" y="30"/>
                      </a:lnTo>
                      <a:lnTo>
                        <a:pt x="356" y="42"/>
                      </a:lnTo>
                      <a:lnTo>
                        <a:pt x="332" y="58"/>
                      </a:lnTo>
                      <a:lnTo>
                        <a:pt x="308" y="74"/>
                      </a:lnTo>
                      <a:lnTo>
                        <a:pt x="286" y="92"/>
                      </a:lnTo>
                      <a:lnTo>
                        <a:pt x="266" y="112"/>
                      </a:lnTo>
                      <a:lnTo>
                        <a:pt x="246" y="134"/>
                      </a:lnTo>
                      <a:lnTo>
                        <a:pt x="230" y="158"/>
                      </a:lnTo>
                      <a:lnTo>
                        <a:pt x="214" y="182"/>
                      </a:lnTo>
                      <a:lnTo>
                        <a:pt x="202" y="208"/>
                      </a:lnTo>
                      <a:lnTo>
                        <a:pt x="190" y="236"/>
                      </a:lnTo>
                      <a:lnTo>
                        <a:pt x="182" y="264"/>
                      </a:lnTo>
                      <a:lnTo>
                        <a:pt x="4" y="932"/>
                      </a:lnTo>
                      <a:lnTo>
                        <a:pt x="4" y="932"/>
                      </a:lnTo>
                      <a:lnTo>
                        <a:pt x="2" y="944"/>
                      </a:lnTo>
                      <a:lnTo>
                        <a:pt x="0" y="956"/>
                      </a:lnTo>
                      <a:lnTo>
                        <a:pt x="2" y="968"/>
                      </a:lnTo>
                      <a:lnTo>
                        <a:pt x="2" y="978"/>
                      </a:lnTo>
                      <a:lnTo>
                        <a:pt x="6" y="988"/>
                      </a:lnTo>
                      <a:lnTo>
                        <a:pt x="10" y="998"/>
                      </a:lnTo>
                      <a:lnTo>
                        <a:pt x="20" y="1018"/>
                      </a:lnTo>
                      <a:lnTo>
                        <a:pt x="36" y="1032"/>
                      </a:lnTo>
                      <a:lnTo>
                        <a:pt x="44" y="1040"/>
                      </a:lnTo>
                      <a:lnTo>
                        <a:pt x="54" y="1044"/>
                      </a:lnTo>
                      <a:lnTo>
                        <a:pt x="64" y="1050"/>
                      </a:lnTo>
                      <a:lnTo>
                        <a:pt x="76" y="1052"/>
                      </a:lnTo>
                      <a:lnTo>
                        <a:pt x="86" y="1054"/>
                      </a:lnTo>
                      <a:lnTo>
                        <a:pt x="98" y="1056"/>
                      </a:lnTo>
                      <a:lnTo>
                        <a:pt x="98" y="1056"/>
                      </a:lnTo>
                      <a:lnTo>
                        <a:pt x="98" y="1056"/>
                      </a:lnTo>
                      <a:lnTo>
                        <a:pt x="114" y="1054"/>
                      </a:lnTo>
                      <a:lnTo>
                        <a:pt x="130" y="1050"/>
                      </a:lnTo>
                      <a:lnTo>
                        <a:pt x="144" y="1044"/>
                      </a:lnTo>
                      <a:lnTo>
                        <a:pt x="158" y="1034"/>
                      </a:lnTo>
                      <a:lnTo>
                        <a:pt x="168" y="1024"/>
                      </a:lnTo>
                      <a:lnTo>
                        <a:pt x="178" y="1012"/>
                      </a:lnTo>
                      <a:lnTo>
                        <a:pt x="186" y="998"/>
                      </a:lnTo>
                      <a:lnTo>
                        <a:pt x="192" y="982"/>
                      </a:lnTo>
                      <a:lnTo>
                        <a:pt x="368" y="322"/>
                      </a:lnTo>
                      <a:lnTo>
                        <a:pt x="416" y="322"/>
                      </a:lnTo>
                      <a:lnTo>
                        <a:pt x="106" y="1486"/>
                      </a:lnTo>
                      <a:lnTo>
                        <a:pt x="386" y="1486"/>
                      </a:lnTo>
                      <a:lnTo>
                        <a:pt x="386" y="2406"/>
                      </a:lnTo>
                      <a:lnTo>
                        <a:pt x="386" y="2406"/>
                      </a:lnTo>
                      <a:lnTo>
                        <a:pt x="386" y="2420"/>
                      </a:lnTo>
                      <a:lnTo>
                        <a:pt x="388" y="2434"/>
                      </a:lnTo>
                      <a:lnTo>
                        <a:pt x="392" y="2446"/>
                      </a:lnTo>
                      <a:lnTo>
                        <a:pt x="398" y="2460"/>
                      </a:lnTo>
                      <a:lnTo>
                        <a:pt x="404" y="2472"/>
                      </a:lnTo>
                      <a:lnTo>
                        <a:pt x="410" y="2484"/>
                      </a:lnTo>
                      <a:lnTo>
                        <a:pt x="418" y="2494"/>
                      </a:lnTo>
                      <a:lnTo>
                        <a:pt x="428" y="2504"/>
                      </a:lnTo>
                      <a:lnTo>
                        <a:pt x="438" y="2514"/>
                      </a:lnTo>
                      <a:lnTo>
                        <a:pt x="448" y="2522"/>
                      </a:lnTo>
                      <a:lnTo>
                        <a:pt x="460" y="2528"/>
                      </a:lnTo>
                      <a:lnTo>
                        <a:pt x="472" y="2534"/>
                      </a:lnTo>
                      <a:lnTo>
                        <a:pt x="486" y="2540"/>
                      </a:lnTo>
                      <a:lnTo>
                        <a:pt x="498" y="2544"/>
                      </a:lnTo>
                      <a:lnTo>
                        <a:pt x="512" y="2546"/>
                      </a:lnTo>
                      <a:lnTo>
                        <a:pt x="528" y="2546"/>
                      </a:lnTo>
                      <a:lnTo>
                        <a:pt x="528" y="2546"/>
                      </a:lnTo>
                      <a:lnTo>
                        <a:pt x="528" y="2546"/>
                      </a:lnTo>
                      <a:lnTo>
                        <a:pt x="542" y="2546"/>
                      </a:lnTo>
                      <a:lnTo>
                        <a:pt x="556" y="2544"/>
                      </a:lnTo>
                      <a:lnTo>
                        <a:pt x="568" y="2540"/>
                      </a:lnTo>
                      <a:lnTo>
                        <a:pt x="582" y="2534"/>
                      </a:lnTo>
                      <a:lnTo>
                        <a:pt x="594" y="2528"/>
                      </a:lnTo>
                      <a:lnTo>
                        <a:pt x="606" y="2522"/>
                      </a:lnTo>
                      <a:lnTo>
                        <a:pt x="616" y="2514"/>
                      </a:lnTo>
                      <a:lnTo>
                        <a:pt x="626" y="2504"/>
                      </a:lnTo>
                      <a:lnTo>
                        <a:pt x="636" y="2494"/>
                      </a:lnTo>
                      <a:lnTo>
                        <a:pt x="644" y="2484"/>
                      </a:lnTo>
                      <a:lnTo>
                        <a:pt x="650" y="2472"/>
                      </a:lnTo>
                      <a:lnTo>
                        <a:pt x="656" y="2460"/>
                      </a:lnTo>
                      <a:lnTo>
                        <a:pt x="662" y="2446"/>
                      </a:lnTo>
                      <a:lnTo>
                        <a:pt x="666" y="2434"/>
                      </a:lnTo>
                      <a:lnTo>
                        <a:pt x="668" y="2420"/>
                      </a:lnTo>
                      <a:lnTo>
                        <a:pt x="668" y="2406"/>
                      </a:lnTo>
                      <a:lnTo>
                        <a:pt x="668" y="1486"/>
                      </a:lnTo>
                      <a:lnTo>
                        <a:pt x="712" y="1486"/>
                      </a:lnTo>
                      <a:lnTo>
                        <a:pt x="712" y="2406"/>
                      </a:lnTo>
                      <a:lnTo>
                        <a:pt x="712" y="2406"/>
                      </a:lnTo>
                      <a:lnTo>
                        <a:pt x="714" y="2420"/>
                      </a:lnTo>
                      <a:lnTo>
                        <a:pt x="716" y="2434"/>
                      </a:lnTo>
                      <a:lnTo>
                        <a:pt x="718" y="2446"/>
                      </a:lnTo>
                      <a:lnTo>
                        <a:pt x="724" y="2460"/>
                      </a:lnTo>
                      <a:lnTo>
                        <a:pt x="730" y="2472"/>
                      </a:lnTo>
                      <a:lnTo>
                        <a:pt x="736" y="2484"/>
                      </a:lnTo>
                      <a:lnTo>
                        <a:pt x="744" y="2494"/>
                      </a:lnTo>
                      <a:lnTo>
                        <a:pt x="754" y="2504"/>
                      </a:lnTo>
                      <a:lnTo>
                        <a:pt x="764" y="2514"/>
                      </a:lnTo>
                      <a:lnTo>
                        <a:pt x="774" y="2522"/>
                      </a:lnTo>
                      <a:lnTo>
                        <a:pt x="786" y="2528"/>
                      </a:lnTo>
                      <a:lnTo>
                        <a:pt x="798" y="2534"/>
                      </a:lnTo>
                      <a:lnTo>
                        <a:pt x="812" y="2540"/>
                      </a:lnTo>
                      <a:lnTo>
                        <a:pt x="824" y="2544"/>
                      </a:lnTo>
                      <a:lnTo>
                        <a:pt x="838" y="2546"/>
                      </a:lnTo>
                      <a:lnTo>
                        <a:pt x="854" y="2546"/>
                      </a:lnTo>
                      <a:lnTo>
                        <a:pt x="854" y="2546"/>
                      </a:lnTo>
                      <a:lnTo>
                        <a:pt x="854" y="2546"/>
                      </a:lnTo>
                      <a:lnTo>
                        <a:pt x="868" y="2546"/>
                      </a:lnTo>
                      <a:lnTo>
                        <a:pt x="882" y="2544"/>
                      </a:lnTo>
                      <a:lnTo>
                        <a:pt x="896" y="2540"/>
                      </a:lnTo>
                      <a:lnTo>
                        <a:pt x="908" y="2534"/>
                      </a:lnTo>
                      <a:lnTo>
                        <a:pt x="920" y="2528"/>
                      </a:lnTo>
                      <a:lnTo>
                        <a:pt x="932" y="2522"/>
                      </a:lnTo>
                      <a:lnTo>
                        <a:pt x="944" y="2514"/>
                      </a:lnTo>
                      <a:lnTo>
                        <a:pt x="954" y="2504"/>
                      </a:lnTo>
                      <a:lnTo>
                        <a:pt x="962" y="2494"/>
                      </a:lnTo>
                      <a:lnTo>
                        <a:pt x="970" y="2484"/>
                      </a:lnTo>
                      <a:lnTo>
                        <a:pt x="978" y="2472"/>
                      </a:lnTo>
                      <a:lnTo>
                        <a:pt x="984" y="2460"/>
                      </a:lnTo>
                      <a:lnTo>
                        <a:pt x="988" y="2446"/>
                      </a:lnTo>
                      <a:lnTo>
                        <a:pt x="992" y="2434"/>
                      </a:lnTo>
                      <a:lnTo>
                        <a:pt x="994" y="2420"/>
                      </a:lnTo>
                      <a:lnTo>
                        <a:pt x="994" y="2406"/>
                      </a:lnTo>
                      <a:lnTo>
                        <a:pt x="994" y="1486"/>
                      </a:lnTo>
                      <a:lnTo>
                        <a:pt x="1274" y="1486"/>
                      </a:lnTo>
                      <a:lnTo>
                        <a:pt x="964" y="322"/>
                      </a:lnTo>
                      <a:close/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latin typeface="+mn-ea"/>
                  </a:endParaRPr>
                </a:p>
              </p:txBody>
            </p:sp>
          </p:grpSp>
        </p:grpSp>
      </p:grpSp>
      <p:grpSp>
        <p:nvGrpSpPr>
          <p:cNvPr id="145" name="组合 144"/>
          <p:cNvGrpSpPr/>
          <p:nvPr/>
        </p:nvGrpSpPr>
        <p:grpSpPr>
          <a:xfrm>
            <a:off x="2354725" y="2642661"/>
            <a:ext cx="7484911" cy="1675343"/>
            <a:chOff x="1765676" y="2058193"/>
            <a:chExt cx="5614414" cy="1256507"/>
          </a:xfrm>
          <a:solidFill>
            <a:schemeClr val="accent4"/>
          </a:solidFill>
        </p:grpSpPr>
        <p:grpSp>
          <p:nvGrpSpPr>
            <p:cNvPr id="146" name="组合 145"/>
            <p:cNvGrpSpPr/>
            <p:nvPr/>
          </p:nvGrpSpPr>
          <p:grpSpPr>
            <a:xfrm>
              <a:off x="1765676" y="2058193"/>
              <a:ext cx="229059" cy="1256507"/>
              <a:chOff x="1765676" y="2058193"/>
              <a:chExt cx="229059" cy="1256507"/>
            </a:xfrm>
            <a:grpFill/>
          </p:grpSpPr>
          <p:grpSp>
            <p:nvGrpSpPr>
              <p:cNvPr id="154" name="组合 153"/>
              <p:cNvGrpSpPr/>
              <p:nvPr/>
            </p:nvGrpSpPr>
            <p:grpSpPr>
              <a:xfrm>
                <a:off x="1780492" y="2058193"/>
                <a:ext cx="200079" cy="513557"/>
                <a:chOff x="-4098925" y="69850"/>
                <a:chExt cx="1949450" cy="5003800"/>
              </a:xfrm>
              <a:grpFill/>
            </p:grpSpPr>
            <p:sp>
              <p:nvSpPr>
                <p:cNvPr id="158" name="Freeform 5"/>
                <p:cNvSpPr/>
                <p:nvPr/>
              </p:nvSpPr>
              <p:spPr bwMode="auto">
                <a:xfrm>
                  <a:off x="-3514725" y="69850"/>
                  <a:ext cx="774700" cy="771525"/>
                </a:xfrm>
                <a:custGeom>
                  <a:avLst/>
                  <a:gdLst>
                    <a:gd name="T0" fmla="*/ 488 w 488"/>
                    <a:gd name="T1" fmla="*/ 242 h 486"/>
                    <a:gd name="T2" fmla="*/ 482 w 488"/>
                    <a:gd name="T3" fmla="*/ 292 h 486"/>
                    <a:gd name="T4" fmla="*/ 468 w 488"/>
                    <a:gd name="T5" fmla="*/ 338 h 486"/>
                    <a:gd name="T6" fmla="*/ 446 w 488"/>
                    <a:gd name="T7" fmla="*/ 378 h 486"/>
                    <a:gd name="T8" fmla="*/ 416 w 488"/>
                    <a:gd name="T9" fmla="*/ 414 h 486"/>
                    <a:gd name="T10" fmla="*/ 380 w 488"/>
                    <a:gd name="T11" fmla="*/ 444 h 486"/>
                    <a:gd name="T12" fmla="*/ 338 w 488"/>
                    <a:gd name="T13" fmla="*/ 466 h 486"/>
                    <a:gd name="T14" fmla="*/ 292 w 488"/>
                    <a:gd name="T15" fmla="*/ 482 h 486"/>
                    <a:gd name="T16" fmla="*/ 244 w 488"/>
                    <a:gd name="T17" fmla="*/ 486 h 486"/>
                    <a:gd name="T18" fmla="*/ 220 w 488"/>
                    <a:gd name="T19" fmla="*/ 484 h 486"/>
                    <a:gd name="T20" fmla="*/ 172 w 488"/>
                    <a:gd name="T21" fmla="*/ 476 h 486"/>
                    <a:gd name="T22" fmla="*/ 128 w 488"/>
                    <a:gd name="T23" fmla="*/ 456 h 486"/>
                    <a:gd name="T24" fmla="*/ 90 w 488"/>
                    <a:gd name="T25" fmla="*/ 430 h 486"/>
                    <a:gd name="T26" fmla="*/ 56 w 488"/>
                    <a:gd name="T27" fmla="*/ 398 h 486"/>
                    <a:gd name="T28" fmla="*/ 30 w 488"/>
                    <a:gd name="T29" fmla="*/ 358 h 486"/>
                    <a:gd name="T30" fmla="*/ 12 w 488"/>
                    <a:gd name="T31" fmla="*/ 316 h 486"/>
                    <a:gd name="T32" fmla="*/ 2 w 488"/>
                    <a:gd name="T33" fmla="*/ 268 h 486"/>
                    <a:gd name="T34" fmla="*/ 0 w 488"/>
                    <a:gd name="T35" fmla="*/ 242 h 486"/>
                    <a:gd name="T36" fmla="*/ 6 w 488"/>
                    <a:gd name="T37" fmla="*/ 194 h 486"/>
                    <a:gd name="T38" fmla="*/ 20 w 488"/>
                    <a:gd name="T39" fmla="*/ 148 h 486"/>
                    <a:gd name="T40" fmla="*/ 42 w 488"/>
                    <a:gd name="T41" fmla="*/ 106 h 486"/>
                    <a:gd name="T42" fmla="*/ 72 w 488"/>
                    <a:gd name="T43" fmla="*/ 70 h 486"/>
                    <a:gd name="T44" fmla="*/ 108 w 488"/>
                    <a:gd name="T45" fmla="*/ 42 h 486"/>
                    <a:gd name="T46" fmla="*/ 150 w 488"/>
                    <a:gd name="T47" fmla="*/ 18 h 486"/>
                    <a:gd name="T48" fmla="*/ 194 w 488"/>
                    <a:gd name="T49" fmla="*/ 4 h 486"/>
                    <a:gd name="T50" fmla="*/ 244 w 488"/>
                    <a:gd name="T51" fmla="*/ 0 h 486"/>
                    <a:gd name="T52" fmla="*/ 268 w 488"/>
                    <a:gd name="T53" fmla="*/ 0 h 486"/>
                    <a:gd name="T54" fmla="*/ 316 w 488"/>
                    <a:gd name="T55" fmla="*/ 10 h 486"/>
                    <a:gd name="T56" fmla="*/ 360 w 488"/>
                    <a:gd name="T57" fmla="*/ 30 h 486"/>
                    <a:gd name="T58" fmla="*/ 398 w 488"/>
                    <a:gd name="T59" fmla="*/ 56 h 486"/>
                    <a:gd name="T60" fmla="*/ 432 w 488"/>
                    <a:gd name="T61" fmla="*/ 88 h 486"/>
                    <a:gd name="T62" fmla="*/ 458 w 488"/>
                    <a:gd name="T63" fmla="*/ 126 h 486"/>
                    <a:gd name="T64" fmla="*/ 476 w 488"/>
                    <a:gd name="T65" fmla="*/ 170 h 486"/>
                    <a:gd name="T66" fmla="*/ 486 w 488"/>
                    <a:gd name="T67" fmla="*/ 218 h 486"/>
                    <a:gd name="T68" fmla="*/ 488 w 488"/>
                    <a:gd name="T69" fmla="*/ 242 h 4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88" h="486">
                      <a:moveTo>
                        <a:pt x="488" y="242"/>
                      </a:moveTo>
                      <a:lnTo>
                        <a:pt x="488" y="242"/>
                      </a:lnTo>
                      <a:lnTo>
                        <a:pt x="486" y="268"/>
                      </a:lnTo>
                      <a:lnTo>
                        <a:pt x="482" y="292"/>
                      </a:lnTo>
                      <a:lnTo>
                        <a:pt x="476" y="316"/>
                      </a:lnTo>
                      <a:lnTo>
                        <a:pt x="468" y="338"/>
                      </a:lnTo>
                      <a:lnTo>
                        <a:pt x="458" y="358"/>
                      </a:lnTo>
                      <a:lnTo>
                        <a:pt x="446" y="378"/>
                      </a:lnTo>
                      <a:lnTo>
                        <a:pt x="432" y="398"/>
                      </a:lnTo>
                      <a:lnTo>
                        <a:pt x="416" y="414"/>
                      </a:lnTo>
                      <a:lnTo>
                        <a:pt x="398" y="430"/>
                      </a:lnTo>
                      <a:lnTo>
                        <a:pt x="380" y="444"/>
                      </a:lnTo>
                      <a:lnTo>
                        <a:pt x="360" y="456"/>
                      </a:lnTo>
                      <a:lnTo>
                        <a:pt x="338" y="466"/>
                      </a:lnTo>
                      <a:lnTo>
                        <a:pt x="316" y="476"/>
                      </a:lnTo>
                      <a:lnTo>
                        <a:pt x="292" y="482"/>
                      </a:lnTo>
                      <a:lnTo>
                        <a:pt x="268" y="484"/>
                      </a:lnTo>
                      <a:lnTo>
                        <a:pt x="244" y="486"/>
                      </a:lnTo>
                      <a:lnTo>
                        <a:pt x="244" y="486"/>
                      </a:lnTo>
                      <a:lnTo>
                        <a:pt x="220" y="484"/>
                      </a:lnTo>
                      <a:lnTo>
                        <a:pt x="194" y="482"/>
                      </a:lnTo>
                      <a:lnTo>
                        <a:pt x="172" y="476"/>
                      </a:lnTo>
                      <a:lnTo>
                        <a:pt x="150" y="466"/>
                      </a:lnTo>
                      <a:lnTo>
                        <a:pt x="128" y="456"/>
                      </a:lnTo>
                      <a:lnTo>
                        <a:pt x="108" y="444"/>
                      </a:lnTo>
                      <a:lnTo>
                        <a:pt x="90" y="430"/>
                      </a:lnTo>
                      <a:lnTo>
                        <a:pt x="72" y="414"/>
                      </a:lnTo>
                      <a:lnTo>
                        <a:pt x="56" y="398"/>
                      </a:lnTo>
                      <a:lnTo>
                        <a:pt x="42" y="378"/>
                      </a:lnTo>
                      <a:lnTo>
                        <a:pt x="30" y="358"/>
                      </a:lnTo>
                      <a:lnTo>
                        <a:pt x="20" y="338"/>
                      </a:lnTo>
                      <a:lnTo>
                        <a:pt x="12" y="316"/>
                      </a:lnTo>
                      <a:lnTo>
                        <a:pt x="6" y="292"/>
                      </a:lnTo>
                      <a:lnTo>
                        <a:pt x="2" y="268"/>
                      </a:lnTo>
                      <a:lnTo>
                        <a:pt x="0" y="242"/>
                      </a:lnTo>
                      <a:lnTo>
                        <a:pt x="0" y="242"/>
                      </a:lnTo>
                      <a:lnTo>
                        <a:pt x="2" y="218"/>
                      </a:lnTo>
                      <a:lnTo>
                        <a:pt x="6" y="194"/>
                      </a:lnTo>
                      <a:lnTo>
                        <a:pt x="12" y="170"/>
                      </a:lnTo>
                      <a:lnTo>
                        <a:pt x="20" y="148"/>
                      </a:lnTo>
                      <a:lnTo>
                        <a:pt x="30" y="126"/>
                      </a:lnTo>
                      <a:lnTo>
                        <a:pt x="42" y="106"/>
                      </a:lnTo>
                      <a:lnTo>
                        <a:pt x="56" y="88"/>
                      </a:lnTo>
                      <a:lnTo>
                        <a:pt x="72" y="70"/>
                      </a:lnTo>
                      <a:lnTo>
                        <a:pt x="90" y="56"/>
                      </a:lnTo>
                      <a:lnTo>
                        <a:pt x="108" y="42"/>
                      </a:lnTo>
                      <a:lnTo>
                        <a:pt x="128" y="30"/>
                      </a:lnTo>
                      <a:lnTo>
                        <a:pt x="150" y="18"/>
                      </a:lnTo>
                      <a:lnTo>
                        <a:pt x="172" y="10"/>
                      </a:lnTo>
                      <a:lnTo>
                        <a:pt x="194" y="4"/>
                      </a:lnTo>
                      <a:lnTo>
                        <a:pt x="220" y="0"/>
                      </a:lnTo>
                      <a:lnTo>
                        <a:pt x="244" y="0"/>
                      </a:lnTo>
                      <a:lnTo>
                        <a:pt x="244" y="0"/>
                      </a:lnTo>
                      <a:lnTo>
                        <a:pt x="268" y="0"/>
                      </a:lnTo>
                      <a:lnTo>
                        <a:pt x="292" y="4"/>
                      </a:lnTo>
                      <a:lnTo>
                        <a:pt x="316" y="10"/>
                      </a:lnTo>
                      <a:lnTo>
                        <a:pt x="338" y="18"/>
                      </a:lnTo>
                      <a:lnTo>
                        <a:pt x="360" y="30"/>
                      </a:lnTo>
                      <a:lnTo>
                        <a:pt x="380" y="42"/>
                      </a:lnTo>
                      <a:lnTo>
                        <a:pt x="398" y="56"/>
                      </a:lnTo>
                      <a:lnTo>
                        <a:pt x="416" y="70"/>
                      </a:lnTo>
                      <a:lnTo>
                        <a:pt x="432" y="88"/>
                      </a:lnTo>
                      <a:lnTo>
                        <a:pt x="446" y="106"/>
                      </a:lnTo>
                      <a:lnTo>
                        <a:pt x="458" y="126"/>
                      </a:lnTo>
                      <a:lnTo>
                        <a:pt x="468" y="148"/>
                      </a:lnTo>
                      <a:lnTo>
                        <a:pt x="476" y="170"/>
                      </a:lnTo>
                      <a:lnTo>
                        <a:pt x="482" y="194"/>
                      </a:lnTo>
                      <a:lnTo>
                        <a:pt x="486" y="218"/>
                      </a:lnTo>
                      <a:lnTo>
                        <a:pt x="488" y="242"/>
                      </a:lnTo>
                      <a:lnTo>
                        <a:pt x="488" y="24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 baseline="-25000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+mn-ea"/>
                  </a:endParaRPr>
                </a:p>
              </p:txBody>
            </p:sp>
            <p:sp>
              <p:nvSpPr>
                <p:cNvPr id="159" name="Freeform 6"/>
                <p:cNvSpPr/>
                <p:nvPr/>
              </p:nvSpPr>
              <p:spPr bwMode="auto">
                <a:xfrm>
                  <a:off x="-4098925" y="923925"/>
                  <a:ext cx="1949450" cy="4149725"/>
                </a:xfrm>
                <a:custGeom>
                  <a:avLst/>
                  <a:gdLst>
                    <a:gd name="T0" fmla="*/ 1228 w 1228"/>
                    <a:gd name="T1" fmla="*/ 260 h 2614"/>
                    <a:gd name="T2" fmla="*/ 1218 w 1228"/>
                    <a:gd name="T3" fmla="*/ 182 h 2614"/>
                    <a:gd name="T4" fmla="*/ 1184 w 1228"/>
                    <a:gd name="T5" fmla="*/ 114 h 2614"/>
                    <a:gd name="T6" fmla="*/ 1134 w 1228"/>
                    <a:gd name="T7" fmla="*/ 58 h 2614"/>
                    <a:gd name="T8" fmla="*/ 1070 w 1228"/>
                    <a:gd name="T9" fmla="*/ 20 h 2614"/>
                    <a:gd name="T10" fmla="*/ 994 w 1228"/>
                    <a:gd name="T11" fmla="*/ 0 h 2614"/>
                    <a:gd name="T12" fmla="*/ 788 w 1228"/>
                    <a:gd name="T13" fmla="*/ 0 h 2614"/>
                    <a:gd name="T14" fmla="*/ 768 w 1228"/>
                    <a:gd name="T15" fmla="*/ 158 h 2614"/>
                    <a:gd name="T16" fmla="*/ 724 w 1228"/>
                    <a:gd name="T17" fmla="*/ 334 h 2614"/>
                    <a:gd name="T18" fmla="*/ 692 w 1228"/>
                    <a:gd name="T19" fmla="*/ 356 h 2614"/>
                    <a:gd name="T20" fmla="*/ 658 w 1228"/>
                    <a:gd name="T21" fmla="*/ 244 h 2614"/>
                    <a:gd name="T22" fmla="*/ 674 w 1228"/>
                    <a:gd name="T23" fmla="*/ 128 h 2614"/>
                    <a:gd name="T24" fmla="*/ 600 w 1228"/>
                    <a:gd name="T25" fmla="*/ 172 h 2614"/>
                    <a:gd name="T26" fmla="*/ 570 w 1228"/>
                    <a:gd name="T27" fmla="*/ 244 h 2614"/>
                    <a:gd name="T28" fmla="*/ 536 w 1228"/>
                    <a:gd name="T29" fmla="*/ 356 h 2614"/>
                    <a:gd name="T30" fmla="*/ 506 w 1228"/>
                    <a:gd name="T31" fmla="*/ 334 h 2614"/>
                    <a:gd name="T32" fmla="*/ 462 w 1228"/>
                    <a:gd name="T33" fmla="*/ 158 h 2614"/>
                    <a:gd name="T34" fmla="*/ 442 w 1228"/>
                    <a:gd name="T35" fmla="*/ 0 h 2614"/>
                    <a:gd name="T36" fmla="*/ 234 w 1228"/>
                    <a:gd name="T37" fmla="*/ 0 h 2614"/>
                    <a:gd name="T38" fmla="*/ 160 w 1228"/>
                    <a:gd name="T39" fmla="*/ 20 h 2614"/>
                    <a:gd name="T40" fmla="*/ 96 w 1228"/>
                    <a:gd name="T41" fmla="*/ 58 h 2614"/>
                    <a:gd name="T42" fmla="*/ 44 w 1228"/>
                    <a:gd name="T43" fmla="*/ 114 h 2614"/>
                    <a:gd name="T44" fmla="*/ 12 w 1228"/>
                    <a:gd name="T45" fmla="*/ 182 h 2614"/>
                    <a:gd name="T46" fmla="*/ 0 w 1228"/>
                    <a:gd name="T47" fmla="*/ 260 h 2614"/>
                    <a:gd name="T48" fmla="*/ 2 w 1228"/>
                    <a:gd name="T49" fmla="*/ 1190 h 2614"/>
                    <a:gd name="T50" fmla="*/ 28 w 1228"/>
                    <a:gd name="T51" fmla="*/ 1242 h 2614"/>
                    <a:gd name="T52" fmla="*/ 78 w 1228"/>
                    <a:gd name="T53" fmla="*/ 1272 h 2614"/>
                    <a:gd name="T54" fmla="*/ 118 w 1228"/>
                    <a:gd name="T55" fmla="*/ 1272 h 2614"/>
                    <a:gd name="T56" fmla="*/ 170 w 1228"/>
                    <a:gd name="T57" fmla="*/ 1246 h 2614"/>
                    <a:gd name="T58" fmla="*/ 198 w 1228"/>
                    <a:gd name="T59" fmla="*/ 1194 h 2614"/>
                    <a:gd name="T60" fmla="*/ 298 w 1228"/>
                    <a:gd name="T61" fmla="*/ 408 h 2614"/>
                    <a:gd name="T62" fmla="*/ 298 w 1228"/>
                    <a:gd name="T63" fmla="*/ 2502 h 2614"/>
                    <a:gd name="T64" fmla="*/ 306 w 1228"/>
                    <a:gd name="T65" fmla="*/ 2538 h 2614"/>
                    <a:gd name="T66" fmla="*/ 352 w 1228"/>
                    <a:gd name="T67" fmla="*/ 2594 h 2614"/>
                    <a:gd name="T68" fmla="*/ 398 w 1228"/>
                    <a:gd name="T69" fmla="*/ 2612 h 2614"/>
                    <a:gd name="T70" fmla="*/ 446 w 1228"/>
                    <a:gd name="T71" fmla="*/ 2614 h 2614"/>
                    <a:gd name="T72" fmla="*/ 472 w 1228"/>
                    <a:gd name="T73" fmla="*/ 2612 h 2614"/>
                    <a:gd name="T74" fmla="*/ 516 w 1228"/>
                    <a:gd name="T75" fmla="*/ 2594 h 2614"/>
                    <a:gd name="T76" fmla="*/ 562 w 1228"/>
                    <a:gd name="T77" fmla="*/ 2538 h 2614"/>
                    <a:gd name="T78" fmla="*/ 572 w 1228"/>
                    <a:gd name="T79" fmla="*/ 2502 h 2614"/>
                    <a:gd name="T80" fmla="*/ 682 w 1228"/>
                    <a:gd name="T81" fmla="*/ 1274 h 2614"/>
                    <a:gd name="T82" fmla="*/ 682 w 1228"/>
                    <a:gd name="T83" fmla="*/ 2502 h 2614"/>
                    <a:gd name="T84" fmla="*/ 690 w 1228"/>
                    <a:gd name="T85" fmla="*/ 2538 h 2614"/>
                    <a:gd name="T86" fmla="*/ 736 w 1228"/>
                    <a:gd name="T87" fmla="*/ 2594 h 2614"/>
                    <a:gd name="T88" fmla="*/ 782 w 1228"/>
                    <a:gd name="T89" fmla="*/ 2612 h 2614"/>
                    <a:gd name="T90" fmla="*/ 806 w 1228"/>
                    <a:gd name="T91" fmla="*/ 2614 h 2614"/>
                    <a:gd name="T92" fmla="*/ 832 w 1228"/>
                    <a:gd name="T93" fmla="*/ 2612 h 2614"/>
                    <a:gd name="T94" fmla="*/ 876 w 1228"/>
                    <a:gd name="T95" fmla="*/ 2594 h 2614"/>
                    <a:gd name="T96" fmla="*/ 922 w 1228"/>
                    <a:gd name="T97" fmla="*/ 2538 h 2614"/>
                    <a:gd name="T98" fmla="*/ 932 w 1228"/>
                    <a:gd name="T99" fmla="*/ 2502 h 2614"/>
                    <a:gd name="T100" fmla="*/ 1030 w 1228"/>
                    <a:gd name="T101" fmla="*/ 408 h 2614"/>
                    <a:gd name="T102" fmla="*/ 1032 w 1228"/>
                    <a:gd name="T103" fmla="*/ 1194 h 2614"/>
                    <a:gd name="T104" fmla="*/ 1058 w 1228"/>
                    <a:gd name="T105" fmla="*/ 1244 h 2614"/>
                    <a:gd name="T106" fmla="*/ 1108 w 1228"/>
                    <a:gd name="T107" fmla="*/ 1272 h 2614"/>
                    <a:gd name="T108" fmla="*/ 1128 w 1228"/>
                    <a:gd name="T109" fmla="*/ 1274 h 2614"/>
                    <a:gd name="T110" fmla="*/ 1184 w 1228"/>
                    <a:gd name="T111" fmla="*/ 1256 h 2614"/>
                    <a:gd name="T112" fmla="*/ 1220 w 1228"/>
                    <a:gd name="T113" fmla="*/ 1212 h 2614"/>
                    <a:gd name="T114" fmla="*/ 1228 w 1228"/>
                    <a:gd name="T115" fmla="*/ 1174 h 26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228" h="2614">
                      <a:moveTo>
                        <a:pt x="1228" y="1174"/>
                      </a:moveTo>
                      <a:lnTo>
                        <a:pt x="1228" y="260"/>
                      </a:lnTo>
                      <a:lnTo>
                        <a:pt x="1228" y="260"/>
                      </a:lnTo>
                      <a:lnTo>
                        <a:pt x="1228" y="232"/>
                      </a:lnTo>
                      <a:lnTo>
                        <a:pt x="1224" y="208"/>
                      </a:lnTo>
                      <a:lnTo>
                        <a:pt x="1218" y="182"/>
                      </a:lnTo>
                      <a:lnTo>
                        <a:pt x="1208" y="158"/>
                      </a:lnTo>
                      <a:lnTo>
                        <a:pt x="1198" y="136"/>
                      </a:lnTo>
                      <a:lnTo>
                        <a:pt x="1184" y="114"/>
                      </a:lnTo>
                      <a:lnTo>
                        <a:pt x="1170" y="94"/>
                      </a:lnTo>
                      <a:lnTo>
                        <a:pt x="1152" y="76"/>
                      </a:lnTo>
                      <a:lnTo>
                        <a:pt x="1134" y="58"/>
                      </a:lnTo>
                      <a:lnTo>
                        <a:pt x="1114" y="44"/>
                      </a:lnTo>
                      <a:lnTo>
                        <a:pt x="1092" y="30"/>
                      </a:lnTo>
                      <a:lnTo>
                        <a:pt x="1070" y="20"/>
                      </a:lnTo>
                      <a:lnTo>
                        <a:pt x="1046" y="10"/>
                      </a:lnTo>
                      <a:lnTo>
                        <a:pt x="1020" y="4"/>
                      </a:lnTo>
                      <a:lnTo>
                        <a:pt x="994" y="0"/>
                      </a:lnTo>
                      <a:lnTo>
                        <a:pt x="968" y="0"/>
                      </a:lnTo>
                      <a:lnTo>
                        <a:pt x="788" y="0"/>
                      </a:lnTo>
                      <a:lnTo>
                        <a:pt x="788" y="0"/>
                      </a:lnTo>
                      <a:lnTo>
                        <a:pt x="782" y="64"/>
                      </a:lnTo>
                      <a:lnTo>
                        <a:pt x="776" y="108"/>
                      </a:lnTo>
                      <a:lnTo>
                        <a:pt x="768" y="158"/>
                      </a:lnTo>
                      <a:lnTo>
                        <a:pt x="756" y="214"/>
                      </a:lnTo>
                      <a:lnTo>
                        <a:pt x="742" y="272"/>
                      </a:lnTo>
                      <a:lnTo>
                        <a:pt x="724" y="334"/>
                      </a:lnTo>
                      <a:lnTo>
                        <a:pt x="700" y="398"/>
                      </a:lnTo>
                      <a:lnTo>
                        <a:pt x="700" y="398"/>
                      </a:lnTo>
                      <a:lnTo>
                        <a:pt x="692" y="356"/>
                      </a:lnTo>
                      <a:lnTo>
                        <a:pt x="682" y="316"/>
                      </a:lnTo>
                      <a:lnTo>
                        <a:pt x="670" y="278"/>
                      </a:lnTo>
                      <a:lnTo>
                        <a:pt x="658" y="244"/>
                      </a:lnTo>
                      <a:lnTo>
                        <a:pt x="638" y="192"/>
                      </a:lnTo>
                      <a:lnTo>
                        <a:pt x="630" y="172"/>
                      </a:lnTo>
                      <a:lnTo>
                        <a:pt x="674" y="128"/>
                      </a:lnTo>
                      <a:lnTo>
                        <a:pt x="614" y="68"/>
                      </a:lnTo>
                      <a:lnTo>
                        <a:pt x="556" y="128"/>
                      </a:lnTo>
                      <a:lnTo>
                        <a:pt x="600" y="172"/>
                      </a:lnTo>
                      <a:lnTo>
                        <a:pt x="600" y="172"/>
                      </a:lnTo>
                      <a:lnTo>
                        <a:pt x="590" y="192"/>
                      </a:lnTo>
                      <a:lnTo>
                        <a:pt x="570" y="244"/>
                      </a:lnTo>
                      <a:lnTo>
                        <a:pt x="558" y="278"/>
                      </a:lnTo>
                      <a:lnTo>
                        <a:pt x="548" y="316"/>
                      </a:lnTo>
                      <a:lnTo>
                        <a:pt x="536" y="356"/>
                      </a:lnTo>
                      <a:lnTo>
                        <a:pt x="528" y="398"/>
                      </a:lnTo>
                      <a:lnTo>
                        <a:pt x="528" y="398"/>
                      </a:lnTo>
                      <a:lnTo>
                        <a:pt x="506" y="334"/>
                      </a:lnTo>
                      <a:lnTo>
                        <a:pt x="488" y="272"/>
                      </a:lnTo>
                      <a:lnTo>
                        <a:pt x="472" y="214"/>
                      </a:lnTo>
                      <a:lnTo>
                        <a:pt x="462" y="158"/>
                      </a:lnTo>
                      <a:lnTo>
                        <a:pt x="454" y="108"/>
                      </a:lnTo>
                      <a:lnTo>
                        <a:pt x="448" y="64"/>
                      </a:lnTo>
                      <a:lnTo>
                        <a:pt x="442" y="0"/>
                      </a:lnTo>
                      <a:lnTo>
                        <a:pt x="260" y="0"/>
                      </a:lnTo>
                      <a:lnTo>
                        <a:pt x="260" y="0"/>
                      </a:lnTo>
                      <a:lnTo>
                        <a:pt x="234" y="0"/>
                      </a:lnTo>
                      <a:lnTo>
                        <a:pt x="208" y="4"/>
                      </a:lnTo>
                      <a:lnTo>
                        <a:pt x="184" y="10"/>
                      </a:lnTo>
                      <a:lnTo>
                        <a:pt x="160" y="20"/>
                      </a:lnTo>
                      <a:lnTo>
                        <a:pt x="136" y="30"/>
                      </a:lnTo>
                      <a:lnTo>
                        <a:pt x="116" y="44"/>
                      </a:lnTo>
                      <a:lnTo>
                        <a:pt x="96" y="58"/>
                      </a:lnTo>
                      <a:lnTo>
                        <a:pt x="76" y="76"/>
                      </a:lnTo>
                      <a:lnTo>
                        <a:pt x="60" y="94"/>
                      </a:lnTo>
                      <a:lnTo>
                        <a:pt x="44" y="114"/>
                      </a:lnTo>
                      <a:lnTo>
                        <a:pt x="32" y="136"/>
                      </a:lnTo>
                      <a:lnTo>
                        <a:pt x="20" y="158"/>
                      </a:lnTo>
                      <a:lnTo>
                        <a:pt x="12" y="182"/>
                      </a:lnTo>
                      <a:lnTo>
                        <a:pt x="6" y="208"/>
                      </a:lnTo>
                      <a:lnTo>
                        <a:pt x="2" y="232"/>
                      </a:lnTo>
                      <a:lnTo>
                        <a:pt x="0" y="260"/>
                      </a:lnTo>
                      <a:lnTo>
                        <a:pt x="0" y="1170"/>
                      </a:lnTo>
                      <a:lnTo>
                        <a:pt x="0" y="1170"/>
                      </a:lnTo>
                      <a:lnTo>
                        <a:pt x="2" y="1190"/>
                      </a:lnTo>
                      <a:lnTo>
                        <a:pt x="8" y="1210"/>
                      </a:lnTo>
                      <a:lnTo>
                        <a:pt x="16" y="1228"/>
                      </a:lnTo>
                      <a:lnTo>
                        <a:pt x="28" y="1242"/>
                      </a:lnTo>
                      <a:lnTo>
                        <a:pt x="44" y="1256"/>
                      </a:lnTo>
                      <a:lnTo>
                        <a:pt x="60" y="1264"/>
                      </a:lnTo>
                      <a:lnTo>
                        <a:pt x="78" y="1272"/>
                      </a:lnTo>
                      <a:lnTo>
                        <a:pt x="98" y="1274"/>
                      </a:lnTo>
                      <a:lnTo>
                        <a:pt x="98" y="1274"/>
                      </a:lnTo>
                      <a:lnTo>
                        <a:pt x="118" y="1272"/>
                      </a:lnTo>
                      <a:lnTo>
                        <a:pt x="138" y="1266"/>
                      </a:lnTo>
                      <a:lnTo>
                        <a:pt x="154" y="1258"/>
                      </a:lnTo>
                      <a:lnTo>
                        <a:pt x="170" y="1246"/>
                      </a:lnTo>
                      <a:lnTo>
                        <a:pt x="182" y="1230"/>
                      </a:lnTo>
                      <a:lnTo>
                        <a:pt x="192" y="1214"/>
                      </a:lnTo>
                      <a:lnTo>
                        <a:pt x="198" y="1194"/>
                      </a:lnTo>
                      <a:lnTo>
                        <a:pt x="200" y="1174"/>
                      </a:lnTo>
                      <a:lnTo>
                        <a:pt x="200" y="408"/>
                      </a:lnTo>
                      <a:lnTo>
                        <a:pt x="298" y="408"/>
                      </a:lnTo>
                      <a:lnTo>
                        <a:pt x="298" y="2490"/>
                      </a:lnTo>
                      <a:lnTo>
                        <a:pt x="298" y="2490"/>
                      </a:lnTo>
                      <a:lnTo>
                        <a:pt x="298" y="2502"/>
                      </a:lnTo>
                      <a:lnTo>
                        <a:pt x="300" y="2514"/>
                      </a:lnTo>
                      <a:lnTo>
                        <a:pt x="302" y="2526"/>
                      </a:lnTo>
                      <a:lnTo>
                        <a:pt x="306" y="2538"/>
                      </a:lnTo>
                      <a:lnTo>
                        <a:pt x="318" y="2560"/>
                      </a:lnTo>
                      <a:lnTo>
                        <a:pt x="334" y="2578"/>
                      </a:lnTo>
                      <a:lnTo>
                        <a:pt x="352" y="2594"/>
                      </a:lnTo>
                      <a:lnTo>
                        <a:pt x="374" y="2606"/>
                      </a:lnTo>
                      <a:lnTo>
                        <a:pt x="386" y="2610"/>
                      </a:lnTo>
                      <a:lnTo>
                        <a:pt x="398" y="2612"/>
                      </a:lnTo>
                      <a:lnTo>
                        <a:pt x="410" y="2614"/>
                      </a:lnTo>
                      <a:lnTo>
                        <a:pt x="422" y="2614"/>
                      </a:lnTo>
                      <a:lnTo>
                        <a:pt x="446" y="2614"/>
                      </a:lnTo>
                      <a:lnTo>
                        <a:pt x="446" y="2614"/>
                      </a:lnTo>
                      <a:lnTo>
                        <a:pt x="460" y="2614"/>
                      </a:lnTo>
                      <a:lnTo>
                        <a:pt x="472" y="2612"/>
                      </a:lnTo>
                      <a:lnTo>
                        <a:pt x="484" y="2610"/>
                      </a:lnTo>
                      <a:lnTo>
                        <a:pt x="496" y="2606"/>
                      </a:lnTo>
                      <a:lnTo>
                        <a:pt x="516" y="2594"/>
                      </a:lnTo>
                      <a:lnTo>
                        <a:pt x="534" y="2578"/>
                      </a:lnTo>
                      <a:lnTo>
                        <a:pt x="550" y="2560"/>
                      </a:lnTo>
                      <a:lnTo>
                        <a:pt x="562" y="2538"/>
                      </a:lnTo>
                      <a:lnTo>
                        <a:pt x="566" y="2526"/>
                      </a:lnTo>
                      <a:lnTo>
                        <a:pt x="570" y="2514"/>
                      </a:lnTo>
                      <a:lnTo>
                        <a:pt x="572" y="2502"/>
                      </a:lnTo>
                      <a:lnTo>
                        <a:pt x="572" y="2490"/>
                      </a:lnTo>
                      <a:lnTo>
                        <a:pt x="572" y="1274"/>
                      </a:lnTo>
                      <a:lnTo>
                        <a:pt x="682" y="1274"/>
                      </a:lnTo>
                      <a:lnTo>
                        <a:pt x="682" y="2490"/>
                      </a:lnTo>
                      <a:lnTo>
                        <a:pt x="682" y="2490"/>
                      </a:lnTo>
                      <a:lnTo>
                        <a:pt x="682" y="2502"/>
                      </a:lnTo>
                      <a:lnTo>
                        <a:pt x="684" y="2514"/>
                      </a:lnTo>
                      <a:lnTo>
                        <a:pt x="686" y="2526"/>
                      </a:lnTo>
                      <a:lnTo>
                        <a:pt x="690" y="2538"/>
                      </a:lnTo>
                      <a:lnTo>
                        <a:pt x="702" y="2560"/>
                      </a:lnTo>
                      <a:lnTo>
                        <a:pt x="718" y="2578"/>
                      </a:lnTo>
                      <a:lnTo>
                        <a:pt x="736" y="2594"/>
                      </a:lnTo>
                      <a:lnTo>
                        <a:pt x="758" y="2606"/>
                      </a:lnTo>
                      <a:lnTo>
                        <a:pt x="770" y="2610"/>
                      </a:lnTo>
                      <a:lnTo>
                        <a:pt x="782" y="2612"/>
                      </a:lnTo>
                      <a:lnTo>
                        <a:pt x="794" y="2614"/>
                      </a:lnTo>
                      <a:lnTo>
                        <a:pt x="806" y="2614"/>
                      </a:lnTo>
                      <a:lnTo>
                        <a:pt x="806" y="2614"/>
                      </a:lnTo>
                      <a:lnTo>
                        <a:pt x="806" y="2614"/>
                      </a:lnTo>
                      <a:lnTo>
                        <a:pt x="820" y="2614"/>
                      </a:lnTo>
                      <a:lnTo>
                        <a:pt x="832" y="2612"/>
                      </a:lnTo>
                      <a:lnTo>
                        <a:pt x="844" y="2610"/>
                      </a:lnTo>
                      <a:lnTo>
                        <a:pt x="856" y="2606"/>
                      </a:lnTo>
                      <a:lnTo>
                        <a:pt x="876" y="2594"/>
                      </a:lnTo>
                      <a:lnTo>
                        <a:pt x="896" y="2578"/>
                      </a:lnTo>
                      <a:lnTo>
                        <a:pt x="910" y="2560"/>
                      </a:lnTo>
                      <a:lnTo>
                        <a:pt x="922" y="2538"/>
                      </a:lnTo>
                      <a:lnTo>
                        <a:pt x="926" y="2526"/>
                      </a:lnTo>
                      <a:lnTo>
                        <a:pt x="930" y="2514"/>
                      </a:lnTo>
                      <a:lnTo>
                        <a:pt x="932" y="2502"/>
                      </a:lnTo>
                      <a:lnTo>
                        <a:pt x="932" y="2490"/>
                      </a:lnTo>
                      <a:lnTo>
                        <a:pt x="932" y="408"/>
                      </a:lnTo>
                      <a:lnTo>
                        <a:pt x="1030" y="408"/>
                      </a:lnTo>
                      <a:lnTo>
                        <a:pt x="1030" y="1174"/>
                      </a:lnTo>
                      <a:lnTo>
                        <a:pt x="1030" y="1174"/>
                      </a:lnTo>
                      <a:lnTo>
                        <a:pt x="1032" y="1194"/>
                      </a:lnTo>
                      <a:lnTo>
                        <a:pt x="1036" y="1212"/>
                      </a:lnTo>
                      <a:lnTo>
                        <a:pt x="1046" y="1230"/>
                      </a:lnTo>
                      <a:lnTo>
                        <a:pt x="1058" y="1244"/>
                      </a:lnTo>
                      <a:lnTo>
                        <a:pt x="1074" y="1256"/>
                      </a:lnTo>
                      <a:lnTo>
                        <a:pt x="1090" y="1266"/>
                      </a:lnTo>
                      <a:lnTo>
                        <a:pt x="1108" y="1272"/>
                      </a:lnTo>
                      <a:lnTo>
                        <a:pt x="1128" y="1274"/>
                      </a:lnTo>
                      <a:lnTo>
                        <a:pt x="1128" y="1274"/>
                      </a:lnTo>
                      <a:lnTo>
                        <a:pt x="1128" y="1274"/>
                      </a:lnTo>
                      <a:lnTo>
                        <a:pt x="1150" y="1272"/>
                      </a:lnTo>
                      <a:lnTo>
                        <a:pt x="1168" y="1266"/>
                      </a:lnTo>
                      <a:lnTo>
                        <a:pt x="1184" y="1256"/>
                      </a:lnTo>
                      <a:lnTo>
                        <a:pt x="1200" y="1244"/>
                      </a:lnTo>
                      <a:lnTo>
                        <a:pt x="1212" y="1230"/>
                      </a:lnTo>
                      <a:lnTo>
                        <a:pt x="1220" y="1212"/>
                      </a:lnTo>
                      <a:lnTo>
                        <a:pt x="1226" y="1194"/>
                      </a:lnTo>
                      <a:lnTo>
                        <a:pt x="1228" y="1174"/>
                      </a:lnTo>
                      <a:lnTo>
                        <a:pt x="1228" y="11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 baseline="-25000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+mn-ea"/>
                  </a:endParaRPr>
                </a:p>
              </p:txBody>
            </p:sp>
          </p:grpSp>
          <p:grpSp>
            <p:nvGrpSpPr>
              <p:cNvPr id="155" name="组合 154"/>
              <p:cNvGrpSpPr/>
              <p:nvPr/>
            </p:nvGrpSpPr>
            <p:grpSpPr>
              <a:xfrm>
                <a:off x="1765676" y="2801143"/>
                <a:ext cx="229059" cy="513557"/>
                <a:chOff x="-1630363" y="115888"/>
                <a:chExt cx="2190751" cy="4911725"/>
              </a:xfrm>
              <a:grpFill/>
            </p:grpSpPr>
            <p:sp>
              <p:nvSpPr>
                <p:cNvPr id="156" name="Freeform 5"/>
                <p:cNvSpPr/>
                <p:nvPr/>
              </p:nvSpPr>
              <p:spPr bwMode="auto">
                <a:xfrm>
                  <a:off x="-906463" y="115888"/>
                  <a:ext cx="742950" cy="746125"/>
                </a:xfrm>
                <a:custGeom>
                  <a:avLst/>
                  <a:gdLst>
                    <a:gd name="T0" fmla="*/ 468 w 468"/>
                    <a:gd name="T1" fmla="*/ 234 h 470"/>
                    <a:gd name="T2" fmla="*/ 464 w 468"/>
                    <a:gd name="T3" fmla="*/ 282 h 470"/>
                    <a:gd name="T4" fmla="*/ 450 w 468"/>
                    <a:gd name="T5" fmla="*/ 326 h 470"/>
                    <a:gd name="T6" fmla="*/ 428 w 468"/>
                    <a:gd name="T7" fmla="*/ 366 h 470"/>
                    <a:gd name="T8" fmla="*/ 400 w 468"/>
                    <a:gd name="T9" fmla="*/ 400 h 470"/>
                    <a:gd name="T10" fmla="*/ 366 w 468"/>
                    <a:gd name="T11" fmla="*/ 430 h 470"/>
                    <a:gd name="T12" fmla="*/ 326 w 468"/>
                    <a:gd name="T13" fmla="*/ 450 h 470"/>
                    <a:gd name="T14" fmla="*/ 282 w 468"/>
                    <a:gd name="T15" fmla="*/ 464 h 470"/>
                    <a:gd name="T16" fmla="*/ 234 w 468"/>
                    <a:gd name="T17" fmla="*/ 470 h 470"/>
                    <a:gd name="T18" fmla="*/ 210 w 468"/>
                    <a:gd name="T19" fmla="*/ 468 h 470"/>
                    <a:gd name="T20" fmla="*/ 164 w 468"/>
                    <a:gd name="T21" fmla="*/ 458 h 470"/>
                    <a:gd name="T22" fmla="*/ 122 w 468"/>
                    <a:gd name="T23" fmla="*/ 440 h 470"/>
                    <a:gd name="T24" fmla="*/ 84 w 468"/>
                    <a:gd name="T25" fmla="*/ 416 h 470"/>
                    <a:gd name="T26" fmla="*/ 54 w 468"/>
                    <a:gd name="T27" fmla="*/ 384 h 470"/>
                    <a:gd name="T28" fmla="*/ 28 w 468"/>
                    <a:gd name="T29" fmla="*/ 346 h 470"/>
                    <a:gd name="T30" fmla="*/ 10 w 468"/>
                    <a:gd name="T31" fmla="*/ 304 h 470"/>
                    <a:gd name="T32" fmla="*/ 0 w 468"/>
                    <a:gd name="T33" fmla="*/ 258 h 470"/>
                    <a:gd name="T34" fmla="*/ 0 w 468"/>
                    <a:gd name="T35" fmla="*/ 234 h 470"/>
                    <a:gd name="T36" fmla="*/ 4 w 468"/>
                    <a:gd name="T37" fmla="*/ 188 h 470"/>
                    <a:gd name="T38" fmla="*/ 18 w 468"/>
                    <a:gd name="T39" fmla="*/ 144 h 470"/>
                    <a:gd name="T40" fmla="*/ 40 w 468"/>
                    <a:gd name="T41" fmla="*/ 104 h 470"/>
                    <a:gd name="T42" fmla="*/ 68 w 468"/>
                    <a:gd name="T43" fmla="*/ 68 h 470"/>
                    <a:gd name="T44" fmla="*/ 104 w 468"/>
                    <a:gd name="T45" fmla="*/ 40 h 470"/>
                    <a:gd name="T46" fmla="*/ 142 w 468"/>
                    <a:gd name="T47" fmla="*/ 18 h 470"/>
                    <a:gd name="T48" fmla="*/ 186 w 468"/>
                    <a:gd name="T49" fmla="*/ 4 h 470"/>
                    <a:gd name="T50" fmla="*/ 234 w 468"/>
                    <a:gd name="T51" fmla="*/ 0 h 470"/>
                    <a:gd name="T52" fmla="*/ 258 w 468"/>
                    <a:gd name="T53" fmla="*/ 2 h 470"/>
                    <a:gd name="T54" fmla="*/ 304 w 468"/>
                    <a:gd name="T55" fmla="*/ 10 h 470"/>
                    <a:gd name="T56" fmla="*/ 346 w 468"/>
                    <a:gd name="T57" fmla="*/ 28 h 470"/>
                    <a:gd name="T58" fmla="*/ 384 w 468"/>
                    <a:gd name="T59" fmla="*/ 54 h 470"/>
                    <a:gd name="T60" fmla="*/ 416 w 468"/>
                    <a:gd name="T61" fmla="*/ 86 h 470"/>
                    <a:gd name="T62" fmla="*/ 440 w 468"/>
                    <a:gd name="T63" fmla="*/ 122 h 470"/>
                    <a:gd name="T64" fmla="*/ 458 w 468"/>
                    <a:gd name="T65" fmla="*/ 164 h 470"/>
                    <a:gd name="T66" fmla="*/ 468 w 468"/>
                    <a:gd name="T67" fmla="*/ 210 h 470"/>
                    <a:gd name="T68" fmla="*/ 468 w 468"/>
                    <a:gd name="T69" fmla="*/ 234 h 4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68" h="470">
                      <a:moveTo>
                        <a:pt x="468" y="234"/>
                      </a:moveTo>
                      <a:lnTo>
                        <a:pt x="468" y="234"/>
                      </a:lnTo>
                      <a:lnTo>
                        <a:pt x="468" y="258"/>
                      </a:lnTo>
                      <a:lnTo>
                        <a:pt x="464" y="282"/>
                      </a:lnTo>
                      <a:lnTo>
                        <a:pt x="458" y="304"/>
                      </a:lnTo>
                      <a:lnTo>
                        <a:pt x="450" y="326"/>
                      </a:lnTo>
                      <a:lnTo>
                        <a:pt x="440" y="346"/>
                      </a:lnTo>
                      <a:lnTo>
                        <a:pt x="428" y="366"/>
                      </a:lnTo>
                      <a:lnTo>
                        <a:pt x="416" y="384"/>
                      </a:lnTo>
                      <a:lnTo>
                        <a:pt x="400" y="400"/>
                      </a:lnTo>
                      <a:lnTo>
                        <a:pt x="384" y="416"/>
                      </a:lnTo>
                      <a:lnTo>
                        <a:pt x="366" y="430"/>
                      </a:lnTo>
                      <a:lnTo>
                        <a:pt x="346" y="440"/>
                      </a:lnTo>
                      <a:lnTo>
                        <a:pt x="326" y="450"/>
                      </a:lnTo>
                      <a:lnTo>
                        <a:pt x="304" y="458"/>
                      </a:lnTo>
                      <a:lnTo>
                        <a:pt x="282" y="464"/>
                      </a:lnTo>
                      <a:lnTo>
                        <a:pt x="258" y="468"/>
                      </a:lnTo>
                      <a:lnTo>
                        <a:pt x="234" y="470"/>
                      </a:lnTo>
                      <a:lnTo>
                        <a:pt x="234" y="470"/>
                      </a:lnTo>
                      <a:lnTo>
                        <a:pt x="210" y="468"/>
                      </a:lnTo>
                      <a:lnTo>
                        <a:pt x="186" y="464"/>
                      </a:lnTo>
                      <a:lnTo>
                        <a:pt x="164" y="458"/>
                      </a:lnTo>
                      <a:lnTo>
                        <a:pt x="142" y="450"/>
                      </a:lnTo>
                      <a:lnTo>
                        <a:pt x="122" y="440"/>
                      </a:lnTo>
                      <a:lnTo>
                        <a:pt x="104" y="430"/>
                      </a:lnTo>
                      <a:lnTo>
                        <a:pt x="84" y="416"/>
                      </a:lnTo>
                      <a:lnTo>
                        <a:pt x="68" y="400"/>
                      </a:lnTo>
                      <a:lnTo>
                        <a:pt x="54" y="384"/>
                      </a:lnTo>
                      <a:lnTo>
                        <a:pt x="40" y="366"/>
                      </a:lnTo>
                      <a:lnTo>
                        <a:pt x="28" y="346"/>
                      </a:lnTo>
                      <a:lnTo>
                        <a:pt x="18" y="326"/>
                      </a:lnTo>
                      <a:lnTo>
                        <a:pt x="10" y="304"/>
                      </a:lnTo>
                      <a:lnTo>
                        <a:pt x="4" y="282"/>
                      </a:lnTo>
                      <a:lnTo>
                        <a:pt x="0" y="258"/>
                      </a:lnTo>
                      <a:lnTo>
                        <a:pt x="0" y="234"/>
                      </a:lnTo>
                      <a:lnTo>
                        <a:pt x="0" y="234"/>
                      </a:lnTo>
                      <a:lnTo>
                        <a:pt x="0" y="210"/>
                      </a:lnTo>
                      <a:lnTo>
                        <a:pt x="4" y="188"/>
                      </a:lnTo>
                      <a:lnTo>
                        <a:pt x="10" y="164"/>
                      </a:lnTo>
                      <a:lnTo>
                        <a:pt x="18" y="144"/>
                      </a:lnTo>
                      <a:lnTo>
                        <a:pt x="28" y="122"/>
                      </a:lnTo>
                      <a:lnTo>
                        <a:pt x="40" y="104"/>
                      </a:lnTo>
                      <a:lnTo>
                        <a:pt x="54" y="86"/>
                      </a:lnTo>
                      <a:lnTo>
                        <a:pt x="68" y="68"/>
                      </a:lnTo>
                      <a:lnTo>
                        <a:pt x="84" y="54"/>
                      </a:lnTo>
                      <a:lnTo>
                        <a:pt x="104" y="40"/>
                      </a:lnTo>
                      <a:lnTo>
                        <a:pt x="122" y="28"/>
                      </a:lnTo>
                      <a:lnTo>
                        <a:pt x="142" y="18"/>
                      </a:lnTo>
                      <a:lnTo>
                        <a:pt x="164" y="10"/>
                      </a:lnTo>
                      <a:lnTo>
                        <a:pt x="186" y="4"/>
                      </a:lnTo>
                      <a:lnTo>
                        <a:pt x="210" y="2"/>
                      </a:lnTo>
                      <a:lnTo>
                        <a:pt x="234" y="0"/>
                      </a:lnTo>
                      <a:lnTo>
                        <a:pt x="234" y="0"/>
                      </a:lnTo>
                      <a:lnTo>
                        <a:pt x="258" y="2"/>
                      </a:lnTo>
                      <a:lnTo>
                        <a:pt x="282" y="4"/>
                      </a:lnTo>
                      <a:lnTo>
                        <a:pt x="304" y="10"/>
                      </a:lnTo>
                      <a:lnTo>
                        <a:pt x="326" y="18"/>
                      </a:lnTo>
                      <a:lnTo>
                        <a:pt x="346" y="28"/>
                      </a:lnTo>
                      <a:lnTo>
                        <a:pt x="366" y="40"/>
                      </a:lnTo>
                      <a:lnTo>
                        <a:pt x="384" y="54"/>
                      </a:lnTo>
                      <a:lnTo>
                        <a:pt x="400" y="68"/>
                      </a:lnTo>
                      <a:lnTo>
                        <a:pt x="416" y="86"/>
                      </a:lnTo>
                      <a:lnTo>
                        <a:pt x="428" y="104"/>
                      </a:lnTo>
                      <a:lnTo>
                        <a:pt x="440" y="122"/>
                      </a:lnTo>
                      <a:lnTo>
                        <a:pt x="450" y="144"/>
                      </a:lnTo>
                      <a:lnTo>
                        <a:pt x="458" y="164"/>
                      </a:lnTo>
                      <a:lnTo>
                        <a:pt x="464" y="188"/>
                      </a:lnTo>
                      <a:lnTo>
                        <a:pt x="468" y="210"/>
                      </a:lnTo>
                      <a:lnTo>
                        <a:pt x="468" y="234"/>
                      </a:lnTo>
                      <a:lnTo>
                        <a:pt x="468" y="2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latin typeface="+mn-ea"/>
                  </a:endParaRPr>
                </a:p>
              </p:txBody>
            </p:sp>
            <p:sp>
              <p:nvSpPr>
                <p:cNvPr id="157" name="Freeform 6"/>
                <p:cNvSpPr/>
                <p:nvPr/>
              </p:nvSpPr>
              <p:spPr bwMode="auto">
                <a:xfrm>
                  <a:off x="-1630363" y="985838"/>
                  <a:ext cx="2190751" cy="4041775"/>
                </a:xfrm>
                <a:custGeom>
                  <a:avLst/>
                  <a:gdLst>
                    <a:gd name="T0" fmla="*/ 1188 w 1380"/>
                    <a:gd name="T1" fmla="*/ 982 h 2546"/>
                    <a:gd name="T2" fmla="*/ 1202 w 1380"/>
                    <a:gd name="T3" fmla="*/ 1012 h 2546"/>
                    <a:gd name="T4" fmla="*/ 1236 w 1380"/>
                    <a:gd name="T5" fmla="*/ 1044 h 2546"/>
                    <a:gd name="T6" fmla="*/ 1282 w 1380"/>
                    <a:gd name="T7" fmla="*/ 1056 h 2546"/>
                    <a:gd name="T8" fmla="*/ 1294 w 1380"/>
                    <a:gd name="T9" fmla="*/ 1054 h 2546"/>
                    <a:gd name="T10" fmla="*/ 1326 w 1380"/>
                    <a:gd name="T11" fmla="*/ 1044 h 2546"/>
                    <a:gd name="T12" fmla="*/ 1360 w 1380"/>
                    <a:gd name="T13" fmla="*/ 1018 h 2546"/>
                    <a:gd name="T14" fmla="*/ 1378 w 1380"/>
                    <a:gd name="T15" fmla="*/ 978 h 2546"/>
                    <a:gd name="T16" fmla="*/ 1378 w 1380"/>
                    <a:gd name="T17" fmla="*/ 944 h 2546"/>
                    <a:gd name="T18" fmla="*/ 1200 w 1380"/>
                    <a:gd name="T19" fmla="*/ 264 h 2546"/>
                    <a:gd name="T20" fmla="*/ 1166 w 1380"/>
                    <a:gd name="T21" fmla="*/ 182 h 2546"/>
                    <a:gd name="T22" fmla="*/ 1114 w 1380"/>
                    <a:gd name="T23" fmla="*/ 112 h 2546"/>
                    <a:gd name="T24" fmla="*/ 1048 w 1380"/>
                    <a:gd name="T25" fmla="*/ 58 h 2546"/>
                    <a:gd name="T26" fmla="*/ 972 w 1380"/>
                    <a:gd name="T27" fmla="*/ 20 h 2546"/>
                    <a:gd name="T28" fmla="*/ 886 w 1380"/>
                    <a:gd name="T29" fmla="*/ 2 h 2546"/>
                    <a:gd name="T30" fmla="*/ 526 w 1380"/>
                    <a:gd name="T31" fmla="*/ 0 h 2546"/>
                    <a:gd name="T32" fmla="*/ 438 w 1380"/>
                    <a:gd name="T33" fmla="*/ 12 h 2546"/>
                    <a:gd name="T34" fmla="*/ 356 w 1380"/>
                    <a:gd name="T35" fmla="*/ 42 h 2546"/>
                    <a:gd name="T36" fmla="*/ 286 w 1380"/>
                    <a:gd name="T37" fmla="*/ 92 h 2546"/>
                    <a:gd name="T38" fmla="*/ 230 w 1380"/>
                    <a:gd name="T39" fmla="*/ 158 h 2546"/>
                    <a:gd name="T40" fmla="*/ 190 w 1380"/>
                    <a:gd name="T41" fmla="*/ 236 h 2546"/>
                    <a:gd name="T42" fmla="*/ 4 w 1380"/>
                    <a:gd name="T43" fmla="*/ 932 h 2546"/>
                    <a:gd name="T44" fmla="*/ 2 w 1380"/>
                    <a:gd name="T45" fmla="*/ 968 h 2546"/>
                    <a:gd name="T46" fmla="*/ 10 w 1380"/>
                    <a:gd name="T47" fmla="*/ 998 h 2546"/>
                    <a:gd name="T48" fmla="*/ 44 w 1380"/>
                    <a:gd name="T49" fmla="*/ 1040 h 2546"/>
                    <a:gd name="T50" fmla="*/ 76 w 1380"/>
                    <a:gd name="T51" fmla="*/ 1052 h 2546"/>
                    <a:gd name="T52" fmla="*/ 98 w 1380"/>
                    <a:gd name="T53" fmla="*/ 1056 h 2546"/>
                    <a:gd name="T54" fmla="*/ 130 w 1380"/>
                    <a:gd name="T55" fmla="*/ 1050 h 2546"/>
                    <a:gd name="T56" fmla="*/ 168 w 1380"/>
                    <a:gd name="T57" fmla="*/ 1024 h 2546"/>
                    <a:gd name="T58" fmla="*/ 192 w 1380"/>
                    <a:gd name="T59" fmla="*/ 982 h 2546"/>
                    <a:gd name="T60" fmla="*/ 106 w 1380"/>
                    <a:gd name="T61" fmla="*/ 1486 h 2546"/>
                    <a:gd name="T62" fmla="*/ 386 w 1380"/>
                    <a:gd name="T63" fmla="*/ 2406 h 2546"/>
                    <a:gd name="T64" fmla="*/ 392 w 1380"/>
                    <a:gd name="T65" fmla="*/ 2446 h 2546"/>
                    <a:gd name="T66" fmla="*/ 410 w 1380"/>
                    <a:gd name="T67" fmla="*/ 2484 h 2546"/>
                    <a:gd name="T68" fmla="*/ 438 w 1380"/>
                    <a:gd name="T69" fmla="*/ 2514 h 2546"/>
                    <a:gd name="T70" fmla="*/ 472 w 1380"/>
                    <a:gd name="T71" fmla="*/ 2534 h 2546"/>
                    <a:gd name="T72" fmla="*/ 512 w 1380"/>
                    <a:gd name="T73" fmla="*/ 2546 h 2546"/>
                    <a:gd name="T74" fmla="*/ 528 w 1380"/>
                    <a:gd name="T75" fmla="*/ 2546 h 2546"/>
                    <a:gd name="T76" fmla="*/ 568 w 1380"/>
                    <a:gd name="T77" fmla="*/ 2540 h 2546"/>
                    <a:gd name="T78" fmla="*/ 606 w 1380"/>
                    <a:gd name="T79" fmla="*/ 2522 h 2546"/>
                    <a:gd name="T80" fmla="*/ 636 w 1380"/>
                    <a:gd name="T81" fmla="*/ 2494 h 2546"/>
                    <a:gd name="T82" fmla="*/ 656 w 1380"/>
                    <a:gd name="T83" fmla="*/ 2460 h 2546"/>
                    <a:gd name="T84" fmla="*/ 668 w 1380"/>
                    <a:gd name="T85" fmla="*/ 2420 h 2546"/>
                    <a:gd name="T86" fmla="*/ 712 w 1380"/>
                    <a:gd name="T87" fmla="*/ 1486 h 2546"/>
                    <a:gd name="T88" fmla="*/ 714 w 1380"/>
                    <a:gd name="T89" fmla="*/ 2420 h 2546"/>
                    <a:gd name="T90" fmla="*/ 724 w 1380"/>
                    <a:gd name="T91" fmla="*/ 2460 h 2546"/>
                    <a:gd name="T92" fmla="*/ 744 w 1380"/>
                    <a:gd name="T93" fmla="*/ 2494 h 2546"/>
                    <a:gd name="T94" fmla="*/ 774 w 1380"/>
                    <a:gd name="T95" fmla="*/ 2522 h 2546"/>
                    <a:gd name="T96" fmla="*/ 812 w 1380"/>
                    <a:gd name="T97" fmla="*/ 2540 h 2546"/>
                    <a:gd name="T98" fmla="*/ 854 w 1380"/>
                    <a:gd name="T99" fmla="*/ 2546 h 2546"/>
                    <a:gd name="T100" fmla="*/ 868 w 1380"/>
                    <a:gd name="T101" fmla="*/ 2546 h 2546"/>
                    <a:gd name="T102" fmla="*/ 908 w 1380"/>
                    <a:gd name="T103" fmla="*/ 2534 h 2546"/>
                    <a:gd name="T104" fmla="*/ 944 w 1380"/>
                    <a:gd name="T105" fmla="*/ 2514 h 2546"/>
                    <a:gd name="T106" fmla="*/ 970 w 1380"/>
                    <a:gd name="T107" fmla="*/ 2484 h 2546"/>
                    <a:gd name="T108" fmla="*/ 988 w 1380"/>
                    <a:gd name="T109" fmla="*/ 2446 h 2546"/>
                    <a:gd name="T110" fmla="*/ 994 w 1380"/>
                    <a:gd name="T111" fmla="*/ 2406 h 2546"/>
                    <a:gd name="T112" fmla="*/ 964 w 1380"/>
                    <a:gd name="T113" fmla="*/ 322 h 25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80" h="2546">
                      <a:moveTo>
                        <a:pt x="964" y="322"/>
                      </a:moveTo>
                      <a:lnTo>
                        <a:pt x="1012" y="322"/>
                      </a:lnTo>
                      <a:lnTo>
                        <a:pt x="1188" y="982"/>
                      </a:lnTo>
                      <a:lnTo>
                        <a:pt x="1188" y="982"/>
                      </a:lnTo>
                      <a:lnTo>
                        <a:pt x="1194" y="998"/>
                      </a:lnTo>
                      <a:lnTo>
                        <a:pt x="1202" y="1012"/>
                      </a:lnTo>
                      <a:lnTo>
                        <a:pt x="1212" y="1024"/>
                      </a:lnTo>
                      <a:lnTo>
                        <a:pt x="1224" y="1034"/>
                      </a:lnTo>
                      <a:lnTo>
                        <a:pt x="1236" y="1044"/>
                      </a:lnTo>
                      <a:lnTo>
                        <a:pt x="1250" y="1050"/>
                      </a:lnTo>
                      <a:lnTo>
                        <a:pt x="1266" y="1054"/>
                      </a:lnTo>
                      <a:lnTo>
                        <a:pt x="1282" y="1056"/>
                      </a:lnTo>
                      <a:lnTo>
                        <a:pt x="1282" y="1056"/>
                      </a:lnTo>
                      <a:lnTo>
                        <a:pt x="1282" y="1056"/>
                      </a:lnTo>
                      <a:lnTo>
                        <a:pt x="1294" y="1054"/>
                      </a:lnTo>
                      <a:lnTo>
                        <a:pt x="1306" y="1052"/>
                      </a:lnTo>
                      <a:lnTo>
                        <a:pt x="1316" y="1050"/>
                      </a:lnTo>
                      <a:lnTo>
                        <a:pt x="1326" y="1044"/>
                      </a:lnTo>
                      <a:lnTo>
                        <a:pt x="1336" y="1040"/>
                      </a:lnTo>
                      <a:lnTo>
                        <a:pt x="1344" y="1032"/>
                      </a:lnTo>
                      <a:lnTo>
                        <a:pt x="1360" y="1018"/>
                      </a:lnTo>
                      <a:lnTo>
                        <a:pt x="1370" y="998"/>
                      </a:lnTo>
                      <a:lnTo>
                        <a:pt x="1374" y="988"/>
                      </a:lnTo>
                      <a:lnTo>
                        <a:pt x="1378" y="978"/>
                      </a:lnTo>
                      <a:lnTo>
                        <a:pt x="1380" y="968"/>
                      </a:lnTo>
                      <a:lnTo>
                        <a:pt x="1380" y="956"/>
                      </a:lnTo>
                      <a:lnTo>
                        <a:pt x="1378" y="944"/>
                      </a:lnTo>
                      <a:lnTo>
                        <a:pt x="1376" y="932"/>
                      </a:lnTo>
                      <a:lnTo>
                        <a:pt x="1200" y="264"/>
                      </a:lnTo>
                      <a:lnTo>
                        <a:pt x="1200" y="264"/>
                      </a:lnTo>
                      <a:lnTo>
                        <a:pt x="1190" y="236"/>
                      </a:lnTo>
                      <a:lnTo>
                        <a:pt x="1178" y="208"/>
                      </a:lnTo>
                      <a:lnTo>
                        <a:pt x="1166" y="182"/>
                      </a:lnTo>
                      <a:lnTo>
                        <a:pt x="1150" y="158"/>
                      </a:lnTo>
                      <a:lnTo>
                        <a:pt x="1134" y="134"/>
                      </a:lnTo>
                      <a:lnTo>
                        <a:pt x="1114" y="112"/>
                      </a:lnTo>
                      <a:lnTo>
                        <a:pt x="1094" y="92"/>
                      </a:lnTo>
                      <a:lnTo>
                        <a:pt x="1072" y="74"/>
                      </a:lnTo>
                      <a:lnTo>
                        <a:pt x="1048" y="58"/>
                      </a:lnTo>
                      <a:lnTo>
                        <a:pt x="1024" y="42"/>
                      </a:lnTo>
                      <a:lnTo>
                        <a:pt x="998" y="30"/>
                      </a:lnTo>
                      <a:lnTo>
                        <a:pt x="972" y="20"/>
                      </a:lnTo>
                      <a:lnTo>
                        <a:pt x="944" y="12"/>
                      </a:lnTo>
                      <a:lnTo>
                        <a:pt x="914" y="6"/>
                      </a:lnTo>
                      <a:lnTo>
                        <a:pt x="886" y="2"/>
                      </a:lnTo>
                      <a:lnTo>
                        <a:pt x="856" y="0"/>
                      </a:lnTo>
                      <a:lnTo>
                        <a:pt x="526" y="0"/>
                      </a:lnTo>
                      <a:lnTo>
                        <a:pt x="526" y="0"/>
                      </a:lnTo>
                      <a:lnTo>
                        <a:pt x="496" y="2"/>
                      </a:lnTo>
                      <a:lnTo>
                        <a:pt x="466" y="6"/>
                      </a:lnTo>
                      <a:lnTo>
                        <a:pt x="438" y="12"/>
                      </a:lnTo>
                      <a:lnTo>
                        <a:pt x="410" y="20"/>
                      </a:lnTo>
                      <a:lnTo>
                        <a:pt x="382" y="30"/>
                      </a:lnTo>
                      <a:lnTo>
                        <a:pt x="356" y="42"/>
                      </a:lnTo>
                      <a:lnTo>
                        <a:pt x="332" y="58"/>
                      </a:lnTo>
                      <a:lnTo>
                        <a:pt x="308" y="74"/>
                      </a:lnTo>
                      <a:lnTo>
                        <a:pt x="286" y="92"/>
                      </a:lnTo>
                      <a:lnTo>
                        <a:pt x="266" y="112"/>
                      </a:lnTo>
                      <a:lnTo>
                        <a:pt x="246" y="134"/>
                      </a:lnTo>
                      <a:lnTo>
                        <a:pt x="230" y="158"/>
                      </a:lnTo>
                      <a:lnTo>
                        <a:pt x="214" y="182"/>
                      </a:lnTo>
                      <a:lnTo>
                        <a:pt x="202" y="208"/>
                      </a:lnTo>
                      <a:lnTo>
                        <a:pt x="190" y="236"/>
                      </a:lnTo>
                      <a:lnTo>
                        <a:pt x="182" y="264"/>
                      </a:lnTo>
                      <a:lnTo>
                        <a:pt x="4" y="932"/>
                      </a:lnTo>
                      <a:lnTo>
                        <a:pt x="4" y="932"/>
                      </a:lnTo>
                      <a:lnTo>
                        <a:pt x="2" y="944"/>
                      </a:lnTo>
                      <a:lnTo>
                        <a:pt x="0" y="956"/>
                      </a:lnTo>
                      <a:lnTo>
                        <a:pt x="2" y="968"/>
                      </a:lnTo>
                      <a:lnTo>
                        <a:pt x="2" y="978"/>
                      </a:lnTo>
                      <a:lnTo>
                        <a:pt x="6" y="988"/>
                      </a:lnTo>
                      <a:lnTo>
                        <a:pt x="10" y="998"/>
                      </a:lnTo>
                      <a:lnTo>
                        <a:pt x="20" y="1018"/>
                      </a:lnTo>
                      <a:lnTo>
                        <a:pt x="36" y="1032"/>
                      </a:lnTo>
                      <a:lnTo>
                        <a:pt x="44" y="1040"/>
                      </a:lnTo>
                      <a:lnTo>
                        <a:pt x="54" y="1044"/>
                      </a:lnTo>
                      <a:lnTo>
                        <a:pt x="64" y="1050"/>
                      </a:lnTo>
                      <a:lnTo>
                        <a:pt x="76" y="1052"/>
                      </a:lnTo>
                      <a:lnTo>
                        <a:pt x="86" y="1054"/>
                      </a:lnTo>
                      <a:lnTo>
                        <a:pt x="98" y="1056"/>
                      </a:lnTo>
                      <a:lnTo>
                        <a:pt x="98" y="1056"/>
                      </a:lnTo>
                      <a:lnTo>
                        <a:pt x="98" y="1056"/>
                      </a:lnTo>
                      <a:lnTo>
                        <a:pt x="114" y="1054"/>
                      </a:lnTo>
                      <a:lnTo>
                        <a:pt x="130" y="1050"/>
                      </a:lnTo>
                      <a:lnTo>
                        <a:pt x="144" y="1044"/>
                      </a:lnTo>
                      <a:lnTo>
                        <a:pt x="158" y="1034"/>
                      </a:lnTo>
                      <a:lnTo>
                        <a:pt x="168" y="1024"/>
                      </a:lnTo>
                      <a:lnTo>
                        <a:pt x="178" y="1012"/>
                      </a:lnTo>
                      <a:lnTo>
                        <a:pt x="186" y="998"/>
                      </a:lnTo>
                      <a:lnTo>
                        <a:pt x="192" y="982"/>
                      </a:lnTo>
                      <a:lnTo>
                        <a:pt x="368" y="322"/>
                      </a:lnTo>
                      <a:lnTo>
                        <a:pt x="416" y="322"/>
                      </a:lnTo>
                      <a:lnTo>
                        <a:pt x="106" y="1486"/>
                      </a:lnTo>
                      <a:lnTo>
                        <a:pt x="386" y="1486"/>
                      </a:lnTo>
                      <a:lnTo>
                        <a:pt x="386" y="2406"/>
                      </a:lnTo>
                      <a:lnTo>
                        <a:pt x="386" y="2406"/>
                      </a:lnTo>
                      <a:lnTo>
                        <a:pt x="386" y="2420"/>
                      </a:lnTo>
                      <a:lnTo>
                        <a:pt x="388" y="2434"/>
                      </a:lnTo>
                      <a:lnTo>
                        <a:pt x="392" y="2446"/>
                      </a:lnTo>
                      <a:lnTo>
                        <a:pt x="398" y="2460"/>
                      </a:lnTo>
                      <a:lnTo>
                        <a:pt x="404" y="2472"/>
                      </a:lnTo>
                      <a:lnTo>
                        <a:pt x="410" y="2484"/>
                      </a:lnTo>
                      <a:lnTo>
                        <a:pt x="418" y="2494"/>
                      </a:lnTo>
                      <a:lnTo>
                        <a:pt x="428" y="2504"/>
                      </a:lnTo>
                      <a:lnTo>
                        <a:pt x="438" y="2514"/>
                      </a:lnTo>
                      <a:lnTo>
                        <a:pt x="448" y="2522"/>
                      </a:lnTo>
                      <a:lnTo>
                        <a:pt x="460" y="2528"/>
                      </a:lnTo>
                      <a:lnTo>
                        <a:pt x="472" y="2534"/>
                      </a:lnTo>
                      <a:lnTo>
                        <a:pt x="486" y="2540"/>
                      </a:lnTo>
                      <a:lnTo>
                        <a:pt x="498" y="2544"/>
                      </a:lnTo>
                      <a:lnTo>
                        <a:pt x="512" y="2546"/>
                      </a:lnTo>
                      <a:lnTo>
                        <a:pt x="528" y="2546"/>
                      </a:lnTo>
                      <a:lnTo>
                        <a:pt x="528" y="2546"/>
                      </a:lnTo>
                      <a:lnTo>
                        <a:pt x="528" y="2546"/>
                      </a:lnTo>
                      <a:lnTo>
                        <a:pt x="542" y="2546"/>
                      </a:lnTo>
                      <a:lnTo>
                        <a:pt x="556" y="2544"/>
                      </a:lnTo>
                      <a:lnTo>
                        <a:pt x="568" y="2540"/>
                      </a:lnTo>
                      <a:lnTo>
                        <a:pt x="582" y="2534"/>
                      </a:lnTo>
                      <a:lnTo>
                        <a:pt x="594" y="2528"/>
                      </a:lnTo>
                      <a:lnTo>
                        <a:pt x="606" y="2522"/>
                      </a:lnTo>
                      <a:lnTo>
                        <a:pt x="616" y="2514"/>
                      </a:lnTo>
                      <a:lnTo>
                        <a:pt x="626" y="2504"/>
                      </a:lnTo>
                      <a:lnTo>
                        <a:pt x="636" y="2494"/>
                      </a:lnTo>
                      <a:lnTo>
                        <a:pt x="644" y="2484"/>
                      </a:lnTo>
                      <a:lnTo>
                        <a:pt x="650" y="2472"/>
                      </a:lnTo>
                      <a:lnTo>
                        <a:pt x="656" y="2460"/>
                      </a:lnTo>
                      <a:lnTo>
                        <a:pt x="662" y="2446"/>
                      </a:lnTo>
                      <a:lnTo>
                        <a:pt x="666" y="2434"/>
                      </a:lnTo>
                      <a:lnTo>
                        <a:pt x="668" y="2420"/>
                      </a:lnTo>
                      <a:lnTo>
                        <a:pt x="668" y="2406"/>
                      </a:lnTo>
                      <a:lnTo>
                        <a:pt x="668" y="1486"/>
                      </a:lnTo>
                      <a:lnTo>
                        <a:pt x="712" y="1486"/>
                      </a:lnTo>
                      <a:lnTo>
                        <a:pt x="712" y="2406"/>
                      </a:lnTo>
                      <a:lnTo>
                        <a:pt x="712" y="2406"/>
                      </a:lnTo>
                      <a:lnTo>
                        <a:pt x="714" y="2420"/>
                      </a:lnTo>
                      <a:lnTo>
                        <a:pt x="716" y="2434"/>
                      </a:lnTo>
                      <a:lnTo>
                        <a:pt x="718" y="2446"/>
                      </a:lnTo>
                      <a:lnTo>
                        <a:pt x="724" y="2460"/>
                      </a:lnTo>
                      <a:lnTo>
                        <a:pt x="730" y="2472"/>
                      </a:lnTo>
                      <a:lnTo>
                        <a:pt x="736" y="2484"/>
                      </a:lnTo>
                      <a:lnTo>
                        <a:pt x="744" y="2494"/>
                      </a:lnTo>
                      <a:lnTo>
                        <a:pt x="754" y="2504"/>
                      </a:lnTo>
                      <a:lnTo>
                        <a:pt x="764" y="2514"/>
                      </a:lnTo>
                      <a:lnTo>
                        <a:pt x="774" y="2522"/>
                      </a:lnTo>
                      <a:lnTo>
                        <a:pt x="786" y="2528"/>
                      </a:lnTo>
                      <a:lnTo>
                        <a:pt x="798" y="2534"/>
                      </a:lnTo>
                      <a:lnTo>
                        <a:pt x="812" y="2540"/>
                      </a:lnTo>
                      <a:lnTo>
                        <a:pt x="824" y="2544"/>
                      </a:lnTo>
                      <a:lnTo>
                        <a:pt x="838" y="2546"/>
                      </a:lnTo>
                      <a:lnTo>
                        <a:pt x="854" y="2546"/>
                      </a:lnTo>
                      <a:lnTo>
                        <a:pt x="854" y="2546"/>
                      </a:lnTo>
                      <a:lnTo>
                        <a:pt x="854" y="2546"/>
                      </a:lnTo>
                      <a:lnTo>
                        <a:pt x="868" y="2546"/>
                      </a:lnTo>
                      <a:lnTo>
                        <a:pt x="882" y="2544"/>
                      </a:lnTo>
                      <a:lnTo>
                        <a:pt x="896" y="2540"/>
                      </a:lnTo>
                      <a:lnTo>
                        <a:pt x="908" y="2534"/>
                      </a:lnTo>
                      <a:lnTo>
                        <a:pt x="920" y="2528"/>
                      </a:lnTo>
                      <a:lnTo>
                        <a:pt x="932" y="2522"/>
                      </a:lnTo>
                      <a:lnTo>
                        <a:pt x="944" y="2514"/>
                      </a:lnTo>
                      <a:lnTo>
                        <a:pt x="954" y="2504"/>
                      </a:lnTo>
                      <a:lnTo>
                        <a:pt x="962" y="2494"/>
                      </a:lnTo>
                      <a:lnTo>
                        <a:pt x="970" y="2484"/>
                      </a:lnTo>
                      <a:lnTo>
                        <a:pt x="978" y="2472"/>
                      </a:lnTo>
                      <a:lnTo>
                        <a:pt x="984" y="2460"/>
                      </a:lnTo>
                      <a:lnTo>
                        <a:pt x="988" y="2446"/>
                      </a:lnTo>
                      <a:lnTo>
                        <a:pt x="992" y="2434"/>
                      </a:lnTo>
                      <a:lnTo>
                        <a:pt x="994" y="2420"/>
                      </a:lnTo>
                      <a:lnTo>
                        <a:pt x="994" y="2406"/>
                      </a:lnTo>
                      <a:lnTo>
                        <a:pt x="994" y="1486"/>
                      </a:lnTo>
                      <a:lnTo>
                        <a:pt x="1274" y="1486"/>
                      </a:lnTo>
                      <a:lnTo>
                        <a:pt x="964" y="3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latin typeface="+mn-ea"/>
                  </a:endParaRPr>
                </a:p>
              </p:txBody>
            </p:sp>
          </p:grpSp>
        </p:grpSp>
        <p:grpSp>
          <p:nvGrpSpPr>
            <p:cNvPr id="147" name="组合 146"/>
            <p:cNvGrpSpPr/>
            <p:nvPr/>
          </p:nvGrpSpPr>
          <p:grpSpPr>
            <a:xfrm>
              <a:off x="7151031" y="2058193"/>
              <a:ext cx="229059" cy="1256507"/>
              <a:chOff x="7151031" y="2058193"/>
              <a:chExt cx="229059" cy="1256507"/>
            </a:xfrm>
            <a:grpFill/>
          </p:grpSpPr>
          <p:grpSp>
            <p:nvGrpSpPr>
              <p:cNvPr id="148" name="组合 147"/>
              <p:cNvGrpSpPr/>
              <p:nvPr/>
            </p:nvGrpSpPr>
            <p:grpSpPr>
              <a:xfrm>
                <a:off x="7165847" y="2058193"/>
                <a:ext cx="200079" cy="513557"/>
                <a:chOff x="-4098925" y="69850"/>
                <a:chExt cx="1949450" cy="5003800"/>
              </a:xfrm>
              <a:grpFill/>
            </p:grpSpPr>
            <p:sp>
              <p:nvSpPr>
                <p:cNvPr id="152" name="Freeform 5"/>
                <p:cNvSpPr/>
                <p:nvPr/>
              </p:nvSpPr>
              <p:spPr bwMode="auto">
                <a:xfrm>
                  <a:off x="-3514725" y="69850"/>
                  <a:ext cx="774700" cy="771525"/>
                </a:xfrm>
                <a:custGeom>
                  <a:avLst/>
                  <a:gdLst>
                    <a:gd name="T0" fmla="*/ 488 w 488"/>
                    <a:gd name="T1" fmla="*/ 242 h 486"/>
                    <a:gd name="T2" fmla="*/ 482 w 488"/>
                    <a:gd name="T3" fmla="*/ 292 h 486"/>
                    <a:gd name="T4" fmla="*/ 468 w 488"/>
                    <a:gd name="T5" fmla="*/ 338 h 486"/>
                    <a:gd name="T6" fmla="*/ 446 w 488"/>
                    <a:gd name="T7" fmla="*/ 378 h 486"/>
                    <a:gd name="T8" fmla="*/ 416 w 488"/>
                    <a:gd name="T9" fmla="*/ 414 h 486"/>
                    <a:gd name="T10" fmla="*/ 380 w 488"/>
                    <a:gd name="T11" fmla="*/ 444 h 486"/>
                    <a:gd name="T12" fmla="*/ 338 w 488"/>
                    <a:gd name="T13" fmla="*/ 466 h 486"/>
                    <a:gd name="T14" fmla="*/ 292 w 488"/>
                    <a:gd name="T15" fmla="*/ 482 h 486"/>
                    <a:gd name="T16" fmla="*/ 244 w 488"/>
                    <a:gd name="T17" fmla="*/ 486 h 486"/>
                    <a:gd name="T18" fmla="*/ 220 w 488"/>
                    <a:gd name="T19" fmla="*/ 484 h 486"/>
                    <a:gd name="T20" fmla="*/ 172 w 488"/>
                    <a:gd name="T21" fmla="*/ 476 h 486"/>
                    <a:gd name="T22" fmla="*/ 128 w 488"/>
                    <a:gd name="T23" fmla="*/ 456 h 486"/>
                    <a:gd name="T24" fmla="*/ 90 w 488"/>
                    <a:gd name="T25" fmla="*/ 430 h 486"/>
                    <a:gd name="T26" fmla="*/ 56 w 488"/>
                    <a:gd name="T27" fmla="*/ 398 h 486"/>
                    <a:gd name="T28" fmla="*/ 30 w 488"/>
                    <a:gd name="T29" fmla="*/ 358 h 486"/>
                    <a:gd name="T30" fmla="*/ 12 w 488"/>
                    <a:gd name="T31" fmla="*/ 316 h 486"/>
                    <a:gd name="T32" fmla="*/ 2 w 488"/>
                    <a:gd name="T33" fmla="*/ 268 h 486"/>
                    <a:gd name="T34" fmla="*/ 0 w 488"/>
                    <a:gd name="T35" fmla="*/ 242 h 486"/>
                    <a:gd name="T36" fmla="*/ 6 w 488"/>
                    <a:gd name="T37" fmla="*/ 194 h 486"/>
                    <a:gd name="T38" fmla="*/ 20 w 488"/>
                    <a:gd name="T39" fmla="*/ 148 h 486"/>
                    <a:gd name="T40" fmla="*/ 42 w 488"/>
                    <a:gd name="T41" fmla="*/ 106 h 486"/>
                    <a:gd name="T42" fmla="*/ 72 w 488"/>
                    <a:gd name="T43" fmla="*/ 70 h 486"/>
                    <a:gd name="T44" fmla="*/ 108 w 488"/>
                    <a:gd name="T45" fmla="*/ 42 h 486"/>
                    <a:gd name="T46" fmla="*/ 150 w 488"/>
                    <a:gd name="T47" fmla="*/ 18 h 486"/>
                    <a:gd name="T48" fmla="*/ 194 w 488"/>
                    <a:gd name="T49" fmla="*/ 4 h 486"/>
                    <a:gd name="T50" fmla="*/ 244 w 488"/>
                    <a:gd name="T51" fmla="*/ 0 h 486"/>
                    <a:gd name="T52" fmla="*/ 268 w 488"/>
                    <a:gd name="T53" fmla="*/ 0 h 486"/>
                    <a:gd name="T54" fmla="*/ 316 w 488"/>
                    <a:gd name="T55" fmla="*/ 10 h 486"/>
                    <a:gd name="T56" fmla="*/ 360 w 488"/>
                    <a:gd name="T57" fmla="*/ 30 h 486"/>
                    <a:gd name="T58" fmla="*/ 398 w 488"/>
                    <a:gd name="T59" fmla="*/ 56 h 486"/>
                    <a:gd name="T60" fmla="*/ 432 w 488"/>
                    <a:gd name="T61" fmla="*/ 88 h 486"/>
                    <a:gd name="T62" fmla="*/ 458 w 488"/>
                    <a:gd name="T63" fmla="*/ 126 h 486"/>
                    <a:gd name="T64" fmla="*/ 476 w 488"/>
                    <a:gd name="T65" fmla="*/ 170 h 486"/>
                    <a:gd name="T66" fmla="*/ 486 w 488"/>
                    <a:gd name="T67" fmla="*/ 218 h 486"/>
                    <a:gd name="T68" fmla="*/ 488 w 488"/>
                    <a:gd name="T69" fmla="*/ 242 h 4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88" h="486">
                      <a:moveTo>
                        <a:pt x="488" y="242"/>
                      </a:moveTo>
                      <a:lnTo>
                        <a:pt x="488" y="242"/>
                      </a:lnTo>
                      <a:lnTo>
                        <a:pt x="486" y="268"/>
                      </a:lnTo>
                      <a:lnTo>
                        <a:pt x="482" y="292"/>
                      </a:lnTo>
                      <a:lnTo>
                        <a:pt x="476" y="316"/>
                      </a:lnTo>
                      <a:lnTo>
                        <a:pt x="468" y="338"/>
                      </a:lnTo>
                      <a:lnTo>
                        <a:pt x="458" y="358"/>
                      </a:lnTo>
                      <a:lnTo>
                        <a:pt x="446" y="378"/>
                      </a:lnTo>
                      <a:lnTo>
                        <a:pt x="432" y="398"/>
                      </a:lnTo>
                      <a:lnTo>
                        <a:pt x="416" y="414"/>
                      </a:lnTo>
                      <a:lnTo>
                        <a:pt x="398" y="430"/>
                      </a:lnTo>
                      <a:lnTo>
                        <a:pt x="380" y="444"/>
                      </a:lnTo>
                      <a:lnTo>
                        <a:pt x="360" y="456"/>
                      </a:lnTo>
                      <a:lnTo>
                        <a:pt x="338" y="466"/>
                      </a:lnTo>
                      <a:lnTo>
                        <a:pt x="316" y="476"/>
                      </a:lnTo>
                      <a:lnTo>
                        <a:pt x="292" y="482"/>
                      </a:lnTo>
                      <a:lnTo>
                        <a:pt x="268" y="484"/>
                      </a:lnTo>
                      <a:lnTo>
                        <a:pt x="244" y="486"/>
                      </a:lnTo>
                      <a:lnTo>
                        <a:pt x="244" y="486"/>
                      </a:lnTo>
                      <a:lnTo>
                        <a:pt x="220" y="484"/>
                      </a:lnTo>
                      <a:lnTo>
                        <a:pt x="194" y="482"/>
                      </a:lnTo>
                      <a:lnTo>
                        <a:pt x="172" y="476"/>
                      </a:lnTo>
                      <a:lnTo>
                        <a:pt x="150" y="466"/>
                      </a:lnTo>
                      <a:lnTo>
                        <a:pt x="128" y="456"/>
                      </a:lnTo>
                      <a:lnTo>
                        <a:pt x="108" y="444"/>
                      </a:lnTo>
                      <a:lnTo>
                        <a:pt x="90" y="430"/>
                      </a:lnTo>
                      <a:lnTo>
                        <a:pt x="72" y="414"/>
                      </a:lnTo>
                      <a:lnTo>
                        <a:pt x="56" y="398"/>
                      </a:lnTo>
                      <a:lnTo>
                        <a:pt x="42" y="378"/>
                      </a:lnTo>
                      <a:lnTo>
                        <a:pt x="30" y="358"/>
                      </a:lnTo>
                      <a:lnTo>
                        <a:pt x="20" y="338"/>
                      </a:lnTo>
                      <a:lnTo>
                        <a:pt x="12" y="316"/>
                      </a:lnTo>
                      <a:lnTo>
                        <a:pt x="6" y="292"/>
                      </a:lnTo>
                      <a:lnTo>
                        <a:pt x="2" y="268"/>
                      </a:lnTo>
                      <a:lnTo>
                        <a:pt x="0" y="242"/>
                      </a:lnTo>
                      <a:lnTo>
                        <a:pt x="0" y="242"/>
                      </a:lnTo>
                      <a:lnTo>
                        <a:pt x="2" y="218"/>
                      </a:lnTo>
                      <a:lnTo>
                        <a:pt x="6" y="194"/>
                      </a:lnTo>
                      <a:lnTo>
                        <a:pt x="12" y="170"/>
                      </a:lnTo>
                      <a:lnTo>
                        <a:pt x="20" y="148"/>
                      </a:lnTo>
                      <a:lnTo>
                        <a:pt x="30" y="126"/>
                      </a:lnTo>
                      <a:lnTo>
                        <a:pt x="42" y="106"/>
                      </a:lnTo>
                      <a:lnTo>
                        <a:pt x="56" y="88"/>
                      </a:lnTo>
                      <a:lnTo>
                        <a:pt x="72" y="70"/>
                      </a:lnTo>
                      <a:lnTo>
                        <a:pt x="90" y="56"/>
                      </a:lnTo>
                      <a:lnTo>
                        <a:pt x="108" y="42"/>
                      </a:lnTo>
                      <a:lnTo>
                        <a:pt x="128" y="30"/>
                      </a:lnTo>
                      <a:lnTo>
                        <a:pt x="150" y="18"/>
                      </a:lnTo>
                      <a:lnTo>
                        <a:pt x="172" y="10"/>
                      </a:lnTo>
                      <a:lnTo>
                        <a:pt x="194" y="4"/>
                      </a:lnTo>
                      <a:lnTo>
                        <a:pt x="220" y="0"/>
                      </a:lnTo>
                      <a:lnTo>
                        <a:pt x="244" y="0"/>
                      </a:lnTo>
                      <a:lnTo>
                        <a:pt x="244" y="0"/>
                      </a:lnTo>
                      <a:lnTo>
                        <a:pt x="268" y="0"/>
                      </a:lnTo>
                      <a:lnTo>
                        <a:pt x="292" y="4"/>
                      </a:lnTo>
                      <a:lnTo>
                        <a:pt x="316" y="10"/>
                      </a:lnTo>
                      <a:lnTo>
                        <a:pt x="338" y="18"/>
                      </a:lnTo>
                      <a:lnTo>
                        <a:pt x="360" y="30"/>
                      </a:lnTo>
                      <a:lnTo>
                        <a:pt x="380" y="42"/>
                      </a:lnTo>
                      <a:lnTo>
                        <a:pt x="398" y="56"/>
                      </a:lnTo>
                      <a:lnTo>
                        <a:pt x="416" y="70"/>
                      </a:lnTo>
                      <a:lnTo>
                        <a:pt x="432" y="88"/>
                      </a:lnTo>
                      <a:lnTo>
                        <a:pt x="446" y="106"/>
                      </a:lnTo>
                      <a:lnTo>
                        <a:pt x="458" y="126"/>
                      </a:lnTo>
                      <a:lnTo>
                        <a:pt x="468" y="148"/>
                      </a:lnTo>
                      <a:lnTo>
                        <a:pt x="476" y="170"/>
                      </a:lnTo>
                      <a:lnTo>
                        <a:pt x="482" y="194"/>
                      </a:lnTo>
                      <a:lnTo>
                        <a:pt x="486" y="218"/>
                      </a:lnTo>
                      <a:lnTo>
                        <a:pt x="488" y="242"/>
                      </a:lnTo>
                      <a:lnTo>
                        <a:pt x="488" y="24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 baseline="-25000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+mn-ea"/>
                  </a:endParaRPr>
                </a:p>
              </p:txBody>
            </p:sp>
            <p:sp>
              <p:nvSpPr>
                <p:cNvPr id="153" name="Freeform 6"/>
                <p:cNvSpPr/>
                <p:nvPr/>
              </p:nvSpPr>
              <p:spPr bwMode="auto">
                <a:xfrm>
                  <a:off x="-4098925" y="923925"/>
                  <a:ext cx="1949450" cy="4149725"/>
                </a:xfrm>
                <a:custGeom>
                  <a:avLst/>
                  <a:gdLst>
                    <a:gd name="T0" fmla="*/ 1228 w 1228"/>
                    <a:gd name="T1" fmla="*/ 260 h 2614"/>
                    <a:gd name="T2" fmla="*/ 1218 w 1228"/>
                    <a:gd name="T3" fmla="*/ 182 h 2614"/>
                    <a:gd name="T4" fmla="*/ 1184 w 1228"/>
                    <a:gd name="T5" fmla="*/ 114 h 2614"/>
                    <a:gd name="T6" fmla="*/ 1134 w 1228"/>
                    <a:gd name="T7" fmla="*/ 58 h 2614"/>
                    <a:gd name="T8" fmla="*/ 1070 w 1228"/>
                    <a:gd name="T9" fmla="*/ 20 h 2614"/>
                    <a:gd name="T10" fmla="*/ 994 w 1228"/>
                    <a:gd name="T11" fmla="*/ 0 h 2614"/>
                    <a:gd name="T12" fmla="*/ 788 w 1228"/>
                    <a:gd name="T13" fmla="*/ 0 h 2614"/>
                    <a:gd name="T14" fmla="*/ 768 w 1228"/>
                    <a:gd name="T15" fmla="*/ 158 h 2614"/>
                    <a:gd name="T16" fmla="*/ 724 w 1228"/>
                    <a:gd name="T17" fmla="*/ 334 h 2614"/>
                    <a:gd name="T18" fmla="*/ 692 w 1228"/>
                    <a:gd name="T19" fmla="*/ 356 h 2614"/>
                    <a:gd name="T20" fmla="*/ 658 w 1228"/>
                    <a:gd name="T21" fmla="*/ 244 h 2614"/>
                    <a:gd name="T22" fmla="*/ 674 w 1228"/>
                    <a:gd name="T23" fmla="*/ 128 h 2614"/>
                    <a:gd name="T24" fmla="*/ 600 w 1228"/>
                    <a:gd name="T25" fmla="*/ 172 h 2614"/>
                    <a:gd name="T26" fmla="*/ 570 w 1228"/>
                    <a:gd name="T27" fmla="*/ 244 h 2614"/>
                    <a:gd name="T28" fmla="*/ 536 w 1228"/>
                    <a:gd name="T29" fmla="*/ 356 h 2614"/>
                    <a:gd name="T30" fmla="*/ 506 w 1228"/>
                    <a:gd name="T31" fmla="*/ 334 h 2614"/>
                    <a:gd name="T32" fmla="*/ 462 w 1228"/>
                    <a:gd name="T33" fmla="*/ 158 h 2614"/>
                    <a:gd name="T34" fmla="*/ 442 w 1228"/>
                    <a:gd name="T35" fmla="*/ 0 h 2614"/>
                    <a:gd name="T36" fmla="*/ 234 w 1228"/>
                    <a:gd name="T37" fmla="*/ 0 h 2614"/>
                    <a:gd name="T38" fmla="*/ 160 w 1228"/>
                    <a:gd name="T39" fmla="*/ 20 h 2614"/>
                    <a:gd name="T40" fmla="*/ 96 w 1228"/>
                    <a:gd name="T41" fmla="*/ 58 h 2614"/>
                    <a:gd name="T42" fmla="*/ 44 w 1228"/>
                    <a:gd name="T43" fmla="*/ 114 h 2614"/>
                    <a:gd name="T44" fmla="*/ 12 w 1228"/>
                    <a:gd name="T45" fmla="*/ 182 h 2614"/>
                    <a:gd name="T46" fmla="*/ 0 w 1228"/>
                    <a:gd name="T47" fmla="*/ 260 h 2614"/>
                    <a:gd name="T48" fmla="*/ 2 w 1228"/>
                    <a:gd name="T49" fmla="*/ 1190 h 2614"/>
                    <a:gd name="T50" fmla="*/ 28 w 1228"/>
                    <a:gd name="T51" fmla="*/ 1242 h 2614"/>
                    <a:gd name="T52" fmla="*/ 78 w 1228"/>
                    <a:gd name="T53" fmla="*/ 1272 h 2614"/>
                    <a:gd name="T54" fmla="*/ 118 w 1228"/>
                    <a:gd name="T55" fmla="*/ 1272 h 2614"/>
                    <a:gd name="T56" fmla="*/ 170 w 1228"/>
                    <a:gd name="T57" fmla="*/ 1246 h 2614"/>
                    <a:gd name="T58" fmla="*/ 198 w 1228"/>
                    <a:gd name="T59" fmla="*/ 1194 h 2614"/>
                    <a:gd name="T60" fmla="*/ 298 w 1228"/>
                    <a:gd name="T61" fmla="*/ 408 h 2614"/>
                    <a:gd name="T62" fmla="*/ 298 w 1228"/>
                    <a:gd name="T63" fmla="*/ 2502 h 2614"/>
                    <a:gd name="T64" fmla="*/ 306 w 1228"/>
                    <a:gd name="T65" fmla="*/ 2538 h 2614"/>
                    <a:gd name="T66" fmla="*/ 352 w 1228"/>
                    <a:gd name="T67" fmla="*/ 2594 h 2614"/>
                    <a:gd name="T68" fmla="*/ 398 w 1228"/>
                    <a:gd name="T69" fmla="*/ 2612 h 2614"/>
                    <a:gd name="T70" fmla="*/ 446 w 1228"/>
                    <a:gd name="T71" fmla="*/ 2614 h 2614"/>
                    <a:gd name="T72" fmla="*/ 472 w 1228"/>
                    <a:gd name="T73" fmla="*/ 2612 h 2614"/>
                    <a:gd name="T74" fmla="*/ 516 w 1228"/>
                    <a:gd name="T75" fmla="*/ 2594 h 2614"/>
                    <a:gd name="T76" fmla="*/ 562 w 1228"/>
                    <a:gd name="T77" fmla="*/ 2538 h 2614"/>
                    <a:gd name="T78" fmla="*/ 572 w 1228"/>
                    <a:gd name="T79" fmla="*/ 2502 h 2614"/>
                    <a:gd name="T80" fmla="*/ 682 w 1228"/>
                    <a:gd name="T81" fmla="*/ 1274 h 2614"/>
                    <a:gd name="T82" fmla="*/ 682 w 1228"/>
                    <a:gd name="T83" fmla="*/ 2502 h 2614"/>
                    <a:gd name="T84" fmla="*/ 690 w 1228"/>
                    <a:gd name="T85" fmla="*/ 2538 h 2614"/>
                    <a:gd name="T86" fmla="*/ 736 w 1228"/>
                    <a:gd name="T87" fmla="*/ 2594 h 2614"/>
                    <a:gd name="T88" fmla="*/ 782 w 1228"/>
                    <a:gd name="T89" fmla="*/ 2612 h 2614"/>
                    <a:gd name="T90" fmla="*/ 806 w 1228"/>
                    <a:gd name="T91" fmla="*/ 2614 h 2614"/>
                    <a:gd name="T92" fmla="*/ 832 w 1228"/>
                    <a:gd name="T93" fmla="*/ 2612 h 2614"/>
                    <a:gd name="T94" fmla="*/ 876 w 1228"/>
                    <a:gd name="T95" fmla="*/ 2594 h 2614"/>
                    <a:gd name="T96" fmla="*/ 922 w 1228"/>
                    <a:gd name="T97" fmla="*/ 2538 h 2614"/>
                    <a:gd name="T98" fmla="*/ 932 w 1228"/>
                    <a:gd name="T99" fmla="*/ 2502 h 2614"/>
                    <a:gd name="T100" fmla="*/ 1030 w 1228"/>
                    <a:gd name="T101" fmla="*/ 408 h 2614"/>
                    <a:gd name="T102" fmla="*/ 1032 w 1228"/>
                    <a:gd name="T103" fmla="*/ 1194 h 2614"/>
                    <a:gd name="T104" fmla="*/ 1058 w 1228"/>
                    <a:gd name="T105" fmla="*/ 1244 h 2614"/>
                    <a:gd name="T106" fmla="*/ 1108 w 1228"/>
                    <a:gd name="T107" fmla="*/ 1272 h 2614"/>
                    <a:gd name="T108" fmla="*/ 1128 w 1228"/>
                    <a:gd name="T109" fmla="*/ 1274 h 2614"/>
                    <a:gd name="T110" fmla="*/ 1184 w 1228"/>
                    <a:gd name="T111" fmla="*/ 1256 h 2614"/>
                    <a:gd name="T112" fmla="*/ 1220 w 1228"/>
                    <a:gd name="T113" fmla="*/ 1212 h 2614"/>
                    <a:gd name="T114" fmla="*/ 1228 w 1228"/>
                    <a:gd name="T115" fmla="*/ 1174 h 26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228" h="2614">
                      <a:moveTo>
                        <a:pt x="1228" y="1174"/>
                      </a:moveTo>
                      <a:lnTo>
                        <a:pt x="1228" y="260"/>
                      </a:lnTo>
                      <a:lnTo>
                        <a:pt x="1228" y="260"/>
                      </a:lnTo>
                      <a:lnTo>
                        <a:pt x="1228" y="232"/>
                      </a:lnTo>
                      <a:lnTo>
                        <a:pt x="1224" y="208"/>
                      </a:lnTo>
                      <a:lnTo>
                        <a:pt x="1218" y="182"/>
                      </a:lnTo>
                      <a:lnTo>
                        <a:pt x="1208" y="158"/>
                      </a:lnTo>
                      <a:lnTo>
                        <a:pt x="1198" y="136"/>
                      </a:lnTo>
                      <a:lnTo>
                        <a:pt x="1184" y="114"/>
                      </a:lnTo>
                      <a:lnTo>
                        <a:pt x="1170" y="94"/>
                      </a:lnTo>
                      <a:lnTo>
                        <a:pt x="1152" y="76"/>
                      </a:lnTo>
                      <a:lnTo>
                        <a:pt x="1134" y="58"/>
                      </a:lnTo>
                      <a:lnTo>
                        <a:pt x="1114" y="44"/>
                      </a:lnTo>
                      <a:lnTo>
                        <a:pt x="1092" y="30"/>
                      </a:lnTo>
                      <a:lnTo>
                        <a:pt x="1070" y="20"/>
                      </a:lnTo>
                      <a:lnTo>
                        <a:pt x="1046" y="10"/>
                      </a:lnTo>
                      <a:lnTo>
                        <a:pt x="1020" y="4"/>
                      </a:lnTo>
                      <a:lnTo>
                        <a:pt x="994" y="0"/>
                      </a:lnTo>
                      <a:lnTo>
                        <a:pt x="968" y="0"/>
                      </a:lnTo>
                      <a:lnTo>
                        <a:pt x="788" y="0"/>
                      </a:lnTo>
                      <a:lnTo>
                        <a:pt x="788" y="0"/>
                      </a:lnTo>
                      <a:lnTo>
                        <a:pt x="782" y="64"/>
                      </a:lnTo>
                      <a:lnTo>
                        <a:pt x="776" y="108"/>
                      </a:lnTo>
                      <a:lnTo>
                        <a:pt x="768" y="158"/>
                      </a:lnTo>
                      <a:lnTo>
                        <a:pt x="756" y="214"/>
                      </a:lnTo>
                      <a:lnTo>
                        <a:pt x="742" y="272"/>
                      </a:lnTo>
                      <a:lnTo>
                        <a:pt x="724" y="334"/>
                      </a:lnTo>
                      <a:lnTo>
                        <a:pt x="700" y="398"/>
                      </a:lnTo>
                      <a:lnTo>
                        <a:pt x="700" y="398"/>
                      </a:lnTo>
                      <a:lnTo>
                        <a:pt x="692" y="356"/>
                      </a:lnTo>
                      <a:lnTo>
                        <a:pt x="682" y="316"/>
                      </a:lnTo>
                      <a:lnTo>
                        <a:pt x="670" y="278"/>
                      </a:lnTo>
                      <a:lnTo>
                        <a:pt x="658" y="244"/>
                      </a:lnTo>
                      <a:lnTo>
                        <a:pt x="638" y="192"/>
                      </a:lnTo>
                      <a:lnTo>
                        <a:pt x="630" y="172"/>
                      </a:lnTo>
                      <a:lnTo>
                        <a:pt x="674" y="128"/>
                      </a:lnTo>
                      <a:lnTo>
                        <a:pt x="614" y="68"/>
                      </a:lnTo>
                      <a:lnTo>
                        <a:pt x="556" y="128"/>
                      </a:lnTo>
                      <a:lnTo>
                        <a:pt x="600" y="172"/>
                      </a:lnTo>
                      <a:lnTo>
                        <a:pt x="600" y="172"/>
                      </a:lnTo>
                      <a:lnTo>
                        <a:pt x="590" y="192"/>
                      </a:lnTo>
                      <a:lnTo>
                        <a:pt x="570" y="244"/>
                      </a:lnTo>
                      <a:lnTo>
                        <a:pt x="558" y="278"/>
                      </a:lnTo>
                      <a:lnTo>
                        <a:pt x="548" y="316"/>
                      </a:lnTo>
                      <a:lnTo>
                        <a:pt x="536" y="356"/>
                      </a:lnTo>
                      <a:lnTo>
                        <a:pt x="528" y="398"/>
                      </a:lnTo>
                      <a:lnTo>
                        <a:pt x="528" y="398"/>
                      </a:lnTo>
                      <a:lnTo>
                        <a:pt x="506" y="334"/>
                      </a:lnTo>
                      <a:lnTo>
                        <a:pt x="488" y="272"/>
                      </a:lnTo>
                      <a:lnTo>
                        <a:pt x="472" y="214"/>
                      </a:lnTo>
                      <a:lnTo>
                        <a:pt x="462" y="158"/>
                      </a:lnTo>
                      <a:lnTo>
                        <a:pt x="454" y="108"/>
                      </a:lnTo>
                      <a:lnTo>
                        <a:pt x="448" y="64"/>
                      </a:lnTo>
                      <a:lnTo>
                        <a:pt x="442" y="0"/>
                      </a:lnTo>
                      <a:lnTo>
                        <a:pt x="260" y="0"/>
                      </a:lnTo>
                      <a:lnTo>
                        <a:pt x="260" y="0"/>
                      </a:lnTo>
                      <a:lnTo>
                        <a:pt x="234" y="0"/>
                      </a:lnTo>
                      <a:lnTo>
                        <a:pt x="208" y="4"/>
                      </a:lnTo>
                      <a:lnTo>
                        <a:pt x="184" y="10"/>
                      </a:lnTo>
                      <a:lnTo>
                        <a:pt x="160" y="20"/>
                      </a:lnTo>
                      <a:lnTo>
                        <a:pt x="136" y="30"/>
                      </a:lnTo>
                      <a:lnTo>
                        <a:pt x="116" y="44"/>
                      </a:lnTo>
                      <a:lnTo>
                        <a:pt x="96" y="58"/>
                      </a:lnTo>
                      <a:lnTo>
                        <a:pt x="76" y="76"/>
                      </a:lnTo>
                      <a:lnTo>
                        <a:pt x="60" y="94"/>
                      </a:lnTo>
                      <a:lnTo>
                        <a:pt x="44" y="114"/>
                      </a:lnTo>
                      <a:lnTo>
                        <a:pt x="32" y="136"/>
                      </a:lnTo>
                      <a:lnTo>
                        <a:pt x="20" y="158"/>
                      </a:lnTo>
                      <a:lnTo>
                        <a:pt x="12" y="182"/>
                      </a:lnTo>
                      <a:lnTo>
                        <a:pt x="6" y="208"/>
                      </a:lnTo>
                      <a:lnTo>
                        <a:pt x="2" y="232"/>
                      </a:lnTo>
                      <a:lnTo>
                        <a:pt x="0" y="260"/>
                      </a:lnTo>
                      <a:lnTo>
                        <a:pt x="0" y="1170"/>
                      </a:lnTo>
                      <a:lnTo>
                        <a:pt x="0" y="1170"/>
                      </a:lnTo>
                      <a:lnTo>
                        <a:pt x="2" y="1190"/>
                      </a:lnTo>
                      <a:lnTo>
                        <a:pt x="8" y="1210"/>
                      </a:lnTo>
                      <a:lnTo>
                        <a:pt x="16" y="1228"/>
                      </a:lnTo>
                      <a:lnTo>
                        <a:pt x="28" y="1242"/>
                      </a:lnTo>
                      <a:lnTo>
                        <a:pt x="44" y="1256"/>
                      </a:lnTo>
                      <a:lnTo>
                        <a:pt x="60" y="1264"/>
                      </a:lnTo>
                      <a:lnTo>
                        <a:pt x="78" y="1272"/>
                      </a:lnTo>
                      <a:lnTo>
                        <a:pt x="98" y="1274"/>
                      </a:lnTo>
                      <a:lnTo>
                        <a:pt x="98" y="1274"/>
                      </a:lnTo>
                      <a:lnTo>
                        <a:pt x="118" y="1272"/>
                      </a:lnTo>
                      <a:lnTo>
                        <a:pt x="138" y="1266"/>
                      </a:lnTo>
                      <a:lnTo>
                        <a:pt x="154" y="1258"/>
                      </a:lnTo>
                      <a:lnTo>
                        <a:pt x="170" y="1246"/>
                      </a:lnTo>
                      <a:lnTo>
                        <a:pt x="182" y="1230"/>
                      </a:lnTo>
                      <a:lnTo>
                        <a:pt x="192" y="1214"/>
                      </a:lnTo>
                      <a:lnTo>
                        <a:pt x="198" y="1194"/>
                      </a:lnTo>
                      <a:lnTo>
                        <a:pt x="200" y="1174"/>
                      </a:lnTo>
                      <a:lnTo>
                        <a:pt x="200" y="408"/>
                      </a:lnTo>
                      <a:lnTo>
                        <a:pt x="298" y="408"/>
                      </a:lnTo>
                      <a:lnTo>
                        <a:pt x="298" y="2490"/>
                      </a:lnTo>
                      <a:lnTo>
                        <a:pt x="298" y="2490"/>
                      </a:lnTo>
                      <a:lnTo>
                        <a:pt x="298" y="2502"/>
                      </a:lnTo>
                      <a:lnTo>
                        <a:pt x="300" y="2514"/>
                      </a:lnTo>
                      <a:lnTo>
                        <a:pt x="302" y="2526"/>
                      </a:lnTo>
                      <a:lnTo>
                        <a:pt x="306" y="2538"/>
                      </a:lnTo>
                      <a:lnTo>
                        <a:pt x="318" y="2560"/>
                      </a:lnTo>
                      <a:lnTo>
                        <a:pt x="334" y="2578"/>
                      </a:lnTo>
                      <a:lnTo>
                        <a:pt x="352" y="2594"/>
                      </a:lnTo>
                      <a:lnTo>
                        <a:pt x="374" y="2606"/>
                      </a:lnTo>
                      <a:lnTo>
                        <a:pt x="386" y="2610"/>
                      </a:lnTo>
                      <a:lnTo>
                        <a:pt x="398" y="2612"/>
                      </a:lnTo>
                      <a:lnTo>
                        <a:pt x="410" y="2614"/>
                      </a:lnTo>
                      <a:lnTo>
                        <a:pt x="422" y="2614"/>
                      </a:lnTo>
                      <a:lnTo>
                        <a:pt x="446" y="2614"/>
                      </a:lnTo>
                      <a:lnTo>
                        <a:pt x="446" y="2614"/>
                      </a:lnTo>
                      <a:lnTo>
                        <a:pt x="460" y="2614"/>
                      </a:lnTo>
                      <a:lnTo>
                        <a:pt x="472" y="2612"/>
                      </a:lnTo>
                      <a:lnTo>
                        <a:pt x="484" y="2610"/>
                      </a:lnTo>
                      <a:lnTo>
                        <a:pt x="496" y="2606"/>
                      </a:lnTo>
                      <a:lnTo>
                        <a:pt x="516" y="2594"/>
                      </a:lnTo>
                      <a:lnTo>
                        <a:pt x="534" y="2578"/>
                      </a:lnTo>
                      <a:lnTo>
                        <a:pt x="550" y="2560"/>
                      </a:lnTo>
                      <a:lnTo>
                        <a:pt x="562" y="2538"/>
                      </a:lnTo>
                      <a:lnTo>
                        <a:pt x="566" y="2526"/>
                      </a:lnTo>
                      <a:lnTo>
                        <a:pt x="570" y="2514"/>
                      </a:lnTo>
                      <a:lnTo>
                        <a:pt x="572" y="2502"/>
                      </a:lnTo>
                      <a:lnTo>
                        <a:pt x="572" y="2490"/>
                      </a:lnTo>
                      <a:lnTo>
                        <a:pt x="572" y="1274"/>
                      </a:lnTo>
                      <a:lnTo>
                        <a:pt x="682" y="1274"/>
                      </a:lnTo>
                      <a:lnTo>
                        <a:pt x="682" y="2490"/>
                      </a:lnTo>
                      <a:lnTo>
                        <a:pt x="682" y="2490"/>
                      </a:lnTo>
                      <a:lnTo>
                        <a:pt x="682" y="2502"/>
                      </a:lnTo>
                      <a:lnTo>
                        <a:pt x="684" y="2514"/>
                      </a:lnTo>
                      <a:lnTo>
                        <a:pt x="686" y="2526"/>
                      </a:lnTo>
                      <a:lnTo>
                        <a:pt x="690" y="2538"/>
                      </a:lnTo>
                      <a:lnTo>
                        <a:pt x="702" y="2560"/>
                      </a:lnTo>
                      <a:lnTo>
                        <a:pt x="718" y="2578"/>
                      </a:lnTo>
                      <a:lnTo>
                        <a:pt x="736" y="2594"/>
                      </a:lnTo>
                      <a:lnTo>
                        <a:pt x="758" y="2606"/>
                      </a:lnTo>
                      <a:lnTo>
                        <a:pt x="770" y="2610"/>
                      </a:lnTo>
                      <a:lnTo>
                        <a:pt x="782" y="2612"/>
                      </a:lnTo>
                      <a:lnTo>
                        <a:pt x="794" y="2614"/>
                      </a:lnTo>
                      <a:lnTo>
                        <a:pt x="806" y="2614"/>
                      </a:lnTo>
                      <a:lnTo>
                        <a:pt x="806" y="2614"/>
                      </a:lnTo>
                      <a:lnTo>
                        <a:pt x="806" y="2614"/>
                      </a:lnTo>
                      <a:lnTo>
                        <a:pt x="820" y="2614"/>
                      </a:lnTo>
                      <a:lnTo>
                        <a:pt x="832" y="2612"/>
                      </a:lnTo>
                      <a:lnTo>
                        <a:pt x="844" y="2610"/>
                      </a:lnTo>
                      <a:lnTo>
                        <a:pt x="856" y="2606"/>
                      </a:lnTo>
                      <a:lnTo>
                        <a:pt x="876" y="2594"/>
                      </a:lnTo>
                      <a:lnTo>
                        <a:pt x="896" y="2578"/>
                      </a:lnTo>
                      <a:lnTo>
                        <a:pt x="910" y="2560"/>
                      </a:lnTo>
                      <a:lnTo>
                        <a:pt x="922" y="2538"/>
                      </a:lnTo>
                      <a:lnTo>
                        <a:pt x="926" y="2526"/>
                      </a:lnTo>
                      <a:lnTo>
                        <a:pt x="930" y="2514"/>
                      </a:lnTo>
                      <a:lnTo>
                        <a:pt x="932" y="2502"/>
                      </a:lnTo>
                      <a:lnTo>
                        <a:pt x="932" y="2490"/>
                      </a:lnTo>
                      <a:lnTo>
                        <a:pt x="932" y="408"/>
                      </a:lnTo>
                      <a:lnTo>
                        <a:pt x="1030" y="408"/>
                      </a:lnTo>
                      <a:lnTo>
                        <a:pt x="1030" y="1174"/>
                      </a:lnTo>
                      <a:lnTo>
                        <a:pt x="1030" y="1174"/>
                      </a:lnTo>
                      <a:lnTo>
                        <a:pt x="1032" y="1194"/>
                      </a:lnTo>
                      <a:lnTo>
                        <a:pt x="1036" y="1212"/>
                      </a:lnTo>
                      <a:lnTo>
                        <a:pt x="1046" y="1230"/>
                      </a:lnTo>
                      <a:lnTo>
                        <a:pt x="1058" y="1244"/>
                      </a:lnTo>
                      <a:lnTo>
                        <a:pt x="1074" y="1256"/>
                      </a:lnTo>
                      <a:lnTo>
                        <a:pt x="1090" y="1266"/>
                      </a:lnTo>
                      <a:lnTo>
                        <a:pt x="1108" y="1272"/>
                      </a:lnTo>
                      <a:lnTo>
                        <a:pt x="1128" y="1274"/>
                      </a:lnTo>
                      <a:lnTo>
                        <a:pt x="1128" y="1274"/>
                      </a:lnTo>
                      <a:lnTo>
                        <a:pt x="1128" y="1274"/>
                      </a:lnTo>
                      <a:lnTo>
                        <a:pt x="1150" y="1272"/>
                      </a:lnTo>
                      <a:lnTo>
                        <a:pt x="1168" y="1266"/>
                      </a:lnTo>
                      <a:lnTo>
                        <a:pt x="1184" y="1256"/>
                      </a:lnTo>
                      <a:lnTo>
                        <a:pt x="1200" y="1244"/>
                      </a:lnTo>
                      <a:lnTo>
                        <a:pt x="1212" y="1230"/>
                      </a:lnTo>
                      <a:lnTo>
                        <a:pt x="1220" y="1212"/>
                      </a:lnTo>
                      <a:lnTo>
                        <a:pt x="1226" y="1194"/>
                      </a:lnTo>
                      <a:lnTo>
                        <a:pt x="1228" y="1174"/>
                      </a:lnTo>
                      <a:lnTo>
                        <a:pt x="1228" y="117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 baseline="-25000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+mn-ea"/>
                  </a:endParaRPr>
                </a:p>
              </p:txBody>
            </p:sp>
          </p:grpSp>
          <p:grpSp>
            <p:nvGrpSpPr>
              <p:cNvPr id="149" name="组合 148"/>
              <p:cNvGrpSpPr/>
              <p:nvPr/>
            </p:nvGrpSpPr>
            <p:grpSpPr>
              <a:xfrm>
                <a:off x="7151031" y="2801143"/>
                <a:ext cx="229059" cy="513557"/>
                <a:chOff x="-1630363" y="115888"/>
                <a:chExt cx="2190751" cy="4911725"/>
              </a:xfrm>
              <a:grpFill/>
            </p:grpSpPr>
            <p:sp>
              <p:nvSpPr>
                <p:cNvPr id="150" name="Freeform 5"/>
                <p:cNvSpPr/>
                <p:nvPr/>
              </p:nvSpPr>
              <p:spPr bwMode="auto">
                <a:xfrm>
                  <a:off x="-906463" y="115888"/>
                  <a:ext cx="742950" cy="746125"/>
                </a:xfrm>
                <a:custGeom>
                  <a:avLst/>
                  <a:gdLst>
                    <a:gd name="T0" fmla="*/ 468 w 468"/>
                    <a:gd name="T1" fmla="*/ 234 h 470"/>
                    <a:gd name="T2" fmla="*/ 464 w 468"/>
                    <a:gd name="T3" fmla="*/ 282 h 470"/>
                    <a:gd name="T4" fmla="*/ 450 w 468"/>
                    <a:gd name="T5" fmla="*/ 326 h 470"/>
                    <a:gd name="T6" fmla="*/ 428 w 468"/>
                    <a:gd name="T7" fmla="*/ 366 h 470"/>
                    <a:gd name="T8" fmla="*/ 400 w 468"/>
                    <a:gd name="T9" fmla="*/ 400 h 470"/>
                    <a:gd name="T10" fmla="*/ 366 w 468"/>
                    <a:gd name="T11" fmla="*/ 430 h 470"/>
                    <a:gd name="T12" fmla="*/ 326 w 468"/>
                    <a:gd name="T13" fmla="*/ 450 h 470"/>
                    <a:gd name="T14" fmla="*/ 282 w 468"/>
                    <a:gd name="T15" fmla="*/ 464 h 470"/>
                    <a:gd name="T16" fmla="*/ 234 w 468"/>
                    <a:gd name="T17" fmla="*/ 470 h 470"/>
                    <a:gd name="T18" fmla="*/ 210 w 468"/>
                    <a:gd name="T19" fmla="*/ 468 h 470"/>
                    <a:gd name="T20" fmla="*/ 164 w 468"/>
                    <a:gd name="T21" fmla="*/ 458 h 470"/>
                    <a:gd name="T22" fmla="*/ 122 w 468"/>
                    <a:gd name="T23" fmla="*/ 440 h 470"/>
                    <a:gd name="T24" fmla="*/ 84 w 468"/>
                    <a:gd name="T25" fmla="*/ 416 h 470"/>
                    <a:gd name="T26" fmla="*/ 54 w 468"/>
                    <a:gd name="T27" fmla="*/ 384 h 470"/>
                    <a:gd name="T28" fmla="*/ 28 w 468"/>
                    <a:gd name="T29" fmla="*/ 346 h 470"/>
                    <a:gd name="T30" fmla="*/ 10 w 468"/>
                    <a:gd name="T31" fmla="*/ 304 h 470"/>
                    <a:gd name="T32" fmla="*/ 0 w 468"/>
                    <a:gd name="T33" fmla="*/ 258 h 470"/>
                    <a:gd name="T34" fmla="*/ 0 w 468"/>
                    <a:gd name="T35" fmla="*/ 234 h 470"/>
                    <a:gd name="T36" fmla="*/ 4 w 468"/>
                    <a:gd name="T37" fmla="*/ 188 h 470"/>
                    <a:gd name="T38" fmla="*/ 18 w 468"/>
                    <a:gd name="T39" fmla="*/ 144 h 470"/>
                    <a:gd name="T40" fmla="*/ 40 w 468"/>
                    <a:gd name="T41" fmla="*/ 104 h 470"/>
                    <a:gd name="T42" fmla="*/ 68 w 468"/>
                    <a:gd name="T43" fmla="*/ 68 h 470"/>
                    <a:gd name="T44" fmla="*/ 104 w 468"/>
                    <a:gd name="T45" fmla="*/ 40 h 470"/>
                    <a:gd name="T46" fmla="*/ 142 w 468"/>
                    <a:gd name="T47" fmla="*/ 18 h 470"/>
                    <a:gd name="T48" fmla="*/ 186 w 468"/>
                    <a:gd name="T49" fmla="*/ 4 h 470"/>
                    <a:gd name="T50" fmla="*/ 234 w 468"/>
                    <a:gd name="T51" fmla="*/ 0 h 470"/>
                    <a:gd name="T52" fmla="*/ 258 w 468"/>
                    <a:gd name="T53" fmla="*/ 2 h 470"/>
                    <a:gd name="T54" fmla="*/ 304 w 468"/>
                    <a:gd name="T55" fmla="*/ 10 h 470"/>
                    <a:gd name="T56" fmla="*/ 346 w 468"/>
                    <a:gd name="T57" fmla="*/ 28 h 470"/>
                    <a:gd name="T58" fmla="*/ 384 w 468"/>
                    <a:gd name="T59" fmla="*/ 54 h 470"/>
                    <a:gd name="T60" fmla="*/ 416 w 468"/>
                    <a:gd name="T61" fmla="*/ 86 h 470"/>
                    <a:gd name="T62" fmla="*/ 440 w 468"/>
                    <a:gd name="T63" fmla="*/ 122 h 470"/>
                    <a:gd name="T64" fmla="*/ 458 w 468"/>
                    <a:gd name="T65" fmla="*/ 164 h 470"/>
                    <a:gd name="T66" fmla="*/ 468 w 468"/>
                    <a:gd name="T67" fmla="*/ 210 h 470"/>
                    <a:gd name="T68" fmla="*/ 468 w 468"/>
                    <a:gd name="T69" fmla="*/ 234 h 4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68" h="470">
                      <a:moveTo>
                        <a:pt x="468" y="234"/>
                      </a:moveTo>
                      <a:lnTo>
                        <a:pt x="468" y="234"/>
                      </a:lnTo>
                      <a:lnTo>
                        <a:pt x="468" y="258"/>
                      </a:lnTo>
                      <a:lnTo>
                        <a:pt x="464" y="282"/>
                      </a:lnTo>
                      <a:lnTo>
                        <a:pt x="458" y="304"/>
                      </a:lnTo>
                      <a:lnTo>
                        <a:pt x="450" y="326"/>
                      </a:lnTo>
                      <a:lnTo>
                        <a:pt x="440" y="346"/>
                      </a:lnTo>
                      <a:lnTo>
                        <a:pt x="428" y="366"/>
                      </a:lnTo>
                      <a:lnTo>
                        <a:pt x="416" y="384"/>
                      </a:lnTo>
                      <a:lnTo>
                        <a:pt x="400" y="400"/>
                      </a:lnTo>
                      <a:lnTo>
                        <a:pt x="384" y="416"/>
                      </a:lnTo>
                      <a:lnTo>
                        <a:pt x="366" y="430"/>
                      </a:lnTo>
                      <a:lnTo>
                        <a:pt x="346" y="440"/>
                      </a:lnTo>
                      <a:lnTo>
                        <a:pt x="326" y="450"/>
                      </a:lnTo>
                      <a:lnTo>
                        <a:pt x="304" y="458"/>
                      </a:lnTo>
                      <a:lnTo>
                        <a:pt x="282" y="464"/>
                      </a:lnTo>
                      <a:lnTo>
                        <a:pt x="258" y="468"/>
                      </a:lnTo>
                      <a:lnTo>
                        <a:pt x="234" y="470"/>
                      </a:lnTo>
                      <a:lnTo>
                        <a:pt x="234" y="470"/>
                      </a:lnTo>
                      <a:lnTo>
                        <a:pt x="210" y="468"/>
                      </a:lnTo>
                      <a:lnTo>
                        <a:pt x="186" y="464"/>
                      </a:lnTo>
                      <a:lnTo>
                        <a:pt x="164" y="458"/>
                      </a:lnTo>
                      <a:lnTo>
                        <a:pt x="142" y="450"/>
                      </a:lnTo>
                      <a:lnTo>
                        <a:pt x="122" y="440"/>
                      </a:lnTo>
                      <a:lnTo>
                        <a:pt x="104" y="430"/>
                      </a:lnTo>
                      <a:lnTo>
                        <a:pt x="84" y="416"/>
                      </a:lnTo>
                      <a:lnTo>
                        <a:pt x="68" y="400"/>
                      </a:lnTo>
                      <a:lnTo>
                        <a:pt x="54" y="384"/>
                      </a:lnTo>
                      <a:lnTo>
                        <a:pt x="40" y="366"/>
                      </a:lnTo>
                      <a:lnTo>
                        <a:pt x="28" y="346"/>
                      </a:lnTo>
                      <a:lnTo>
                        <a:pt x="18" y="326"/>
                      </a:lnTo>
                      <a:lnTo>
                        <a:pt x="10" y="304"/>
                      </a:lnTo>
                      <a:lnTo>
                        <a:pt x="4" y="282"/>
                      </a:lnTo>
                      <a:lnTo>
                        <a:pt x="0" y="258"/>
                      </a:lnTo>
                      <a:lnTo>
                        <a:pt x="0" y="234"/>
                      </a:lnTo>
                      <a:lnTo>
                        <a:pt x="0" y="234"/>
                      </a:lnTo>
                      <a:lnTo>
                        <a:pt x="0" y="210"/>
                      </a:lnTo>
                      <a:lnTo>
                        <a:pt x="4" y="188"/>
                      </a:lnTo>
                      <a:lnTo>
                        <a:pt x="10" y="164"/>
                      </a:lnTo>
                      <a:lnTo>
                        <a:pt x="18" y="144"/>
                      </a:lnTo>
                      <a:lnTo>
                        <a:pt x="28" y="122"/>
                      </a:lnTo>
                      <a:lnTo>
                        <a:pt x="40" y="104"/>
                      </a:lnTo>
                      <a:lnTo>
                        <a:pt x="54" y="86"/>
                      </a:lnTo>
                      <a:lnTo>
                        <a:pt x="68" y="68"/>
                      </a:lnTo>
                      <a:lnTo>
                        <a:pt x="84" y="54"/>
                      </a:lnTo>
                      <a:lnTo>
                        <a:pt x="104" y="40"/>
                      </a:lnTo>
                      <a:lnTo>
                        <a:pt x="122" y="28"/>
                      </a:lnTo>
                      <a:lnTo>
                        <a:pt x="142" y="18"/>
                      </a:lnTo>
                      <a:lnTo>
                        <a:pt x="164" y="10"/>
                      </a:lnTo>
                      <a:lnTo>
                        <a:pt x="186" y="4"/>
                      </a:lnTo>
                      <a:lnTo>
                        <a:pt x="210" y="2"/>
                      </a:lnTo>
                      <a:lnTo>
                        <a:pt x="234" y="0"/>
                      </a:lnTo>
                      <a:lnTo>
                        <a:pt x="234" y="0"/>
                      </a:lnTo>
                      <a:lnTo>
                        <a:pt x="258" y="2"/>
                      </a:lnTo>
                      <a:lnTo>
                        <a:pt x="282" y="4"/>
                      </a:lnTo>
                      <a:lnTo>
                        <a:pt x="304" y="10"/>
                      </a:lnTo>
                      <a:lnTo>
                        <a:pt x="326" y="18"/>
                      </a:lnTo>
                      <a:lnTo>
                        <a:pt x="346" y="28"/>
                      </a:lnTo>
                      <a:lnTo>
                        <a:pt x="366" y="40"/>
                      </a:lnTo>
                      <a:lnTo>
                        <a:pt x="384" y="54"/>
                      </a:lnTo>
                      <a:lnTo>
                        <a:pt x="400" y="68"/>
                      </a:lnTo>
                      <a:lnTo>
                        <a:pt x="416" y="86"/>
                      </a:lnTo>
                      <a:lnTo>
                        <a:pt x="428" y="104"/>
                      </a:lnTo>
                      <a:lnTo>
                        <a:pt x="440" y="122"/>
                      </a:lnTo>
                      <a:lnTo>
                        <a:pt x="450" y="144"/>
                      </a:lnTo>
                      <a:lnTo>
                        <a:pt x="458" y="164"/>
                      </a:lnTo>
                      <a:lnTo>
                        <a:pt x="464" y="188"/>
                      </a:lnTo>
                      <a:lnTo>
                        <a:pt x="468" y="210"/>
                      </a:lnTo>
                      <a:lnTo>
                        <a:pt x="468" y="234"/>
                      </a:lnTo>
                      <a:lnTo>
                        <a:pt x="468" y="234"/>
                      </a:lnTo>
                      <a:close/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latin typeface="+mn-ea"/>
                  </a:endParaRPr>
                </a:p>
              </p:txBody>
            </p:sp>
            <p:sp>
              <p:nvSpPr>
                <p:cNvPr id="151" name="Freeform 6"/>
                <p:cNvSpPr/>
                <p:nvPr/>
              </p:nvSpPr>
              <p:spPr bwMode="auto">
                <a:xfrm>
                  <a:off x="-1630363" y="985838"/>
                  <a:ext cx="2190751" cy="4041775"/>
                </a:xfrm>
                <a:custGeom>
                  <a:avLst/>
                  <a:gdLst>
                    <a:gd name="T0" fmla="*/ 1188 w 1380"/>
                    <a:gd name="T1" fmla="*/ 982 h 2546"/>
                    <a:gd name="T2" fmla="*/ 1202 w 1380"/>
                    <a:gd name="T3" fmla="*/ 1012 h 2546"/>
                    <a:gd name="T4" fmla="*/ 1236 w 1380"/>
                    <a:gd name="T5" fmla="*/ 1044 h 2546"/>
                    <a:gd name="T6" fmla="*/ 1282 w 1380"/>
                    <a:gd name="T7" fmla="*/ 1056 h 2546"/>
                    <a:gd name="T8" fmla="*/ 1294 w 1380"/>
                    <a:gd name="T9" fmla="*/ 1054 h 2546"/>
                    <a:gd name="T10" fmla="*/ 1326 w 1380"/>
                    <a:gd name="T11" fmla="*/ 1044 h 2546"/>
                    <a:gd name="T12" fmla="*/ 1360 w 1380"/>
                    <a:gd name="T13" fmla="*/ 1018 h 2546"/>
                    <a:gd name="T14" fmla="*/ 1378 w 1380"/>
                    <a:gd name="T15" fmla="*/ 978 h 2546"/>
                    <a:gd name="T16" fmla="*/ 1378 w 1380"/>
                    <a:gd name="T17" fmla="*/ 944 h 2546"/>
                    <a:gd name="T18" fmla="*/ 1200 w 1380"/>
                    <a:gd name="T19" fmla="*/ 264 h 2546"/>
                    <a:gd name="T20" fmla="*/ 1166 w 1380"/>
                    <a:gd name="T21" fmla="*/ 182 h 2546"/>
                    <a:gd name="T22" fmla="*/ 1114 w 1380"/>
                    <a:gd name="T23" fmla="*/ 112 h 2546"/>
                    <a:gd name="T24" fmla="*/ 1048 w 1380"/>
                    <a:gd name="T25" fmla="*/ 58 h 2546"/>
                    <a:gd name="T26" fmla="*/ 972 w 1380"/>
                    <a:gd name="T27" fmla="*/ 20 h 2546"/>
                    <a:gd name="T28" fmla="*/ 886 w 1380"/>
                    <a:gd name="T29" fmla="*/ 2 h 2546"/>
                    <a:gd name="T30" fmla="*/ 526 w 1380"/>
                    <a:gd name="T31" fmla="*/ 0 h 2546"/>
                    <a:gd name="T32" fmla="*/ 438 w 1380"/>
                    <a:gd name="T33" fmla="*/ 12 h 2546"/>
                    <a:gd name="T34" fmla="*/ 356 w 1380"/>
                    <a:gd name="T35" fmla="*/ 42 h 2546"/>
                    <a:gd name="T36" fmla="*/ 286 w 1380"/>
                    <a:gd name="T37" fmla="*/ 92 h 2546"/>
                    <a:gd name="T38" fmla="*/ 230 w 1380"/>
                    <a:gd name="T39" fmla="*/ 158 h 2546"/>
                    <a:gd name="T40" fmla="*/ 190 w 1380"/>
                    <a:gd name="T41" fmla="*/ 236 h 2546"/>
                    <a:gd name="T42" fmla="*/ 4 w 1380"/>
                    <a:gd name="T43" fmla="*/ 932 h 2546"/>
                    <a:gd name="T44" fmla="*/ 2 w 1380"/>
                    <a:gd name="T45" fmla="*/ 968 h 2546"/>
                    <a:gd name="T46" fmla="*/ 10 w 1380"/>
                    <a:gd name="T47" fmla="*/ 998 h 2546"/>
                    <a:gd name="T48" fmla="*/ 44 w 1380"/>
                    <a:gd name="T49" fmla="*/ 1040 h 2546"/>
                    <a:gd name="T50" fmla="*/ 76 w 1380"/>
                    <a:gd name="T51" fmla="*/ 1052 h 2546"/>
                    <a:gd name="T52" fmla="*/ 98 w 1380"/>
                    <a:gd name="T53" fmla="*/ 1056 h 2546"/>
                    <a:gd name="T54" fmla="*/ 130 w 1380"/>
                    <a:gd name="T55" fmla="*/ 1050 h 2546"/>
                    <a:gd name="T56" fmla="*/ 168 w 1380"/>
                    <a:gd name="T57" fmla="*/ 1024 h 2546"/>
                    <a:gd name="T58" fmla="*/ 192 w 1380"/>
                    <a:gd name="T59" fmla="*/ 982 h 2546"/>
                    <a:gd name="T60" fmla="*/ 106 w 1380"/>
                    <a:gd name="T61" fmla="*/ 1486 h 2546"/>
                    <a:gd name="T62" fmla="*/ 386 w 1380"/>
                    <a:gd name="T63" fmla="*/ 2406 h 2546"/>
                    <a:gd name="T64" fmla="*/ 392 w 1380"/>
                    <a:gd name="T65" fmla="*/ 2446 h 2546"/>
                    <a:gd name="T66" fmla="*/ 410 w 1380"/>
                    <a:gd name="T67" fmla="*/ 2484 h 2546"/>
                    <a:gd name="T68" fmla="*/ 438 w 1380"/>
                    <a:gd name="T69" fmla="*/ 2514 h 2546"/>
                    <a:gd name="T70" fmla="*/ 472 w 1380"/>
                    <a:gd name="T71" fmla="*/ 2534 h 2546"/>
                    <a:gd name="T72" fmla="*/ 512 w 1380"/>
                    <a:gd name="T73" fmla="*/ 2546 h 2546"/>
                    <a:gd name="T74" fmla="*/ 528 w 1380"/>
                    <a:gd name="T75" fmla="*/ 2546 h 2546"/>
                    <a:gd name="T76" fmla="*/ 568 w 1380"/>
                    <a:gd name="T77" fmla="*/ 2540 h 2546"/>
                    <a:gd name="T78" fmla="*/ 606 w 1380"/>
                    <a:gd name="T79" fmla="*/ 2522 h 2546"/>
                    <a:gd name="T80" fmla="*/ 636 w 1380"/>
                    <a:gd name="T81" fmla="*/ 2494 h 2546"/>
                    <a:gd name="T82" fmla="*/ 656 w 1380"/>
                    <a:gd name="T83" fmla="*/ 2460 h 2546"/>
                    <a:gd name="T84" fmla="*/ 668 w 1380"/>
                    <a:gd name="T85" fmla="*/ 2420 h 2546"/>
                    <a:gd name="T86" fmla="*/ 712 w 1380"/>
                    <a:gd name="T87" fmla="*/ 1486 h 2546"/>
                    <a:gd name="T88" fmla="*/ 714 w 1380"/>
                    <a:gd name="T89" fmla="*/ 2420 h 2546"/>
                    <a:gd name="T90" fmla="*/ 724 w 1380"/>
                    <a:gd name="T91" fmla="*/ 2460 h 2546"/>
                    <a:gd name="T92" fmla="*/ 744 w 1380"/>
                    <a:gd name="T93" fmla="*/ 2494 h 2546"/>
                    <a:gd name="T94" fmla="*/ 774 w 1380"/>
                    <a:gd name="T95" fmla="*/ 2522 h 2546"/>
                    <a:gd name="T96" fmla="*/ 812 w 1380"/>
                    <a:gd name="T97" fmla="*/ 2540 h 2546"/>
                    <a:gd name="T98" fmla="*/ 854 w 1380"/>
                    <a:gd name="T99" fmla="*/ 2546 h 2546"/>
                    <a:gd name="T100" fmla="*/ 868 w 1380"/>
                    <a:gd name="T101" fmla="*/ 2546 h 2546"/>
                    <a:gd name="T102" fmla="*/ 908 w 1380"/>
                    <a:gd name="T103" fmla="*/ 2534 h 2546"/>
                    <a:gd name="T104" fmla="*/ 944 w 1380"/>
                    <a:gd name="T105" fmla="*/ 2514 h 2546"/>
                    <a:gd name="T106" fmla="*/ 970 w 1380"/>
                    <a:gd name="T107" fmla="*/ 2484 h 2546"/>
                    <a:gd name="T108" fmla="*/ 988 w 1380"/>
                    <a:gd name="T109" fmla="*/ 2446 h 2546"/>
                    <a:gd name="T110" fmla="*/ 994 w 1380"/>
                    <a:gd name="T111" fmla="*/ 2406 h 2546"/>
                    <a:gd name="T112" fmla="*/ 964 w 1380"/>
                    <a:gd name="T113" fmla="*/ 322 h 25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80" h="2546">
                      <a:moveTo>
                        <a:pt x="964" y="322"/>
                      </a:moveTo>
                      <a:lnTo>
                        <a:pt x="1012" y="322"/>
                      </a:lnTo>
                      <a:lnTo>
                        <a:pt x="1188" y="982"/>
                      </a:lnTo>
                      <a:lnTo>
                        <a:pt x="1188" y="982"/>
                      </a:lnTo>
                      <a:lnTo>
                        <a:pt x="1194" y="998"/>
                      </a:lnTo>
                      <a:lnTo>
                        <a:pt x="1202" y="1012"/>
                      </a:lnTo>
                      <a:lnTo>
                        <a:pt x="1212" y="1024"/>
                      </a:lnTo>
                      <a:lnTo>
                        <a:pt x="1224" y="1034"/>
                      </a:lnTo>
                      <a:lnTo>
                        <a:pt x="1236" y="1044"/>
                      </a:lnTo>
                      <a:lnTo>
                        <a:pt x="1250" y="1050"/>
                      </a:lnTo>
                      <a:lnTo>
                        <a:pt x="1266" y="1054"/>
                      </a:lnTo>
                      <a:lnTo>
                        <a:pt x="1282" y="1056"/>
                      </a:lnTo>
                      <a:lnTo>
                        <a:pt x="1282" y="1056"/>
                      </a:lnTo>
                      <a:lnTo>
                        <a:pt x="1282" y="1056"/>
                      </a:lnTo>
                      <a:lnTo>
                        <a:pt x="1294" y="1054"/>
                      </a:lnTo>
                      <a:lnTo>
                        <a:pt x="1306" y="1052"/>
                      </a:lnTo>
                      <a:lnTo>
                        <a:pt x="1316" y="1050"/>
                      </a:lnTo>
                      <a:lnTo>
                        <a:pt x="1326" y="1044"/>
                      </a:lnTo>
                      <a:lnTo>
                        <a:pt x="1336" y="1040"/>
                      </a:lnTo>
                      <a:lnTo>
                        <a:pt x="1344" y="1032"/>
                      </a:lnTo>
                      <a:lnTo>
                        <a:pt x="1360" y="1018"/>
                      </a:lnTo>
                      <a:lnTo>
                        <a:pt x="1370" y="998"/>
                      </a:lnTo>
                      <a:lnTo>
                        <a:pt x="1374" y="988"/>
                      </a:lnTo>
                      <a:lnTo>
                        <a:pt x="1378" y="978"/>
                      </a:lnTo>
                      <a:lnTo>
                        <a:pt x="1380" y="968"/>
                      </a:lnTo>
                      <a:lnTo>
                        <a:pt x="1380" y="956"/>
                      </a:lnTo>
                      <a:lnTo>
                        <a:pt x="1378" y="944"/>
                      </a:lnTo>
                      <a:lnTo>
                        <a:pt x="1376" y="932"/>
                      </a:lnTo>
                      <a:lnTo>
                        <a:pt x="1200" y="264"/>
                      </a:lnTo>
                      <a:lnTo>
                        <a:pt x="1200" y="264"/>
                      </a:lnTo>
                      <a:lnTo>
                        <a:pt x="1190" y="236"/>
                      </a:lnTo>
                      <a:lnTo>
                        <a:pt x="1178" y="208"/>
                      </a:lnTo>
                      <a:lnTo>
                        <a:pt x="1166" y="182"/>
                      </a:lnTo>
                      <a:lnTo>
                        <a:pt x="1150" y="158"/>
                      </a:lnTo>
                      <a:lnTo>
                        <a:pt x="1134" y="134"/>
                      </a:lnTo>
                      <a:lnTo>
                        <a:pt x="1114" y="112"/>
                      </a:lnTo>
                      <a:lnTo>
                        <a:pt x="1094" y="92"/>
                      </a:lnTo>
                      <a:lnTo>
                        <a:pt x="1072" y="74"/>
                      </a:lnTo>
                      <a:lnTo>
                        <a:pt x="1048" y="58"/>
                      </a:lnTo>
                      <a:lnTo>
                        <a:pt x="1024" y="42"/>
                      </a:lnTo>
                      <a:lnTo>
                        <a:pt x="998" y="30"/>
                      </a:lnTo>
                      <a:lnTo>
                        <a:pt x="972" y="20"/>
                      </a:lnTo>
                      <a:lnTo>
                        <a:pt x="944" y="12"/>
                      </a:lnTo>
                      <a:lnTo>
                        <a:pt x="914" y="6"/>
                      </a:lnTo>
                      <a:lnTo>
                        <a:pt x="886" y="2"/>
                      </a:lnTo>
                      <a:lnTo>
                        <a:pt x="856" y="0"/>
                      </a:lnTo>
                      <a:lnTo>
                        <a:pt x="526" y="0"/>
                      </a:lnTo>
                      <a:lnTo>
                        <a:pt x="526" y="0"/>
                      </a:lnTo>
                      <a:lnTo>
                        <a:pt x="496" y="2"/>
                      </a:lnTo>
                      <a:lnTo>
                        <a:pt x="466" y="6"/>
                      </a:lnTo>
                      <a:lnTo>
                        <a:pt x="438" y="12"/>
                      </a:lnTo>
                      <a:lnTo>
                        <a:pt x="410" y="20"/>
                      </a:lnTo>
                      <a:lnTo>
                        <a:pt x="382" y="30"/>
                      </a:lnTo>
                      <a:lnTo>
                        <a:pt x="356" y="42"/>
                      </a:lnTo>
                      <a:lnTo>
                        <a:pt x="332" y="58"/>
                      </a:lnTo>
                      <a:lnTo>
                        <a:pt x="308" y="74"/>
                      </a:lnTo>
                      <a:lnTo>
                        <a:pt x="286" y="92"/>
                      </a:lnTo>
                      <a:lnTo>
                        <a:pt x="266" y="112"/>
                      </a:lnTo>
                      <a:lnTo>
                        <a:pt x="246" y="134"/>
                      </a:lnTo>
                      <a:lnTo>
                        <a:pt x="230" y="158"/>
                      </a:lnTo>
                      <a:lnTo>
                        <a:pt x="214" y="182"/>
                      </a:lnTo>
                      <a:lnTo>
                        <a:pt x="202" y="208"/>
                      </a:lnTo>
                      <a:lnTo>
                        <a:pt x="190" y="236"/>
                      </a:lnTo>
                      <a:lnTo>
                        <a:pt x="182" y="264"/>
                      </a:lnTo>
                      <a:lnTo>
                        <a:pt x="4" y="932"/>
                      </a:lnTo>
                      <a:lnTo>
                        <a:pt x="4" y="932"/>
                      </a:lnTo>
                      <a:lnTo>
                        <a:pt x="2" y="944"/>
                      </a:lnTo>
                      <a:lnTo>
                        <a:pt x="0" y="956"/>
                      </a:lnTo>
                      <a:lnTo>
                        <a:pt x="2" y="968"/>
                      </a:lnTo>
                      <a:lnTo>
                        <a:pt x="2" y="978"/>
                      </a:lnTo>
                      <a:lnTo>
                        <a:pt x="6" y="988"/>
                      </a:lnTo>
                      <a:lnTo>
                        <a:pt x="10" y="998"/>
                      </a:lnTo>
                      <a:lnTo>
                        <a:pt x="20" y="1018"/>
                      </a:lnTo>
                      <a:lnTo>
                        <a:pt x="36" y="1032"/>
                      </a:lnTo>
                      <a:lnTo>
                        <a:pt x="44" y="1040"/>
                      </a:lnTo>
                      <a:lnTo>
                        <a:pt x="54" y="1044"/>
                      </a:lnTo>
                      <a:lnTo>
                        <a:pt x="64" y="1050"/>
                      </a:lnTo>
                      <a:lnTo>
                        <a:pt x="76" y="1052"/>
                      </a:lnTo>
                      <a:lnTo>
                        <a:pt x="86" y="1054"/>
                      </a:lnTo>
                      <a:lnTo>
                        <a:pt x="98" y="1056"/>
                      </a:lnTo>
                      <a:lnTo>
                        <a:pt x="98" y="1056"/>
                      </a:lnTo>
                      <a:lnTo>
                        <a:pt x="98" y="1056"/>
                      </a:lnTo>
                      <a:lnTo>
                        <a:pt x="114" y="1054"/>
                      </a:lnTo>
                      <a:lnTo>
                        <a:pt x="130" y="1050"/>
                      </a:lnTo>
                      <a:lnTo>
                        <a:pt x="144" y="1044"/>
                      </a:lnTo>
                      <a:lnTo>
                        <a:pt x="158" y="1034"/>
                      </a:lnTo>
                      <a:lnTo>
                        <a:pt x="168" y="1024"/>
                      </a:lnTo>
                      <a:lnTo>
                        <a:pt x="178" y="1012"/>
                      </a:lnTo>
                      <a:lnTo>
                        <a:pt x="186" y="998"/>
                      </a:lnTo>
                      <a:lnTo>
                        <a:pt x="192" y="982"/>
                      </a:lnTo>
                      <a:lnTo>
                        <a:pt x="368" y="322"/>
                      </a:lnTo>
                      <a:lnTo>
                        <a:pt x="416" y="322"/>
                      </a:lnTo>
                      <a:lnTo>
                        <a:pt x="106" y="1486"/>
                      </a:lnTo>
                      <a:lnTo>
                        <a:pt x="386" y="1486"/>
                      </a:lnTo>
                      <a:lnTo>
                        <a:pt x="386" y="2406"/>
                      </a:lnTo>
                      <a:lnTo>
                        <a:pt x="386" y="2406"/>
                      </a:lnTo>
                      <a:lnTo>
                        <a:pt x="386" y="2420"/>
                      </a:lnTo>
                      <a:lnTo>
                        <a:pt x="388" y="2434"/>
                      </a:lnTo>
                      <a:lnTo>
                        <a:pt x="392" y="2446"/>
                      </a:lnTo>
                      <a:lnTo>
                        <a:pt x="398" y="2460"/>
                      </a:lnTo>
                      <a:lnTo>
                        <a:pt x="404" y="2472"/>
                      </a:lnTo>
                      <a:lnTo>
                        <a:pt x="410" y="2484"/>
                      </a:lnTo>
                      <a:lnTo>
                        <a:pt x="418" y="2494"/>
                      </a:lnTo>
                      <a:lnTo>
                        <a:pt x="428" y="2504"/>
                      </a:lnTo>
                      <a:lnTo>
                        <a:pt x="438" y="2514"/>
                      </a:lnTo>
                      <a:lnTo>
                        <a:pt x="448" y="2522"/>
                      </a:lnTo>
                      <a:lnTo>
                        <a:pt x="460" y="2528"/>
                      </a:lnTo>
                      <a:lnTo>
                        <a:pt x="472" y="2534"/>
                      </a:lnTo>
                      <a:lnTo>
                        <a:pt x="486" y="2540"/>
                      </a:lnTo>
                      <a:lnTo>
                        <a:pt x="498" y="2544"/>
                      </a:lnTo>
                      <a:lnTo>
                        <a:pt x="512" y="2546"/>
                      </a:lnTo>
                      <a:lnTo>
                        <a:pt x="528" y="2546"/>
                      </a:lnTo>
                      <a:lnTo>
                        <a:pt x="528" y="2546"/>
                      </a:lnTo>
                      <a:lnTo>
                        <a:pt x="528" y="2546"/>
                      </a:lnTo>
                      <a:lnTo>
                        <a:pt x="542" y="2546"/>
                      </a:lnTo>
                      <a:lnTo>
                        <a:pt x="556" y="2544"/>
                      </a:lnTo>
                      <a:lnTo>
                        <a:pt x="568" y="2540"/>
                      </a:lnTo>
                      <a:lnTo>
                        <a:pt x="582" y="2534"/>
                      </a:lnTo>
                      <a:lnTo>
                        <a:pt x="594" y="2528"/>
                      </a:lnTo>
                      <a:lnTo>
                        <a:pt x="606" y="2522"/>
                      </a:lnTo>
                      <a:lnTo>
                        <a:pt x="616" y="2514"/>
                      </a:lnTo>
                      <a:lnTo>
                        <a:pt x="626" y="2504"/>
                      </a:lnTo>
                      <a:lnTo>
                        <a:pt x="636" y="2494"/>
                      </a:lnTo>
                      <a:lnTo>
                        <a:pt x="644" y="2484"/>
                      </a:lnTo>
                      <a:lnTo>
                        <a:pt x="650" y="2472"/>
                      </a:lnTo>
                      <a:lnTo>
                        <a:pt x="656" y="2460"/>
                      </a:lnTo>
                      <a:lnTo>
                        <a:pt x="662" y="2446"/>
                      </a:lnTo>
                      <a:lnTo>
                        <a:pt x="666" y="2434"/>
                      </a:lnTo>
                      <a:lnTo>
                        <a:pt x="668" y="2420"/>
                      </a:lnTo>
                      <a:lnTo>
                        <a:pt x="668" y="2406"/>
                      </a:lnTo>
                      <a:lnTo>
                        <a:pt x="668" y="1486"/>
                      </a:lnTo>
                      <a:lnTo>
                        <a:pt x="712" y="1486"/>
                      </a:lnTo>
                      <a:lnTo>
                        <a:pt x="712" y="2406"/>
                      </a:lnTo>
                      <a:lnTo>
                        <a:pt x="712" y="2406"/>
                      </a:lnTo>
                      <a:lnTo>
                        <a:pt x="714" y="2420"/>
                      </a:lnTo>
                      <a:lnTo>
                        <a:pt x="716" y="2434"/>
                      </a:lnTo>
                      <a:lnTo>
                        <a:pt x="718" y="2446"/>
                      </a:lnTo>
                      <a:lnTo>
                        <a:pt x="724" y="2460"/>
                      </a:lnTo>
                      <a:lnTo>
                        <a:pt x="730" y="2472"/>
                      </a:lnTo>
                      <a:lnTo>
                        <a:pt x="736" y="2484"/>
                      </a:lnTo>
                      <a:lnTo>
                        <a:pt x="744" y="2494"/>
                      </a:lnTo>
                      <a:lnTo>
                        <a:pt x="754" y="2504"/>
                      </a:lnTo>
                      <a:lnTo>
                        <a:pt x="764" y="2514"/>
                      </a:lnTo>
                      <a:lnTo>
                        <a:pt x="774" y="2522"/>
                      </a:lnTo>
                      <a:lnTo>
                        <a:pt x="786" y="2528"/>
                      </a:lnTo>
                      <a:lnTo>
                        <a:pt x="798" y="2534"/>
                      </a:lnTo>
                      <a:lnTo>
                        <a:pt x="812" y="2540"/>
                      </a:lnTo>
                      <a:lnTo>
                        <a:pt x="824" y="2544"/>
                      </a:lnTo>
                      <a:lnTo>
                        <a:pt x="838" y="2546"/>
                      </a:lnTo>
                      <a:lnTo>
                        <a:pt x="854" y="2546"/>
                      </a:lnTo>
                      <a:lnTo>
                        <a:pt x="854" y="2546"/>
                      </a:lnTo>
                      <a:lnTo>
                        <a:pt x="854" y="2546"/>
                      </a:lnTo>
                      <a:lnTo>
                        <a:pt x="868" y="2546"/>
                      </a:lnTo>
                      <a:lnTo>
                        <a:pt x="882" y="2544"/>
                      </a:lnTo>
                      <a:lnTo>
                        <a:pt x="896" y="2540"/>
                      </a:lnTo>
                      <a:lnTo>
                        <a:pt x="908" y="2534"/>
                      </a:lnTo>
                      <a:lnTo>
                        <a:pt x="920" y="2528"/>
                      </a:lnTo>
                      <a:lnTo>
                        <a:pt x="932" y="2522"/>
                      </a:lnTo>
                      <a:lnTo>
                        <a:pt x="944" y="2514"/>
                      </a:lnTo>
                      <a:lnTo>
                        <a:pt x="954" y="2504"/>
                      </a:lnTo>
                      <a:lnTo>
                        <a:pt x="962" y="2494"/>
                      </a:lnTo>
                      <a:lnTo>
                        <a:pt x="970" y="2484"/>
                      </a:lnTo>
                      <a:lnTo>
                        <a:pt x="978" y="2472"/>
                      </a:lnTo>
                      <a:lnTo>
                        <a:pt x="984" y="2460"/>
                      </a:lnTo>
                      <a:lnTo>
                        <a:pt x="988" y="2446"/>
                      </a:lnTo>
                      <a:lnTo>
                        <a:pt x="992" y="2434"/>
                      </a:lnTo>
                      <a:lnTo>
                        <a:pt x="994" y="2420"/>
                      </a:lnTo>
                      <a:lnTo>
                        <a:pt x="994" y="2406"/>
                      </a:lnTo>
                      <a:lnTo>
                        <a:pt x="994" y="1486"/>
                      </a:lnTo>
                      <a:lnTo>
                        <a:pt x="1274" y="1486"/>
                      </a:lnTo>
                      <a:lnTo>
                        <a:pt x="964" y="322"/>
                      </a:lnTo>
                      <a:close/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latin typeface="+mn-ea"/>
                  </a:endParaRPr>
                </a:p>
              </p:txBody>
            </p:sp>
          </p:grpSp>
        </p:grpSp>
      </p:grpSp>
      <p:grpSp>
        <p:nvGrpSpPr>
          <p:cNvPr id="160" name="组合 159"/>
          <p:cNvGrpSpPr/>
          <p:nvPr/>
        </p:nvGrpSpPr>
        <p:grpSpPr>
          <a:xfrm>
            <a:off x="2681101" y="2642661"/>
            <a:ext cx="6832156" cy="1675343"/>
            <a:chOff x="2010491" y="2058193"/>
            <a:chExt cx="5124784" cy="1256507"/>
          </a:xfrm>
          <a:solidFill>
            <a:schemeClr val="accent4"/>
          </a:solidFill>
        </p:grpSpPr>
        <p:grpSp>
          <p:nvGrpSpPr>
            <p:cNvPr id="161" name="组合 160"/>
            <p:cNvGrpSpPr/>
            <p:nvPr/>
          </p:nvGrpSpPr>
          <p:grpSpPr>
            <a:xfrm>
              <a:off x="2010491" y="2058193"/>
              <a:ext cx="229059" cy="1256507"/>
              <a:chOff x="2010491" y="2058193"/>
              <a:chExt cx="229059" cy="1256507"/>
            </a:xfrm>
            <a:grpFill/>
          </p:grpSpPr>
          <p:grpSp>
            <p:nvGrpSpPr>
              <p:cNvPr id="169" name="组合 168"/>
              <p:cNvGrpSpPr/>
              <p:nvPr/>
            </p:nvGrpSpPr>
            <p:grpSpPr>
              <a:xfrm>
                <a:off x="2025307" y="2058193"/>
                <a:ext cx="200079" cy="513557"/>
                <a:chOff x="-4098925" y="69850"/>
                <a:chExt cx="1949450" cy="5003800"/>
              </a:xfrm>
              <a:grpFill/>
            </p:grpSpPr>
            <p:sp>
              <p:nvSpPr>
                <p:cNvPr id="173" name="Freeform 5"/>
                <p:cNvSpPr/>
                <p:nvPr/>
              </p:nvSpPr>
              <p:spPr bwMode="auto">
                <a:xfrm>
                  <a:off x="-3514725" y="69850"/>
                  <a:ext cx="774700" cy="771525"/>
                </a:xfrm>
                <a:custGeom>
                  <a:avLst/>
                  <a:gdLst>
                    <a:gd name="T0" fmla="*/ 488 w 488"/>
                    <a:gd name="T1" fmla="*/ 242 h 486"/>
                    <a:gd name="T2" fmla="*/ 482 w 488"/>
                    <a:gd name="T3" fmla="*/ 292 h 486"/>
                    <a:gd name="T4" fmla="*/ 468 w 488"/>
                    <a:gd name="T5" fmla="*/ 338 h 486"/>
                    <a:gd name="T6" fmla="*/ 446 w 488"/>
                    <a:gd name="T7" fmla="*/ 378 h 486"/>
                    <a:gd name="T8" fmla="*/ 416 w 488"/>
                    <a:gd name="T9" fmla="*/ 414 h 486"/>
                    <a:gd name="T10" fmla="*/ 380 w 488"/>
                    <a:gd name="T11" fmla="*/ 444 h 486"/>
                    <a:gd name="T12" fmla="*/ 338 w 488"/>
                    <a:gd name="T13" fmla="*/ 466 h 486"/>
                    <a:gd name="T14" fmla="*/ 292 w 488"/>
                    <a:gd name="T15" fmla="*/ 482 h 486"/>
                    <a:gd name="T16" fmla="*/ 244 w 488"/>
                    <a:gd name="T17" fmla="*/ 486 h 486"/>
                    <a:gd name="T18" fmla="*/ 220 w 488"/>
                    <a:gd name="T19" fmla="*/ 484 h 486"/>
                    <a:gd name="T20" fmla="*/ 172 w 488"/>
                    <a:gd name="T21" fmla="*/ 476 h 486"/>
                    <a:gd name="T22" fmla="*/ 128 w 488"/>
                    <a:gd name="T23" fmla="*/ 456 h 486"/>
                    <a:gd name="T24" fmla="*/ 90 w 488"/>
                    <a:gd name="T25" fmla="*/ 430 h 486"/>
                    <a:gd name="T26" fmla="*/ 56 w 488"/>
                    <a:gd name="T27" fmla="*/ 398 h 486"/>
                    <a:gd name="T28" fmla="*/ 30 w 488"/>
                    <a:gd name="T29" fmla="*/ 358 h 486"/>
                    <a:gd name="T30" fmla="*/ 12 w 488"/>
                    <a:gd name="T31" fmla="*/ 316 h 486"/>
                    <a:gd name="T32" fmla="*/ 2 w 488"/>
                    <a:gd name="T33" fmla="*/ 268 h 486"/>
                    <a:gd name="T34" fmla="*/ 0 w 488"/>
                    <a:gd name="T35" fmla="*/ 242 h 486"/>
                    <a:gd name="T36" fmla="*/ 6 w 488"/>
                    <a:gd name="T37" fmla="*/ 194 h 486"/>
                    <a:gd name="T38" fmla="*/ 20 w 488"/>
                    <a:gd name="T39" fmla="*/ 148 h 486"/>
                    <a:gd name="T40" fmla="*/ 42 w 488"/>
                    <a:gd name="T41" fmla="*/ 106 h 486"/>
                    <a:gd name="T42" fmla="*/ 72 w 488"/>
                    <a:gd name="T43" fmla="*/ 70 h 486"/>
                    <a:gd name="T44" fmla="*/ 108 w 488"/>
                    <a:gd name="T45" fmla="*/ 42 h 486"/>
                    <a:gd name="T46" fmla="*/ 150 w 488"/>
                    <a:gd name="T47" fmla="*/ 18 h 486"/>
                    <a:gd name="T48" fmla="*/ 194 w 488"/>
                    <a:gd name="T49" fmla="*/ 4 h 486"/>
                    <a:gd name="T50" fmla="*/ 244 w 488"/>
                    <a:gd name="T51" fmla="*/ 0 h 486"/>
                    <a:gd name="T52" fmla="*/ 268 w 488"/>
                    <a:gd name="T53" fmla="*/ 0 h 486"/>
                    <a:gd name="T54" fmla="*/ 316 w 488"/>
                    <a:gd name="T55" fmla="*/ 10 h 486"/>
                    <a:gd name="T56" fmla="*/ 360 w 488"/>
                    <a:gd name="T57" fmla="*/ 30 h 486"/>
                    <a:gd name="T58" fmla="*/ 398 w 488"/>
                    <a:gd name="T59" fmla="*/ 56 h 486"/>
                    <a:gd name="T60" fmla="*/ 432 w 488"/>
                    <a:gd name="T61" fmla="*/ 88 h 486"/>
                    <a:gd name="T62" fmla="*/ 458 w 488"/>
                    <a:gd name="T63" fmla="*/ 126 h 486"/>
                    <a:gd name="T64" fmla="*/ 476 w 488"/>
                    <a:gd name="T65" fmla="*/ 170 h 486"/>
                    <a:gd name="T66" fmla="*/ 486 w 488"/>
                    <a:gd name="T67" fmla="*/ 218 h 486"/>
                    <a:gd name="T68" fmla="*/ 488 w 488"/>
                    <a:gd name="T69" fmla="*/ 242 h 4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88" h="486">
                      <a:moveTo>
                        <a:pt x="488" y="242"/>
                      </a:moveTo>
                      <a:lnTo>
                        <a:pt x="488" y="242"/>
                      </a:lnTo>
                      <a:lnTo>
                        <a:pt x="486" y="268"/>
                      </a:lnTo>
                      <a:lnTo>
                        <a:pt x="482" y="292"/>
                      </a:lnTo>
                      <a:lnTo>
                        <a:pt x="476" y="316"/>
                      </a:lnTo>
                      <a:lnTo>
                        <a:pt x="468" y="338"/>
                      </a:lnTo>
                      <a:lnTo>
                        <a:pt x="458" y="358"/>
                      </a:lnTo>
                      <a:lnTo>
                        <a:pt x="446" y="378"/>
                      </a:lnTo>
                      <a:lnTo>
                        <a:pt x="432" y="398"/>
                      </a:lnTo>
                      <a:lnTo>
                        <a:pt x="416" y="414"/>
                      </a:lnTo>
                      <a:lnTo>
                        <a:pt x="398" y="430"/>
                      </a:lnTo>
                      <a:lnTo>
                        <a:pt x="380" y="444"/>
                      </a:lnTo>
                      <a:lnTo>
                        <a:pt x="360" y="456"/>
                      </a:lnTo>
                      <a:lnTo>
                        <a:pt x="338" y="466"/>
                      </a:lnTo>
                      <a:lnTo>
                        <a:pt x="316" y="476"/>
                      </a:lnTo>
                      <a:lnTo>
                        <a:pt x="292" y="482"/>
                      </a:lnTo>
                      <a:lnTo>
                        <a:pt x="268" y="484"/>
                      </a:lnTo>
                      <a:lnTo>
                        <a:pt x="244" y="486"/>
                      </a:lnTo>
                      <a:lnTo>
                        <a:pt x="244" y="486"/>
                      </a:lnTo>
                      <a:lnTo>
                        <a:pt x="220" y="484"/>
                      </a:lnTo>
                      <a:lnTo>
                        <a:pt x="194" y="482"/>
                      </a:lnTo>
                      <a:lnTo>
                        <a:pt x="172" y="476"/>
                      </a:lnTo>
                      <a:lnTo>
                        <a:pt x="150" y="466"/>
                      </a:lnTo>
                      <a:lnTo>
                        <a:pt x="128" y="456"/>
                      </a:lnTo>
                      <a:lnTo>
                        <a:pt x="108" y="444"/>
                      </a:lnTo>
                      <a:lnTo>
                        <a:pt x="90" y="430"/>
                      </a:lnTo>
                      <a:lnTo>
                        <a:pt x="72" y="414"/>
                      </a:lnTo>
                      <a:lnTo>
                        <a:pt x="56" y="398"/>
                      </a:lnTo>
                      <a:lnTo>
                        <a:pt x="42" y="378"/>
                      </a:lnTo>
                      <a:lnTo>
                        <a:pt x="30" y="358"/>
                      </a:lnTo>
                      <a:lnTo>
                        <a:pt x="20" y="338"/>
                      </a:lnTo>
                      <a:lnTo>
                        <a:pt x="12" y="316"/>
                      </a:lnTo>
                      <a:lnTo>
                        <a:pt x="6" y="292"/>
                      </a:lnTo>
                      <a:lnTo>
                        <a:pt x="2" y="268"/>
                      </a:lnTo>
                      <a:lnTo>
                        <a:pt x="0" y="242"/>
                      </a:lnTo>
                      <a:lnTo>
                        <a:pt x="0" y="242"/>
                      </a:lnTo>
                      <a:lnTo>
                        <a:pt x="2" y="218"/>
                      </a:lnTo>
                      <a:lnTo>
                        <a:pt x="6" y="194"/>
                      </a:lnTo>
                      <a:lnTo>
                        <a:pt x="12" y="170"/>
                      </a:lnTo>
                      <a:lnTo>
                        <a:pt x="20" y="148"/>
                      </a:lnTo>
                      <a:lnTo>
                        <a:pt x="30" y="126"/>
                      </a:lnTo>
                      <a:lnTo>
                        <a:pt x="42" y="106"/>
                      </a:lnTo>
                      <a:lnTo>
                        <a:pt x="56" y="88"/>
                      </a:lnTo>
                      <a:lnTo>
                        <a:pt x="72" y="70"/>
                      </a:lnTo>
                      <a:lnTo>
                        <a:pt x="90" y="56"/>
                      </a:lnTo>
                      <a:lnTo>
                        <a:pt x="108" y="42"/>
                      </a:lnTo>
                      <a:lnTo>
                        <a:pt x="128" y="30"/>
                      </a:lnTo>
                      <a:lnTo>
                        <a:pt x="150" y="18"/>
                      </a:lnTo>
                      <a:lnTo>
                        <a:pt x="172" y="10"/>
                      </a:lnTo>
                      <a:lnTo>
                        <a:pt x="194" y="4"/>
                      </a:lnTo>
                      <a:lnTo>
                        <a:pt x="220" y="0"/>
                      </a:lnTo>
                      <a:lnTo>
                        <a:pt x="244" y="0"/>
                      </a:lnTo>
                      <a:lnTo>
                        <a:pt x="244" y="0"/>
                      </a:lnTo>
                      <a:lnTo>
                        <a:pt x="268" y="0"/>
                      </a:lnTo>
                      <a:lnTo>
                        <a:pt x="292" y="4"/>
                      </a:lnTo>
                      <a:lnTo>
                        <a:pt x="316" y="10"/>
                      </a:lnTo>
                      <a:lnTo>
                        <a:pt x="338" y="18"/>
                      </a:lnTo>
                      <a:lnTo>
                        <a:pt x="360" y="30"/>
                      </a:lnTo>
                      <a:lnTo>
                        <a:pt x="380" y="42"/>
                      </a:lnTo>
                      <a:lnTo>
                        <a:pt x="398" y="56"/>
                      </a:lnTo>
                      <a:lnTo>
                        <a:pt x="416" y="70"/>
                      </a:lnTo>
                      <a:lnTo>
                        <a:pt x="432" y="88"/>
                      </a:lnTo>
                      <a:lnTo>
                        <a:pt x="446" y="106"/>
                      </a:lnTo>
                      <a:lnTo>
                        <a:pt x="458" y="126"/>
                      </a:lnTo>
                      <a:lnTo>
                        <a:pt x="468" y="148"/>
                      </a:lnTo>
                      <a:lnTo>
                        <a:pt x="476" y="170"/>
                      </a:lnTo>
                      <a:lnTo>
                        <a:pt x="482" y="194"/>
                      </a:lnTo>
                      <a:lnTo>
                        <a:pt x="486" y="218"/>
                      </a:lnTo>
                      <a:lnTo>
                        <a:pt x="488" y="242"/>
                      </a:lnTo>
                      <a:lnTo>
                        <a:pt x="488" y="24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 baseline="-25000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+mn-ea"/>
                  </a:endParaRPr>
                </a:p>
              </p:txBody>
            </p:sp>
            <p:sp>
              <p:nvSpPr>
                <p:cNvPr id="174" name="Freeform 6"/>
                <p:cNvSpPr/>
                <p:nvPr/>
              </p:nvSpPr>
              <p:spPr bwMode="auto">
                <a:xfrm>
                  <a:off x="-4098925" y="923925"/>
                  <a:ext cx="1949450" cy="4149725"/>
                </a:xfrm>
                <a:custGeom>
                  <a:avLst/>
                  <a:gdLst>
                    <a:gd name="T0" fmla="*/ 1228 w 1228"/>
                    <a:gd name="T1" fmla="*/ 260 h 2614"/>
                    <a:gd name="T2" fmla="*/ 1218 w 1228"/>
                    <a:gd name="T3" fmla="*/ 182 h 2614"/>
                    <a:gd name="T4" fmla="*/ 1184 w 1228"/>
                    <a:gd name="T5" fmla="*/ 114 h 2614"/>
                    <a:gd name="T6" fmla="*/ 1134 w 1228"/>
                    <a:gd name="T7" fmla="*/ 58 h 2614"/>
                    <a:gd name="T8" fmla="*/ 1070 w 1228"/>
                    <a:gd name="T9" fmla="*/ 20 h 2614"/>
                    <a:gd name="T10" fmla="*/ 994 w 1228"/>
                    <a:gd name="T11" fmla="*/ 0 h 2614"/>
                    <a:gd name="T12" fmla="*/ 788 w 1228"/>
                    <a:gd name="T13" fmla="*/ 0 h 2614"/>
                    <a:gd name="T14" fmla="*/ 768 w 1228"/>
                    <a:gd name="T15" fmla="*/ 158 h 2614"/>
                    <a:gd name="T16" fmla="*/ 724 w 1228"/>
                    <a:gd name="T17" fmla="*/ 334 h 2614"/>
                    <a:gd name="T18" fmla="*/ 692 w 1228"/>
                    <a:gd name="T19" fmla="*/ 356 h 2614"/>
                    <a:gd name="T20" fmla="*/ 658 w 1228"/>
                    <a:gd name="T21" fmla="*/ 244 h 2614"/>
                    <a:gd name="T22" fmla="*/ 674 w 1228"/>
                    <a:gd name="T23" fmla="*/ 128 h 2614"/>
                    <a:gd name="T24" fmla="*/ 600 w 1228"/>
                    <a:gd name="T25" fmla="*/ 172 h 2614"/>
                    <a:gd name="T26" fmla="*/ 570 w 1228"/>
                    <a:gd name="T27" fmla="*/ 244 h 2614"/>
                    <a:gd name="T28" fmla="*/ 536 w 1228"/>
                    <a:gd name="T29" fmla="*/ 356 h 2614"/>
                    <a:gd name="T30" fmla="*/ 506 w 1228"/>
                    <a:gd name="T31" fmla="*/ 334 h 2614"/>
                    <a:gd name="T32" fmla="*/ 462 w 1228"/>
                    <a:gd name="T33" fmla="*/ 158 h 2614"/>
                    <a:gd name="T34" fmla="*/ 442 w 1228"/>
                    <a:gd name="T35" fmla="*/ 0 h 2614"/>
                    <a:gd name="T36" fmla="*/ 234 w 1228"/>
                    <a:gd name="T37" fmla="*/ 0 h 2614"/>
                    <a:gd name="T38" fmla="*/ 160 w 1228"/>
                    <a:gd name="T39" fmla="*/ 20 h 2614"/>
                    <a:gd name="T40" fmla="*/ 96 w 1228"/>
                    <a:gd name="T41" fmla="*/ 58 h 2614"/>
                    <a:gd name="T42" fmla="*/ 44 w 1228"/>
                    <a:gd name="T43" fmla="*/ 114 h 2614"/>
                    <a:gd name="T44" fmla="*/ 12 w 1228"/>
                    <a:gd name="T45" fmla="*/ 182 h 2614"/>
                    <a:gd name="T46" fmla="*/ 0 w 1228"/>
                    <a:gd name="T47" fmla="*/ 260 h 2614"/>
                    <a:gd name="T48" fmla="*/ 2 w 1228"/>
                    <a:gd name="T49" fmla="*/ 1190 h 2614"/>
                    <a:gd name="T50" fmla="*/ 28 w 1228"/>
                    <a:gd name="T51" fmla="*/ 1242 h 2614"/>
                    <a:gd name="T52" fmla="*/ 78 w 1228"/>
                    <a:gd name="T53" fmla="*/ 1272 h 2614"/>
                    <a:gd name="T54" fmla="*/ 118 w 1228"/>
                    <a:gd name="T55" fmla="*/ 1272 h 2614"/>
                    <a:gd name="T56" fmla="*/ 170 w 1228"/>
                    <a:gd name="T57" fmla="*/ 1246 h 2614"/>
                    <a:gd name="T58" fmla="*/ 198 w 1228"/>
                    <a:gd name="T59" fmla="*/ 1194 h 2614"/>
                    <a:gd name="T60" fmla="*/ 298 w 1228"/>
                    <a:gd name="T61" fmla="*/ 408 h 2614"/>
                    <a:gd name="T62" fmla="*/ 298 w 1228"/>
                    <a:gd name="T63" fmla="*/ 2502 h 2614"/>
                    <a:gd name="T64" fmla="*/ 306 w 1228"/>
                    <a:gd name="T65" fmla="*/ 2538 h 2614"/>
                    <a:gd name="T66" fmla="*/ 352 w 1228"/>
                    <a:gd name="T67" fmla="*/ 2594 h 2614"/>
                    <a:gd name="T68" fmla="*/ 398 w 1228"/>
                    <a:gd name="T69" fmla="*/ 2612 h 2614"/>
                    <a:gd name="T70" fmla="*/ 446 w 1228"/>
                    <a:gd name="T71" fmla="*/ 2614 h 2614"/>
                    <a:gd name="T72" fmla="*/ 472 w 1228"/>
                    <a:gd name="T73" fmla="*/ 2612 h 2614"/>
                    <a:gd name="T74" fmla="*/ 516 w 1228"/>
                    <a:gd name="T75" fmla="*/ 2594 h 2614"/>
                    <a:gd name="T76" fmla="*/ 562 w 1228"/>
                    <a:gd name="T77" fmla="*/ 2538 h 2614"/>
                    <a:gd name="T78" fmla="*/ 572 w 1228"/>
                    <a:gd name="T79" fmla="*/ 2502 h 2614"/>
                    <a:gd name="T80" fmla="*/ 682 w 1228"/>
                    <a:gd name="T81" fmla="*/ 1274 h 2614"/>
                    <a:gd name="T82" fmla="*/ 682 w 1228"/>
                    <a:gd name="T83" fmla="*/ 2502 h 2614"/>
                    <a:gd name="T84" fmla="*/ 690 w 1228"/>
                    <a:gd name="T85" fmla="*/ 2538 h 2614"/>
                    <a:gd name="T86" fmla="*/ 736 w 1228"/>
                    <a:gd name="T87" fmla="*/ 2594 h 2614"/>
                    <a:gd name="T88" fmla="*/ 782 w 1228"/>
                    <a:gd name="T89" fmla="*/ 2612 h 2614"/>
                    <a:gd name="T90" fmla="*/ 806 w 1228"/>
                    <a:gd name="T91" fmla="*/ 2614 h 2614"/>
                    <a:gd name="T92" fmla="*/ 832 w 1228"/>
                    <a:gd name="T93" fmla="*/ 2612 h 2614"/>
                    <a:gd name="T94" fmla="*/ 876 w 1228"/>
                    <a:gd name="T95" fmla="*/ 2594 h 2614"/>
                    <a:gd name="T96" fmla="*/ 922 w 1228"/>
                    <a:gd name="T97" fmla="*/ 2538 h 2614"/>
                    <a:gd name="T98" fmla="*/ 932 w 1228"/>
                    <a:gd name="T99" fmla="*/ 2502 h 2614"/>
                    <a:gd name="T100" fmla="*/ 1030 w 1228"/>
                    <a:gd name="T101" fmla="*/ 408 h 2614"/>
                    <a:gd name="T102" fmla="*/ 1032 w 1228"/>
                    <a:gd name="T103" fmla="*/ 1194 h 2614"/>
                    <a:gd name="T104" fmla="*/ 1058 w 1228"/>
                    <a:gd name="T105" fmla="*/ 1244 h 2614"/>
                    <a:gd name="T106" fmla="*/ 1108 w 1228"/>
                    <a:gd name="T107" fmla="*/ 1272 h 2614"/>
                    <a:gd name="T108" fmla="*/ 1128 w 1228"/>
                    <a:gd name="T109" fmla="*/ 1274 h 2614"/>
                    <a:gd name="T110" fmla="*/ 1184 w 1228"/>
                    <a:gd name="T111" fmla="*/ 1256 h 2614"/>
                    <a:gd name="T112" fmla="*/ 1220 w 1228"/>
                    <a:gd name="T113" fmla="*/ 1212 h 2614"/>
                    <a:gd name="T114" fmla="*/ 1228 w 1228"/>
                    <a:gd name="T115" fmla="*/ 1174 h 26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228" h="2614">
                      <a:moveTo>
                        <a:pt x="1228" y="1174"/>
                      </a:moveTo>
                      <a:lnTo>
                        <a:pt x="1228" y="260"/>
                      </a:lnTo>
                      <a:lnTo>
                        <a:pt x="1228" y="260"/>
                      </a:lnTo>
                      <a:lnTo>
                        <a:pt x="1228" y="232"/>
                      </a:lnTo>
                      <a:lnTo>
                        <a:pt x="1224" y="208"/>
                      </a:lnTo>
                      <a:lnTo>
                        <a:pt x="1218" y="182"/>
                      </a:lnTo>
                      <a:lnTo>
                        <a:pt x="1208" y="158"/>
                      </a:lnTo>
                      <a:lnTo>
                        <a:pt x="1198" y="136"/>
                      </a:lnTo>
                      <a:lnTo>
                        <a:pt x="1184" y="114"/>
                      </a:lnTo>
                      <a:lnTo>
                        <a:pt x="1170" y="94"/>
                      </a:lnTo>
                      <a:lnTo>
                        <a:pt x="1152" y="76"/>
                      </a:lnTo>
                      <a:lnTo>
                        <a:pt x="1134" y="58"/>
                      </a:lnTo>
                      <a:lnTo>
                        <a:pt x="1114" y="44"/>
                      </a:lnTo>
                      <a:lnTo>
                        <a:pt x="1092" y="30"/>
                      </a:lnTo>
                      <a:lnTo>
                        <a:pt x="1070" y="20"/>
                      </a:lnTo>
                      <a:lnTo>
                        <a:pt x="1046" y="10"/>
                      </a:lnTo>
                      <a:lnTo>
                        <a:pt x="1020" y="4"/>
                      </a:lnTo>
                      <a:lnTo>
                        <a:pt x="994" y="0"/>
                      </a:lnTo>
                      <a:lnTo>
                        <a:pt x="968" y="0"/>
                      </a:lnTo>
                      <a:lnTo>
                        <a:pt x="788" y="0"/>
                      </a:lnTo>
                      <a:lnTo>
                        <a:pt x="788" y="0"/>
                      </a:lnTo>
                      <a:lnTo>
                        <a:pt x="782" y="64"/>
                      </a:lnTo>
                      <a:lnTo>
                        <a:pt x="776" y="108"/>
                      </a:lnTo>
                      <a:lnTo>
                        <a:pt x="768" y="158"/>
                      </a:lnTo>
                      <a:lnTo>
                        <a:pt x="756" y="214"/>
                      </a:lnTo>
                      <a:lnTo>
                        <a:pt x="742" y="272"/>
                      </a:lnTo>
                      <a:lnTo>
                        <a:pt x="724" y="334"/>
                      </a:lnTo>
                      <a:lnTo>
                        <a:pt x="700" y="398"/>
                      </a:lnTo>
                      <a:lnTo>
                        <a:pt x="700" y="398"/>
                      </a:lnTo>
                      <a:lnTo>
                        <a:pt x="692" y="356"/>
                      </a:lnTo>
                      <a:lnTo>
                        <a:pt x="682" y="316"/>
                      </a:lnTo>
                      <a:lnTo>
                        <a:pt x="670" y="278"/>
                      </a:lnTo>
                      <a:lnTo>
                        <a:pt x="658" y="244"/>
                      </a:lnTo>
                      <a:lnTo>
                        <a:pt x="638" y="192"/>
                      </a:lnTo>
                      <a:lnTo>
                        <a:pt x="630" y="172"/>
                      </a:lnTo>
                      <a:lnTo>
                        <a:pt x="674" y="128"/>
                      </a:lnTo>
                      <a:lnTo>
                        <a:pt x="614" y="68"/>
                      </a:lnTo>
                      <a:lnTo>
                        <a:pt x="556" y="128"/>
                      </a:lnTo>
                      <a:lnTo>
                        <a:pt x="600" y="172"/>
                      </a:lnTo>
                      <a:lnTo>
                        <a:pt x="600" y="172"/>
                      </a:lnTo>
                      <a:lnTo>
                        <a:pt x="590" y="192"/>
                      </a:lnTo>
                      <a:lnTo>
                        <a:pt x="570" y="244"/>
                      </a:lnTo>
                      <a:lnTo>
                        <a:pt x="558" y="278"/>
                      </a:lnTo>
                      <a:lnTo>
                        <a:pt x="548" y="316"/>
                      </a:lnTo>
                      <a:lnTo>
                        <a:pt x="536" y="356"/>
                      </a:lnTo>
                      <a:lnTo>
                        <a:pt x="528" y="398"/>
                      </a:lnTo>
                      <a:lnTo>
                        <a:pt x="528" y="398"/>
                      </a:lnTo>
                      <a:lnTo>
                        <a:pt x="506" y="334"/>
                      </a:lnTo>
                      <a:lnTo>
                        <a:pt x="488" y="272"/>
                      </a:lnTo>
                      <a:lnTo>
                        <a:pt x="472" y="214"/>
                      </a:lnTo>
                      <a:lnTo>
                        <a:pt x="462" y="158"/>
                      </a:lnTo>
                      <a:lnTo>
                        <a:pt x="454" y="108"/>
                      </a:lnTo>
                      <a:lnTo>
                        <a:pt x="448" y="64"/>
                      </a:lnTo>
                      <a:lnTo>
                        <a:pt x="442" y="0"/>
                      </a:lnTo>
                      <a:lnTo>
                        <a:pt x="260" y="0"/>
                      </a:lnTo>
                      <a:lnTo>
                        <a:pt x="260" y="0"/>
                      </a:lnTo>
                      <a:lnTo>
                        <a:pt x="234" y="0"/>
                      </a:lnTo>
                      <a:lnTo>
                        <a:pt x="208" y="4"/>
                      </a:lnTo>
                      <a:lnTo>
                        <a:pt x="184" y="10"/>
                      </a:lnTo>
                      <a:lnTo>
                        <a:pt x="160" y="20"/>
                      </a:lnTo>
                      <a:lnTo>
                        <a:pt x="136" y="30"/>
                      </a:lnTo>
                      <a:lnTo>
                        <a:pt x="116" y="44"/>
                      </a:lnTo>
                      <a:lnTo>
                        <a:pt x="96" y="58"/>
                      </a:lnTo>
                      <a:lnTo>
                        <a:pt x="76" y="76"/>
                      </a:lnTo>
                      <a:lnTo>
                        <a:pt x="60" y="94"/>
                      </a:lnTo>
                      <a:lnTo>
                        <a:pt x="44" y="114"/>
                      </a:lnTo>
                      <a:lnTo>
                        <a:pt x="32" y="136"/>
                      </a:lnTo>
                      <a:lnTo>
                        <a:pt x="20" y="158"/>
                      </a:lnTo>
                      <a:lnTo>
                        <a:pt x="12" y="182"/>
                      </a:lnTo>
                      <a:lnTo>
                        <a:pt x="6" y="208"/>
                      </a:lnTo>
                      <a:lnTo>
                        <a:pt x="2" y="232"/>
                      </a:lnTo>
                      <a:lnTo>
                        <a:pt x="0" y="260"/>
                      </a:lnTo>
                      <a:lnTo>
                        <a:pt x="0" y="1170"/>
                      </a:lnTo>
                      <a:lnTo>
                        <a:pt x="0" y="1170"/>
                      </a:lnTo>
                      <a:lnTo>
                        <a:pt x="2" y="1190"/>
                      </a:lnTo>
                      <a:lnTo>
                        <a:pt x="8" y="1210"/>
                      </a:lnTo>
                      <a:lnTo>
                        <a:pt x="16" y="1228"/>
                      </a:lnTo>
                      <a:lnTo>
                        <a:pt x="28" y="1242"/>
                      </a:lnTo>
                      <a:lnTo>
                        <a:pt x="44" y="1256"/>
                      </a:lnTo>
                      <a:lnTo>
                        <a:pt x="60" y="1264"/>
                      </a:lnTo>
                      <a:lnTo>
                        <a:pt x="78" y="1272"/>
                      </a:lnTo>
                      <a:lnTo>
                        <a:pt x="98" y="1274"/>
                      </a:lnTo>
                      <a:lnTo>
                        <a:pt x="98" y="1274"/>
                      </a:lnTo>
                      <a:lnTo>
                        <a:pt x="118" y="1272"/>
                      </a:lnTo>
                      <a:lnTo>
                        <a:pt x="138" y="1266"/>
                      </a:lnTo>
                      <a:lnTo>
                        <a:pt x="154" y="1258"/>
                      </a:lnTo>
                      <a:lnTo>
                        <a:pt x="170" y="1246"/>
                      </a:lnTo>
                      <a:lnTo>
                        <a:pt x="182" y="1230"/>
                      </a:lnTo>
                      <a:lnTo>
                        <a:pt x="192" y="1214"/>
                      </a:lnTo>
                      <a:lnTo>
                        <a:pt x="198" y="1194"/>
                      </a:lnTo>
                      <a:lnTo>
                        <a:pt x="200" y="1174"/>
                      </a:lnTo>
                      <a:lnTo>
                        <a:pt x="200" y="408"/>
                      </a:lnTo>
                      <a:lnTo>
                        <a:pt x="298" y="408"/>
                      </a:lnTo>
                      <a:lnTo>
                        <a:pt x="298" y="2490"/>
                      </a:lnTo>
                      <a:lnTo>
                        <a:pt x="298" y="2490"/>
                      </a:lnTo>
                      <a:lnTo>
                        <a:pt x="298" y="2502"/>
                      </a:lnTo>
                      <a:lnTo>
                        <a:pt x="300" y="2514"/>
                      </a:lnTo>
                      <a:lnTo>
                        <a:pt x="302" y="2526"/>
                      </a:lnTo>
                      <a:lnTo>
                        <a:pt x="306" y="2538"/>
                      </a:lnTo>
                      <a:lnTo>
                        <a:pt x="318" y="2560"/>
                      </a:lnTo>
                      <a:lnTo>
                        <a:pt x="334" y="2578"/>
                      </a:lnTo>
                      <a:lnTo>
                        <a:pt x="352" y="2594"/>
                      </a:lnTo>
                      <a:lnTo>
                        <a:pt x="374" y="2606"/>
                      </a:lnTo>
                      <a:lnTo>
                        <a:pt x="386" y="2610"/>
                      </a:lnTo>
                      <a:lnTo>
                        <a:pt x="398" y="2612"/>
                      </a:lnTo>
                      <a:lnTo>
                        <a:pt x="410" y="2614"/>
                      </a:lnTo>
                      <a:lnTo>
                        <a:pt x="422" y="2614"/>
                      </a:lnTo>
                      <a:lnTo>
                        <a:pt x="446" y="2614"/>
                      </a:lnTo>
                      <a:lnTo>
                        <a:pt x="446" y="2614"/>
                      </a:lnTo>
                      <a:lnTo>
                        <a:pt x="460" y="2614"/>
                      </a:lnTo>
                      <a:lnTo>
                        <a:pt x="472" y="2612"/>
                      </a:lnTo>
                      <a:lnTo>
                        <a:pt x="484" y="2610"/>
                      </a:lnTo>
                      <a:lnTo>
                        <a:pt x="496" y="2606"/>
                      </a:lnTo>
                      <a:lnTo>
                        <a:pt x="516" y="2594"/>
                      </a:lnTo>
                      <a:lnTo>
                        <a:pt x="534" y="2578"/>
                      </a:lnTo>
                      <a:lnTo>
                        <a:pt x="550" y="2560"/>
                      </a:lnTo>
                      <a:lnTo>
                        <a:pt x="562" y="2538"/>
                      </a:lnTo>
                      <a:lnTo>
                        <a:pt x="566" y="2526"/>
                      </a:lnTo>
                      <a:lnTo>
                        <a:pt x="570" y="2514"/>
                      </a:lnTo>
                      <a:lnTo>
                        <a:pt x="572" y="2502"/>
                      </a:lnTo>
                      <a:lnTo>
                        <a:pt x="572" y="2490"/>
                      </a:lnTo>
                      <a:lnTo>
                        <a:pt x="572" y="1274"/>
                      </a:lnTo>
                      <a:lnTo>
                        <a:pt x="682" y="1274"/>
                      </a:lnTo>
                      <a:lnTo>
                        <a:pt x="682" y="2490"/>
                      </a:lnTo>
                      <a:lnTo>
                        <a:pt x="682" y="2490"/>
                      </a:lnTo>
                      <a:lnTo>
                        <a:pt x="682" y="2502"/>
                      </a:lnTo>
                      <a:lnTo>
                        <a:pt x="684" y="2514"/>
                      </a:lnTo>
                      <a:lnTo>
                        <a:pt x="686" y="2526"/>
                      </a:lnTo>
                      <a:lnTo>
                        <a:pt x="690" y="2538"/>
                      </a:lnTo>
                      <a:lnTo>
                        <a:pt x="702" y="2560"/>
                      </a:lnTo>
                      <a:lnTo>
                        <a:pt x="718" y="2578"/>
                      </a:lnTo>
                      <a:lnTo>
                        <a:pt x="736" y="2594"/>
                      </a:lnTo>
                      <a:lnTo>
                        <a:pt x="758" y="2606"/>
                      </a:lnTo>
                      <a:lnTo>
                        <a:pt x="770" y="2610"/>
                      </a:lnTo>
                      <a:lnTo>
                        <a:pt x="782" y="2612"/>
                      </a:lnTo>
                      <a:lnTo>
                        <a:pt x="794" y="2614"/>
                      </a:lnTo>
                      <a:lnTo>
                        <a:pt x="806" y="2614"/>
                      </a:lnTo>
                      <a:lnTo>
                        <a:pt x="806" y="2614"/>
                      </a:lnTo>
                      <a:lnTo>
                        <a:pt x="806" y="2614"/>
                      </a:lnTo>
                      <a:lnTo>
                        <a:pt x="820" y="2614"/>
                      </a:lnTo>
                      <a:lnTo>
                        <a:pt x="832" y="2612"/>
                      </a:lnTo>
                      <a:lnTo>
                        <a:pt x="844" y="2610"/>
                      </a:lnTo>
                      <a:lnTo>
                        <a:pt x="856" y="2606"/>
                      </a:lnTo>
                      <a:lnTo>
                        <a:pt x="876" y="2594"/>
                      </a:lnTo>
                      <a:lnTo>
                        <a:pt x="896" y="2578"/>
                      </a:lnTo>
                      <a:lnTo>
                        <a:pt x="910" y="2560"/>
                      </a:lnTo>
                      <a:lnTo>
                        <a:pt x="922" y="2538"/>
                      </a:lnTo>
                      <a:lnTo>
                        <a:pt x="926" y="2526"/>
                      </a:lnTo>
                      <a:lnTo>
                        <a:pt x="930" y="2514"/>
                      </a:lnTo>
                      <a:lnTo>
                        <a:pt x="932" y="2502"/>
                      </a:lnTo>
                      <a:lnTo>
                        <a:pt x="932" y="2490"/>
                      </a:lnTo>
                      <a:lnTo>
                        <a:pt x="932" y="408"/>
                      </a:lnTo>
                      <a:lnTo>
                        <a:pt x="1030" y="408"/>
                      </a:lnTo>
                      <a:lnTo>
                        <a:pt x="1030" y="1174"/>
                      </a:lnTo>
                      <a:lnTo>
                        <a:pt x="1030" y="1174"/>
                      </a:lnTo>
                      <a:lnTo>
                        <a:pt x="1032" y="1194"/>
                      </a:lnTo>
                      <a:lnTo>
                        <a:pt x="1036" y="1212"/>
                      </a:lnTo>
                      <a:lnTo>
                        <a:pt x="1046" y="1230"/>
                      </a:lnTo>
                      <a:lnTo>
                        <a:pt x="1058" y="1244"/>
                      </a:lnTo>
                      <a:lnTo>
                        <a:pt x="1074" y="1256"/>
                      </a:lnTo>
                      <a:lnTo>
                        <a:pt x="1090" y="1266"/>
                      </a:lnTo>
                      <a:lnTo>
                        <a:pt x="1108" y="1272"/>
                      </a:lnTo>
                      <a:lnTo>
                        <a:pt x="1128" y="1274"/>
                      </a:lnTo>
                      <a:lnTo>
                        <a:pt x="1128" y="1274"/>
                      </a:lnTo>
                      <a:lnTo>
                        <a:pt x="1128" y="1274"/>
                      </a:lnTo>
                      <a:lnTo>
                        <a:pt x="1150" y="1272"/>
                      </a:lnTo>
                      <a:lnTo>
                        <a:pt x="1168" y="1266"/>
                      </a:lnTo>
                      <a:lnTo>
                        <a:pt x="1184" y="1256"/>
                      </a:lnTo>
                      <a:lnTo>
                        <a:pt x="1200" y="1244"/>
                      </a:lnTo>
                      <a:lnTo>
                        <a:pt x="1212" y="1230"/>
                      </a:lnTo>
                      <a:lnTo>
                        <a:pt x="1220" y="1212"/>
                      </a:lnTo>
                      <a:lnTo>
                        <a:pt x="1226" y="1194"/>
                      </a:lnTo>
                      <a:lnTo>
                        <a:pt x="1228" y="1174"/>
                      </a:lnTo>
                      <a:lnTo>
                        <a:pt x="1228" y="11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 baseline="-25000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+mn-ea"/>
                  </a:endParaRPr>
                </a:p>
              </p:txBody>
            </p:sp>
          </p:grpSp>
          <p:grpSp>
            <p:nvGrpSpPr>
              <p:cNvPr id="170" name="组合 169"/>
              <p:cNvGrpSpPr/>
              <p:nvPr/>
            </p:nvGrpSpPr>
            <p:grpSpPr>
              <a:xfrm>
                <a:off x="2010491" y="2801143"/>
                <a:ext cx="229059" cy="513557"/>
                <a:chOff x="-1630363" y="115888"/>
                <a:chExt cx="2190751" cy="4911725"/>
              </a:xfrm>
              <a:grpFill/>
            </p:grpSpPr>
            <p:sp>
              <p:nvSpPr>
                <p:cNvPr id="171" name="Freeform 5"/>
                <p:cNvSpPr/>
                <p:nvPr/>
              </p:nvSpPr>
              <p:spPr bwMode="auto">
                <a:xfrm>
                  <a:off x="-906463" y="115888"/>
                  <a:ext cx="742950" cy="746125"/>
                </a:xfrm>
                <a:custGeom>
                  <a:avLst/>
                  <a:gdLst>
                    <a:gd name="T0" fmla="*/ 468 w 468"/>
                    <a:gd name="T1" fmla="*/ 234 h 470"/>
                    <a:gd name="T2" fmla="*/ 464 w 468"/>
                    <a:gd name="T3" fmla="*/ 282 h 470"/>
                    <a:gd name="T4" fmla="*/ 450 w 468"/>
                    <a:gd name="T5" fmla="*/ 326 h 470"/>
                    <a:gd name="T6" fmla="*/ 428 w 468"/>
                    <a:gd name="T7" fmla="*/ 366 h 470"/>
                    <a:gd name="T8" fmla="*/ 400 w 468"/>
                    <a:gd name="T9" fmla="*/ 400 h 470"/>
                    <a:gd name="T10" fmla="*/ 366 w 468"/>
                    <a:gd name="T11" fmla="*/ 430 h 470"/>
                    <a:gd name="T12" fmla="*/ 326 w 468"/>
                    <a:gd name="T13" fmla="*/ 450 h 470"/>
                    <a:gd name="T14" fmla="*/ 282 w 468"/>
                    <a:gd name="T15" fmla="*/ 464 h 470"/>
                    <a:gd name="T16" fmla="*/ 234 w 468"/>
                    <a:gd name="T17" fmla="*/ 470 h 470"/>
                    <a:gd name="T18" fmla="*/ 210 w 468"/>
                    <a:gd name="T19" fmla="*/ 468 h 470"/>
                    <a:gd name="T20" fmla="*/ 164 w 468"/>
                    <a:gd name="T21" fmla="*/ 458 h 470"/>
                    <a:gd name="T22" fmla="*/ 122 w 468"/>
                    <a:gd name="T23" fmla="*/ 440 h 470"/>
                    <a:gd name="T24" fmla="*/ 84 w 468"/>
                    <a:gd name="T25" fmla="*/ 416 h 470"/>
                    <a:gd name="T26" fmla="*/ 54 w 468"/>
                    <a:gd name="T27" fmla="*/ 384 h 470"/>
                    <a:gd name="T28" fmla="*/ 28 w 468"/>
                    <a:gd name="T29" fmla="*/ 346 h 470"/>
                    <a:gd name="T30" fmla="*/ 10 w 468"/>
                    <a:gd name="T31" fmla="*/ 304 h 470"/>
                    <a:gd name="T32" fmla="*/ 0 w 468"/>
                    <a:gd name="T33" fmla="*/ 258 h 470"/>
                    <a:gd name="T34" fmla="*/ 0 w 468"/>
                    <a:gd name="T35" fmla="*/ 234 h 470"/>
                    <a:gd name="T36" fmla="*/ 4 w 468"/>
                    <a:gd name="T37" fmla="*/ 188 h 470"/>
                    <a:gd name="T38" fmla="*/ 18 w 468"/>
                    <a:gd name="T39" fmla="*/ 144 h 470"/>
                    <a:gd name="T40" fmla="*/ 40 w 468"/>
                    <a:gd name="T41" fmla="*/ 104 h 470"/>
                    <a:gd name="T42" fmla="*/ 68 w 468"/>
                    <a:gd name="T43" fmla="*/ 68 h 470"/>
                    <a:gd name="T44" fmla="*/ 104 w 468"/>
                    <a:gd name="T45" fmla="*/ 40 h 470"/>
                    <a:gd name="T46" fmla="*/ 142 w 468"/>
                    <a:gd name="T47" fmla="*/ 18 h 470"/>
                    <a:gd name="T48" fmla="*/ 186 w 468"/>
                    <a:gd name="T49" fmla="*/ 4 h 470"/>
                    <a:gd name="T50" fmla="*/ 234 w 468"/>
                    <a:gd name="T51" fmla="*/ 0 h 470"/>
                    <a:gd name="T52" fmla="*/ 258 w 468"/>
                    <a:gd name="T53" fmla="*/ 2 h 470"/>
                    <a:gd name="T54" fmla="*/ 304 w 468"/>
                    <a:gd name="T55" fmla="*/ 10 h 470"/>
                    <a:gd name="T56" fmla="*/ 346 w 468"/>
                    <a:gd name="T57" fmla="*/ 28 h 470"/>
                    <a:gd name="T58" fmla="*/ 384 w 468"/>
                    <a:gd name="T59" fmla="*/ 54 h 470"/>
                    <a:gd name="T60" fmla="*/ 416 w 468"/>
                    <a:gd name="T61" fmla="*/ 86 h 470"/>
                    <a:gd name="T62" fmla="*/ 440 w 468"/>
                    <a:gd name="T63" fmla="*/ 122 h 470"/>
                    <a:gd name="T64" fmla="*/ 458 w 468"/>
                    <a:gd name="T65" fmla="*/ 164 h 470"/>
                    <a:gd name="T66" fmla="*/ 468 w 468"/>
                    <a:gd name="T67" fmla="*/ 210 h 470"/>
                    <a:gd name="T68" fmla="*/ 468 w 468"/>
                    <a:gd name="T69" fmla="*/ 234 h 4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68" h="470">
                      <a:moveTo>
                        <a:pt x="468" y="234"/>
                      </a:moveTo>
                      <a:lnTo>
                        <a:pt x="468" y="234"/>
                      </a:lnTo>
                      <a:lnTo>
                        <a:pt x="468" y="258"/>
                      </a:lnTo>
                      <a:lnTo>
                        <a:pt x="464" y="282"/>
                      </a:lnTo>
                      <a:lnTo>
                        <a:pt x="458" y="304"/>
                      </a:lnTo>
                      <a:lnTo>
                        <a:pt x="450" y="326"/>
                      </a:lnTo>
                      <a:lnTo>
                        <a:pt x="440" y="346"/>
                      </a:lnTo>
                      <a:lnTo>
                        <a:pt x="428" y="366"/>
                      </a:lnTo>
                      <a:lnTo>
                        <a:pt x="416" y="384"/>
                      </a:lnTo>
                      <a:lnTo>
                        <a:pt x="400" y="400"/>
                      </a:lnTo>
                      <a:lnTo>
                        <a:pt x="384" y="416"/>
                      </a:lnTo>
                      <a:lnTo>
                        <a:pt x="366" y="430"/>
                      </a:lnTo>
                      <a:lnTo>
                        <a:pt x="346" y="440"/>
                      </a:lnTo>
                      <a:lnTo>
                        <a:pt x="326" y="450"/>
                      </a:lnTo>
                      <a:lnTo>
                        <a:pt x="304" y="458"/>
                      </a:lnTo>
                      <a:lnTo>
                        <a:pt x="282" y="464"/>
                      </a:lnTo>
                      <a:lnTo>
                        <a:pt x="258" y="468"/>
                      </a:lnTo>
                      <a:lnTo>
                        <a:pt x="234" y="470"/>
                      </a:lnTo>
                      <a:lnTo>
                        <a:pt x="234" y="470"/>
                      </a:lnTo>
                      <a:lnTo>
                        <a:pt x="210" y="468"/>
                      </a:lnTo>
                      <a:lnTo>
                        <a:pt x="186" y="464"/>
                      </a:lnTo>
                      <a:lnTo>
                        <a:pt x="164" y="458"/>
                      </a:lnTo>
                      <a:lnTo>
                        <a:pt x="142" y="450"/>
                      </a:lnTo>
                      <a:lnTo>
                        <a:pt x="122" y="440"/>
                      </a:lnTo>
                      <a:lnTo>
                        <a:pt x="104" y="430"/>
                      </a:lnTo>
                      <a:lnTo>
                        <a:pt x="84" y="416"/>
                      </a:lnTo>
                      <a:lnTo>
                        <a:pt x="68" y="400"/>
                      </a:lnTo>
                      <a:lnTo>
                        <a:pt x="54" y="384"/>
                      </a:lnTo>
                      <a:lnTo>
                        <a:pt x="40" y="366"/>
                      </a:lnTo>
                      <a:lnTo>
                        <a:pt x="28" y="346"/>
                      </a:lnTo>
                      <a:lnTo>
                        <a:pt x="18" y="326"/>
                      </a:lnTo>
                      <a:lnTo>
                        <a:pt x="10" y="304"/>
                      </a:lnTo>
                      <a:lnTo>
                        <a:pt x="4" y="282"/>
                      </a:lnTo>
                      <a:lnTo>
                        <a:pt x="0" y="258"/>
                      </a:lnTo>
                      <a:lnTo>
                        <a:pt x="0" y="234"/>
                      </a:lnTo>
                      <a:lnTo>
                        <a:pt x="0" y="234"/>
                      </a:lnTo>
                      <a:lnTo>
                        <a:pt x="0" y="210"/>
                      </a:lnTo>
                      <a:lnTo>
                        <a:pt x="4" y="188"/>
                      </a:lnTo>
                      <a:lnTo>
                        <a:pt x="10" y="164"/>
                      </a:lnTo>
                      <a:lnTo>
                        <a:pt x="18" y="144"/>
                      </a:lnTo>
                      <a:lnTo>
                        <a:pt x="28" y="122"/>
                      </a:lnTo>
                      <a:lnTo>
                        <a:pt x="40" y="104"/>
                      </a:lnTo>
                      <a:lnTo>
                        <a:pt x="54" y="86"/>
                      </a:lnTo>
                      <a:lnTo>
                        <a:pt x="68" y="68"/>
                      </a:lnTo>
                      <a:lnTo>
                        <a:pt x="84" y="54"/>
                      </a:lnTo>
                      <a:lnTo>
                        <a:pt x="104" y="40"/>
                      </a:lnTo>
                      <a:lnTo>
                        <a:pt x="122" y="28"/>
                      </a:lnTo>
                      <a:lnTo>
                        <a:pt x="142" y="18"/>
                      </a:lnTo>
                      <a:lnTo>
                        <a:pt x="164" y="10"/>
                      </a:lnTo>
                      <a:lnTo>
                        <a:pt x="186" y="4"/>
                      </a:lnTo>
                      <a:lnTo>
                        <a:pt x="210" y="2"/>
                      </a:lnTo>
                      <a:lnTo>
                        <a:pt x="234" y="0"/>
                      </a:lnTo>
                      <a:lnTo>
                        <a:pt x="234" y="0"/>
                      </a:lnTo>
                      <a:lnTo>
                        <a:pt x="258" y="2"/>
                      </a:lnTo>
                      <a:lnTo>
                        <a:pt x="282" y="4"/>
                      </a:lnTo>
                      <a:lnTo>
                        <a:pt x="304" y="10"/>
                      </a:lnTo>
                      <a:lnTo>
                        <a:pt x="326" y="18"/>
                      </a:lnTo>
                      <a:lnTo>
                        <a:pt x="346" y="28"/>
                      </a:lnTo>
                      <a:lnTo>
                        <a:pt x="366" y="40"/>
                      </a:lnTo>
                      <a:lnTo>
                        <a:pt x="384" y="54"/>
                      </a:lnTo>
                      <a:lnTo>
                        <a:pt x="400" y="68"/>
                      </a:lnTo>
                      <a:lnTo>
                        <a:pt x="416" y="86"/>
                      </a:lnTo>
                      <a:lnTo>
                        <a:pt x="428" y="104"/>
                      </a:lnTo>
                      <a:lnTo>
                        <a:pt x="440" y="122"/>
                      </a:lnTo>
                      <a:lnTo>
                        <a:pt x="450" y="144"/>
                      </a:lnTo>
                      <a:lnTo>
                        <a:pt x="458" y="164"/>
                      </a:lnTo>
                      <a:lnTo>
                        <a:pt x="464" y="188"/>
                      </a:lnTo>
                      <a:lnTo>
                        <a:pt x="468" y="210"/>
                      </a:lnTo>
                      <a:lnTo>
                        <a:pt x="468" y="234"/>
                      </a:lnTo>
                      <a:lnTo>
                        <a:pt x="468" y="234"/>
                      </a:lnTo>
                      <a:close/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latin typeface="+mn-ea"/>
                  </a:endParaRPr>
                </a:p>
              </p:txBody>
            </p:sp>
            <p:sp>
              <p:nvSpPr>
                <p:cNvPr id="172" name="Freeform 6"/>
                <p:cNvSpPr/>
                <p:nvPr/>
              </p:nvSpPr>
              <p:spPr bwMode="auto">
                <a:xfrm>
                  <a:off x="-1630363" y="985838"/>
                  <a:ext cx="2190751" cy="4041775"/>
                </a:xfrm>
                <a:custGeom>
                  <a:avLst/>
                  <a:gdLst>
                    <a:gd name="T0" fmla="*/ 1188 w 1380"/>
                    <a:gd name="T1" fmla="*/ 982 h 2546"/>
                    <a:gd name="T2" fmla="*/ 1202 w 1380"/>
                    <a:gd name="T3" fmla="*/ 1012 h 2546"/>
                    <a:gd name="T4" fmla="*/ 1236 w 1380"/>
                    <a:gd name="T5" fmla="*/ 1044 h 2546"/>
                    <a:gd name="T6" fmla="*/ 1282 w 1380"/>
                    <a:gd name="T7" fmla="*/ 1056 h 2546"/>
                    <a:gd name="T8" fmla="*/ 1294 w 1380"/>
                    <a:gd name="T9" fmla="*/ 1054 h 2546"/>
                    <a:gd name="T10" fmla="*/ 1326 w 1380"/>
                    <a:gd name="T11" fmla="*/ 1044 h 2546"/>
                    <a:gd name="T12" fmla="*/ 1360 w 1380"/>
                    <a:gd name="T13" fmla="*/ 1018 h 2546"/>
                    <a:gd name="T14" fmla="*/ 1378 w 1380"/>
                    <a:gd name="T15" fmla="*/ 978 h 2546"/>
                    <a:gd name="T16" fmla="*/ 1378 w 1380"/>
                    <a:gd name="T17" fmla="*/ 944 h 2546"/>
                    <a:gd name="T18" fmla="*/ 1200 w 1380"/>
                    <a:gd name="T19" fmla="*/ 264 h 2546"/>
                    <a:gd name="T20" fmla="*/ 1166 w 1380"/>
                    <a:gd name="T21" fmla="*/ 182 h 2546"/>
                    <a:gd name="T22" fmla="*/ 1114 w 1380"/>
                    <a:gd name="T23" fmla="*/ 112 h 2546"/>
                    <a:gd name="T24" fmla="*/ 1048 w 1380"/>
                    <a:gd name="T25" fmla="*/ 58 h 2546"/>
                    <a:gd name="T26" fmla="*/ 972 w 1380"/>
                    <a:gd name="T27" fmla="*/ 20 h 2546"/>
                    <a:gd name="T28" fmla="*/ 886 w 1380"/>
                    <a:gd name="T29" fmla="*/ 2 h 2546"/>
                    <a:gd name="T30" fmla="*/ 526 w 1380"/>
                    <a:gd name="T31" fmla="*/ 0 h 2546"/>
                    <a:gd name="T32" fmla="*/ 438 w 1380"/>
                    <a:gd name="T33" fmla="*/ 12 h 2546"/>
                    <a:gd name="T34" fmla="*/ 356 w 1380"/>
                    <a:gd name="T35" fmla="*/ 42 h 2546"/>
                    <a:gd name="T36" fmla="*/ 286 w 1380"/>
                    <a:gd name="T37" fmla="*/ 92 h 2546"/>
                    <a:gd name="T38" fmla="*/ 230 w 1380"/>
                    <a:gd name="T39" fmla="*/ 158 h 2546"/>
                    <a:gd name="T40" fmla="*/ 190 w 1380"/>
                    <a:gd name="T41" fmla="*/ 236 h 2546"/>
                    <a:gd name="T42" fmla="*/ 4 w 1380"/>
                    <a:gd name="T43" fmla="*/ 932 h 2546"/>
                    <a:gd name="T44" fmla="*/ 2 w 1380"/>
                    <a:gd name="T45" fmla="*/ 968 h 2546"/>
                    <a:gd name="T46" fmla="*/ 10 w 1380"/>
                    <a:gd name="T47" fmla="*/ 998 h 2546"/>
                    <a:gd name="T48" fmla="*/ 44 w 1380"/>
                    <a:gd name="T49" fmla="*/ 1040 h 2546"/>
                    <a:gd name="T50" fmla="*/ 76 w 1380"/>
                    <a:gd name="T51" fmla="*/ 1052 h 2546"/>
                    <a:gd name="T52" fmla="*/ 98 w 1380"/>
                    <a:gd name="T53" fmla="*/ 1056 h 2546"/>
                    <a:gd name="T54" fmla="*/ 130 w 1380"/>
                    <a:gd name="T55" fmla="*/ 1050 h 2546"/>
                    <a:gd name="T56" fmla="*/ 168 w 1380"/>
                    <a:gd name="T57" fmla="*/ 1024 h 2546"/>
                    <a:gd name="T58" fmla="*/ 192 w 1380"/>
                    <a:gd name="T59" fmla="*/ 982 h 2546"/>
                    <a:gd name="T60" fmla="*/ 106 w 1380"/>
                    <a:gd name="T61" fmla="*/ 1486 h 2546"/>
                    <a:gd name="T62" fmla="*/ 386 w 1380"/>
                    <a:gd name="T63" fmla="*/ 2406 h 2546"/>
                    <a:gd name="T64" fmla="*/ 392 w 1380"/>
                    <a:gd name="T65" fmla="*/ 2446 h 2546"/>
                    <a:gd name="T66" fmla="*/ 410 w 1380"/>
                    <a:gd name="T67" fmla="*/ 2484 h 2546"/>
                    <a:gd name="T68" fmla="*/ 438 w 1380"/>
                    <a:gd name="T69" fmla="*/ 2514 h 2546"/>
                    <a:gd name="T70" fmla="*/ 472 w 1380"/>
                    <a:gd name="T71" fmla="*/ 2534 h 2546"/>
                    <a:gd name="T72" fmla="*/ 512 w 1380"/>
                    <a:gd name="T73" fmla="*/ 2546 h 2546"/>
                    <a:gd name="T74" fmla="*/ 528 w 1380"/>
                    <a:gd name="T75" fmla="*/ 2546 h 2546"/>
                    <a:gd name="T76" fmla="*/ 568 w 1380"/>
                    <a:gd name="T77" fmla="*/ 2540 h 2546"/>
                    <a:gd name="T78" fmla="*/ 606 w 1380"/>
                    <a:gd name="T79" fmla="*/ 2522 h 2546"/>
                    <a:gd name="T80" fmla="*/ 636 w 1380"/>
                    <a:gd name="T81" fmla="*/ 2494 h 2546"/>
                    <a:gd name="T82" fmla="*/ 656 w 1380"/>
                    <a:gd name="T83" fmla="*/ 2460 h 2546"/>
                    <a:gd name="T84" fmla="*/ 668 w 1380"/>
                    <a:gd name="T85" fmla="*/ 2420 h 2546"/>
                    <a:gd name="T86" fmla="*/ 712 w 1380"/>
                    <a:gd name="T87" fmla="*/ 1486 h 2546"/>
                    <a:gd name="T88" fmla="*/ 714 w 1380"/>
                    <a:gd name="T89" fmla="*/ 2420 h 2546"/>
                    <a:gd name="T90" fmla="*/ 724 w 1380"/>
                    <a:gd name="T91" fmla="*/ 2460 h 2546"/>
                    <a:gd name="T92" fmla="*/ 744 w 1380"/>
                    <a:gd name="T93" fmla="*/ 2494 h 2546"/>
                    <a:gd name="T94" fmla="*/ 774 w 1380"/>
                    <a:gd name="T95" fmla="*/ 2522 h 2546"/>
                    <a:gd name="T96" fmla="*/ 812 w 1380"/>
                    <a:gd name="T97" fmla="*/ 2540 h 2546"/>
                    <a:gd name="T98" fmla="*/ 854 w 1380"/>
                    <a:gd name="T99" fmla="*/ 2546 h 2546"/>
                    <a:gd name="T100" fmla="*/ 868 w 1380"/>
                    <a:gd name="T101" fmla="*/ 2546 h 2546"/>
                    <a:gd name="T102" fmla="*/ 908 w 1380"/>
                    <a:gd name="T103" fmla="*/ 2534 h 2546"/>
                    <a:gd name="T104" fmla="*/ 944 w 1380"/>
                    <a:gd name="T105" fmla="*/ 2514 h 2546"/>
                    <a:gd name="T106" fmla="*/ 970 w 1380"/>
                    <a:gd name="T107" fmla="*/ 2484 h 2546"/>
                    <a:gd name="T108" fmla="*/ 988 w 1380"/>
                    <a:gd name="T109" fmla="*/ 2446 h 2546"/>
                    <a:gd name="T110" fmla="*/ 994 w 1380"/>
                    <a:gd name="T111" fmla="*/ 2406 h 2546"/>
                    <a:gd name="T112" fmla="*/ 964 w 1380"/>
                    <a:gd name="T113" fmla="*/ 322 h 25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80" h="2546">
                      <a:moveTo>
                        <a:pt x="964" y="322"/>
                      </a:moveTo>
                      <a:lnTo>
                        <a:pt x="1012" y="322"/>
                      </a:lnTo>
                      <a:lnTo>
                        <a:pt x="1188" y="982"/>
                      </a:lnTo>
                      <a:lnTo>
                        <a:pt x="1188" y="982"/>
                      </a:lnTo>
                      <a:lnTo>
                        <a:pt x="1194" y="998"/>
                      </a:lnTo>
                      <a:lnTo>
                        <a:pt x="1202" y="1012"/>
                      </a:lnTo>
                      <a:lnTo>
                        <a:pt x="1212" y="1024"/>
                      </a:lnTo>
                      <a:lnTo>
                        <a:pt x="1224" y="1034"/>
                      </a:lnTo>
                      <a:lnTo>
                        <a:pt x="1236" y="1044"/>
                      </a:lnTo>
                      <a:lnTo>
                        <a:pt x="1250" y="1050"/>
                      </a:lnTo>
                      <a:lnTo>
                        <a:pt x="1266" y="1054"/>
                      </a:lnTo>
                      <a:lnTo>
                        <a:pt x="1282" y="1056"/>
                      </a:lnTo>
                      <a:lnTo>
                        <a:pt x="1282" y="1056"/>
                      </a:lnTo>
                      <a:lnTo>
                        <a:pt x="1282" y="1056"/>
                      </a:lnTo>
                      <a:lnTo>
                        <a:pt x="1294" y="1054"/>
                      </a:lnTo>
                      <a:lnTo>
                        <a:pt x="1306" y="1052"/>
                      </a:lnTo>
                      <a:lnTo>
                        <a:pt x="1316" y="1050"/>
                      </a:lnTo>
                      <a:lnTo>
                        <a:pt x="1326" y="1044"/>
                      </a:lnTo>
                      <a:lnTo>
                        <a:pt x="1336" y="1040"/>
                      </a:lnTo>
                      <a:lnTo>
                        <a:pt x="1344" y="1032"/>
                      </a:lnTo>
                      <a:lnTo>
                        <a:pt x="1360" y="1018"/>
                      </a:lnTo>
                      <a:lnTo>
                        <a:pt x="1370" y="998"/>
                      </a:lnTo>
                      <a:lnTo>
                        <a:pt x="1374" y="988"/>
                      </a:lnTo>
                      <a:lnTo>
                        <a:pt x="1378" y="978"/>
                      </a:lnTo>
                      <a:lnTo>
                        <a:pt x="1380" y="968"/>
                      </a:lnTo>
                      <a:lnTo>
                        <a:pt x="1380" y="956"/>
                      </a:lnTo>
                      <a:lnTo>
                        <a:pt x="1378" y="944"/>
                      </a:lnTo>
                      <a:lnTo>
                        <a:pt x="1376" y="932"/>
                      </a:lnTo>
                      <a:lnTo>
                        <a:pt x="1200" y="264"/>
                      </a:lnTo>
                      <a:lnTo>
                        <a:pt x="1200" y="264"/>
                      </a:lnTo>
                      <a:lnTo>
                        <a:pt x="1190" y="236"/>
                      </a:lnTo>
                      <a:lnTo>
                        <a:pt x="1178" y="208"/>
                      </a:lnTo>
                      <a:lnTo>
                        <a:pt x="1166" y="182"/>
                      </a:lnTo>
                      <a:lnTo>
                        <a:pt x="1150" y="158"/>
                      </a:lnTo>
                      <a:lnTo>
                        <a:pt x="1134" y="134"/>
                      </a:lnTo>
                      <a:lnTo>
                        <a:pt x="1114" y="112"/>
                      </a:lnTo>
                      <a:lnTo>
                        <a:pt x="1094" y="92"/>
                      </a:lnTo>
                      <a:lnTo>
                        <a:pt x="1072" y="74"/>
                      </a:lnTo>
                      <a:lnTo>
                        <a:pt x="1048" y="58"/>
                      </a:lnTo>
                      <a:lnTo>
                        <a:pt x="1024" y="42"/>
                      </a:lnTo>
                      <a:lnTo>
                        <a:pt x="998" y="30"/>
                      </a:lnTo>
                      <a:lnTo>
                        <a:pt x="972" y="20"/>
                      </a:lnTo>
                      <a:lnTo>
                        <a:pt x="944" y="12"/>
                      </a:lnTo>
                      <a:lnTo>
                        <a:pt x="914" y="6"/>
                      </a:lnTo>
                      <a:lnTo>
                        <a:pt x="886" y="2"/>
                      </a:lnTo>
                      <a:lnTo>
                        <a:pt x="856" y="0"/>
                      </a:lnTo>
                      <a:lnTo>
                        <a:pt x="526" y="0"/>
                      </a:lnTo>
                      <a:lnTo>
                        <a:pt x="526" y="0"/>
                      </a:lnTo>
                      <a:lnTo>
                        <a:pt x="496" y="2"/>
                      </a:lnTo>
                      <a:lnTo>
                        <a:pt x="466" y="6"/>
                      </a:lnTo>
                      <a:lnTo>
                        <a:pt x="438" y="12"/>
                      </a:lnTo>
                      <a:lnTo>
                        <a:pt x="410" y="20"/>
                      </a:lnTo>
                      <a:lnTo>
                        <a:pt x="382" y="30"/>
                      </a:lnTo>
                      <a:lnTo>
                        <a:pt x="356" y="42"/>
                      </a:lnTo>
                      <a:lnTo>
                        <a:pt x="332" y="58"/>
                      </a:lnTo>
                      <a:lnTo>
                        <a:pt x="308" y="74"/>
                      </a:lnTo>
                      <a:lnTo>
                        <a:pt x="286" y="92"/>
                      </a:lnTo>
                      <a:lnTo>
                        <a:pt x="266" y="112"/>
                      </a:lnTo>
                      <a:lnTo>
                        <a:pt x="246" y="134"/>
                      </a:lnTo>
                      <a:lnTo>
                        <a:pt x="230" y="158"/>
                      </a:lnTo>
                      <a:lnTo>
                        <a:pt x="214" y="182"/>
                      </a:lnTo>
                      <a:lnTo>
                        <a:pt x="202" y="208"/>
                      </a:lnTo>
                      <a:lnTo>
                        <a:pt x="190" y="236"/>
                      </a:lnTo>
                      <a:lnTo>
                        <a:pt x="182" y="264"/>
                      </a:lnTo>
                      <a:lnTo>
                        <a:pt x="4" y="932"/>
                      </a:lnTo>
                      <a:lnTo>
                        <a:pt x="4" y="932"/>
                      </a:lnTo>
                      <a:lnTo>
                        <a:pt x="2" y="944"/>
                      </a:lnTo>
                      <a:lnTo>
                        <a:pt x="0" y="956"/>
                      </a:lnTo>
                      <a:lnTo>
                        <a:pt x="2" y="968"/>
                      </a:lnTo>
                      <a:lnTo>
                        <a:pt x="2" y="978"/>
                      </a:lnTo>
                      <a:lnTo>
                        <a:pt x="6" y="988"/>
                      </a:lnTo>
                      <a:lnTo>
                        <a:pt x="10" y="998"/>
                      </a:lnTo>
                      <a:lnTo>
                        <a:pt x="20" y="1018"/>
                      </a:lnTo>
                      <a:lnTo>
                        <a:pt x="36" y="1032"/>
                      </a:lnTo>
                      <a:lnTo>
                        <a:pt x="44" y="1040"/>
                      </a:lnTo>
                      <a:lnTo>
                        <a:pt x="54" y="1044"/>
                      </a:lnTo>
                      <a:lnTo>
                        <a:pt x="64" y="1050"/>
                      </a:lnTo>
                      <a:lnTo>
                        <a:pt x="76" y="1052"/>
                      </a:lnTo>
                      <a:lnTo>
                        <a:pt x="86" y="1054"/>
                      </a:lnTo>
                      <a:lnTo>
                        <a:pt x="98" y="1056"/>
                      </a:lnTo>
                      <a:lnTo>
                        <a:pt x="98" y="1056"/>
                      </a:lnTo>
                      <a:lnTo>
                        <a:pt x="98" y="1056"/>
                      </a:lnTo>
                      <a:lnTo>
                        <a:pt x="114" y="1054"/>
                      </a:lnTo>
                      <a:lnTo>
                        <a:pt x="130" y="1050"/>
                      </a:lnTo>
                      <a:lnTo>
                        <a:pt x="144" y="1044"/>
                      </a:lnTo>
                      <a:lnTo>
                        <a:pt x="158" y="1034"/>
                      </a:lnTo>
                      <a:lnTo>
                        <a:pt x="168" y="1024"/>
                      </a:lnTo>
                      <a:lnTo>
                        <a:pt x="178" y="1012"/>
                      </a:lnTo>
                      <a:lnTo>
                        <a:pt x="186" y="998"/>
                      </a:lnTo>
                      <a:lnTo>
                        <a:pt x="192" y="982"/>
                      </a:lnTo>
                      <a:lnTo>
                        <a:pt x="368" y="322"/>
                      </a:lnTo>
                      <a:lnTo>
                        <a:pt x="416" y="322"/>
                      </a:lnTo>
                      <a:lnTo>
                        <a:pt x="106" y="1486"/>
                      </a:lnTo>
                      <a:lnTo>
                        <a:pt x="386" y="1486"/>
                      </a:lnTo>
                      <a:lnTo>
                        <a:pt x="386" y="2406"/>
                      </a:lnTo>
                      <a:lnTo>
                        <a:pt x="386" y="2406"/>
                      </a:lnTo>
                      <a:lnTo>
                        <a:pt x="386" y="2420"/>
                      </a:lnTo>
                      <a:lnTo>
                        <a:pt x="388" y="2434"/>
                      </a:lnTo>
                      <a:lnTo>
                        <a:pt x="392" y="2446"/>
                      </a:lnTo>
                      <a:lnTo>
                        <a:pt x="398" y="2460"/>
                      </a:lnTo>
                      <a:lnTo>
                        <a:pt x="404" y="2472"/>
                      </a:lnTo>
                      <a:lnTo>
                        <a:pt x="410" y="2484"/>
                      </a:lnTo>
                      <a:lnTo>
                        <a:pt x="418" y="2494"/>
                      </a:lnTo>
                      <a:lnTo>
                        <a:pt x="428" y="2504"/>
                      </a:lnTo>
                      <a:lnTo>
                        <a:pt x="438" y="2514"/>
                      </a:lnTo>
                      <a:lnTo>
                        <a:pt x="448" y="2522"/>
                      </a:lnTo>
                      <a:lnTo>
                        <a:pt x="460" y="2528"/>
                      </a:lnTo>
                      <a:lnTo>
                        <a:pt x="472" y="2534"/>
                      </a:lnTo>
                      <a:lnTo>
                        <a:pt x="486" y="2540"/>
                      </a:lnTo>
                      <a:lnTo>
                        <a:pt x="498" y="2544"/>
                      </a:lnTo>
                      <a:lnTo>
                        <a:pt x="512" y="2546"/>
                      </a:lnTo>
                      <a:lnTo>
                        <a:pt x="528" y="2546"/>
                      </a:lnTo>
                      <a:lnTo>
                        <a:pt x="528" y="2546"/>
                      </a:lnTo>
                      <a:lnTo>
                        <a:pt x="528" y="2546"/>
                      </a:lnTo>
                      <a:lnTo>
                        <a:pt x="542" y="2546"/>
                      </a:lnTo>
                      <a:lnTo>
                        <a:pt x="556" y="2544"/>
                      </a:lnTo>
                      <a:lnTo>
                        <a:pt x="568" y="2540"/>
                      </a:lnTo>
                      <a:lnTo>
                        <a:pt x="582" y="2534"/>
                      </a:lnTo>
                      <a:lnTo>
                        <a:pt x="594" y="2528"/>
                      </a:lnTo>
                      <a:lnTo>
                        <a:pt x="606" y="2522"/>
                      </a:lnTo>
                      <a:lnTo>
                        <a:pt x="616" y="2514"/>
                      </a:lnTo>
                      <a:lnTo>
                        <a:pt x="626" y="2504"/>
                      </a:lnTo>
                      <a:lnTo>
                        <a:pt x="636" y="2494"/>
                      </a:lnTo>
                      <a:lnTo>
                        <a:pt x="644" y="2484"/>
                      </a:lnTo>
                      <a:lnTo>
                        <a:pt x="650" y="2472"/>
                      </a:lnTo>
                      <a:lnTo>
                        <a:pt x="656" y="2460"/>
                      </a:lnTo>
                      <a:lnTo>
                        <a:pt x="662" y="2446"/>
                      </a:lnTo>
                      <a:lnTo>
                        <a:pt x="666" y="2434"/>
                      </a:lnTo>
                      <a:lnTo>
                        <a:pt x="668" y="2420"/>
                      </a:lnTo>
                      <a:lnTo>
                        <a:pt x="668" y="2406"/>
                      </a:lnTo>
                      <a:lnTo>
                        <a:pt x="668" y="1486"/>
                      </a:lnTo>
                      <a:lnTo>
                        <a:pt x="712" y="1486"/>
                      </a:lnTo>
                      <a:lnTo>
                        <a:pt x="712" y="2406"/>
                      </a:lnTo>
                      <a:lnTo>
                        <a:pt x="712" y="2406"/>
                      </a:lnTo>
                      <a:lnTo>
                        <a:pt x="714" y="2420"/>
                      </a:lnTo>
                      <a:lnTo>
                        <a:pt x="716" y="2434"/>
                      </a:lnTo>
                      <a:lnTo>
                        <a:pt x="718" y="2446"/>
                      </a:lnTo>
                      <a:lnTo>
                        <a:pt x="724" y="2460"/>
                      </a:lnTo>
                      <a:lnTo>
                        <a:pt x="730" y="2472"/>
                      </a:lnTo>
                      <a:lnTo>
                        <a:pt x="736" y="2484"/>
                      </a:lnTo>
                      <a:lnTo>
                        <a:pt x="744" y="2494"/>
                      </a:lnTo>
                      <a:lnTo>
                        <a:pt x="754" y="2504"/>
                      </a:lnTo>
                      <a:lnTo>
                        <a:pt x="764" y="2514"/>
                      </a:lnTo>
                      <a:lnTo>
                        <a:pt x="774" y="2522"/>
                      </a:lnTo>
                      <a:lnTo>
                        <a:pt x="786" y="2528"/>
                      </a:lnTo>
                      <a:lnTo>
                        <a:pt x="798" y="2534"/>
                      </a:lnTo>
                      <a:lnTo>
                        <a:pt x="812" y="2540"/>
                      </a:lnTo>
                      <a:lnTo>
                        <a:pt x="824" y="2544"/>
                      </a:lnTo>
                      <a:lnTo>
                        <a:pt x="838" y="2546"/>
                      </a:lnTo>
                      <a:lnTo>
                        <a:pt x="854" y="2546"/>
                      </a:lnTo>
                      <a:lnTo>
                        <a:pt x="854" y="2546"/>
                      </a:lnTo>
                      <a:lnTo>
                        <a:pt x="854" y="2546"/>
                      </a:lnTo>
                      <a:lnTo>
                        <a:pt x="868" y="2546"/>
                      </a:lnTo>
                      <a:lnTo>
                        <a:pt x="882" y="2544"/>
                      </a:lnTo>
                      <a:lnTo>
                        <a:pt x="896" y="2540"/>
                      </a:lnTo>
                      <a:lnTo>
                        <a:pt x="908" y="2534"/>
                      </a:lnTo>
                      <a:lnTo>
                        <a:pt x="920" y="2528"/>
                      </a:lnTo>
                      <a:lnTo>
                        <a:pt x="932" y="2522"/>
                      </a:lnTo>
                      <a:lnTo>
                        <a:pt x="944" y="2514"/>
                      </a:lnTo>
                      <a:lnTo>
                        <a:pt x="954" y="2504"/>
                      </a:lnTo>
                      <a:lnTo>
                        <a:pt x="962" y="2494"/>
                      </a:lnTo>
                      <a:lnTo>
                        <a:pt x="970" y="2484"/>
                      </a:lnTo>
                      <a:lnTo>
                        <a:pt x="978" y="2472"/>
                      </a:lnTo>
                      <a:lnTo>
                        <a:pt x="984" y="2460"/>
                      </a:lnTo>
                      <a:lnTo>
                        <a:pt x="988" y="2446"/>
                      </a:lnTo>
                      <a:lnTo>
                        <a:pt x="992" y="2434"/>
                      </a:lnTo>
                      <a:lnTo>
                        <a:pt x="994" y="2420"/>
                      </a:lnTo>
                      <a:lnTo>
                        <a:pt x="994" y="2406"/>
                      </a:lnTo>
                      <a:lnTo>
                        <a:pt x="994" y="1486"/>
                      </a:lnTo>
                      <a:lnTo>
                        <a:pt x="1274" y="1486"/>
                      </a:lnTo>
                      <a:lnTo>
                        <a:pt x="964" y="322"/>
                      </a:lnTo>
                      <a:close/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latin typeface="+mn-ea"/>
                  </a:endParaRPr>
                </a:p>
              </p:txBody>
            </p:sp>
          </p:grpSp>
        </p:grpSp>
        <p:grpSp>
          <p:nvGrpSpPr>
            <p:cNvPr id="162" name="组合 161"/>
            <p:cNvGrpSpPr/>
            <p:nvPr/>
          </p:nvGrpSpPr>
          <p:grpSpPr>
            <a:xfrm>
              <a:off x="6906216" y="2058193"/>
              <a:ext cx="229059" cy="1256507"/>
              <a:chOff x="6906216" y="2058193"/>
              <a:chExt cx="229059" cy="1256507"/>
            </a:xfrm>
            <a:grpFill/>
          </p:grpSpPr>
          <p:grpSp>
            <p:nvGrpSpPr>
              <p:cNvPr id="163" name="组合 162"/>
              <p:cNvGrpSpPr/>
              <p:nvPr/>
            </p:nvGrpSpPr>
            <p:grpSpPr>
              <a:xfrm>
                <a:off x="6921032" y="2058193"/>
                <a:ext cx="200079" cy="513557"/>
                <a:chOff x="-4098925" y="69850"/>
                <a:chExt cx="1949450" cy="5003800"/>
              </a:xfrm>
              <a:grpFill/>
            </p:grpSpPr>
            <p:sp>
              <p:nvSpPr>
                <p:cNvPr id="167" name="Freeform 5"/>
                <p:cNvSpPr/>
                <p:nvPr/>
              </p:nvSpPr>
              <p:spPr bwMode="auto">
                <a:xfrm>
                  <a:off x="-3514725" y="69850"/>
                  <a:ext cx="774700" cy="771525"/>
                </a:xfrm>
                <a:custGeom>
                  <a:avLst/>
                  <a:gdLst>
                    <a:gd name="T0" fmla="*/ 488 w 488"/>
                    <a:gd name="T1" fmla="*/ 242 h 486"/>
                    <a:gd name="T2" fmla="*/ 482 w 488"/>
                    <a:gd name="T3" fmla="*/ 292 h 486"/>
                    <a:gd name="T4" fmla="*/ 468 w 488"/>
                    <a:gd name="T5" fmla="*/ 338 h 486"/>
                    <a:gd name="T6" fmla="*/ 446 w 488"/>
                    <a:gd name="T7" fmla="*/ 378 h 486"/>
                    <a:gd name="T8" fmla="*/ 416 w 488"/>
                    <a:gd name="T9" fmla="*/ 414 h 486"/>
                    <a:gd name="T10" fmla="*/ 380 w 488"/>
                    <a:gd name="T11" fmla="*/ 444 h 486"/>
                    <a:gd name="T12" fmla="*/ 338 w 488"/>
                    <a:gd name="T13" fmla="*/ 466 h 486"/>
                    <a:gd name="T14" fmla="*/ 292 w 488"/>
                    <a:gd name="T15" fmla="*/ 482 h 486"/>
                    <a:gd name="T16" fmla="*/ 244 w 488"/>
                    <a:gd name="T17" fmla="*/ 486 h 486"/>
                    <a:gd name="T18" fmla="*/ 220 w 488"/>
                    <a:gd name="T19" fmla="*/ 484 h 486"/>
                    <a:gd name="T20" fmla="*/ 172 w 488"/>
                    <a:gd name="T21" fmla="*/ 476 h 486"/>
                    <a:gd name="T22" fmla="*/ 128 w 488"/>
                    <a:gd name="T23" fmla="*/ 456 h 486"/>
                    <a:gd name="T24" fmla="*/ 90 w 488"/>
                    <a:gd name="T25" fmla="*/ 430 h 486"/>
                    <a:gd name="T26" fmla="*/ 56 w 488"/>
                    <a:gd name="T27" fmla="*/ 398 h 486"/>
                    <a:gd name="T28" fmla="*/ 30 w 488"/>
                    <a:gd name="T29" fmla="*/ 358 h 486"/>
                    <a:gd name="T30" fmla="*/ 12 w 488"/>
                    <a:gd name="T31" fmla="*/ 316 h 486"/>
                    <a:gd name="T32" fmla="*/ 2 w 488"/>
                    <a:gd name="T33" fmla="*/ 268 h 486"/>
                    <a:gd name="T34" fmla="*/ 0 w 488"/>
                    <a:gd name="T35" fmla="*/ 242 h 486"/>
                    <a:gd name="T36" fmla="*/ 6 w 488"/>
                    <a:gd name="T37" fmla="*/ 194 h 486"/>
                    <a:gd name="T38" fmla="*/ 20 w 488"/>
                    <a:gd name="T39" fmla="*/ 148 h 486"/>
                    <a:gd name="T40" fmla="*/ 42 w 488"/>
                    <a:gd name="T41" fmla="*/ 106 h 486"/>
                    <a:gd name="T42" fmla="*/ 72 w 488"/>
                    <a:gd name="T43" fmla="*/ 70 h 486"/>
                    <a:gd name="T44" fmla="*/ 108 w 488"/>
                    <a:gd name="T45" fmla="*/ 42 h 486"/>
                    <a:gd name="T46" fmla="*/ 150 w 488"/>
                    <a:gd name="T47" fmla="*/ 18 h 486"/>
                    <a:gd name="T48" fmla="*/ 194 w 488"/>
                    <a:gd name="T49" fmla="*/ 4 h 486"/>
                    <a:gd name="T50" fmla="*/ 244 w 488"/>
                    <a:gd name="T51" fmla="*/ 0 h 486"/>
                    <a:gd name="T52" fmla="*/ 268 w 488"/>
                    <a:gd name="T53" fmla="*/ 0 h 486"/>
                    <a:gd name="T54" fmla="*/ 316 w 488"/>
                    <a:gd name="T55" fmla="*/ 10 h 486"/>
                    <a:gd name="T56" fmla="*/ 360 w 488"/>
                    <a:gd name="T57" fmla="*/ 30 h 486"/>
                    <a:gd name="T58" fmla="*/ 398 w 488"/>
                    <a:gd name="T59" fmla="*/ 56 h 486"/>
                    <a:gd name="T60" fmla="*/ 432 w 488"/>
                    <a:gd name="T61" fmla="*/ 88 h 486"/>
                    <a:gd name="T62" fmla="*/ 458 w 488"/>
                    <a:gd name="T63" fmla="*/ 126 h 486"/>
                    <a:gd name="T64" fmla="*/ 476 w 488"/>
                    <a:gd name="T65" fmla="*/ 170 h 486"/>
                    <a:gd name="T66" fmla="*/ 486 w 488"/>
                    <a:gd name="T67" fmla="*/ 218 h 486"/>
                    <a:gd name="T68" fmla="*/ 488 w 488"/>
                    <a:gd name="T69" fmla="*/ 242 h 4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88" h="486">
                      <a:moveTo>
                        <a:pt x="488" y="242"/>
                      </a:moveTo>
                      <a:lnTo>
                        <a:pt x="488" y="242"/>
                      </a:lnTo>
                      <a:lnTo>
                        <a:pt x="486" y="268"/>
                      </a:lnTo>
                      <a:lnTo>
                        <a:pt x="482" y="292"/>
                      </a:lnTo>
                      <a:lnTo>
                        <a:pt x="476" y="316"/>
                      </a:lnTo>
                      <a:lnTo>
                        <a:pt x="468" y="338"/>
                      </a:lnTo>
                      <a:lnTo>
                        <a:pt x="458" y="358"/>
                      </a:lnTo>
                      <a:lnTo>
                        <a:pt x="446" y="378"/>
                      </a:lnTo>
                      <a:lnTo>
                        <a:pt x="432" y="398"/>
                      </a:lnTo>
                      <a:lnTo>
                        <a:pt x="416" y="414"/>
                      </a:lnTo>
                      <a:lnTo>
                        <a:pt x="398" y="430"/>
                      </a:lnTo>
                      <a:lnTo>
                        <a:pt x="380" y="444"/>
                      </a:lnTo>
                      <a:lnTo>
                        <a:pt x="360" y="456"/>
                      </a:lnTo>
                      <a:lnTo>
                        <a:pt x="338" y="466"/>
                      </a:lnTo>
                      <a:lnTo>
                        <a:pt x="316" y="476"/>
                      </a:lnTo>
                      <a:lnTo>
                        <a:pt x="292" y="482"/>
                      </a:lnTo>
                      <a:lnTo>
                        <a:pt x="268" y="484"/>
                      </a:lnTo>
                      <a:lnTo>
                        <a:pt x="244" y="486"/>
                      </a:lnTo>
                      <a:lnTo>
                        <a:pt x="244" y="486"/>
                      </a:lnTo>
                      <a:lnTo>
                        <a:pt x="220" y="484"/>
                      </a:lnTo>
                      <a:lnTo>
                        <a:pt x="194" y="482"/>
                      </a:lnTo>
                      <a:lnTo>
                        <a:pt x="172" y="476"/>
                      </a:lnTo>
                      <a:lnTo>
                        <a:pt x="150" y="466"/>
                      </a:lnTo>
                      <a:lnTo>
                        <a:pt x="128" y="456"/>
                      </a:lnTo>
                      <a:lnTo>
                        <a:pt x="108" y="444"/>
                      </a:lnTo>
                      <a:lnTo>
                        <a:pt x="90" y="430"/>
                      </a:lnTo>
                      <a:lnTo>
                        <a:pt x="72" y="414"/>
                      </a:lnTo>
                      <a:lnTo>
                        <a:pt x="56" y="398"/>
                      </a:lnTo>
                      <a:lnTo>
                        <a:pt x="42" y="378"/>
                      </a:lnTo>
                      <a:lnTo>
                        <a:pt x="30" y="358"/>
                      </a:lnTo>
                      <a:lnTo>
                        <a:pt x="20" y="338"/>
                      </a:lnTo>
                      <a:lnTo>
                        <a:pt x="12" y="316"/>
                      </a:lnTo>
                      <a:lnTo>
                        <a:pt x="6" y="292"/>
                      </a:lnTo>
                      <a:lnTo>
                        <a:pt x="2" y="268"/>
                      </a:lnTo>
                      <a:lnTo>
                        <a:pt x="0" y="242"/>
                      </a:lnTo>
                      <a:lnTo>
                        <a:pt x="0" y="242"/>
                      </a:lnTo>
                      <a:lnTo>
                        <a:pt x="2" y="218"/>
                      </a:lnTo>
                      <a:lnTo>
                        <a:pt x="6" y="194"/>
                      </a:lnTo>
                      <a:lnTo>
                        <a:pt x="12" y="170"/>
                      </a:lnTo>
                      <a:lnTo>
                        <a:pt x="20" y="148"/>
                      </a:lnTo>
                      <a:lnTo>
                        <a:pt x="30" y="126"/>
                      </a:lnTo>
                      <a:lnTo>
                        <a:pt x="42" y="106"/>
                      </a:lnTo>
                      <a:lnTo>
                        <a:pt x="56" y="88"/>
                      </a:lnTo>
                      <a:lnTo>
                        <a:pt x="72" y="70"/>
                      </a:lnTo>
                      <a:lnTo>
                        <a:pt x="90" y="56"/>
                      </a:lnTo>
                      <a:lnTo>
                        <a:pt x="108" y="42"/>
                      </a:lnTo>
                      <a:lnTo>
                        <a:pt x="128" y="30"/>
                      </a:lnTo>
                      <a:lnTo>
                        <a:pt x="150" y="18"/>
                      </a:lnTo>
                      <a:lnTo>
                        <a:pt x="172" y="10"/>
                      </a:lnTo>
                      <a:lnTo>
                        <a:pt x="194" y="4"/>
                      </a:lnTo>
                      <a:lnTo>
                        <a:pt x="220" y="0"/>
                      </a:lnTo>
                      <a:lnTo>
                        <a:pt x="244" y="0"/>
                      </a:lnTo>
                      <a:lnTo>
                        <a:pt x="244" y="0"/>
                      </a:lnTo>
                      <a:lnTo>
                        <a:pt x="268" y="0"/>
                      </a:lnTo>
                      <a:lnTo>
                        <a:pt x="292" y="4"/>
                      </a:lnTo>
                      <a:lnTo>
                        <a:pt x="316" y="10"/>
                      </a:lnTo>
                      <a:lnTo>
                        <a:pt x="338" y="18"/>
                      </a:lnTo>
                      <a:lnTo>
                        <a:pt x="360" y="30"/>
                      </a:lnTo>
                      <a:lnTo>
                        <a:pt x="380" y="42"/>
                      </a:lnTo>
                      <a:lnTo>
                        <a:pt x="398" y="56"/>
                      </a:lnTo>
                      <a:lnTo>
                        <a:pt x="416" y="70"/>
                      </a:lnTo>
                      <a:lnTo>
                        <a:pt x="432" y="88"/>
                      </a:lnTo>
                      <a:lnTo>
                        <a:pt x="446" y="106"/>
                      </a:lnTo>
                      <a:lnTo>
                        <a:pt x="458" y="126"/>
                      </a:lnTo>
                      <a:lnTo>
                        <a:pt x="468" y="148"/>
                      </a:lnTo>
                      <a:lnTo>
                        <a:pt x="476" y="170"/>
                      </a:lnTo>
                      <a:lnTo>
                        <a:pt x="482" y="194"/>
                      </a:lnTo>
                      <a:lnTo>
                        <a:pt x="486" y="218"/>
                      </a:lnTo>
                      <a:lnTo>
                        <a:pt x="488" y="242"/>
                      </a:lnTo>
                      <a:lnTo>
                        <a:pt x="488" y="24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 baseline="-25000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+mn-ea"/>
                  </a:endParaRPr>
                </a:p>
              </p:txBody>
            </p:sp>
            <p:sp>
              <p:nvSpPr>
                <p:cNvPr id="168" name="Freeform 6"/>
                <p:cNvSpPr/>
                <p:nvPr/>
              </p:nvSpPr>
              <p:spPr bwMode="auto">
                <a:xfrm>
                  <a:off x="-4098925" y="923925"/>
                  <a:ext cx="1949450" cy="4149725"/>
                </a:xfrm>
                <a:custGeom>
                  <a:avLst/>
                  <a:gdLst>
                    <a:gd name="T0" fmla="*/ 1228 w 1228"/>
                    <a:gd name="T1" fmla="*/ 260 h 2614"/>
                    <a:gd name="T2" fmla="*/ 1218 w 1228"/>
                    <a:gd name="T3" fmla="*/ 182 h 2614"/>
                    <a:gd name="T4" fmla="*/ 1184 w 1228"/>
                    <a:gd name="T5" fmla="*/ 114 h 2614"/>
                    <a:gd name="T6" fmla="*/ 1134 w 1228"/>
                    <a:gd name="T7" fmla="*/ 58 h 2614"/>
                    <a:gd name="T8" fmla="*/ 1070 w 1228"/>
                    <a:gd name="T9" fmla="*/ 20 h 2614"/>
                    <a:gd name="T10" fmla="*/ 994 w 1228"/>
                    <a:gd name="T11" fmla="*/ 0 h 2614"/>
                    <a:gd name="T12" fmla="*/ 788 w 1228"/>
                    <a:gd name="T13" fmla="*/ 0 h 2614"/>
                    <a:gd name="T14" fmla="*/ 768 w 1228"/>
                    <a:gd name="T15" fmla="*/ 158 h 2614"/>
                    <a:gd name="T16" fmla="*/ 724 w 1228"/>
                    <a:gd name="T17" fmla="*/ 334 h 2614"/>
                    <a:gd name="T18" fmla="*/ 692 w 1228"/>
                    <a:gd name="T19" fmla="*/ 356 h 2614"/>
                    <a:gd name="T20" fmla="*/ 658 w 1228"/>
                    <a:gd name="T21" fmla="*/ 244 h 2614"/>
                    <a:gd name="T22" fmla="*/ 674 w 1228"/>
                    <a:gd name="T23" fmla="*/ 128 h 2614"/>
                    <a:gd name="T24" fmla="*/ 600 w 1228"/>
                    <a:gd name="T25" fmla="*/ 172 h 2614"/>
                    <a:gd name="T26" fmla="*/ 570 w 1228"/>
                    <a:gd name="T27" fmla="*/ 244 h 2614"/>
                    <a:gd name="T28" fmla="*/ 536 w 1228"/>
                    <a:gd name="T29" fmla="*/ 356 h 2614"/>
                    <a:gd name="T30" fmla="*/ 506 w 1228"/>
                    <a:gd name="T31" fmla="*/ 334 h 2614"/>
                    <a:gd name="T32" fmla="*/ 462 w 1228"/>
                    <a:gd name="T33" fmla="*/ 158 h 2614"/>
                    <a:gd name="T34" fmla="*/ 442 w 1228"/>
                    <a:gd name="T35" fmla="*/ 0 h 2614"/>
                    <a:gd name="T36" fmla="*/ 234 w 1228"/>
                    <a:gd name="T37" fmla="*/ 0 h 2614"/>
                    <a:gd name="T38" fmla="*/ 160 w 1228"/>
                    <a:gd name="T39" fmla="*/ 20 h 2614"/>
                    <a:gd name="T40" fmla="*/ 96 w 1228"/>
                    <a:gd name="T41" fmla="*/ 58 h 2614"/>
                    <a:gd name="T42" fmla="*/ 44 w 1228"/>
                    <a:gd name="T43" fmla="*/ 114 h 2614"/>
                    <a:gd name="T44" fmla="*/ 12 w 1228"/>
                    <a:gd name="T45" fmla="*/ 182 h 2614"/>
                    <a:gd name="T46" fmla="*/ 0 w 1228"/>
                    <a:gd name="T47" fmla="*/ 260 h 2614"/>
                    <a:gd name="T48" fmla="*/ 2 w 1228"/>
                    <a:gd name="T49" fmla="*/ 1190 h 2614"/>
                    <a:gd name="T50" fmla="*/ 28 w 1228"/>
                    <a:gd name="T51" fmla="*/ 1242 h 2614"/>
                    <a:gd name="T52" fmla="*/ 78 w 1228"/>
                    <a:gd name="T53" fmla="*/ 1272 h 2614"/>
                    <a:gd name="T54" fmla="*/ 118 w 1228"/>
                    <a:gd name="T55" fmla="*/ 1272 h 2614"/>
                    <a:gd name="T56" fmla="*/ 170 w 1228"/>
                    <a:gd name="T57" fmla="*/ 1246 h 2614"/>
                    <a:gd name="T58" fmla="*/ 198 w 1228"/>
                    <a:gd name="T59" fmla="*/ 1194 h 2614"/>
                    <a:gd name="T60" fmla="*/ 298 w 1228"/>
                    <a:gd name="T61" fmla="*/ 408 h 2614"/>
                    <a:gd name="T62" fmla="*/ 298 w 1228"/>
                    <a:gd name="T63" fmla="*/ 2502 h 2614"/>
                    <a:gd name="T64" fmla="*/ 306 w 1228"/>
                    <a:gd name="T65" fmla="*/ 2538 h 2614"/>
                    <a:gd name="T66" fmla="*/ 352 w 1228"/>
                    <a:gd name="T67" fmla="*/ 2594 h 2614"/>
                    <a:gd name="T68" fmla="*/ 398 w 1228"/>
                    <a:gd name="T69" fmla="*/ 2612 h 2614"/>
                    <a:gd name="T70" fmla="*/ 446 w 1228"/>
                    <a:gd name="T71" fmla="*/ 2614 h 2614"/>
                    <a:gd name="T72" fmla="*/ 472 w 1228"/>
                    <a:gd name="T73" fmla="*/ 2612 h 2614"/>
                    <a:gd name="T74" fmla="*/ 516 w 1228"/>
                    <a:gd name="T75" fmla="*/ 2594 h 2614"/>
                    <a:gd name="T76" fmla="*/ 562 w 1228"/>
                    <a:gd name="T77" fmla="*/ 2538 h 2614"/>
                    <a:gd name="T78" fmla="*/ 572 w 1228"/>
                    <a:gd name="T79" fmla="*/ 2502 h 2614"/>
                    <a:gd name="T80" fmla="*/ 682 w 1228"/>
                    <a:gd name="T81" fmla="*/ 1274 h 2614"/>
                    <a:gd name="T82" fmla="*/ 682 w 1228"/>
                    <a:gd name="T83" fmla="*/ 2502 h 2614"/>
                    <a:gd name="T84" fmla="*/ 690 w 1228"/>
                    <a:gd name="T85" fmla="*/ 2538 h 2614"/>
                    <a:gd name="T86" fmla="*/ 736 w 1228"/>
                    <a:gd name="T87" fmla="*/ 2594 h 2614"/>
                    <a:gd name="T88" fmla="*/ 782 w 1228"/>
                    <a:gd name="T89" fmla="*/ 2612 h 2614"/>
                    <a:gd name="T90" fmla="*/ 806 w 1228"/>
                    <a:gd name="T91" fmla="*/ 2614 h 2614"/>
                    <a:gd name="T92" fmla="*/ 832 w 1228"/>
                    <a:gd name="T93" fmla="*/ 2612 h 2614"/>
                    <a:gd name="T94" fmla="*/ 876 w 1228"/>
                    <a:gd name="T95" fmla="*/ 2594 h 2614"/>
                    <a:gd name="T96" fmla="*/ 922 w 1228"/>
                    <a:gd name="T97" fmla="*/ 2538 h 2614"/>
                    <a:gd name="T98" fmla="*/ 932 w 1228"/>
                    <a:gd name="T99" fmla="*/ 2502 h 2614"/>
                    <a:gd name="T100" fmla="*/ 1030 w 1228"/>
                    <a:gd name="T101" fmla="*/ 408 h 2614"/>
                    <a:gd name="T102" fmla="*/ 1032 w 1228"/>
                    <a:gd name="T103" fmla="*/ 1194 h 2614"/>
                    <a:gd name="T104" fmla="*/ 1058 w 1228"/>
                    <a:gd name="T105" fmla="*/ 1244 h 2614"/>
                    <a:gd name="T106" fmla="*/ 1108 w 1228"/>
                    <a:gd name="T107" fmla="*/ 1272 h 2614"/>
                    <a:gd name="T108" fmla="*/ 1128 w 1228"/>
                    <a:gd name="T109" fmla="*/ 1274 h 2614"/>
                    <a:gd name="T110" fmla="*/ 1184 w 1228"/>
                    <a:gd name="T111" fmla="*/ 1256 h 2614"/>
                    <a:gd name="T112" fmla="*/ 1220 w 1228"/>
                    <a:gd name="T113" fmla="*/ 1212 h 2614"/>
                    <a:gd name="T114" fmla="*/ 1228 w 1228"/>
                    <a:gd name="T115" fmla="*/ 1174 h 26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228" h="2614">
                      <a:moveTo>
                        <a:pt x="1228" y="1174"/>
                      </a:moveTo>
                      <a:lnTo>
                        <a:pt x="1228" y="260"/>
                      </a:lnTo>
                      <a:lnTo>
                        <a:pt x="1228" y="260"/>
                      </a:lnTo>
                      <a:lnTo>
                        <a:pt x="1228" y="232"/>
                      </a:lnTo>
                      <a:lnTo>
                        <a:pt x="1224" y="208"/>
                      </a:lnTo>
                      <a:lnTo>
                        <a:pt x="1218" y="182"/>
                      </a:lnTo>
                      <a:lnTo>
                        <a:pt x="1208" y="158"/>
                      </a:lnTo>
                      <a:lnTo>
                        <a:pt x="1198" y="136"/>
                      </a:lnTo>
                      <a:lnTo>
                        <a:pt x="1184" y="114"/>
                      </a:lnTo>
                      <a:lnTo>
                        <a:pt x="1170" y="94"/>
                      </a:lnTo>
                      <a:lnTo>
                        <a:pt x="1152" y="76"/>
                      </a:lnTo>
                      <a:lnTo>
                        <a:pt x="1134" y="58"/>
                      </a:lnTo>
                      <a:lnTo>
                        <a:pt x="1114" y="44"/>
                      </a:lnTo>
                      <a:lnTo>
                        <a:pt x="1092" y="30"/>
                      </a:lnTo>
                      <a:lnTo>
                        <a:pt x="1070" y="20"/>
                      </a:lnTo>
                      <a:lnTo>
                        <a:pt x="1046" y="10"/>
                      </a:lnTo>
                      <a:lnTo>
                        <a:pt x="1020" y="4"/>
                      </a:lnTo>
                      <a:lnTo>
                        <a:pt x="994" y="0"/>
                      </a:lnTo>
                      <a:lnTo>
                        <a:pt x="968" y="0"/>
                      </a:lnTo>
                      <a:lnTo>
                        <a:pt x="788" y="0"/>
                      </a:lnTo>
                      <a:lnTo>
                        <a:pt x="788" y="0"/>
                      </a:lnTo>
                      <a:lnTo>
                        <a:pt x="782" y="64"/>
                      </a:lnTo>
                      <a:lnTo>
                        <a:pt x="776" y="108"/>
                      </a:lnTo>
                      <a:lnTo>
                        <a:pt x="768" y="158"/>
                      </a:lnTo>
                      <a:lnTo>
                        <a:pt x="756" y="214"/>
                      </a:lnTo>
                      <a:lnTo>
                        <a:pt x="742" y="272"/>
                      </a:lnTo>
                      <a:lnTo>
                        <a:pt x="724" y="334"/>
                      </a:lnTo>
                      <a:lnTo>
                        <a:pt x="700" y="398"/>
                      </a:lnTo>
                      <a:lnTo>
                        <a:pt x="700" y="398"/>
                      </a:lnTo>
                      <a:lnTo>
                        <a:pt x="692" y="356"/>
                      </a:lnTo>
                      <a:lnTo>
                        <a:pt x="682" y="316"/>
                      </a:lnTo>
                      <a:lnTo>
                        <a:pt x="670" y="278"/>
                      </a:lnTo>
                      <a:lnTo>
                        <a:pt x="658" y="244"/>
                      </a:lnTo>
                      <a:lnTo>
                        <a:pt x="638" y="192"/>
                      </a:lnTo>
                      <a:lnTo>
                        <a:pt x="630" y="172"/>
                      </a:lnTo>
                      <a:lnTo>
                        <a:pt x="674" y="128"/>
                      </a:lnTo>
                      <a:lnTo>
                        <a:pt x="614" y="68"/>
                      </a:lnTo>
                      <a:lnTo>
                        <a:pt x="556" y="128"/>
                      </a:lnTo>
                      <a:lnTo>
                        <a:pt x="600" y="172"/>
                      </a:lnTo>
                      <a:lnTo>
                        <a:pt x="600" y="172"/>
                      </a:lnTo>
                      <a:lnTo>
                        <a:pt x="590" y="192"/>
                      </a:lnTo>
                      <a:lnTo>
                        <a:pt x="570" y="244"/>
                      </a:lnTo>
                      <a:lnTo>
                        <a:pt x="558" y="278"/>
                      </a:lnTo>
                      <a:lnTo>
                        <a:pt x="548" y="316"/>
                      </a:lnTo>
                      <a:lnTo>
                        <a:pt x="536" y="356"/>
                      </a:lnTo>
                      <a:lnTo>
                        <a:pt x="528" y="398"/>
                      </a:lnTo>
                      <a:lnTo>
                        <a:pt x="528" y="398"/>
                      </a:lnTo>
                      <a:lnTo>
                        <a:pt x="506" y="334"/>
                      </a:lnTo>
                      <a:lnTo>
                        <a:pt x="488" y="272"/>
                      </a:lnTo>
                      <a:lnTo>
                        <a:pt x="472" y="214"/>
                      </a:lnTo>
                      <a:lnTo>
                        <a:pt x="462" y="158"/>
                      </a:lnTo>
                      <a:lnTo>
                        <a:pt x="454" y="108"/>
                      </a:lnTo>
                      <a:lnTo>
                        <a:pt x="448" y="64"/>
                      </a:lnTo>
                      <a:lnTo>
                        <a:pt x="442" y="0"/>
                      </a:lnTo>
                      <a:lnTo>
                        <a:pt x="260" y="0"/>
                      </a:lnTo>
                      <a:lnTo>
                        <a:pt x="260" y="0"/>
                      </a:lnTo>
                      <a:lnTo>
                        <a:pt x="234" y="0"/>
                      </a:lnTo>
                      <a:lnTo>
                        <a:pt x="208" y="4"/>
                      </a:lnTo>
                      <a:lnTo>
                        <a:pt x="184" y="10"/>
                      </a:lnTo>
                      <a:lnTo>
                        <a:pt x="160" y="20"/>
                      </a:lnTo>
                      <a:lnTo>
                        <a:pt x="136" y="30"/>
                      </a:lnTo>
                      <a:lnTo>
                        <a:pt x="116" y="44"/>
                      </a:lnTo>
                      <a:lnTo>
                        <a:pt x="96" y="58"/>
                      </a:lnTo>
                      <a:lnTo>
                        <a:pt x="76" y="76"/>
                      </a:lnTo>
                      <a:lnTo>
                        <a:pt x="60" y="94"/>
                      </a:lnTo>
                      <a:lnTo>
                        <a:pt x="44" y="114"/>
                      </a:lnTo>
                      <a:lnTo>
                        <a:pt x="32" y="136"/>
                      </a:lnTo>
                      <a:lnTo>
                        <a:pt x="20" y="158"/>
                      </a:lnTo>
                      <a:lnTo>
                        <a:pt x="12" y="182"/>
                      </a:lnTo>
                      <a:lnTo>
                        <a:pt x="6" y="208"/>
                      </a:lnTo>
                      <a:lnTo>
                        <a:pt x="2" y="232"/>
                      </a:lnTo>
                      <a:lnTo>
                        <a:pt x="0" y="260"/>
                      </a:lnTo>
                      <a:lnTo>
                        <a:pt x="0" y="1170"/>
                      </a:lnTo>
                      <a:lnTo>
                        <a:pt x="0" y="1170"/>
                      </a:lnTo>
                      <a:lnTo>
                        <a:pt x="2" y="1190"/>
                      </a:lnTo>
                      <a:lnTo>
                        <a:pt x="8" y="1210"/>
                      </a:lnTo>
                      <a:lnTo>
                        <a:pt x="16" y="1228"/>
                      </a:lnTo>
                      <a:lnTo>
                        <a:pt x="28" y="1242"/>
                      </a:lnTo>
                      <a:lnTo>
                        <a:pt x="44" y="1256"/>
                      </a:lnTo>
                      <a:lnTo>
                        <a:pt x="60" y="1264"/>
                      </a:lnTo>
                      <a:lnTo>
                        <a:pt x="78" y="1272"/>
                      </a:lnTo>
                      <a:lnTo>
                        <a:pt x="98" y="1274"/>
                      </a:lnTo>
                      <a:lnTo>
                        <a:pt x="98" y="1274"/>
                      </a:lnTo>
                      <a:lnTo>
                        <a:pt x="118" y="1272"/>
                      </a:lnTo>
                      <a:lnTo>
                        <a:pt x="138" y="1266"/>
                      </a:lnTo>
                      <a:lnTo>
                        <a:pt x="154" y="1258"/>
                      </a:lnTo>
                      <a:lnTo>
                        <a:pt x="170" y="1246"/>
                      </a:lnTo>
                      <a:lnTo>
                        <a:pt x="182" y="1230"/>
                      </a:lnTo>
                      <a:lnTo>
                        <a:pt x="192" y="1214"/>
                      </a:lnTo>
                      <a:lnTo>
                        <a:pt x="198" y="1194"/>
                      </a:lnTo>
                      <a:lnTo>
                        <a:pt x="200" y="1174"/>
                      </a:lnTo>
                      <a:lnTo>
                        <a:pt x="200" y="408"/>
                      </a:lnTo>
                      <a:lnTo>
                        <a:pt x="298" y="408"/>
                      </a:lnTo>
                      <a:lnTo>
                        <a:pt x="298" y="2490"/>
                      </a:lnTo>
                      <a:lnTo>
                        <a:pt x="298" y="2490"/>
                      </a:lnTo>
                      <a:lnTo>
                        <a:pt x="298" y="2502"/>
                      </a:lnTo>
                      <a:lnTo>
                        <a:pt x="300" y="2514"/>
                      </a:lnTo>
                      <a:lnTo>
                        <a:pt x="302" y="2526"/>
                      </a:lnTo>
                      <a:lnTo>
                        <a:pt x="306" y="2538"/>
                      </a:lnTo>
                      <a:lnTo>
                        <a:pt x="318" y="2560"/>
                      </a:lnTo>
                      <a:lnTo>
                        <a:pt x="334" y="2578"/>
                      </a:lnTo>
                      <a:lnTo>
                        <a:pt x="352" y="2594"/>
                      </a:lnTo>
                      <a:lnTo>
                        <a:pt x="374" y="2606"/>
                      </a:lnTo>
                      <a:lnTo>
                        <a:pt x="386" y="2610"/>
                      </a:lnTo>
                      <a:lnTo>
                        <a:pt x="398" y="2612"/>
                      </a:lnTo>
                      <a:lnTo>
                        <a:pt x="410" y="2614"/>
                      </a:lnTo>
                      <a:lnTo>
                        <a:pt x="422" y="2614"/>
                      </a:lnTo>
                      <a:lnTo>
                        <a:pt x="446" y="2614"/>
                      </a:lnTo>
                      <a:lnTo>
                        <a:pt x="446" y="2614"/>
                      </a:lnTo>
                      <a:lnTo>
                        <a:pt x="460" y="2614"/>
                      </a:lnTo>
                      <a:lnTo>
                        <a:pt x="472" y="2612"/>
                      </a:lnTo>
                      <a:lnTo>
                        <a:pt x="484" y="2610"/>
                      </a:lnTo>
                      <a:lnTo>
                        <a:pt x="496" y="2606"/>
                      </a:lnTo>
                      <a:lnTo>
                        <a:pt x="516" y="2594"/>
                      </a:lnTo>
                      <a:lnTo>
                        <a:pt x="534" y="2578"/>
                      </a:lnTo>
                      <a:lnTo>
                        <a:pt x="550" y="2560"/>
                      </a:lnTo>
                      <a:lnTo>
                        <a:pt x="562" y="2538"/>
                      </a:lnTo>
                      <a:lnTo>
                        <a:pt x="566" y="2526"/>
                      </a:lnTo>
                      <a:lnTo>
                        <a:pt x="570" y="2514"/>
                      </a:lnTo>
                      <a:lnTo>
                        <a:pt x="572" y="2502"/>
                      </a:lnTo>
                      <a:lnTo>
                        <a:pt x="572" y="2490"/>
                      </a:lnTo>
                      <a:lnTo>
                        <a:pt x="572" y="1274"/>
                      </a:lnTo>
                      <a:lnTo>
                        <a:pt x="682" y="1274"/>
                      </a:lnTo>
                      <a:lnTo>
                        <a:pt x="682" y="2490"/>
                      </a:lnTo>
                      <a:lnTo>
                        <a:pt x="682" y="2490"/>
                      </a:lnTo>
                      <a:lnTo>
                        <a:pt x="682" y="2502"/>
                      </a:lnTo>
                      <a:lnTo>
                        <a:pt x="684" y="2514"/>
                      </a:lnTo>
                      <a:lnTo>
                        <a:pt x="686" y="2526"/>
                      </a:lnTo>
                      <a:lnTo>
                        <a:pt x="690" y="2538"/>
                      </a:lnTo>
                      <a:lnTo>
                        <a:pt x="702" y="2560"/>
                      </a:lnTo>
                      <a:lnTo>
                        <a:pt x="718" y="2578"/>
                      </a:lnTo>
                      <a:lnTo>
                        <a:pt x="736" y="2594"/>
                      </a:lnTo>
                      <a:lnTo>
                        <a:pt x="758" y="2606"/>
                      </a:lnTo>
                      <a:lnTo>
                        <a:pt x="770" y="2610"/>
                      </a:lnTo>
                      <a:lnTo>
                        <a:pt x="782" y="2612"/>
                      </a:lnTo>
                      <a:lnTo>
                        <a:pt x="794" y="2614"/>
                      </a:lnTo>
                      <a:lnTo>
                        <a:pt x="806" y="2614"/>
                      </a:lnTo>
                      <a:lnTo>
                        <a:pt x="806" y="2614"/>
                      </a:lnTo>
                      <a:lnTo>
                        <a:pt x="806" y="2614"/>
                      </a:lnTo>
                      <a:lnTo>
                        <a:pt x="820" y="2614"/>
                      </a:lnTo>
                      <a:lnTo>
                        <a:pt x="832" y="2612"/>
                      </a:lnTo>
                      <a:lnTo>
                        <a:pt x="844" y="2610"/>
                      </a:lnTo>
                      <a:lnTo>
                        <a:pt x="856" y="2606"/>
                      </a:lnTo>
                      <a:lnTo>
                        <a:pt x="876" y="2594"/>
                      </a:lnTo>
                      <a:lnTo>
                        <a:pt x="896" y="2578"/>
                      </a:lnTo>
                      <a:lnTo>
                        <a:pt x="910" y="2560"/>
                      </a:lnTo>
                      <a:lnTo>
                        <a:pt x="922" y="2538"/>
                      </a:lnTo>
                      <a:lnTo>
                        <a:pt x="926" y="2526"/>
                      </a:lnTo>
                      <a:lnTo>
                        <a:pt x="930" y="2514"/>
                      </a:lnTo>
                      <a:lnTo>
                        <a:pt x="932" y="2502"/>
                      </a:lnTo>
                      <a:lnTo>
                        <a:pt x="932" y="2490"/>
                      </a:lnTo>
                      <a:lnTo>
                        <a:pt x="932" y="408"/>
                      </a:lnTo>
                      <a:lnTo>
                        <a:pt x="1030" y="408"/>
                      </a:lnTo>
                      <a:lnTo>
                        <a:pt x="1030" y="1174"/>
                      </a:lnTo>
                      <a:lnTo>
                        <a:pt x="1030" y="1174"/>
                      </a:lnTo>
                      <a:lnTo>
                        <a:pt x="1032" y="1194"/>
                      </a:lnTo>
                      <a:lnTo>
                        <a:pt x="1036" y="1212"/>
                      </a:lnTo>
                      <a:lnTo>
                        <a:pt x="1046" y="1230"/>
                      </a:lnTo>
                      <a:lnTo>
                        <a:pt x="1058" y="1244"/>
                      </a:lnTo>
                      <a:lnTo>
                        <a:pt x="1074" y="1256"/>
                      </a:lnTo>
                      <a:lnTo>
                        <a:pt x="1090" y="1266"/>
                      </a:lnTo>
                      <a:lnTo>
                        <a:pt x="1108" y="1272"/>
                      </a:lnTo>
                      <a:lnTo>
                        <a:pt x="1128" y="1274"/>
                      </a:lnTo>
                      <a:lnTo>
                        <a:pt x="1128" y="1274"/>
                      </a:lnTo>
                      <a:lnTo>
                        <a:pt x="1128" y="1274"/>
                      </a:lnTo>
                      <a:lnTo>
                        <a:pt x="1150" y="1272"/>
                      </a:lnTo>
                      <a:lnTo>
                        <a:pt x="1168" y="1266"/>
                      </a:lnTo>
                      <a:lnTo>
                        <a:pt x="1184" y="1256"/>
                      </a:lnTo>
                      <a:lnTo>
                        <a:pt x="1200" y="1244"/>
                      </a:lnTo>
                      <a:lnTo>
                        <a:pt x="1212" y="1230"/>
                      </a:lnTo>
                      <a:lnTo>
                        <a:pt x="1220" y="1212"/>
                      </a:lnTo>
                      <a:lnTo>
                        <a:pt x="1226" y="1194"/>
                      </a:lnTo>
                      <a:lnTo>
                        <a:pt x="1228" y="1174"/>
                      </a:lnTo>
                      <a:lnTo>
                        <a:pt x="1228" y="117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 baseline="-25000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+mn-ea"/>
                  </a:endParaRPr>
                </a:p>
              </p:txBody>
            </p:sp>
          </p:grpSp>
          <p:grpSp>
            <p:nvGrpSpPr>
              <p:cNvPr id="164" name="组合 163"/>
              <p:cNvGrpSpPr/>
              <p:nvPr/>
            </p:nvGrpSpPr>
            <p:grpSpPr>
              <a:xfrm>
                <a:off x="6906216" y="2801143"/>
                <a:ext cx="229059" cy="513557"/>
                <a:chOff x="-1630363" y="115888"/>
                <a:chExt cx="2190751" cy="4911725"/>
              </a:xfrm>
              <a:grpFill/>
            </p:grpSpPr>
            <p:sp>
              <p:nvSpPr>
                <p:cNvPr id="165" name="Freeform 5"/>
                <p:cNvSpPr/>
                <p:nvPr/>
              </p:nvSpPr>
              <p:spPr bwMode="auto">
                <a:xfrm>
                  <a:off x="-906463" y="115888"/>
                  <a:ext cx="742950" cy="746125"/>
                </a:xfrm>
                <a:custGeom>
                  <a:avLst/>
                  <a:gdLst>
                    <a:gd name="T0" fmla="*/ 468 w 468"/>
                    <a:gd name="T1" fmla="*/ 234 h 470"/>
                    <a:gd name="T2" fmla="*/ 464 w 468"/>
                    <a:gd name="T3" fmla="*/ 282 h 470"/>
                    <a:gd name="T4" fmla="*/ 450 w 468"/>
                    <a:gd name="T5" fmla="*/ 326 h 470"/>
                    <a:gd name="T6" fmla="*/ 428 w 468"/>
                    <a:gd name="T7" fmla="*/ 366 h 470"/>
                    <a:gd name="T8" fmla="*/ 400 w 468"/>
                    <a:gd name="T9" fmla="*/ 400 h 470"/>
                    <a:gd name="T10" fmla="*/ 366 w 468"/>
                    <a:gd name="T11" fmla="*/ 430 h 470"/>
                    <a:gd name="T12" fmla="*/ 326 w 468"/>
                    <a:gd name="T13" fmla="*/ 450 h 470"/>
                    <a:gd name="T14" fmla="*/ 282 w 468"/>
                    <a:gd name="T15" fmla="*/ 464 h 470"/>
                    <a:gd name="T16" fmla="*/ 234 w 468"/>
                    <a:gd name="T17" fmla="*/ 470 h 470"/>
                    <a:gd name="T18" fmla="*/ 210 w 468"/>
                    <a:gd name="T19" fmla="*/ 468 h 470"/>
                    <a:gd name="T20" fmla="*/ 164 w 468"/>
                    <a:gd name="T21" fmla="*/ 458 h 470"/>
                    <a:gd name="T22" fmla="*/ 122 w 468"/>
                    <a:gd name="T23" fmla="*/ 440 h 470"/>
                    <a:gd name="T24" fmla="*/ 84 w 468"/>
                    <a:gd name="T25" fmla="*/ 416 h 470"/>
                    <a:gd name="T26" fmla="*/ 54 w 468"/>
                    <a:gd name="T27" fmla="*/ 384 h 470"/>
                    <a:gd name="T28" fmla="*/ 28 w 468"/>
                    <a:gd name="T29" fmla="*/ 346 h 470"/>
                    <a:gd name="T30" fmla="*/ 10 w 468"/>
                    <a:gd name="T31" fmla="*/ 304 h 470"/>
                    <a:gd name="T32" fmla="*/ 0 w 468"/>
                    <a:gd name="T33" fmla="*/ 258 h 470"/>
                    <a:gd name="T34" fmla="*/ 0 w 468"/>
                    <a:gd name="T35" fmla="*/ 234 h 470"/>
                    <a:gd name="T36" fmla="*/ 4 w 468"/>
                    <a:gd name="T37" fmla="*/ 188 h 470"/>
                    <a:gd name="T38" fmla="*/ 18 w 468"/>
                    <a:gd name="T39" fmla="*/ 144 h 470"/>
                    <a:gd name="T40" fmla="*/ 40 w 468"/>
                    <a:gd name="T41" fmla="*/ 104 h 470"/>
                    <a:gd name="T42" fmla="*/ 68 w 468"/>
                    <a:gd name="T43" fmla="*/ 68 h 470"/>
                    <a:gd name="T44" fmla="*/ 104 w 468"/>
                    <a:gd name="T45" fmla="*/ 40 h 470"/>
                    <a:gd name="T46" fmla="*/ 142 w 468"/>
                    <a:gd name="T47" fmla="*/ 18 h 470"/>
                    <a:gd name="T48" fmla="*/ 186 w 468"/>
                    <a:gd name="T49" fmla="*/ 4 h 470"/>
                    <a:gd name="T50" fmla="*/ 234 w 468"/>
                    <a:gd name="T51" fmla="*/ 0 h 470"/>
                    <a:gd name="T52" fmla="*/ 258 w 468"/>
                    <a:gd name="T53" fmla="*/ 2 h 470"/>
                    <a:gd name="T54" fmla="*/ 304 w 468"/>
                    <a:gd name="T55" fmla="*/ 10 h 470"/>
                    <a:gd name="T56" fmla="*/ 346 w 468"/>
                    <a:gd name="T57" fmla="*/ 28 h 470"/>
                    <a:gd name="T58" fmla="*/ 384 w 468"/>
                    <a:gd name="T59" fmla="*/ 54 h 470"/>
                    <a:gd name="T60" fmla="*/ 416 w 468"/>
                    <a:gd name="T61" fmla="*/ 86 h 470"/>
                    <a:gd name="T62" fmla="*/ 440 w 468"/>
                    <a:gd name="T63" fmla="*/ 122 h 470"/>
                    <a:gd name="T64" fmla="*/ 458 w 468"/>
                    <a:gd name="T65" fmla="*/ 164 h 470"/>
                    <a:gd name="T66" fmla="*/ 468 w 468"/>
                    <a:gd name="T67" fmla="*/ 210 h 470"/>
                    <a:gd name="T68" fmla="*/ 468 w 468"/>
                    <a:gd name="T69" fmla="*/ 234 h 4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68" h="470">
                      <a:moveTo>
                        <a:pt x="468" y="234"/>
                      </a:moveTo>
                      <a:lnTo>
                        <a:pt x="468" y="234"/>
                      </a:lnTo>
                      <a:lnTo>
                        <a:pt x="468" y="258"/>
                      </a:lnTo>
                      <a:lnTo>
                        <a:pt x="464" y="282"/>
                      </a:lnTo>
                      <a:lnTo>
                        <a:pt x="458" y="304"/>
                      </a:lnTo>
                      <a:lnTo>
                        <a:pt x="450" y="326"/>
                      </a:lnTo>
                      <a:lnTo>
                        <a:pt x="440" y="346"/>
                      </a:lnTo>
                      <a:lnTo>
                        <a:pt x="428" y="366"/>
                      </a:lnTo>
                      <a:lnTo>
                        <a:pt x="416" y="384"/>
                      </a:lnTo>
                      <a:lnTo>
                        <a:pt x="400" y="400"/>
                      </a:lnTo>
                      <a:lnTo>
                        <a:pt x="384" y="416"/>
                      </a:lnTo>
                      <a:lnTo>
                        <a:pt x="366" y="430"/>
                      </a:lnTo>
                      <a:lnTo>
                        <a:pt x="346" y="440"/>
                      </a:lnTo>
                      <a:lnTo>
                        <a:pt x="326" y="450"/>
                      </a:lnTo>
                      <a:lnTo>
                        <a:pt x="304" y="458"/>
                      </a:lnTo>
                      <a:lnTo>
                        <a:pt x="282" y="464"/>
                      </a:lnTo>
                      <a:lnTo>
                        <a:pt x="258" y="468"/>
                      </a:lnTo>
                      <a:lnTo>
                        <a:pt x="234" y="470"/>
                      </a:lnTo>
                      <a:lnTo>
                        <a:pt x="234" y="470"/>
                      </a:lnTo>
                      <a:lnTo>
                        <a:pt x="210" y="468"/>
                      </a:lnTo>
                      <a:lnTo>
                        <a:pt x="186" y="464"/>
                      </a:lnTo>
                      <a:lnTo>
                        <a:pt x="164" y="458"/>
                      </a:lnTo>
                      <a:lnTo>
                        <a:pt x="142" y="450"/>
                      </a:lnTo>
                      <a:lnTo>
                        <a:pt x="122" y="440"/>
                      </a:lnTo>
                      <a:lnTo>
                        <a:pt x="104" y="430"/>
                      </a:lnTo>
                      <a:lnTo>
                        <a:pt x="84" y="416"/>
                      </a:lnTo>
                      <a:lnTo>
                        <a:pt x="68" y="400"/>
                      </a:lnTo>
                      <a:lnTo>
                        <a:pt x="54" y="384"/>
                      </a:lnTo>
                      <a:lnTo>
                        <a:pt x="40" y="366"/>
                      </a:lnTo>
                      <a:lnTo>
                        <a:pt x="28" y="346"/>
                      </a:lnTo>
                      <a:lnTo>
                        <a:pt x="18" y="326"/>
                      </a:lnTo>
                      <a:lnTo>
                        <a:pt x="10" y="304"/>
                      </a:lnTo>
                      <a:lnTo>
                        <a:pt x="4" y="282"/>
                      </a:lnTo>
                      <a:lnTo>
                        <a:pt x="0" y="258"/>
                      </a:lnTo>
                      <a:lnTo>
                        <a:pt x="0" y="234"/>
                      </a:lnTo>
                      <a:lnTo>
                        <a:pt x="0" y="234"/>
                      </a:lnTo>
                      <a:lnTo>
                        <a:pt x="0" y="210"/>
                      </a:lnTo>
                      <a:lnTo>
                        <a:pt x="4" y="188"/>
                      </a:lnTo>
                      <a:lnTo>
                        <a:pt x="10" y="164"/>
                      </a:lnTo>
                      <a:lnTo>
                        <a:pt x="18" y="144"/>
                      </a:lnTo>
                      <a:lnTo>
                        <a:pt x="28" y="122"/>
                      </a:lnTo>
                      <a:lnTo>
                        <a:pt x="40" y="104"/>
                      </a:lnTo>
                      <a:lnTo>
                        <a:pt x="54" y="86"/>
                      </a:lnTo>
                      <a:lnTo>
                        <a:pt x="68" y="68"/>
                      </a:lnTo>
                      <a:lnTo>
                        <a:pt x="84" y="54"/>
                      </a:lnTo>
                      <a:lnTo>
                        <a:pt x="104" y="40"/>
                      </a:lnTo>
                      <a:lnTo>
                        <a:pt x="122" y="28"/>
                      </a:lnTo>
                      <a:lnTo>
                        <a:pt x="142" y="18"/>
                      </a:lnTo>
                      <a:lnTo>
                        <a:pt x="164" y="10"/>
                      </a:lnTo>
                      <a:lnTo>
                        <a:pt x="186" y="4"/>
                      </a:lnTo>
                      <a:lnTo>
                        <a:pt x="210" y="2"/>
                      </a:lnTo>
                      <a:lnTo>
                        <a:pt x="234" y="0"/>
                      </a:lnTo>
                      <a:lnTo>
                        <a:pt x="234" y="0"/>
                      </a:lnTo>
                      <a:lnTo>
                        <a:pt x="258" y="2"/>
                      </a:lnTo>
                      <a:lnTo>
                        <a:pt x="282" y="4"/>
                      </a:lnTo>
                      <a:lnTo>
                        <a:pt x="304" y="10"/>
                      </a:lnTo>
                      <a:lnTo>
                        <a:pt x="326" y="18"/>
                      </a:lnTo>
                      <a:lnTo>
                        <a:pt x="346" y="28"/>
                      </a:lnTo>
                      <a:lnTo>
                        <a:pt x="366" y="40"/>
                      </a:lnTo>
                      <a:lnTo>
                        <a:pt x="384" y="54"/>
                      </a:lnTo>
                      <a:lnTo>
                        <a:pt x="400" y="68"/>
                      </a:lnTo>
                      <a:lnTo>
                        <a:pt x="416" y="86"/>
                      </a:lnTo>
                      <a:lnTo>
                        <a:pt x="428" y="104"/>
                      </a:lnTo>
                      <a:lnTo>
                        <a:pt x="440" y="122"/>
                      </a:lnTo>
                      <a:lnTo>
                        <a:pt x="450" y="144"/>
                      </a:lnTo>
                      <a:lnTo>
                        <a:pt x="458" y="164"/>
                      </a:lnTo>
                      <a:lnTo>
                        <a:pt x="464" y="188"/>
                      </a:lnTo>
                      <a:lnTo>
                        <a:pt x="468" y="210"/>
                      </a:lnTo>
                      <a:lnTo>
                        <a:pt x="468" y="234"/>
                      </a:lnTo>
                      <a:lnTo>
                        <a:pt x="468" y="234"/>
                      </a:lnTo>
                      <a:close/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latin typeface="+mn-ea"/>
                  </a:endParaRPr>
                </a:p>
              </p:txBody>
            </p:sp>
            <p:sp>
              <p:nvSpPr>
                <p:cNvPr id="166" name="Freeform 6"/>
                <p:cNvSpPr/>
                <p:nvPr/>
              </p:nvSpPr>
              <p:spPr bwMode="auto">
                <a:xfrm>
                  <a:off x="-1630363" y="985838"/>
                  <a:ext cx="2190751" cy="4041775"/>
                </a:xfrm>
                <a:custGeom>
                  <a:avLst/>
                  <a:gdLst>
                    <a:gd name="T0" fmla="*/ 1188 w 1380"/>
                    <a:gd name="T1" fmla="*/ 982 h 2546"/>
                    <a:gd name="T2" fmla="*/ 1202 w 1380"/>
                    <a:gd name="T3" fmla="*/ 1012 h 2546"/>
                    <a:gd name="T4" fmla="*/ 1236 w 1380"/>
                    <a:gd name="T5" fmla="*/ 1044 h 2546"/>
                    <a:gd name="T6" fmla="*/ 1282 w 1380"/>
                    <a:gd name="T7" fmla="*/ 1056 h 2546"/>
                    <a:gd name="T8" fmla="*/ 1294 w 1380"/>
                    <a:gd name="T9" fmla="*/ 1054 h 2546"/>
                    <a:gd name="T10" fmla="*/ 1326 w 1380"/>
                    <a:gd name="T11" fmla="*/ 1044 h 2546"/>
                    <a:gd name="T12" fmla="*/ 1360 w 1380"/>
                    <a:gd name="T13" fmla="*/ 1018 h 2546"/>
                    <a:gd name="T14" fmla="*/ 1378 w 1380"/>
                    <a:gd name="T15" fmla="*/ 978 h 2546"/>
                    <a:gd name="T16" fmla="*/ 1378 w 1380"/>
                    <a:gd name="T17" fmla="*/ 944 h 2546"/>
                    <a:gd name="T18" fmla="*/ 1200 w 1380"/>
                    <a:gd name="T19" fmla="*/ 264 h 2546"/>
                    <a:gd name="T20" fmla="*/ 1166 w 1380"/>
                    <a:gd name="T21" fmla="*/ 182 h 2546"/>
                    <a:gd name="T22" fmla="*/ 1114 w 1380"/>
                    <a:gd name="T23" fmla="*/ 112 h 2546"/>
                    <a:gd name="T24" fmla="*/ 1048 w 1380"/>
                    <a:gd name="T25" fmla="*/ 58 h 2546"/>
                    <a:gd name="T26" fmla="*/ 972 w 1380"/>
                    <a:gd name="T27" fmla="*/ 20 h 2546"/>
                    <a:gd name="T28" fmla="*/ 886 w 1380"/>
                    <a:gd name="T29" fmla="*/ 2 h 2546"/>
                    <a:gd name="T30" fmla="*/ 526 w 1380"/>
                    <a:gd name="T31" fmla="*/ 0 h 2546"/>
                    <a:gd name="T32" fmla="*/ 438 w 1380"/>
                    <a:gd name="T33" fmla="*/ 12 h 2546"/>
                    <a:gd name="T34" fmla="*/ 356 w 1380"/>
                    <a:gd name="T35" fmla="*/ 42 h 2546"/>
                    <a:gd name="T36" fmla="*/ 286 w 1380"/>
                    <a:gd name="T37" fmla="*/ 92 h 2546"/>
                    <a:gd name="T38" fmla="*/ 230 w 1380"/>
                    <a:gd name="T39" fmla="*/ 158 h 2546"/>
                    <a:gd name="T40" fmla="*/ 190 w 1380"/>
                    <a:gd name="T41" fmla="*/ 236 h 2546"/>
                    <a:gd name="T42" fmla="*/ 4 w 1380"/>
                    <a:gd name="T43" fmla="*/ 932 h 2546"/>
                    <a:gd name="T44" fmla="*/ 2 w 1380"/>
                    <a:gd name="T45" fmla="*/ 968 h 2546"/>
                    <a:gd name="T46" fmla="*/ 10 w 1380"/>
                    <a:gd name="T47" fmla="*/ 998 h 2546"/>
                    <a:gd name="T48" fmla="*/ 44 w 1380"/>
                    <a:gd name="T49" fmla="*/ 1040 h 2546"/>
                    <a:gd name="T50" fmla="*/ 76 w 1380"/>
                    <a:gd name="T51" fmla="*/ 1052 h 2546"/>
                    <a:gd name="T52" fmla="*/ 98 w 1380"/>
                    <a:gd name="T53" fmla="*/ 1056 h 2546"/>
                    <a:gd name="T54" fmla="*/ 130 w 1380"/>
                    <a:gd name="T55" fmla="*/ 1050 h 2546"/>
                    <a:gd name="T56" fmla="*/ 168 w 1380"/>
                    <a:gd name="T57" fmla="*/ 1024 h 2546"/>
                    <a:gd name="T58" fmla="*/ 192 w 1380"/>
                    <a:gd name="T59" fmla="*/ 982 h 2546"/>
                    <a:gd name="T60" fmla="*/ 106 w 1380"/>
                    <a:gd name="T61" fmla="*/ 1486 h 2546"/>
                    <a:gd name="T62" fmla="*/ 386 w 1380"/>
                    <a:gd name="T63" fmla="*/ 2406 h 2546"/>
                    <a:gd name="T64" fmla="*/ 392 w 1380"/>
                    <a:gd name="T65" fmla="*/ 2446 h 2546"/>
                    <a:gd name="T66" fmla="*/ 410 w 1380"/>
                    <a:gd name="T67" fmla="*/ 2484 h 2546"/>
                    <a:gd name="T68" fmla="*/ 438 w 1380"/>
                    <a:gd name="T69" fmla="*/ 2514 h 2546"/>
                    <a:gd name="T70" fmla="*/ 472 w 1380"/>
                    <a:gd name="T71" fmla="*/ 2534 h 2546"/>
                    <a:gd name="T72" fmla="*/ 512 w 1380"/>
                    <a:gd name="T73" fmla="*/ 2546 h 2546"/>
                    <a:gd name="T74" fmla="*/ 528 w 1380"/>
                    <a:gd name="T75" fmla="*/ 2546 h 2546"/>
                    <a:gd name="T76" fmla="*/ 568 w 1380"/>
                    <a:gd name="T77" fmla="*/ 2540 h 2546"/>
                    <a:gd name="T78" fmla="*/ 606 w 1380"/>
                    <a:gd name="T79" fmla="*/ 2522 h 2546"/>
                    <a:gd name="T80" fmla="*/ 636 w 1380"/>
                    <a:gd name="T81" fmla="*/ 2494 h 2546"/>
                    <a:gd name="T82" fmla="*/ 656 w 1380"/>
                    <a:gd name="T83" fmla="*/ 2460 h 2546"/>
                    <a:gd name="T84" fmla="*/ 668 w 1380"/>
                    <a:gd name="T85" fmla="*/ 2420 h 2546"/>
                    <a:gd name="T86" fmla="*/ 712 w 1380"/>
                    <a:gd name="T87" fmla="*/ 1486 h 2546"/>
                    <a:gd name="T88" fmla="*/ 714 w 1380"/>
                    <a:gd name="T89" fmla="*/ 2420 h 2546"/>
                    <a:gd name="T90" fmla="*/ 724 w 1380"/>
                    <a:gd name="T91" fmla="*/ 2460 h 2546"/>
                    <a:gd name="T92" fmla="*/ 744 w 1380"/>
                    <a:gd name="T93" fmla="*/ 2494 h 2546"/>
                    <a:gd name="T94" fmla="*/ 774 w 1380"/>
                    <a:gd name="T95" fmla="*/ 2522 h 2546"/>
                    <a:gd name="T96" fmla="*/ 812 w 1380"/>
                    <a:gd name="T97" fmla="*/ 2540 h 2546"/>
                    <a:gd name="T98" fmla="*/ 854 w 1380"/>
                    <a:gd name="T99" fmla="*/ 2546 h 2546"/>
                    <a:gd name="T100" fmla="*/ 868 w 1380"/>
                    <a:gd name="T101" fmla="*/ 2546 h 2546"/>
                    <a:gd name="T102" fmla="*/ 908 w 1380"/>
                    <a:gd name="T103" fmla="*/ 2534 h 2546"/>
                    <a:gd name="T104" fmla="*/ 944 w 1380"/>
                    <a:gd name="T105" fmla="*/ 2514 h 2546"/>
                    <a:gd name="T106" fmla="*/ 970 w 1380"/>
                    <a:gd name="T107" fmla="*/ 2484 h 2546"/>
                    <a:gd name="T108" fmla="*/ 988 w 1380"/>
                    <a:gd name="T109" fmla="*/ 2446 h 2546"/>
                    <a:gd name="T110" fmla="*/ 994 w 1380"/>
                    <a:gd name="T111" fmla="*/ 2406 h 2546"/>
                    <a:gd name="T112" fmla="*/ 964 w 1380"/>
                    <a:gd name="T113" fmla="*/ 322 h 25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80" h="2546">
                      <a:moveTo>
                        <a:pt x="964" y="322"/>
                      </a:moveTo>
                      <a:lnTo>
                        <a:pt x="1012" y="322"/>
                      </a:lnTo>
                      <a:lnTo>
                        <a:pt x="1188" y="982"/>
                      </a:lnTo>
                      <a:lnTo>
                        <a:pt x="1188" y="982"/>
                      </a:lnTo>
                      <a:lnTo>
                        <a:pt x="1194" y="998"/>
                      </a:lnTo>
                      <a:lnTo>
                        <a:pt x="1202" y="1012"/>
                      </a:lnTo>
                      <a:lnTo>
                        <a:pt x="1212" y="1024"/>
                      </a:lnTo>
                      <a:lnTo>
                        <a:pt x="1224" y="1034"/>
                      </a:lnTo>
                      <a:lnTo>
                        <a:pt x="1236" y="1044"/>
                      </a:lnTo>
                      <a:lnTo>
                        <a:pt x="1250" y="1050"/>
                      </a:lnTo>
                      <a:lnTo>
                        <a:pt x="1266" y="1054"/>
                      </a:lnTo>
                      <a:lnTo>
                        <a:pt x="1282" y="1056"/>
                      </a:lnTo>
                      <a:lnTo>
                        <a:pt x="1282" y="1056"/>
                      </a:lnTo>
                      <a:lnTo>
                        <a:pt x="1282" y="1056"/>
                      </a:lnTo>
                      <a:lnTo>
                        <a:pt x="1294" y="1054"/>
                      </a:lnTo>
                      <a:lnTo>
                        <a:pt x="1306" y="1052"/>
                      </a:lnTo>
                      <a:lnTo>
                        <a:pt x="1316" y="1050"/>
                      </a:lnTo>
                      <a:lnTo>
                        <a:pt x="1326" y="1044"/>
                      </a:lnTo>
                      <a:lnTo>
                        <a:pt x="1336" y="1040"/>
                      </a:lnTo>
                      <a:lnTo>
                        <a:pt x="1344" y="1032"/>
                      </a:lnTo>
                      <a:lnTo>
                        <a:pt x="1360" y="1018"/>
                      </a:lnTo>
                      <a:lnTo>
                        <a:pt x="1370" y="998"/>
                      </a:lnTo>
                      <a:lnTo>
                        <a:pt x="1374" y="988"/>
                      </a:lnTo>
                      <a:lnTo>
                        <a:pt x="1378" y="978"/>
                      </a:lnTo>
                      <a:lnTo>
                        <a:pt x="1380" y="968"/>
                      </a:lnTo>
                      <a:lnTo>
                        <a:pt x="1380" y="956"/>
                      </a:lnTo>
                      <a:lnTo>
                        <a:pt x="1378" y="944"/>
                      </a:lnTo>
                      <a:lnTo>
                        <a:pt x="1376" y="932"/>
                      </a:lnTo>
                      <a:lnTo>
                        <a:pt x="1200" y="264"/>
                      </a:lnTo>
                      <a:lnTo>
                        <a:pt x="1200" y="264"/>
                      </a:lnTo>
                      <a:lnTo>
                        <a:pt x="1190" y="236"/>
                      </a:lnTo>
                      <a:lnTo>
                        <a:pt x="1178" y="208"/>
                      </a:lnTo>
                      <a:lnTo>
                        <a:pt x="1166" y="182"/>
                      </a:lnTo>
                      <a:lnTo>
                        <a:pt x="1150" y="158"/>
                      </a:lnTo>
                      <a:lnTo>
                        <a:pt x="1134" y="134"/>
                      </a:lnTo>
                      <a:lnTo>
                        <a:pt x="1114" y="112"/>
                      </a:lnTo>
                      <a:lnTo>
                        <a:pt x="1094" y="92"/>
                      </a:lnTo>
                      <a:lnTo>
                        <a:pt x="1072" y="74"/>
                      </a:lnTo>
                      <a:lnTo>
                        <a:pt x="1048" y="58"/>
                      </a:lnTo>
                      <a:lnTo>
                        <a:pt x="1024" y="42"/>
                      </a:lnTo>
                      <a:lnTo>
                        <a:pt x="998" y="30"/>
                      </a:lnTo>
                      <a:lnTo>
                        <a:pt x="972" y="20"/>
                      </a:lnTo>
                      <a:lnTo>
                        <a:pt x="944" y="12"/>
                      </a:lnTo>
                      <a:lnTo>
                        <a:pt x="914" y="6"/>
                      </a:lnTo>
                      <a:lnTo>
                        <a:pt x="886" y="2"/>
                      </a:lnTo>
                      <a:lnTo>
                        <a:pt x="856" y="0"/>
                      </a:lnTo>
                      <a:lnTo>
                        <a:pt x="526" y="0"/>
                      </a:lnTo>
                      <a:lnTo>
                        <a:pt x="526" y="0"/>
                      </a:lnTo>
                      <a:lnTo>
                        <a:pt x="496" y="2"/>
                      </a:lnTo>
                      <a:lnTo>
                        <a:pt x="466" y="6"/>
                      </a:lnTo>
                      <a:lnTo>
                        <a:pt x="438" y="12"/>
                      </a:lnTo>
                      <a:lnTo>
                        <a:pt x="410" y="20"/>
                      </a:lnTo>
                      <a:lnTo>
                        <a:pt x="382" y="30"/>
                      </a:lnTo>
                      <a:lnTo>
                        <a:pt x="356" y="42"/>
                      </a:lnTo>
                      <a:lnTo>
                        <a:pt x="332" y="58"/>
                      </a:lnTo>
                      <a:lnTo>
                        <a:pt x="308" y="74"/>
                      </a:lnTo>
                      <a:lnTo>
                        <a:pt x="286" y="92"/>
                      </a:lnTo>
                      <a:lnTo>
                        <a:pt x="266" y="112"/>
                      </a:lnTo>
                      <a:lnTo>
                        <a:pt x="246" y="134"/>
                      </a:lnTo>
                      <a:lnTo>
                        <a:pt x="230" y="158"/>
                      </a:lnTo>
                      <a:lnTo>
                        <a:pt x="214" y="182"/>
                      </a:lnTo>
                      <a:lnTo>
                        <a:pt x="202" y="208"/>
                      </a:lnTo>
                      <a:lnTo>
                        <a:pt x="190" y="236"/>
                      </a:lnTo>
                      <a:lnTo>
                        <a:pt x="182" y="264"/>
                      </a:lnTo>
                      <a:lnTo>
                        <a:pt x="4" y="932"/>
                      </a:lnTo>
                      <a:lnTo>
                        <a:pt x="4" y="932"/>
                      </a:lnTo>
                      <a:lnTo>
                        <a:pt x="2" y="944"/>
                      </a:lnTo>
                      <a:lnTo>
                        <a:pt x="0" y="956"/>
                      </a:lnTo>
                      <a:lnTo>
                        <a:pt x="2" y="968"/>
                      </a:lnTo>
                      <a:lnTo>
                        <a:pt x="2" y="978"/>
                      </a:lnTo>
                      <a:lnTo>
                        <a:pt x="6" y="988"/>
                      </a:lnTo>
                      <a:lnTo>
                        <a:pt x="10" y="998"/>
                      </a:lnTo>
                      <a:lnTo>
                        <a:pt x="20" y="1018"/>
                      </a:lnTo>
                      <a:lnTo>
                        <a:pt x="36" y="1032"/>
                      </a:lnTo>
                      <a:lnTo>
                        <a:pt x="44" y="1040"/>
                      </a:lnTo>
                      <a:lnTo>
                        <a:pt x="54" y="1044"/>
                      </a:lnTo>
                      <a:lnTo>
                        <a:pt x="64" y="1050"/>
                      </a:lnTo>
                      <a:lnTo>
                        <a:pt x="76" y="1052"/>
                      </a:lnTo>
                      <a:lnTo>
                        <a:pt x="86" y="1054"/>
                      </a:lnTo>
                      <a:lnTo>
                        <a:pt x="98" y="1056"/>
                      </a:lnTo>
                      <a:lnTo>
                        <a:pt x="98" y="1056"/>
                      </a:lnTo>
                      <a:lnTo>
                        <a:pt x="98" y="1056"/>
                      </a:lnTo>
                      <a:lnTo>
                        <a:pt x="114" y="1054"/>
                      </a:lnTo>
                      <a:lnTo>
                        <a:pt x="130" y="1050"/>
                      </a:lnTo>
                      <a:lnTo>
                        <a:pt x="144" y="1044"/>
                      </a:lnTo>
                      <a:lnTo>
                        <a:pt x="158" y="1034"/>
                      </a:lnTo>
                      <a:lnTo>
                        <a:pt x="168" y="1024"/>
                      </a:lnTo>
                      <a:lnTo>
                        <a:pt x="178" y="1012"/>
                      </a:lnTo>
                      <a:lnTo>
                        <a:pt x="186" y="998"/>
                      </a:lnTo>
                      <a:lnTo>
                        <a:pt x="192" y="982"/>
                      </a:lnTo>
                      <a:lnTo>
                        <a:pt x="368" y="322"/>
                      </a:lnTo>
                      <a:lnTo>
                        <a:pt x="416" y="322"/>
                      </a:lnTo>
                      <a:lnTo>
                        <a:pt x="106" y="1486"/>
                      </a:lnTo>
                      <a:lnTo>
                        <a:pt x="386" y="1486"/>
                      </a:lnTo>
                      <a:lnTo>
                        <a:pt x="386" y="2406"/>
                      </a:lnTo>
                      <a:lnTo>
                        <a:pt x="386" y="2406"/>
                      </a:lnTo>
                      <a:lnTo>
                        <a:pt x="386" y="2420"/>
                      </a:lnTo>
                      <a:lnTo>
                        <a:pt x="388" y="2434"/>
                      </a:lnTo>
                      <a:lnTo>
                        <a:pt x="392" y="2446"/>
                      </a:lnTo>
                      <a:lnTo>
                        <a:pt x="398" y="2460"/>
                      </a:lnTo>
                      <a:lnTo>
                        <a:pt x="404" y="2472"/>
                      </a:lnTo>
                      <a:lnTo>
                        <a:pt x="410" y="2484"/>
                      </a:lnTo>
                      <a:lnTo>
                        <a:pt x="418" y="2494"/>
                      </a:lnTo>
                      <a:lnTo>
                        <a:pt x="428" y="2504"/>
                      </a:lnTo>
                      <a:lnTo>
                        <a:pt x="438" y="2514"/>
                      </a:lnTo>
                      <a:lnTo>
                        <a:pt x="448" y="2522"/>
                      </a:lnTo>
                      <a:lnTo>
                        <a:pt x="460" y="2528"/>
                      </a:lnTo>
                      <a:lnTo>
                        <a:pt x="472" y="2534"/>
                      </a:lnTo>
                      <a:lnTo>
                        <a:pt x="486" y="2540"/>
                      </a:lnTo>
                      <a:lnTo>
                        <a:pt x="498" y="2544"/>
                      </a:lnTo>
                      <a:lnTo>
                        <a:pt x="512" y="2546"/>
                      </a:lnTo>
                      <a:lnTo>
                        <a:pt x="528" y="2546"/>
                      </a:lnTo>
                      <a:lnTo>
                        <a:pt x="528" y="2546"/>
                      </a:lnTo>
                      <a:lnTo>
                        <a:pt x="528" y="2546"/>
                      </a:lnTo>
                      <a:lnTo>
                        <a:pt x="542" y="2546"/>
                      </a:lnTo>
                      <a:lnTo>
                        <a:pt x="556" y="2544"/>
                      </a:lnTo>
                      <a:lnTo>
                        <a:pt x="568" y="2540"/>
                      </a:lnTo>
                      <a:lnTo>
                        <a:pt x="582" y="2534"/>
                      </a:lnTo>
                      <a:lnTo>
                        <a:pt x="594" y="2528"/>
                      </a:lnTo>
                      <a:lnTo>
                        <a:pt x="606" y="2522"/>
                      </a:lnTo>
                      <a:lnTo>
                        <a:pt x="616" y="2514"/>
                      </a:lnTo>
                      <a:lnTo>
                        <a:pt x="626" y="2504"/>
                      </a:lnTo>
                      <a:lnTo>
                        <a:pt x="636" y="2494"/>
                      </a:lnTo>
                      <a:lnTo>
                        <a:pt x="644" y="2484"/>
                      </a:lnTo>
                      <a:lnTo>
                        <a:pt x="650" y="2472"/>
                      </a:lnTo>
                      <a:lnTo>
                        <a:pt x="656" y="2460"/>
                      </a:lnTo>
                      <a:lnTo>
                        <a:pt x="662" y="2446"/>
                      </a:lnTo>
                      <a:lnTo>
                        <a:pt x="666" y="2434"/>
                      </a:lnTo>
                      <a:lnTo>
                        <a:pt x="668" y="2420"/>
                      </a:lnTo>
                      <a:lnTo>
                        <a:pt x="668" y="2406"/>
                      </a:lnTo>
                      <a:lnTo>
                        <a:pt x="668" y="1486"/>
                      </a:lnTo>
                      <a:lnTo>
                        <a:pt x="712" y="1486"/>
                      </a:lnTo>
                      <a:lnTo>
                        <a:pt x="712" y="2406"/>
                      </a:lnTo>
                      <a:lnTo>
                        <a:pt x="712" y="2406"/>
                      </a:lnTo>
                      <a:lnTo>
                        <a:pt x="714" y="2420"/>
                      </a:lnTo>
                      <a:lnTo>
                        <a:pt x="716" y="2434"/>
                      </a:lnTo>
                      <a:lnTo>
                        <a:pt x="718" y="2446"/>
                      </a:lnTo>
                      <a:lnTo>
                        <a:pt x="724" y="2460"/>
                      </a:lnTo>
                      <a:lnTo>
                        <a:pt x="730" y="2472"/>
                      </a:lnTo>
                      <a:lnTo>
                        <a:pt x="736" y="2484"/>
                      </a:lnTo>
                      <a:lnTo>
                        <a:pt x="744" y="2494"/>
                      </a:lnTo>
                      <a:lnTo>
                        <a:pt x="754" y="2504"/>
                      </a:lnTo>
                      <a:lnTo>
                        <a:pt x="764" y="2514"/>
                      </a:lnTo>
                      <a:lnTo>
                        <a:pt x="774" y="2522"/>
                      </a:lnTo>
                      <a:lnTo>
                        <a:pt x="786" y="2528"/>
                      </a:lnTo>
                      <a:lnTo>
                        <a:pt x="798" y="2534"/>
                      </a:lnTo>
                      <a:lnTo>
                        <a:pt x="812" y="2540"/>
                      </a:lnTo>
                      <a:lnTo>
                        <a:pt x="824" y="2544"/>
                      </a:lnTo>
                      <a:lnTo>
                        <a:pt x="838" y="2546"/>
                      </a:lnTo>
                      <a:lnTo>
                        <a:pt x="854" y="2546"/>
                      </a:lnTo>
                      <a:lnTo>
                        <a:pt x="854" y="2546"/>
                      </a:lnTo>
                      <a:lnTo>
                        <a:pt x="854" y="2546"/>
                      </a:lnTo>
                      <a:lnTo>
                        <a:pt x="868" y="2546"/>
                      </a:lnTo>
                      <a:lnTo>
                        <a:pt x="882" y="2544"/>
                      </a:lnTo>
                      <a:lnTo>
                        <a:pt x="896" y="2540"/>
                      </a:lnTo>
                      <a:lnTo>
                        <a:pt x="908" y="2534"/>
                      </a:lnTo>
                      <a:lnTo>
                        <a:pt x="920" y="2528"/>
                      </a:lnTo>
                      <a:lnTo>
                        <a:pt x="932" y="2522"/>
                      </a:lnTo>
                      <a:lnTo>
                        <a:pt x="944" y="2514"/>
                      </a:lnTo>
                      <a:lnTo>
                        <a:pt x="954" y="2504"/>
                      </a:lnTo>
                      <a:lnTo>
                        <a:pt x="962" y="2494"/>
                      </a:lnTo>
                      <a:lnTo>
                        <a:pt x="970" y="2484"/>
                      </a:lnTo>
                      <a:lnTo>
                        <a:pt x="978" y="2472"/>
                      </a:lnTo>
                      <a:lnTo>
                        <a:pt x="984" y="2460"/>
                      </a:lnTo>
                      <a:lnTo>
                        <a:pt x="988" y="2446"/>
                      </a:lnTo>
                      <a:lnTo>
                        <a:pt x="992" y="2434"/>
                      </a:lnTo>
                      <a:lnTo>
                        <a:pt x="994" y="2420"/>
                      </a:lnTo>
                      <a:lnTo>
                        <a:pt x="994" y="2406"/>
                      </a:lnTo>
                      <a:lnTo>
                        <a:pt x="994" y="1486"/>
                      </a:lnTo>
                      <a:lnTo>
                        <a:pt x="1274" y="1486"/>
                      </a:lnTo>
                      <a:lnTo>
                        <a:pt x="964" y="322"/>
                      </a:lnTo>
                      <a:close/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latin typeface="+mn-ea"/>
                  </a:endParaRPr>
                </a:p>
              </p:txBody>
            </p:sp>
          </p:grpSp>
        </p:grpSp>
      </p:grpSp>
      <p:grpSp>
        <p:nvGrpSpPr>
          <p:cNvPr id="175" name="组合 174"/>
          <p:cNvGrpSpPr/>
          <p:nvPr/>
        </p:nvGrpSpPr>
        <p:grpSpPr>
          <a:xfrm>
            <a:off x="3007480" y="2642661"/>
            <a:ext cx="6179401" cy="1675343"/>
            <a:chOff x="2255306" y="2058193"/>
            <a:chExt cx="4635154" cy="1256507"/>
          </a:xfrm>
          <a:solidFill>
            <a:schemeClr val="accent4"/>
          </a:solidFill>
        </p:grpSpPr>
        <p:grpSp>
          <p:nvGrpSpPr>
            <p:cNvPr id="176" name="组合 175"/>
            <p:cNvGrpSpPr/>
            <p:nvPr/>
          </p:nvGrpSpPr>
          <p:grpSpPr>
            <a:xfrm>
              <a:off x="2255306" y="2058193"/>
              <a:ext cx="229059" cy="1256507"/>
              <a:chOff x="2255306" y="2058193"/>
              <a:chExt cx="229059" cy="1256507"/>
            </a:xfrm>
            <a:grpFill/>
          </p:grpSpPr>
          <p:grpSp>
            <p:nvGrpSpPr>
              <p:cNvPr id="184" name="组合 183"/>
              <p:cNvGrpSpPr/>
              <p:nvPr/>
            </p:nvGrpSpPr>
            <p:grpSpPr>
              <a:xfrm>
                <a:off x="2270122" y="2058193"/>
                <a:ext cx="200079" cy="513557"/>
                <a:chOff x="-4098925" y="69850"/>
                <a:chExt cx="1949450" cy="5003800"/>
              </a:xfrm>
              <a:grpFill/>
            </p:grpSpPr>
            <p:sp>
              <p:nvSpPr>
                <p:cNvPr id="188" name="Freeform 5"/>
                <p:cNvSpPr/>
                <p:nvPr/>
              </p:nvSpPr>
              <p:spPr bwMode="auto">
                <a:xfrm>
                  <a:off x="-3514725" y="69850"/>
                  <a:ext cx="774700" cy="771525"/>
                </a:xfrm>
                <a:custGeom>
                  <a:avLst/>
                  <a:gdLst>
                    <a:gd name="T0" fmla="*/ 488 w 488"/>
                    <a:gd name="T1" fmla="*/ 242 h 486"/>
                    <a:gd name="T2" fmla="*/ 482 w 488"/>
                    <a:gd name="T3" fmla="*/ 292 h 486"/>
                    <a:gd name="T4" fmla="*/ 468 w 488"/>
                    <a:gd name="T5" fmla="*/ 338 h 486"/>
                    <a:gd name="T6" fmla="*/ 446 w 488"/>
                    <a:gd name="T7" fmla="*/ 378 h 486"/>
                    <a:gd name="T8" fmla="*/ 416 w 488"/>
                    <a:gd name="T9" fmla="*/ 414 h 486"/>
                    <a:gd name="T10" fmla="*/ 380 w 488"/>
                    <a:gd name="T11" fmla="*/ 444 h 486"/>
                    <a:gd name="T12" fmla="*/ 338 w 488"/>
                    <a:gd name="T13" fmla="*/ 466 h 486"/>
                    <a:gd name="T14" fmla="*/ 292 w 488"/>
                    <a:gd name="T15" fmla="*/ 482 h 486"/>
                    <a:gd name="T16" fmla="*/ 244 w 488"/>
                    <a:gd name="T17" fmla="*/ 486 h 486"/>
                    <a:gd name="T18" fmla="*/ 220 w 488"/>
                    <a:gd name="T19" fmla="*/ 484 h 486"/>
                    <a:gd name="T20" fmla="*/ 172 w 488"/>
                    <a:gd name="T21" fmla="*/ 476 h 486"/>
                    <a:gd name="T22" fmla="*/ 128 w 488"/>
                    <a:gd name="T23" fmla="*/ 456 h 486"/>
                    <a:gd name="T24" fmla="*/ 90 w 488"/>
                    <a:gd name="T25" fmla="*/ 430 h 486"/>
                    <a:gd name="T26" fmla="*/ 56 w 488"/>
                    <a:gd name="T27" fmla="*/ 398 h 486"/>
                    <a:gd name="T28" fmla="*/ 30 w 488"/>
                    <a:gd name="T29" fmla="*/ 358 h 486"/>
                    <a:gd name="T30" fmla="*/ 12 w 488"/>
                    <a:gd name="T31" fmla="*/ 316 h 486"/>
                    <a:gd name="T32" fmla="*/ 2 w 488"/>
                    <a:gd name="T33" fmla="*/ 268 h 486"/>
                    <a:gd name="T34" fmla="*/ 0 w 488"/>
                    <a:gd name="T35" fmla="*/ 242 h 486"/>
                    <a:gd name="T36" fmla="*/ 6 w 488"/>
                    <a:gd name="T37" fmla="*/ 194 h 486"/>
                    <a:gd name="T38" fmla="*/ 20 w 488"/>
                    <a:gd name="T39" fmla="*/ 148 h 486"/>
                    <a:gd name="T40" fmla="*/ 42 w 488"/>
                    <a:gd name="T41" fmla="*/ 106 h 486"/>
                    <a:gd name="T42" fmla="*/ 72 w 488"/>
                    <a:gd name="T43" fmla="*/ 70 h 486"/>
                    <a:gd name="T44" fmla="*/ 108 w 488"/>
                    <a:gd name="T45" fmla="*/ 42 h 486"/>
                    <a:gd name="T46" fmla="*/ 150 w 488"/>
                    <a:gd name="T47" fmla="*/ 18 h 486"/>
                    <a:gd name="T48" fmla="*/ 194 w 488"/>
                    <a:gd name="T49" fmla="*/ 4 h 486"/>
                    <a:gd name="T50" fmla="*/ 244 w 488"/>
                    <a:gd name="T51" fmla="*/ 0 h 486"/>
                    <a:gd name="T52" fmla="*/ 268 w 488"/>
                    <a:gd name="T53" fmla="*/ 0 h 486"/>
                    <a:gd name="T54" fmla="*/ 316 w 488"/>
                    <a:gd name="T55" fmla="*/ 10 h 486"/>
                    <a:gd name="T56" fmla="*/ 360 w 488"/>
                    <a:gd name="T57" fmla="*/ 30 h 486"/>
                    <a:gd name="T58" fmla="*/ 398 w 488"/>
                    <a:gd name="T59" fmla="*/ 56 h 486"/>
                    <a:gd name="T60" fmla="*/ 432 w 488"/>
                    <a:gd name="T61" fmla="*/ 88 h 486"/>
                    <a:gd name="T62" fmla="*/ 458 w 488"/>
                    <a:gd name="T63" fmla="*/ 126 h 486"/>
                    <a:gd name="T64" fmla="*/ 476 w 488"/>
                    <a:gd name="T65" fmla="*/ 170 h 486"/>
                    <a:gd name="T66" fmla="*/ 486 w 488"/>
                    <a:gd name="T67" fmla="*/ 218 h 486"/>
                    <a:gd name="T68" fmla="*/ 488 w 488"/>
                    <a:gd name="T69" fmla="*/ 242 h 4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88" h="486">
                      <a:moveTo>
                        <a:pt x="488" y="242"/>
                      </a:moveTo>
                      <a:lnTo>
                        <a:pt x="488" y="242"/>
                      </a:lnTo>
                      <a:lnTo>
                        <a:pt x="486" y="268"/>
                      </a:lnTo>
                      <a:lnTo>
                        <a:pt x="482" y="292"/>
                      </a:lnTo>
                      <a:lnTo>
                        <a:pt x="476" y="316"/>
                      </a:lnTo>
                      <a:lnTo>
                        <a:pt x="468" y="338"/>
                      </a:lnTo>
                      <a:lnTo>
                        <a:pt x="458" y="358"/>
                      </a:lnTo>
                      <a:lnTo>
                        <a:pt x="446" y="378"/>
                      </a:lnTo>
                      <a:lnTo>
                        <a:pt x="432" y="398"/>
                      </a:lnTo>
                      <a:lnTo>
                        <a:pt x="416" y="414"/>
                      </a:lnTo>
                      <a:lnTo>
                        <a:pt x="398" y="430"/>
                      </a:lnTo>
                      <a:lnTo>
                        <a:pt x="380" y="444"/>
                      </a:lnTo>
                      <a:lnTo>
                        <a:pt x="360" y="456"/>
                      </a:lnTo>
                      <a:lnTo>
                        <a:pt x="338" y="466"/>
                      </a:lnTo>
                      <a:lnTo>
                        <a:pt x="316" y="476"/>
                      </a:lnTo>
                      <a:lnTo>
                        <a:pt x="292" y="482"/>
                      </a:lnTo>
                      <a:lnTo>
                        <a:pt x="268" y="484"/>
                      </a:lnTo>
                      <a:lnTo>
                        <a:pt x="244" y="486"/>
                      </a:lnTo>
                      <a:lnTo>
                        <a:pt x="244" y="486"/>
                      </a:lnTo>
                      <a:lnTo>
                        <a:pt x="220" y="484"/>
                      </a:lnTo>
                      <a:lnTo>
                        <a:pt x="194" y="482"/>
                      </a:lnTo>
                      <a:lnTo>
                        <a:pt x="172" y="476"/>
                      </a:lnTo>
                      <a:lnTo>
                        <a:pt x="150" y="466"/>
                      </a:lnTo>
                      <a:lnTo>
                        <a:pt x="128" y="456"/>
                      </a:lnTo>
                      <a:lnTo>
                        <a:pt x="108" y="444"/>
                      </a:lnTo>
                      <a:lnTo>
                        <a:pt x="90" y="430"/>
                      </a:lnTo>
                      <a:lnTo>
                        <a:pt x="72" y="414"/>
                      </a:lnTo>
                      <a:lnTo>
                        <a:pt x="56" y="398"/>
                      </a:lnTo>
                      <a:lnTo>
                        <a:pt x="42" y="378"/>
                      </a:lnTo>
                      <a:lnTo>
                        <a:pt x="30" y="358"/>
                      </a:lnTo>
                      <a:lnTo>
                        <a:pt x="20" y="338"/>
                      </a:lnTo>
                      <a:lnTo>
                        <a:pt x="12" y="316"/>
                      </a:lnTo>
                      <a:lnTo>
                        <a:pt x="6" y="292"/>
                      </a:lnTo>
                      <a:lnTo>
                        <a:pt x="2" y="268"/>
                      </a:lnTo>
                      <a:lnTo>
                        <a:pt x="0" y="242"/>
                      </a:lnTo>
                      <a:lnTo>
                        <a:pt x="0" y="242"/>
                      </a:lnTo>
                      <a:lnTo>
                        <a:pt x="2" y="218"/>
                      </a:lnTo>
                      <a:lnTo>
                        <a:pt x="6" y="194"/>
                      </a:lnTo>
                      <a:lnTo>
                        <a:pt x="12" y="170"/>
                      </a:lnTo>
                      <a:lnTo>
                        <a:pt x="20" y="148"/>
                      </a:lnTo>
                      <a:lnTo>
                        <a:pt x="30" y="126"/>
                      </a:lnTo>
                      <a:lnTo>
                        <a:pt x="42" y="106"/>
                      </a:lnTo>
                      <a:lnTo>
                        <a:pt x="56" y="88"/>
                      </a:lnTo>
                      <a:lnTo>
                        <a:pt x="72" y="70"/>
                      </a:lnTo>
                      <a:lnTo>
                        <a:pt x="90" y="56"/>
                      </a:lnTo>
                      <a:lnTo>
                        <a:pt x="108" y="42"/>
                      </a:lnTo>
                      <a:lnTo>
                        <a:pt x="128" y="30"/>
                      </a:lnTo>
                      <a:lnTo>
                        <a:pt x="150" y="18"/>
                      </a:lnTo>
                      <a:lnTo>
                        <a:pt x="172" y="10"/>
                      </a:lnTo>
                      <a:lnTo>
                        <a:pt x="194" y="4"/>
                      </a:lnTo>
                      <a:lnTo>
                        <a:pt x="220" y="0"/>
                      </a:lnTo>
                      <a:lnTo>
                        <a:pt x="244" y="0"/>
                      </a:lnTo>
                      <a:lnTo>
                        <a:pt x="244" y="0"/>
                      </a:lnTo>
                      <a:lnTo>
                        <a:pt x="268" y="0"/>
                      </a:lnTo>
                      <a:lnTo>
                        <a:pt x="292" y="4"/>
                      </a:lnTo>
                      <a:lnTo>
                        <a:pt x="316" y="10"/>
                      </a:lnTo>
                      <a:lnTo>
                        <a:pt x="338" y="18"/>
                      </a:lnTo>
                      <a:lnTo>
                        <a:pt x="360" y="30"/>
                      </a:lnTo>
                      <a:lnTo>
                        <a:pt x="380" y="42"/>
                      </a:lnTo>
                      <a:lnTo>
                        <a:pt x="398" y="56"/>
                      </a:lnTo>
                      <a:lnTo>
                        <a:pt x="416" y="70"/>
                      </a:lnTo>
                      <a:lnTo>
                        <a:pt x="432" y="88"/>
                      </a:lnTo>
                      <a:lnTo>
                        <a:pt x="446" y="106"/>
                      </a:lnTo>
                      <a:lnTo>
                        <a:pt x="458" y="126"/>
                      </a:lnTo>
                      <a:lnTo>
                        <a:pt x="468" y="148"/>
                      </a:lnTo>
                      <a:lnTo>
                        <a:pt x="476" y="170"/>
                      </a:lnTo>
                      <a:lnTo>
                        <a:pt x="482" y="194"/>
                      </a:lnTo>
                      <a:lnTo>
                        <a:pt x="486" y="218"/>
                      </a:lnTo>
                      <a:lnTo>
                        <a:pt x="488" y="242"/>
                      </a:lnTo>
                      <a:lnTo>
                        <a:pt x="488" y="24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 baseline="-25000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+mn-ea"/>
                  </a:endParaRPr>
                </a:p>
              </p:txBody>
            </p:sp>
            <p:sp>
              <p:nvSpPr>
                <p:cNvPr id="189" name="Freeform 6"/>
                <p:cNvSpPr/>
                <p:nvPr/>
              </p:nvSpPr>
              <p:spPr bwMode="auto">
                <a:xfrm>
                  <a:off x="-4098925" y="923925"/>
                  <a:ext cx="1949450" cy="4149725"/>
                </a:xfrm>
                <a:custGeom>
                  <a:avLst/>
                  <a:gdLst>
                    <a:gd name="T0" fmla="*/ 1228 w 1228"/>
                    <a:gd name="T1" fmla="*/ 260 h 2614"/>
                    <a:gd name="T2" fmla="*/ 1218 w 1228"/>
                    <a:gd name="T3" fmla="*/ 182 h 2614"/>
                    <a:gd name="T4" fmla="*/ 1184 w 1228"/>
                    <a:gd name="T5" fmla="*/ 114 h 2614"/>
                    <a:gd name="T6" fmla="*/ 1134 w 1228"/>
                    <a:gd name="T7" fmla="*/ 58 h 2614"/>
                    <a:gd name="T8" fmla="*/ 1070 w 1228"/>
                    <a:gd name="T9" fmla="*/ 20 h 2614"/>
                    <a:gd name="T10" fmla="*/ 994 w 1228"/>
                    <a:gd name="T11" fmla="*/ 0 h 2614"/>
                    <a:gd name="T12" fmla="*/ 788 w 1228"/>
                    <a:gd name="T13" fmla="*/ 0 h 2614"/>
                    <a:gd name="T14" fmla="*/ 768 w 1228"/>
                    <a:gd name="T15" fmla="*/ 158 h 2614"/>
                    <a:gd name="T16" fmla="*/ 724 w 1228"/>
                    <a:gd name="T17" fmla="*/ 334 h 2614"/>
                    <a:gd name="T18" fmla="*/ 692 w 1228"/>
                    <a:gd name="T19" fmla="*/ 356 h 2614"/>
                    <a:gd name="T20" fmla="*/ 658 w 1228"/>
                    <a:gd name="T21" fmla="*/ 244 h 2614"/>
                    <a:gd name="T22" fmla="*/ 674 w 1228"/>
                    <a:gd name="T23" fmla="*/ 128 h 2614"/>
                    <a:gd name="T24" fmla="*/ 600 w 1228"/>
                    <a:gd name="T25" fmla="*/ 172 h 2614"/>
                    <a:gd name="T26" fmla="*/ 570 w 1228"/>
                    <a:gd name="T27" fmla="*/ 244 h 2614"/>
                    <a:gd name="T28" fmla="*/ 536 w 1228"/>
                    <a:gd name="T29" fmla="*/ 356 h 2614"/>
                    <a:gd name="T30" fmla="*/ 506 w 1228"/>
                    <a:gd name="T31" fmla="*/ 334 h 2614"/>
                    <a:gd name="T32" fmla="*/ 462 w 1228"/>
                    <a:gd name="T33" fmla="*/ 158 h 2614"/>
                    <a:gd name="T34" fmla="*/ 442 w 1228"/>
                    <a:gd name="T35" fmla="*/ 0 h 2614"/>
                    <a:gd name="T36" fmla="*/ 234 w 1228"/>
                    <a:gd name="T37" fmla="*/ 0 h 2614"/>
                    <a:gd name="T38" fmla="*/ 160 w 1228"/>
                    <a:gd name="T39" fmla="*/ 20 h 2614"/>
                    <a:gd name="T40" fmla="*/ 96 w 1228"/>
                    <a:gd name="T41" fmla="*/ 58 h 2614"/>
                    <a:gd name="T42" fmla="*/ 44 w 1228"/>
                    <a:gd name="T43" fmla="*/ 114 h 2614"/>
                    <a:gd name="T44" fmla="*/ 12 w 1228"/>
                    <a:gd name="T45" fmla="*/ 182 h 2614"/>
                    <a:gd name="T46" fmla="*/ 0 w 1228"/>
                    <a:gd name="T47" fmla="*/ 260 h 2614"/>
                    <a:gd name="T48" fmla="*/ 2 w 1228"/>
                    <a:gd name="T49" fmla="*/ 1190 h 2614"/>
                    <a:gd name="T50" fmla="*/ 28 w 1228"/>
                    <a:gd name="T51" fmla="*/ 1242 h 2614"/>
                    <a:gd name="T52" fmla="*/ 78 w 1228"/>
                    <a:gd name="T53" fmla="*/ 1272 h 2614"/>
                    <a:gd name="T54" fmla="*/ 118 w 1228"/>
                    <a:gd name="T55" fmla="*/ 1272 h 2614"/>
                    <a:gd name="T56" fmla="*/ 170 w 1228"/>
                    <a:gd name="T57" fmla="*/ 1246 h 2614"/>
                    <a:gd name="T58" fmla="*/ 198 w 1228"/>
                    <a:gd name="T59" fmla="*/ 1194 h 2614"/>
                    <a:gd name="T60" fmla="*/ 298 w 1228"/>
                    <a:gd name="T61" fmla="*/ 408 h 2614"/>
                    <a:gd name="T62" fmla="*/ 298 w 1228"/>
                    <a:gd name="T63" fmla="*/ 2502 h 2614"/>
                    <a:gd name="T64" fmla="*/ 306 w 1228"/>
                    <a:gd name="T65" fmla="*/ 2538 h 2614"/>
                    <a:gd name="T66" fmla="*/ 352 w 1228"/>
                    <a:gd name="T67" fmla="*/ 2594 h 2614"/>
                    <a:gd name="T68" fmla="*/ 398 w 1228"/>
                    <a:gd name="T69" fmla="*/ 2612 h 2614"/>
                    <a:gd name="T70" fmla="*/ 446 w 1228"/>
                    <a:gd name="T71" fmla="*/ 2614 h 2614"/>
                    <a:gd name="T72" fmla="*/ 472 w 1228"/>
                    <a:gd name="T73" fmla="*/ 2612 h 2614"/>
                    <a:gd name="T74" fmla="*/ 516 w 1228"/>
                    <a:gd name="T75" fmla="*/ 2594 h 2614"/>
                    <a:gd name="T76" fmla="*/ 562 w 1228"/>
                    <a:gd name="T77" fmla="*/ 2538 h 2614"/>
                    <a:gd name="T78" fmla="*/ 572 w 1228"/>
                    <a:gd name="T79" fmla="*/ 2502 h 2614"/>
                    <a:gd name="T80" fmla="*/ 682 w 1228"/>
                    <a:gd name="T81" fmla="*/ 1274 h 2614"/>
                    <a:gd name="T82" fmla="*/ 682 w 1228"/>
                    <a:gd name="T83" fmla="*/ 2502 h 2614"/>
                    <a:gd name="T84" fmla="*/ 690 w 1228"/>
                    <a:gd name="T85" fmla="*/ 2538 h 2614"/>
                    <a:gd name="T86" fmla="*/ 736 w 1228"/>
                    <a:gd name="T87" fmla="*/ 2594 h 2614"/>
                    <a:gd name="T88" fmla="*/ 782 w 1228"/>
                    <a:gd name="T89" fmla="*/ 2612 h 2614"/>
                    <a:gd name="T90" fmla="*/ 806 w 1228"/>
                    <a:gd name="T91" fmla="*/ 2614 h 2614"/>
                    <a:gd name="T92" fmla="*/ 832 w 1228"/>
                    <a:gd name="T93" fmla="*/ 2612 h 2614"/>
                    <a:gd name="T94" fmla="*/ 876 w 1228"/>
                    <a:gd name="T95" fmla="*/ 2594 h 2614"/>
                    <a:gd name="T96" fmla="*/ 922 w 1228"/>
                    <a:gd name="T97" fmla="*/ 2538 h 2614"/>
                    <a:gd name="T98" fmla="*/ 932 w 1228"/>
                    <a:gd name="T99" fmla="*/ 2502 h 2614"/>
                    <a:gd name="T100" fmla="*/ 1030 w 1228"/>
                    <a:gd name="T101" fmla="*/ 408 h 2614"/>
                    <a:gd name="T102" fmla="*/ 1032 w 1228"/>
                    <a:gd name="T103" fmla="*/ 1194 h 2614"/>
                    <a:gd name="T104" fmla="*/ 1058 w 1228"/>
                    <a:gd name="T105" fmla="*/ 1244 h 2614"/>
                    <a:gd name="T106" fmla="*/ 1108 w 1228"/>
                    <a:gd name="T107" fmla="*/ 1272 h 2614"/>
                    <a:gd name="T108" fmla="*/ 1128 w 1228"/>
                    <a:gd name="T109" fmla="*/ 1274 h 2614"/>
                    <a:gd name="T110" fmla="*/ 1184 w 1228"/>
                    <a:gd name="T111" fmla="*/ 1256 h 2614"/>
                    <a:gd name="T112" fmla="*/ 1220 w 1228"/>
                    <a:gd name="T113" fmla="*/ 1212 h 2614"/>
                    <a:gd name="T114" fmla="*/ 1228 w 1228"/>
                    <a:gd name="T115" fmla="*/ 1174 h 26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228" h="2614">
                      <a:moveTo>
                        <a:pt x="1228" y="1174"/>
                      </a:moveTo>
                      <a:lnTo>
                        <a:pt x="1228" y="260"/>
                      </a:lnTo>
                      <a:lnTo>
                        <a:pt x="1228" y="260"/>
                      </a:lnTo>
                      <a:lnTo>
                        <a:pt x="1228" y="232"/>
                      </a:lnTo>
                      <a:lnTo>
                        <a:pt x="1224" y="208"/>
                      </a:lnTo>
                      <a:lnTo>
                        <a:pt x="1218" y="182"/>
                      </a:lnTo>
                      <a:lnTo>
                        <a:pt x="1208" y="158"/>
                      </a:lnTo>
                      <a:lnTo>
                        <a:pt x="1198" y="136"/>
                      </a:lnTo>
                      <a:lnTo>
                        <a:pt x="1184" y="114"/>
                      </a:lnTo>
                      <a:lnTo>
                        <a:pt x="1170" y="94"/>
                      </a:lnTo>
                      <a:lnTo>
                        <a:pt x="1152" y="76"/>
                      </a:lnTo>
                      <a:lnTo>
                        <a:pt x="1134" y="58"/>
                      </a:lnTo>
                      <a:lnTo>
                        <a:pt x="1114" y="44"/>
                      </a:lnTo>
                      <a:lnTo>
                        <a:pt x="1092" y="30"/>
                      </a:lnTo>
                      <a:lnTo>
                        <a:pt x="1070" y="20"/>
                      </a:lnTo>
                      <a:lnTo>
                        <a:pt x="1046" y="10"/>
                      </a:lnTo>
                      <a:lnTo>
                        <a:pt x="1020" y="4"/>
                      </a:lnTo>
                      <a:lnTo>
                        <a:pt x="994" y="0"/>
                      </a:lnTo>
                      <a:lnTo>
                        <a:pt x="968" y="0"/>
                      </a:lnTo>
                      <a:lnTo>
                        <a:pt x="788" y="0"/>
                      </a:lnTo>
                      <a:lnTo>
                        <a:pt x="788" y="0"/>
                      </a:lnTo>
                      <a:lnTo>
                        <a:pt x="782" y="64"/>
                      </a:lnTo>
                      <a:lnTo>
                        <a:pt x="776" y="108"/>
                      </a:lnTo>
                      <a:lnTo>
                        <a:pt x="768" y="158"/>
                      </a:lnTo>
                      <a:lnTo>
                        <a:pt x="756" y="214"/>
                      </a:lnTo>
                      <a:lnTo>
                        <a:pt x="742" y="272"/>
                      </a:lnTo>
                      <a:lnTo>
                        <a:pt x="724" y="334"/>
                      </a:lnTo>
                      <a:lnTo>
                        <a:pt x="700" y="398"/>
                      </a:lnTo>
                      <a:lnTo>
                        <a:pt x="700" y="398"/>
                      </a:lnTo>
                      <a:lnTo>
                        <a:pt x="692" y="356"/>
                      </a:lnTo>
                      <a:lnTo>
                        <a:pt x="682" y="316"/>
                      </a:lnTo>
                      <a:lnTo>
                        <a:pt x="670" y="278"/>
                      </a:lnTo>
                      <a:lnTo>
                        <a:pt x="658" y="244"/>
                      </a:lnTo>
                      <a:lnTo>
                        <a:pt x="638" y="192"/>
                      </a:lnTo>
                      <a:lnTo>
                        <a:pt x="630" y="172"/>
                      </a:lnTo>
                      <a:lnTo>
                        <a:pt x="674" y="128"/>
                      </a:lnTo>
                      <a:lnTo>
                        <a:pt x="614" y="68"/>
                      </a:lnTo>
                      <a:lnTo>
                        <a:pt x="556" y="128"/>
                      </a:lnTo>
                      <a:lnTo>
                        <a:pt x="600" y="172"/>
                      </a:lnTo>
                      <a:lnTo>
                        <a:pt x="600" y="172"/>
                      </a:lnTo>
                      <a:lnTo>
                        <a:pt x="590" y="192"/>
                      </a:lnTo>
                      <a:lnTo>
                        <a:pt x="570" y="244"/>
                      </a:lnTo>
                      <a:lnTo>
                        <a:pt x="558" y="278"/>
                      </a:lnTo>
                      <a:lnTo>
                        <a:pt x="548" y="316"/>
                      </a:lnTo>
                      <a:lnTo>
                        <a:pt x="536" y="356"/>
                      </a:lnTo>
                      <a:lnTo>
                        <a:pt x="528" y="398"/>
                      </a:lnTo>
                      <a:lnTo>
                        <a:pt x="528" y="398"/>
                      </a:lnTo>
                      <a:lnTo>
                        <a:pt x="506" y="334"/>
                      </a:lnTo>
                      <a:lnTo>
                        <a:pt x="488" y="272"/>
                      </a:lnTo>
                      <a:lnTo>
                        <a:pt x="472" y="214"/>
                      </a:lnTo>
                      <a:lnTo>
                        <a:pt x="462" y="158"/>
                      </a:lnTo>
                      <a:lnTo>
                        <a:pt x="454" y="108"/>
                      </a:lnTo>
                      <a:lnTo>
                        <a:pt x="448" y="64"/>
                      </a:lnTo>
                      <a:lnTo>
                        <a:pt x="442" y="0"/>
                      </a:lnTo>
                      <a:lnTo>
                        <a:pt x="260" y="0"/>
                      </a:lnTo>
                      <a:lnTo>
                        <a:pt x="260" y="0"/>
                      </a:lnTo>
                      <a:lnTo>
                        <a:pt x="234" y="0"/>
                      </a:lnTo>
                      <a:lnTo>
                        <a:pt x="208" y="4"/>
                      </a:lnTo>
                      <a:lnTo>
                        <a:pt x="184" y="10"/>
                      </a:lnTo>
                      <a:lnTo>
                        <a:pt x="160" y="20"/>
                      </a:lnTo>
                      <a:lnTo>
                        <a:pt x="136" y="30"/>
                      </a:lnTo>
                      <a:lnTo>
                        <a:pt x="116" y="44"/>
                      </a:lnTo>
                      <a:lnTo>
                        <a:pt x="96" y="58"/>
                      </a:lnTo>
                      <a:lnTo>
                        <a:pt x="76" y="76"/>
                      </a:lnTo>
                      <a:lnTo>
                        <a:pt x="60" y="94"/>
                      </a:lnTo>
                      <a:lnTo>
                        <a:pt x="44" y="114"/>
                      </a:lnTo>
                      <a:lnTo>
                        <a:pt x="32" y="136"/>
                      </a:lnTo>
                      <a:lnTo>
                        <a:pt x="20" y="158"/>
                      </a:lnTo>
                      <a:lnTo>
                        <a:pt x="12" y="182"/>
                      </a:lnTo>
                      <a:lnTo>
                        <a:pt x="6" y="208"/>
                      </a:lnTo>
                      <a:lnTo>
                        <a:pt x="2" y="232"/>
                      </a:lnTo>
                      <a:lnTo>
                        <a:pt x="0" y="260"/>
                      </a:lnTo>
                      <a:lnTo>
                        <a:pt x="0" y="1170"/>
                      </a:lnTo>
                      <a:lnTo>
                        <a:pt x="0" y="1170"/>
                      </a:lnTo>
                      <a:lnTo>
                        <a:pt x="2" y="1190"/>
                      </a:lnTo>
                      <a:lnTo>
                        <a:pt x="8" y="1210"/>
                      </a:lnTo>
                      <a:lnTo>
                        <a:pt x="16" y="1228"/>
                      </a:lnTo>
                      <a:lnTo>
                        <a:pt x="28" y="1242"/>
                      </a:lnTo>
                      <a:lnTo>
                        <a:pt x="44" y="1256"/>
                      </a:lnTo>
                      <a:lnTo>
                        <a:pt x="60" y="1264"/>
                      </a:lnTo>
                      <a:lnTo>
                        <a:pt x="78" y="1272"/>
                      </a:lnTo>
                      <a:lnTo>
                        <a:pt x="98" y="1274"/>
                      </a:lnTo>
                      <a:lnTo>
                        <a:pt x="98" y="1274"/>
                      </a:lnTo>
                      <a:lnTo>
                        <a:pt x="118" y="1272"/>
                      </a:lnTo>
                      <a:lnTo>
                        <a:pt x="138" y="1266"/>
                      </a:lnTo>
                      <a:lnTo>
                        <a:pt x="154" y="1258"/>
                      </a:lnTo>
                      <a:lnTo>
                        <a:pt x="170" y="1246"/>
                      </a:lnTo>
                      <a:lnTo>
                        <a:pt x="182" y="1230"/>
                      </a:lnTo>
                      <a:lnTo>
                        <a:pt x="192" y="1214"/>
                      </a:lnTo>
                      <a:lnTo>
                        <a:pt x="198" y="1194"/>
                      </a:lnTo>
                      <a:lnTo>
                        <a:pt x="200" y="1174"/>
                      </a:lnTo>
                      <a:lnTo>
                        <a:pt x="200" y="408"/>
                      </a:lnTo>
                      <a:lnTo>
                        <a:pt x="298" y="408"/>
                      </a:lnTo>
                      <a:lnTo>
                        <a:pt x="298" y="2490"/>
                      </a:lnTo>
                      <a:lnTo>
                        <a:pt x="298" y="2490"/>
                      </a:lnTo>
                      <a:lnTo>
                        <a:pt x="298" y="2502"/>
                      </a:lnTo>
                      <a:lnTo>
                        <a:pt x="300" y="2514"/>
                      </a:lnTo>
                      <a:lnTo>
                        <a:pt x="302" y="2526"/>
                      </a:lnTo>
                      <a:lnTo>
                        <a:pt x="306" y="2538"/>
                      </a:lnTo>
                      <a:lnTo>
                        <a:pt x="318" y="2560"/>
                      </a:lnTo>
                      <a:lnTo>
                        <a:pt x="334" y="2578"/>
                      </a:lnTo>
                      <a:lnTo>
                        <a:pt x="352" y="2594"/>
                      </a:lnTo>
                      <a:lnTo>
                        <a:pt x="374" y="2606"/>
                      </a:lnTo>
                      <a:lnTo>
                        <a:pt x="386" y="2610"/>
                      </a:lnTo>
                      <a:lnTo>
                        <a:pt x="398" y="2612"/>
                      </a:lnTo>
                      <a:lnTo>
                        <a:pt x="410" y="2614"/>
                      </a:lnTo>
                      <a:lnTo>
                        <a:pt x="422" y="2614"/>
                      </a:lnTo>
                      <a:lnTo>
                        <a:pt x="446" y="2614"/>
                      </a:lnTo>
                      <a:lnTo>
                        <a:pt x="446" y="2614"/>
                      </a:lnTo>
                      <a:lnTo>
                        <a:pt x="460" y="2614"/>
                      </a:lnTo>
                      <a:lnTo>
                        <a:pt x="472" y="2612"/>
                      </a:lnTo>
                      <a:lnTo>
                        <a:pt x="484" y="2610"/>
                      </a:lnTo>
                      <a:lnTo>
                        <a:pt x="496" y="2606"/>
                      </a:lnTo>
                      <a:lnTo>
                        <a:pt x="516" y="2594"/>
                      </a:lnTo>
                      <a:lnTo>
                        <a:pt x="534" y="2578"/>
                      </a:lnTo>
                      <a:lnTo>
                        <a:pt x="550" y="2560"/>
                      </a:lnTo>
                      <a:lnTo>
                        <a:pt x="562" y="2538"/>
                      </a:lnTo>
                      <a:lnTo>
                        <a:pt x="566" y="2526"/>
                      </a:lnTo>
                      <a:lnTo>
                        <a:pt x="570" y="2514"/>
                      </a:lnTo>
                      <a:lnTo>
                        <a:pt x="572" y="2502"/>
                      </a:lnTo>
                      <a:lnTo>
                        <a:pt x="572" y="2490"/>
                      </a:lnTo>
                      <a:lnTo>
                        <a:pt x="572" y="1274"/>
                      </a:lnTo>
                      <a:lnTo>
                        <a:pt x="682" y="1274"/>
                      </a:lnTo>
                      <a:lnTo>
                        <a:pt x="682" y="2490"/>
                      </a:lnTo>
                      <a:lnTo>
                        <a:pt x="682" y="2490"/>
                      </a:lnTo>
                      <a:lnTo>
                        <a:pt x="682" y="2502"/>
                      </a:lnTo>
                      <a:lnTo>
                        <a:pt x="684" y="2514"/>
                      </a:lnTo>
                      <a:lnTo>
                        <a:pt x="686" y="2526"/>
                      </a:lnTo>
                      <a:lnTo>
                        <a:pt x="690" y="2538"/>
                      </a:lnTo>
                      <a:lnTo>
                        <a:pt x="702" y="2560"/>
                      </a:lnTo>
                      <a:lnTo>
                        <a:pt x="718" y="2578"/>
                      </a:lnTo>
                      <a:lnTo>
                        <a:pt x="736" y="2594"/>
                      </a:lnTo>
                      <a:lnTo>
                        <a:pt x="758" y="2606"/>
                      </a:lnTo>
                      <a:lnTo>
                        <a:pt x="770" y="2610"/>
                      </a:lnTo>
                      <a:lnTo>
                        <a:pt x="782" y="2612"/>
                      </a:lnTo>
                      <a:lnTo>
                        <a:pt x="794" y="2614"/>
                      </a:lnTo>
                      <a:lnTo>
                        <a:pt x="806" y="2614"/>
                      </a:lnTo>
                      <a:lnTo>
                        <a:pt x="806" y="2614"/>
                      </a:lnTo>
                      <a:lnTo>
                        <a:pt x="806" y="2614"/>
                      </a:lnTo>
                      <a:lnTo>
                        <a:pt x="820" y="2614"/>
                      </a:lnTo>
                      <a:lnTo>
                        <a:pt x="832" y="2612"/>
                      </a:lnTo>
                      <a:lnTo>
                        <a:pt x="844" y="2610"/>
                      </a:lnTo>
                      <a:lnTo>
                        <a:pt x="856" y="2606"/>
                      </a:lnTo>
                      <a:lnTo>
                        <a:pt x="876" y="2594"/>
                      </a:lnTo>
                      <a:lnTo>
                        <a:pt x="896" y="2578"/>
                      </a:lnTo>
                      <a:lnTo>
                        <a:pt x="910" y="2560"/>
                      </a:lnTo>
                      <a:lnTo>
                        <a:pt x="922" y="2538"/>
                      </a:lnTo>
                      <a:lnTo>
                        <a:pt x="926" y="2526"/>
                      </a:lnTo>
                      <a:lnTo>
                        <a:pt x="930" y="2514"/>
                      </a:lnTo>
                      <a:lnTo>
                        <a:pt x="932" y="2502"/>
                      </a:lnTo>
                      <a:lnTo>
                        <a:pt x="932" y="2490"/>
                      </a:lnTo>
                      <a:lnTo>
                        <a:pt x="932" y="408"/>
                      </a:lnTo>
                      <a:lnTo>
                        <a:pt x="1030" y="408"/>
                      </a:lnTo>
                      <a:lnTo>
                        <a:pt x="1030" y="1174"/>
                      </a:lnTo>
                      <a:lnTo>
                        <a:pt x="1030" y="1174"/>
                      </a:lnTo>
                      <a:lnTo>
                        <a:pt x="1032" y="1194"/>
                      </a:lnTo>
                      <a:lnTo>
                        <a:pt x="1036" y="1212"/>
                      </a:lnTo>
                      <a:lnTo>
                        <a:pt x="1046" y="1230"/>
                      </a:lnTo>
                      <a:lnTo>
                        <a:pt x="1058" y="1244"/>
                      </a:lnTo>
                      <a:lnTo>
                        <a:pt x="1074" y="1256"/>
                      </a:lnTo>
                      <a:lnTo>
                        <a:pt x="1090" y="1266"/>
                      </a:lnTo>
                      <a:lnTo>
                        <a:pt x="1108" y="1272"/>
                      </a:lnTo>
                      <a:lnTo>
                        <a:pt x="1128" y="1274"/>
                      </a:lnTo>
                      <a:lnTo>
                        <a:pt x="1128" y="1274"/>
                      </a:lnTo>
                      <a:lnTo>
                        <a:pt x="1128" y="1274"/>
                      </a:lnTo>
                      <a:lnTo>
                        <a:pt x="1150" y="1272"/>
                      </a:lnTo>
                      <a:lnTo>
                        <a:pt x="1168" y="1266"/>
                      </a:lnTo>
                      <a:lnTo>
                        <a:pt x="1184" y="1256"/>
                      </a:lnTo>
                      <a:lnTo>
                        <a:pt x="1200" y="1244"/>
                      </a:lnTo>
                      <a:lnTo>
                        <a:pt x="1212" y="1230"/>
                      </a:lnTo>
                      <a:lnTo>
                        <a:pt x="1220" y="1212"/>
                      </a:lnTo>
                      <a:lnTo>
                        <a:pt x="1226" y="1194"/>
                      </a:lnTo>
                      <a:lnTo>
                        <a:pt x="1228" y="1174"/>
                      </a:lnTo>
                      <a:lnTo>
                        <a:pt x="1228" y="11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 baseline="-25000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+mn-ea"/>
                  </a:endParaRPr>
                </a:p>
              </p:txBody>
            </p:sp>
          </p:grpSp>
          <p:grpSp>
            <p:nvGrpSpPr>
              <p:cNvPr id="185" name="组合 184"/>
              <p:cNvGrpSpPr/>
              <p:nvPr/>
            </p:nvGrpSpPr>
            <p:grpSpPr>
              <a:xfrm>
                <a:off x="2255306" y="2801143"/>
                <a:ext cx="229059" cy="513557"/>
                <a:chOff x="-1630363" y="115888"/>
                <a:chExt cx="2190751" cy="4911725"/>
              </a:xfrm>
              <a:grpFill/>
            </p:grpSpPr>
            <p:sp>
              <p:nvSpPr>
                <p:cNvPr id="186" name="Freeform 5"/>
                <p:cNvSpPr/>
                <p:nvPr/>
              </p:nvSpPr>
              <p:spPr bwMode="auto">
                <a:xfrm>
                  <a:off x="-906463" y="115888"/>
                  <a:ext cx="742950" cy="746125"/>
                </a:xfrm>
                <a:custGeom>
                  <a:avLst/>
                  <a:gdLst>
                    <a:gd name="T0" fmla="*/ 468 w 468"/>
                    <a:gd name="T1" fmla="*/ 234 h 470"/>
                    <a:gd name="T2" fmla="*/ 464 w 468"/>
                    <a:gd name="T3" fmla="*/ 282 h 470"/>
                    <a:gd name="T4" fmla="*/ 450 w 468"/>
                    <a:gd name="T5" fmla="*/ 326 h 470"/>
                    <a:gd name="T6" fmla="*/ 428 w 468"/>
                    <a:gd name="T7" fmla="*/ 366 h 470"/>
                    <a:gd name="T8" fmla="*/ 400 w 468"/>
                    <a:gd name="T9" fmla="*/ 400 h 470"/>
                    <a:gd name="T10" fmla="*/ 366 w 468"/>
                    <a:gd name="T11" fmla="*/ 430 h 470"/>
                    <a:gd name="T12" fmla="*/ 326 w 468"/>
                    <a:gd name="T13" fmla="*/ 450 h 470"/>
                    <a:gd name="T14" fmla="*/ 282 w 468"/>
                    <a:gd name="T15" fmla="*/ 464 h 470"/>
                    <a:gd name="T16" fmla="*/ 234 w 468"/>
                    <a:gd name="T17" fmla="*/ 470 h 470"/>
                    <a:gd name="T18" fmla="*/ 210 w 468"/>
                    <a:gd name="T19" fmla="*/ 468 h 470"/>
                    <a:gd name="T20" fmla="*/ 164 w 468"/>
                    <a:gd name="T21" fmla="*/ 458 h 470"/>
                    <a:gd name="T22" fmla="*/ 122 w 468"/>
                    <a:gd name="T23" fmla="*/ 440 h 470"/>
                    <a:gd name="T24" fmla="*/ 84 w 468"/>
                    <a:gd name="T25" fmla="*/ 416 h 470"/>
                    <a:gd name="T26" fmla="*/ 54 w 468"/>
                    <a:gd name="T27" fmla="*/ 384 h 470"/>
                    <a:gd name="T28" fmla="*/ 28 w 468"/>
                    <a:gd name="T29" fmla="*/ 346 h 470"/>
                    <a:gd name="T30" fmla="*/ 10 w 468"/>
                    <a:gd name="T31" fmla="*/ 304 h 470"/>
                    <a:gd name="T32" fmla="*/ 0 w 468"/>
                    <a:gd name="T33" fmla="*/ 258 h 470"/>
                    <a:gd name="T34" fmla="*/ 0 w 468"/>
                    <a:gd name="T35" fmla="*/ 234 h 470"/>
                    <a:gd name="T36" fmla="*/ 4 w 468"/>
                    <a:gd name="T37" fmla="*/ 188 h 470"/>
                    <a:gd name="T38" fmla="*/ 18 w 468"/>
                    <a:gd name="T39" fmla="*/ 144 h 470"/>
                    <a:gd name="T40" fmla="*/ 40 w 468"/>
                    <a:gd name="T41" fmla="*/ 104 h 470"/>
                    <a:gd name="T42" fmla="*/ 68 w 468"/>
                    <a:gd name="T43" fmla="*/ 68 h 470"/>
                    <a:gd name="T44" fmla="*/ 104 w 468"/>
                    <a:gd name="T45" fmla="*/ 40 h 470"/>
                    <a:gd name="T46" fmla="*/ 142 w 468"/>
                    <a:gd name="T47" fmla="*/ 18 h 470"/>
                    <a:gd name="T48" fmla="*/ 186 w 468"/>
                    <a:gd name="T49" fmla="*/ 4 h 470"/>
                    <a:gd name="T50" fmla="*/ 234 w 468"/>
                    <a:gd name="T51" fmla="*/ 0 h 470"/>
                    <a:gd name="T52" fmla="*/ 258 w 468"/>
                    <a:gd name="T53" fmla="*/ 2 h 470"/>
                    <a:gd name="T54" fmla="*/ 304 w 468"/>
                    <a:gd name="T55" fmla="*/ 10 h 470"/>
                    <a:gd name="T56" fmla="*/ 346 w 468"/>
                    <a:gd name="T57" fmla="*/ 28 h 470"/>
                    <a:gd name="T58" fmla="*/ 384 w 468"/>
                    <a:gd name="T59" fmla="*/ 54 h 470"/>
                    <a:gd name="T60" fmla="*/ 416 w 468"/>
                    <a:gd name="T61" fmla="*/ 86 h 470"/>
                    <a:gd name="T62" fmla="*/ 440 w 468"/>
                    <a:gd name="T63" fmla="*/ 122 h 470"/>
                    <a:gd name="T64" fmla="*/ 458 w 468"/>
                    <a:gd name="T65" fmla="*/ 164 h 470"/>
                    <a:gd name="T66" fmla="*/ 468 w 468"/>
                    <a:gd name="T67" fmla="*/ 210 h 470"/>
                    <a:gd name="T68" fmla="*/ 468 w 468"/>
                    <a:gd name="T69" fmla="*/ 234 h 4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68" h="470">
                      <a:moveTo>
                        <a:pt x="468" y="234"/>
                      </a:moveTo>
                      <a:lnTo>
                        <a:pt x="468" y="234"/>
                      </a:lnTo>
                      <a:lnTo>
                        <a:pt x="468" y="258"/>
                      </a:lnTo>
                      <a:lnTo>
                        <a:pt x="464" y="282"/>
                      </a:lnTo>
                      <a:lnTo>
                        <a:pt x="458" y="304"/>
                      </a:lnTo>
                      <a:lnTo>
                        <a:pt x="450" y="326"/>
                      </a:lnTo>
                      <a:lnTo>
                        <a:pt x="440" y="346"/>
                      </a:lnTo>
                      <a:lnTo>
                        <a:pt x="428" y="366"/>
                      </a:lnTo>
                      <a:lnTo>
                        <a:pt x="416" y="384"/>
                      </a:lnTo>
                      <a:lnTo>
                        <a:pt x="400" y="400"/>
                      </a:lnTo>
                      <a:lnTo>
                        <a:pt x="384" y="416"/>
                      </a:lnTo>
                      <a:lnTo>
                        <a:pt x="366" y="430"/>
                      </a:lnTo>
                      <a:lnTo>
                        <a:pt x="346" y="440"/>
                      </a:lnTo>
                      <a:lnTo>
                        <a:pt x="326" y="450"/>
                      </a:lnTo>
                      <a:lnTo>
                        <a:pt x="304" y="458"/>
                      </a:lnTo>
                      <a:lnTo>
                        <a:pt x="282" y="464"/>
                      </a:lnTo>
                      <a:lnTo>
                        <a:pt x="258" y="468"/>
                      </a:lnTo>
                      <a:lnTo>
                        <a:pt x="234" y="470"/>
                      </a:lnTo>
                      <a:lnTo>
                        <a:pt x="234" y="470"/>
                      </a:lnTo>
                      <a:lnTo>
                        <a:pt x="210" y="468"/>
                      </a:lnTo>
                      <a:lnTo>
                        <a:pt x="186" y="464"/>
                      </a:lnTo>
                      <a:lnTo>
                        <a:pt x="164" y="458"/>
                      </a:lnTo>
                      <a:lnTo>
                        <a:pt x="142" y="450"/>
                      </a:lnTo>
                      <a:lnTo>
                        <a:pt x="122" y="440"/>
                      </a:lnTo>
                      <a:lnTo>
                        <a:pt x="104" y="430"/>
                      </a:lnTo>
                      <a:lnTo>
                        <a:pt x="84" y="416"/>
                      </a:lnTo>
                      <a:lnTo>
                        <a:pt x="68" y="400"/>
                      </a:lnTo>
                      <a:lnTo>
                        <a:pt x="54" y="384"/>
                      </a:lnTo>
                      <a:lnTo>
                        <a:pt x="40" y="366"/>
                      </a:lnTo>
                      <a:lnTo>
                        <a:pt x="28" y="346"/>
                      </a:lnTo>
                      <a:lnTo>
                        <a:pt x="18" y="326"/>
                      </a:lnTo>
                      <a:lnTo>
                        <a:pt x="10" y="304"/>
                      </a:lnTo>
                      <a:lnTo>
                        <a:pt x="4" y="282"/>
                      </a:lnTo>
                      <a:lnTo>
                        <a:pt x="0" y="258"/>
                      </a:lnTo>
                      <a:lnTo>
                        <a:pt x="0" y="234"/>
                      </a:lnTo>
                      <a:lnTo>
                        <a:pt x="0" y="234"/>
                      </a:lnTo>
                      <a:lnTo>
                        <a:pt x="0" y="210"/>
                      </a:lnTo>
                      <a:lnTo>
                        <a:pt x="4" y="188"/>
                      </a:lnTo>
                      <a:lnTo>
                        <a:pt x="10" y="164"/>
                      </a:lnTo>
                      <a:lnTo>
                        <a:pt x="18" y="144"/>
                      </a:lnTo>
                      <a:lnTo>
                        <a:pt x="28" y="122"/>
                      </a:lnTo>
                      <a:lnTo>
                        <a:pt x="40" y="104"/>
                      </a:lnTo>
                      <a:lnTo>
                        <a:pt x="54" y="86"/>
                      </a:lnTo>
                      <a:lnTo>
                        <a:pt x="68" y="68"/>
                      </a:lnTo>
                      <a:lnTo>
                        <a:pt x="84" y="54"/>
                      </a:lnTo>
                      <a:lnTo>
                        <a:pt x="104" y="40"/>
                      </a:lnTo>
                      <a:lnTo>
                        <a:pt x="122" y="28"/>
                      </a:lnTo>
                      <a:lnTo>
                        <a:pt x="142" y="18"/>
                      </a:lnTo>
                      <a:lnTo>
                        <a:pt x="164" y="10"/>
                      </a:lnTo>
                      <a:lnTo>
                        <a:pt x="186" y="4"/>
                      </a:lnTo>
                      <a:lnTo>
                        <a:pt x="210" y="2"/>
                      </a:lnTo>
                      <a:lnTo>
                        <a:pt x="234" y="0"/>
                      </a:lnTo>
                      <a:lnTo>
                        <a:pt x="234" y="0"/>
                      </a:lnTo>
                      <a:lnTo>
                        <a:pt x="258" y="2"/>
                      </a:lnTo>
                      <a:lnTo>
                        <a:pt x="282" y="4"/>
                      </a:lnTo>
                      <a:lnTo>
                        <a:pt x="304" y="10"/>
                      </a:lnTo>
                      <a:lnTo>
                        <a:pt x="326" y="18"/>
                      </a:lnTo>
                      <a:lnTo>
                        <a:pt x="346" y="28"/>
                      </a:lnTo>
                      <a:lnTo>
                        <a:pt x="366" y="40"/>
                      </a:lnTo>
                      <a:lnTo>
                        <a:pt x="384" y="54"/>
                      </a:lnTo>
                      <a:lnTo>
                        <a:pt x="400" y="68"/>
                      </a:lnTo>
                      <a:lnTo>
                        <a:pt x="416" y="86"/>
                      </a:lnTo>
                      <a:lnTo>
                        <a:pt x="428" y="104"/>
                      </a:lnTo>
                      <a:lnTo>
                        <a:pt x="440" y="122"/>
                      </a:lnTo>
                      <a:lnTo>
                        <a:pt x="450" y="144"/>
                      </a:lnTo>
                      <a:lnTo>
                        <a:pt x="458" y="164"/>
                      </a:lnTo>
                      <a:lnTo>
                        <a:pt x="464" y="188"/>
                      </a:lnTo>
                      <a:lnTo>
                        <a:pt x="468" y="210"/>
                      </a:lnTo>
                      <a:lnTo>
                        <a:pt x="468" y="234"/>
                      </a:lnTo>
                      <a:lnTo>
                        <a:pt x="468" y="234"/>
                      </a:lnTo>
                      <a:close/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latin typeface="+mn-ea"/>
                  </a:endParaRPr>
                </a:p>
              </p:txBody>
            </p:sp>
            <p:sp>
              <p:nvSpPr>
                <p:cNvPr id="187" name="Freeform 6"/>
                <p:cNvSpPr/>
                <p:nvPr/>
              </p:nvSpPr>
              <p:spPr bwMode="auto">
                <a:xfrm>
                  <a:off x="-1630363" y="985838"/>
                  <a:ext cx="2190751" cy="4041775"/>
                </a:xfrm>
                <a:custGeom>
                  <a:avLst/>
                  <a:gdLst>
                    <a:gd name="T0" fmla="*/ 1188 w 1380"/>
                    <a:gd name="T1" fmla="*/ 982 h 2546"/>
                    <a:gd name="T2" fmla="*/ 1202 w 1380"/>
                    <a:gd name="T3" fmla="*/ 1012 h 2546"/>
                    <a:gd name="T4" fmla="*/ 1236 w 1380"/>
                    <a:gd name="T5" fmla="*/ 1044 h 2546"/>
                    <a:gd name="T6" fmla="*/ 1282 w 1380"/>
                    <a:gd name="T7" fmla="*/ 1056 h 2546"/>
                    <a:gd name="T8" fmla="*/ 1294 w 1380"/>
                    <a:gd name="T9" fmla="*/ 1054 h 2546"/>
                    <a:gd name="T10" fmla="*/ 1326 w 1380"/>
                    <a:gd name="T11" fmla="*/ 1044 h 2546"/>
                    <a:gd name="T12" fmla="*/ 1360 w 1380"/>
                    <a:gd name="T13" fmla="*/ 1018 h 2546"/>
                    <a:gd name="T14" fmla="*/ 1378 w 1380"/>
                    <a:gd name="T15" fmla="*/ 978 h 2546"/>
                    <a:gd name="T16" fmla="*/ 1378 w 1380"/>
                    <a:gd name="T17" fmla="*/ 944 h 2546"/>
                    <a:gd name="T18" fmla="*/ 1200 w 1380"/>
                    <a:gd name="T19" fmla="*/ 264 h 2546"/>
                    <a:gd name="T20" fmla="*/ 1166 w 1380"/>
                    <a:gd name="T21" fmla="*/ 182 h 2546"/>
                    <a:gd name="T22" fmla="*/ 1114 w 1380"/>
                    <a:gd name="T23" fmla="*/ 112 h 2546"/>
                    <a:gd name="T24" fmla="*/ 1048 w 1380"/>
                    <a:gd name="T25" fmla="*/ 58 h 2546"/>
                    <a:gd name="T26" fmla="*/ 972 w 1380"/>
                    <a:gd name="T27" fmla="*/ 20 h 2546"/>
                    <a:gd name="T28" fmla="*/ 886 w 1380"/>
                    <a:gd name="T29" fmla="*/ 2 h 2546"/>
                    <a:gd name="T30" fmla="*/ 526 w 1380"/>
                    <a:gd name="T31" fmla="*/ 0 h 2546"/>
                    <a:gd name="T32" fmla="*/ 438 w 1380"/>
                    <a:gd name="T33" fmla="*/ 12 h 2546"/>
                    <a:gd name="T34" fmla="*/ 356 w 1380"/>
                    <a:gd name="T35" fmla="*/ 42 h 2546"/>
                    <a:gd name="T36" fmla="*/ 286 w 1380"/>
                    <a:gd name="T37" fmla="*/ 92 h 2546"/>
                    <a:gd name="T38" fmla="*/ 230 w 1380"/>
                    <a:gd name="T39" fmla="*/ 158 h 2546"/>
                    <a:gd name="T40" fmla="*/ 190 w 1380"/>
                    <a:gd name="T41" fmla="*/ 236 h 2546"/>
                    <a:gd name="T42" fmla="*/ 4 w 1380"/>
                    <a:gd name="T43" fmla="*/ 932 h 2546"/>
                    <a:gd name="T44" fmla="*/ 2 w 1380"/>
                    <a:gd name="T45" fmla="*/ 968 h 2546"/>
                    <a:gd name="T46" fmla="*/ 10 w 1380"/>
                    <a:gd name="T47" fmla="*/ 998 h 2546"/>
                    <a:gd name="T48" fmla="*/ 44 w 1380"/>
                    <a:gd name="T49" fmla="*/ 1040 h 2546"/>
                    <a:gd name="T50" fmla="*/ 76 w 1380"/>
                    <a:gd name="T51" fmla="*/ 1052 h 2546"/>
                    <a:gd name="T52" fmla="*/ 98 w 1380"/>
                    <a:gd name="T53" fmla="*/ 1056 h 2546"/>
                    <a:gd name="T54" fmla="*/ 130 w 1380"/>
                    <a:gd name="T55" fmla="*/ 1050 h 2546"/>
                    <a:gd name="T56" fmla="*/ 168 w 1380"/>
                    <a:gd name="T57" fmla="*/ 1024 h 2546"/>
                    <a:gd name="T58" fmla="*/ 192 w 1380"/>
                    <a:gd name="T59" fmla="*/ 982 h 2546"/>
                    <a:gd name="T60" fmla="*/ 106 w 1380"/>
                    <a:gd name="T61" fmla="*/ 1486 h 2546"/>
                    <a:gd name="T62" fmla="*/ 386 w 1380"/>
                    <a:gd name="T63" fmla="*/ 2406 h 2546"/>
                    <a:gd name="T64" fmla="*/ 392 w 1380"/>
                    <a:gd name="T65" fmla="*/ 2446 h 2546"/>
                    <a:gd name="T66" fmla="*/ 410 w 1380"/>
                    <a:gd name="T67" fmla="*/ 2484 h 2546"/>
                    <a:gd name="T68" fmla="*/ 438 w 1380"/>
                    <a:gd name="T69" fmla="*/ 2514 h 2546"/>
                    <a:gd name="T70" fmla="*/ 472 w 1380"/>
                    <a:gd name="T71" fmla="*/ 2534 h 2546"/>
                    <a:gd name="T72" fmla="*/ 512 w 1380"/>
                    <a:gd name="T73" fmla="*/ 2546 h 2546"/>
                    <a:gd name="T74" fmla="*/ 528 w 1380"/>
                    <a:gd name="T75" fmla="*/ 2546 h 2546"/>
                    <a:gd name="T76" fmla="*/ 568 w 1380"/>
                    <a:gd name="T77" fmla="*/ 2540 h 2546"/>
                    <a:gd name="T78" fmla="*/ 606 w 1380"/>
                    <a:gd name="T79" fmla="*/ 2522 h 2546"/>
                    <a:gd name="T80" fmla="*/ 636 w 1380"/>
                    <a:gd name="T81" fmla="*/ 2494 h 2546"/>
                    <a:gd name="T82" fmla="*/ 656 w 1380"/>
                    <a:gd name="T83" fmla="*/ 2460 h 2546"/>
                    <a:gd name="T84" fmla="*/ 668 w 1380"/>
                    <a:gd name="T85" fmla="*/ 2420 h 2546"/>
                    <a:gd name="T86" fmla="*/ 712 w 1380"/>
                    <a:gd name="T87" fmla="*/ 1486 h 2546"/>
                    <a:gd name="T88" fmla="*/ 714 w 1380"/>
                    <a:gd name="T89" fmla="*/ 2420 h 2546"/>
                    <a:gd name="T90" fmla="*/ 724 w 1380"/>
                    <a:gd name="T91" fmla="*/ 2460 h 2546"/>
                    <a:gd name="T92" fmla="*/ 744 w 1380"/>
                    <a:gd name="T93" fmla="*/ 2494 h 2546"/>
                    <a:gd name="T94" fmla="*/ 774 w 1380"/>
                    <a:gd name="T95" fmla="*/ 2522 h 2546"/>
                    <a:gd name="T96" fmla="*/ 812 w 1380"/>
                    <a:gd name="T97" fmla="*/ 2540 h 2546"/>
                    <a:gd name="T98" fmla="*/ 854 w 1380"/>
                    <a:gd name="T99" fmla="*/ 2546 h 2546"/>
                    <a:gd name="T100" fmla="*/ 868 w 1380"/>
                    <a:gd name="T101" fmla="*/ 2546 h 2546"/>
                    <a:gd name="T102" fmla="*/ 908 w 1380"/>
                    <a:gd name="T103" fmla="*/ 2534 h 2546"/>
                    <a:gd name="T104" fmla="*/ 944 w 1380"/>
                    <a:gd name="T105" fmla="*/ 2514 h 2546"/>
                    <a:gd name="T106" fmla="*/ 970 w 1380"/>
                    <a:gd name="T107" fmla="*/ 2484 h 2546"/>
                    <a:gd name="T108" fmla="*/ 988 w 1380"/>
                    <a:gd name="T109" fmla="*/ 2446 h 2546"/>
                    <a:gd name="T110" fmla="*/ 994 w 1380"/>
                    <a:gd name="T111" fmla="*/ 2406 h 2546"/>
                    <a:gd name="T112" fmla="*/ 964 w 1380"/>
                    <a:gd name="T113" fmla="*/ 322 h 25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80" h="2546">
                      <a:moveTo>
                        <a:pt x="964" y="322"/>
                      </a:moveTo>
                      <a:lnTo>
                        <a:pt x="1012" y="322"/>
                      </a:lnTo>
                      <a:lnTo>
                        <a:pt x="1188" y="982"/>
                      </a:lnTo>
                      <a:lnTo>
                        <a:pt x="1188" y="982"/>
                      </a:lnTo>
                      <a:lnTo>
                        <a:pt x="1194" y="998"/>
                      </a:lnTo>
                      <a:lnTo>
                        <a:pt x="1202" y="1012"/>
                      </a:lnTo>
                      <a:lnTo>
                        <a:pt x="1212" y="1024"/>
                      </a:lnTo>
                      <a:lnTo>
                        <a:pt x="1224" y="1034"/>
                      </a:lnTo>
                      <a:lnTo>
                        <a:pt x="1236" y="1044"/>
                      </a:lnTo>
                      <a:lnTo>
                        <a:pt x="1250" y="1050"/>
                      </a:lnTo>
                      <a:lnTo>
                        <a:pt x="1266" y="1054"/>
                      </a:lnTo>
                      <a:lnTo>
                        <a:pt x="1282" y="1056"/>
                      </a:lnTo>
                      <a:lnTo>
                        <a:pt x="1282" y="1056"/>
                      </a:lnTo>
                      <a:lnTo>
                        <a:pt x="1282" y="1056"/>
                      </a:lnTo>
                      <a:lnTo>
                        <a:pt x="1294" y="1054"/>
                      </a:lnTo>
                      <a:lnTo>
                        <a:pt x="1306" y="1052"/>
                      </a:lnTo>
                      <a:lnTo>
                        <a:pt x="1316" y="1050"/>
                      </a:lnTo>
                      <a:lnTo>
                        <a:pt x="1326" y="1044"/>
                      </a:lnTo>
                      <a:lnTo>
                        <a:pt x="1336" y="1040"/>
                      </a:lnTo>
                      <a:lnTo>
                        <a:pt x="1344" y="1032"/>
                      </a:lnTo>
                      <a:lnTo>
                        <a:pt x="1360" y="1018"/>
                      </a:lnTo>
                      <a:lnTo>
                        <a:pt x="1370" y="998"/>
                      </a:lnTo>
                      <a:lnTo>
                        <a:pt x="1374" y="988"/>
                      </a:lnTo>
                      <a:lnTo>
                        <a:pt x="1378" y="978"/>
                      </a:lnTo>
                      <a:lnTo>
                        <a:pt x="1380" y="968"/>
                      </a:lnTo>
                      <a:lnTo>
                        <a:pt x="1380" y="956"/>
                      </a:lnTo>
                      <a:lnTo>
                        <a:pt x="1378" y="944"/>
                      </a:lnTo>
                      <a:lnTo>
                        <a:pt x="1376" y="932"/>
                      </a:lnTo>
                      <a:lnTo>
                        <a:pt x="1200" y="264"/>
                      </a:lnTo>
                      <a:lnTo>
                        <a:pt x="1200" y="264"/>
                      </a:lnTo>
                      <a:lnTo>
                        <a:pt x="1190" y="236"/>
                      </a:lnTo>
                      <a:lnTo>
                        <a:pt x="1178" y="208"/>
                      </a:lnTo>
                      <a:lnTo>
                        <a:pt x="1166" y="182"/>
                      </a:lnTo>
                      <a:lnTo>
                        <a:pt x="1150" y="158"/>
                      </a:lnTo>
                      <a:lnTo>
                        <a:pt x="1134" y="134"/>
                      </a:lnTo>
                      <a:lnTo>
                        <a:pt x="1114" y="112"/>
                      </a:lnTo>
                      <a:lnTo>
                        <a:pt x="1094" y="92"/>
                      </a:lnTo>
                      <a:lnTo>
                        <a:pt x="1072" y="74"/>
                      </a:lnTo>
                      <a:lnTo>
                        <a:pt x="1048" y="58"/>
                      </a:lnTo>
                      <a:lnTo>
                        <a:pt x="1024" y="42"/>
                      </a:lnTo>
                      <a:lnTo>
                        <a:pt x="998" y="30"/>
                      </a:lnTo>
                      <a:lnTo>
                        <a:pt x="972" y="20"/>
                      </a:lnTo>
                      <a:lnTo>
                        <a:pt x="944" y="12"/>
                      </a:lnTo>
                      <a:lnTo>
                        <a:pt x="914" y="6"/>
                      </a:lnTo>
                      <a:lnTo>
                        <a:pt x="886" y="2"/>
                      </a:lnTo>
                      <a:lnTo>
                        <a:pt x="856" y="0"/>
                      </a:lnTo>
                      <a:lnTo>
                        <a:pt x="526" y="0"/>
                      </a:lnTo>
                      <a:lnTo>
                        <a:pt x="526" y="0"/>
                      </a:lnTo>
                      <a:lnTo>
                        <a:pt x="496" y="2"/>
                      </a:lnTo>
                      <a:lnTo>
                        <a:pt x="466" y="6"/>
                      </a:lnTo>
                      <a:lnTo>
                        <a:pt x="438" y="12"/>
                      </a:lnTo>
                      <a:lnTo>
                        <a:pt x="410" y="20"/>
                      </a:lnTo>
                      <a:lnTo>
                        <a:pt x="382" y="30"/>
                      </a:lnTo>
                      <a:lnTo>
                        <a:pt x="356" y="42"/>
                      </a:lnTo>
                      <a:lnTo>
                        <a:pt x="332" y="58"/>
                      </a:lnTo>
                      <a:lnTo>
                        <a:pt x="308" y="74"/>
                      </a:lnTo>
                      <a:lnTo>
                        <a:pt x="286" y="92"/>
                      </a:lnTo>
                      <a:lnTo>
                        <a:pt x="266" y="112"/>
                      </a:lnTo>
                      <a:lnTo>
                        <a:pt x="246" y="134"/>
                      </a:lnTo>
                      <a:lnTo>
                        <a:pt x="230" y="158"/>
                      </a:lnTo>
                      <a:lnTo>
                        <a:pt x="214" y="182"/>
                      </a:lnTo>
                      <a:lnTo>
                        <a:pt x="202" y="208"/>
                      </a:lnTo>
                      <a:lnTo>
                        <a:pt x="190" y="236"/>
                      </a:lnTo>
                      <a:lnTo>
                        <a:pt x="182" y="264"/>
                      </a:lnTo>
                      <a:lnTo>
                        <a:pt x="4" y="932"/>
                      </a:lnTo>
                      <a:lnTo>
                        <a:pt x="4" y="932"/>
                      </a:lnTo>
                      <a:lnTo>
                        <a:pt x="2" y="944"/>
                      </a:lnTo>
                      <a:lnTo>
                        <a:pt x="0" y="956"/>
                      </a:lnTo>
                      <a:lnTo>
                        <a:pt x="2" y="968"/>
                      </a:lnTo>
                      <a:lnTo>
                        <a:pt x="2" y="978"/>
                      </a:lnTo>
                      <a:lnTo>
                        <a:pt x="6" y="988"/>
                      </a:lnTo>
                      <a:lnTo>
                        <a:pt x="10" y="998"/>
                      </a:lnTo>
                      <a:lnTo>
                        <a:pt x="20" y="1018"/>
                      </a:lnTo>
                      <a:lnTo>
                        <a:pt x="36" y="1032"/>
                      </a:lnTo>
                      <a:lnTo>
                        <a:pt x="44" y="1040"/>
                      </a:lnTo>
                      <a:lnTo>
                        <a:pt x="54" y="1044"/>
                      </a:lnTo>
                      <a:lnTo>
                        <a:pt x="64" y="1050"/>
                      </a:lnTo>
                      <a:lnTo>
                        <a:pt x="76" y="1052"/>
                      </a:lnTo>
                      <a:lnTo>
                        <a:pt x="86" y="1054"/>
                      </a:lnTo>
                      <a:lnTo>
                        <a:pt x="98" y="1056"/>
                      </a:lnTo>
                      <a:lnTo>
                        <a:pt x="98" y="1056"/>
                      </a:lnTo>
                      <a:lnTo>
                        <a:pt x="98" y="1056"/>
                      </a:lnTo>
                      <a:lnTo>
                        <a:pt x="114" y="1054"/>
                      </a:lnTo>
                      <a:lnTo>
                        <a:pt x="130" y="1050"/>
                      </a:lnTo>
                      <a:lnTo>
                        <a:pt x="144" y="1044"/>
                      </a:lnTo>
                      <a:lnTo>
                        <a:pt x="158" y="1034"/>
                      </a:lnTo>
                      <a:lnTo>
                        <a:pt x="168" y="1024"/>
                      </a:lnTo>
                      <a:lnTo>
                        <a:pt x="178" y="1012"/>
                      </a:lnTo>
                      <a:lnTo>
                        <a:pt x="186" y="998"/>
                      </a:lnTo>
                      <a:lnTo>
                        <a:pt x="192" y="982"/>
                      </a:lnTo>
                      <a:lnTo>
                        <a:pt x="368" y="322"/>
                      </a:lnTo>
                      <a:lnTo>
                        <a:pt x="416" y="322"/>
                      </a:lnTo>
                      <a:lnTo>
                        <a:pt x="106" y="1486"/>
                      </a:lnTo>
                      <a:lnTo>
                        <a:pt x="386" y="1486"/>
                      </a:lnTo>
                      <a:lnTo>
                        <a:pt x="386" y="2406"/>
                      </a:lnTo>
                      <a:lnTo>
                        <a:pt x="386" y="2406"/>
                      </a:lnTo>
                      <a:lnTo>
                        <a:pt x="386" y="2420"/>
                      </a:lnTo>
                      <a:lnTo>
                        <a:pt x="388" y="2434"/>
                      </a:lnTo>
                      <a:lnTo>
                        <a:pt x="392" y="2446"/>
                      </a:lnTo>
                      <a:lnTo>
                        <a:pt x="398" y="2460"/>
                      </a:lnTo>
                      <a:lnTo>
                        <a:pt x="404" y="2472"/>
                      </a:lnTo>
                      <a:lnTo>
                        <a:pt x="410" y="2484"/>
                      </a:lnTo>
                      <a:lnTo>
                        <a:pt x="418" y="2494"/>
                      </a:lnTo>
                      <a:lnTo>
                        <a:pt x="428" y="2504"/>
                      </a:lnTo>
                      <a:lnTo>
                        <a:pt x="438" y="2514"/>
                      </a:lnTo>
                      <a:lnTo>
                        <a:pt x="448" y="2522"/>
                      </a:lnTo>
                      <a:lnTo>
                        <a:pt x="460" y="2528"/>
                      </a:lnTo>
                      <a:lnTo>
                        <a:pt x="472" y="2534"/>
                      </a:lnTo>
                      <a:lnTo>
                        <a:pt x="486" y="2540"/>
                      </a:lnTo>
                      <a:lnTo>
                        <a:pt x="498" y="2544"/>
                      </a:lnTo>
                      <a:lnTo>
                        <a:pt x="512" y="2546"/>
                      </a:lnTo>
                      <a:lnTo>
                        <a:pt x="528" y="2546"/>
                      </a:lnTo>
                      <a:lnTo>
                        <a:pt x="528" y="2546"/>
                      </a:lnTo>
                      <a:lnTo>
                        <a:pt x="528" y="2546"/>
                      </a:lnTo>
                      <a:lnTo>
                        <a:pt x="542" y="2546"/>
                      </a:lnTo>
                      <a:lnTo>
                        <a:pt x="556" y="2544"/>
                      </a:lnTo>
                      <a:lnTo>
                        <a:pt x="568" y="2540"/>
                      </a:lnTo>
                      <a:lnTo>
                        <a:pt x="582" y="2534"/>
                      </a:lnTo>
                      <a:lnTo>
                        <a:pt x="594" y="2528"/>
                      </a:lnTo>
                      <a:lnTo>
                        <a:pt x="606" y="2522"/>
                      </a:lnTo>
                      <a:lnTo>
                        <a:pt x="616" y="2514"/>
                      </a:lnTo>
                      <a:lnTo>
                        <a:pt x="626" y="2504"/>
                      </a:lnTo>
                      <a:lnTo>
                        <a:pt x="636" y="2494"/>
                      </a:lnTo>
                      <a:lnTo>
                        <a:pt x="644" y="2484"/>
                      </a:lnTo>
                      <a:lnTo>
                        <a:pt x="650" y="2472"/>
                      </a:lnTo>
                      <a:lnTo>
                        <a:pt x="656" y="2460"/>
                      </a:lnTo>
                      <a:lnTo>
                        <a:pt x="662" y="2446"/>
                      </a:lnTo>
                      <a:lnTo>
                        <a:pt x="666" y="2434"/>
                      </a:lnTo>
                      <a:lnTo>
                        <a:pt x="668" y="2420"/>
                      </a:lnTo>
                      <a:lnTo>
                        <a:pt x="668" y="2406"/>
                      </a:lnTo>
                      <a:lnTo>
                        <a:pt x="668" y="1486"/>
                      </a:lnTo>
                      <a:lnTo>
                        <a:pt x="712" y="1486"/>
                      </a:lnTo>
                      <a:lnTo>
                        <a:pt x="712" y="2406"/>
                      </a:lnTo>
                      <a:lnTo>
                        <a:pt x="712" y="2406"/>
                      </a:lnTo>
                      <a:lnTo>
                        <a:pt x="714" y="2420"/>
                      </a:lnTo>
                      <a:lnTo>
                        <a:pt x="716" y="2434"/>
                      </a:lnTo>
                      <a:lnTo>
                        <a:pt x="718" y="2446"/>
                      </a:lnTo>
                      <a:lnTo>
                        <a:pt x="724" y="2460"/>
                      </a:lnTo>
                      <a:lnTo>
                        <a:pt x="730" y="2472"/>
                      </a:lnTo>
                      <a:lnTo>
                        <a:pt x="736" y="2484"/>
                      </a:lnTo>
                      <a:lnTo>
                        <a:pt x="744" y="2494"/>
                      </a:lnTo>
                      <a:lnTo>
                        <a:pt x="754" y="2504"/>
                      </a:lnTo>
                      <a:lnTo>
                        <a:pt x="764" y="2514"/>
                      </a:lnTo>
                      <a:lnTo>
                        <a:pt x="774" y="2522"/>
                      </a:lnTo>
                      <a:lnTo>
                        <a:pt x="786" y="2528"/>
                      </a:lnTo>
                      <a:lnTo>
                        <a:pt x="798" y="2534"/>
                      </a:lnTo>
                      <a:lnTo>
                        <a:pt x="812" y="2540"/>
                      </a:lnTo>
                      <a:lnTo>
                        <a:pt x="824" y="2544"/>
                      </a:lnTo>
                      <a:lnTo>
                        <a:pt x="838" y="2546"/>
                      </a:lnTo>
                      <a:lnTo>
                        <a:pt x="854" y="2546"/>
                      </a:lnTo>
                      <a:lnTo>
                        <a:pt x="854" y="2546"/>
                      </a:lnTo>
                      <a:lnTo>
                        <a:pt x="854" y="2546"/>
                      </a:lnTo>
                      <a:lnTo>
                        <a:pt x="868" y="2546"/>
                      </a:lnTo>
                      <a:lnTo>
                        <a:pt x="882" y="2544"/>
                      </a:lnTo>
                      <a:lnTo>
                        <a:pt x="896" y="2540"/>
                      </a:lnTo>
                      <a:lnTo>
                        <a:pt x="908" y="2534"/>
                      </a:lnTo>
                      <a:lnTo>
                        <a:pt x="920" y="2528"/>
                      </a:lnTo>
                      <a:lnTo>
                        <a:pt x="932" y="2522"/>
                      </a:lnTo>
                      <a:lnTo>
                        <a:pt x="944" y="2514"/>
                      </a:lnTo>
                      <a:lnTo>
                        <a:pt x="954" y="2504"/>
                      </a:lnTo>
                      <a:lnTo>
                        <a:pt x="962" y="2494"/>
                      </a:lnTo>
                      <a:lnTo>
                        <a:pt x="970" y="2484"/>
                      </a:lnTo>
                      <a:lnTo>
                        <a:pt x="978" y="2472"/>
                      </a:lnTo>
                      <a:lnTo>
                        <a:pt x="984" y="2460"/>
                      </a:lnTo>
                      <a:lnTo>
                        <a:pt x="988" y="2446"/>
                      </a:lnTo>
                      <a:lnTo>
                        <a:pt x="992" y="2434"/>
                      </a:lnTo>
                      <a:lnTo>
                        <a:pt x="994" y="2420"/>
                      </a:lnTo>
                      <a:lnTo>
                        <a:pt x="994" y="2406"/>
                      </a:lnTo>
                      <a:lnTo>
                        <a:pt x="994" y="1486"/>
                      </a:lnTo>
                      <a:lnTo>
                        <a:pt x="1274" y="1486"/>
                      </a:lnTo>
                      <a:lnTo>
                        <a:pt x="964" y="322"/>
                      </a:lnTo>
                      <a:close/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latin typeface="+mn-ea"/>
                  </a:endParaRPr>
                </a:p>
              </p:txBody>
            </p:sp>
          </p:grpSp>
        </p:grpSp>
        <p:grpSp>
          <p:nvGrpSpPr>
            <p:cNvPr id="177" name="组合 176"/>
            <p:cNvGrpSpPr/>
            <p:nvPr/>
          </p:nvGrpSpPr>
          <p:grpSpPr>
            <a:xfrm>
              <a:off x="6661401" y="2058193"/>
              <a:ext cx="229059" cy="1256507"/>
              <a:chOff x="6661401" y="2058193"/>
              <a:chExt cx="229059" cy="1256507"/>
            </a:xfrm>
            <a:grpFill/>
          </p:grpSpPr>
          <p:grpSp>
            <p:nvGrpSpPr>
              <p:cNvPr id="178" name="组合 177"/>
              <p:cNvGrpSpPr/>
              <p:nvPr/>
            </p:nvGrpSpPr>
            <p:grpSpPr>
              <a:xfrm>
                <a:off x="6676217" y="2058193"/>
                <a:ext cx="200079" cy="513557"/>
                <a:chOff x="-4098925" y="69850"/>
                <a:chExt cx="1949450" cy="5003800"/>
              </a:xfrm>
              <a:grpFill/>
            </p:grpSpPr>
            <p:sp>
              <p:nvSpPr>
                <p:cNvPr id="182" name="Freeform 5"/>
                <p:cNvSpPr/>
                <p:nvPr/>
              </p:nvSpPr>
              <p:spPr bwMode="auto">
                <a:xfrm>
                  <a:off x="-3514725" y="69850"/>
                  <a:ext cx="774700" cy="771525"/>
                </a:xfrm>
                <a:custGeom>
                  <a:avLst/>
                  <a:gdLst>
                    <a:gd name="T0" fmla="*/ 488 w 488"/>
                    <a:gd name="T1" fmla="*/ 242 h 486"/>
                    <a:gd name="T2" fmla="*/ 482 w 488"/>
                    <a:gd name="T3" fmla="*/ 292 h 486"/>
                    <a:gd name="T4" fmla="*/ 468 w 488"/>
                    <a:gd name="T5" fmla="*/ 338 h 486"/>
                    <a:gd name="T6" fmla="*/ 446 w 488"/>
                    <a:gd name="T7" fmla="*/ 378 h 486"/>
                    <a:gd name="T8" fmla="*/ 416 w 488"/>
                    <a:gd name="T9" fmla="*/ 414 h 486"/>
                    <a:gd name="T10" fmla="*/ 380 w 488"/>
                    <a:gd name="T11" fmla="*/ 444 h 486"/>
                    <a:gd name="T12" fmla="*/ 338 w 488"/>
                    <a:gd name="T13" fmla="*/ 466 h 486"/>
                    <a:gd name="T14" fmla="*/ 292 w 488"/>
                    <a:gd name="T15" fmla="*/ 482 h 486"/>
                    <a:gd name="T16" fmla="*/ 244 w 488"/>
                    <a:gd name="T17" fmla="*/ 486 h 486"/>
                    <a:gd name="T18" fmla="*/ 220 w 488"/>
                    <a:gd name="T19" fmla="*/ 484 h 486"/>
                    <a:gd name="T20" fmla="*/ 172 w 488"/>
                    <a:gd name="T21" fmla="*/ 476 h 486"/>
                    <a:gd name="T22" fmla="*/ 128 w 488"/>
                    <a:gd name="T23" fmla="*/ 456 h 486"/>
                    <a:gd name="T24" fmla="*/ 90 w 488"/>
                    <a:gd name="T25" fmla="*/ 430 h 486"/>
                    <a:gd name="T26" fmla="*/ 56 w 488"/>
                    <a:gd name="T27" fmla="*/ 398 h 486"/>
                    <a:gd name="T28" fmla="*/ 30 w 488"/>
                    <a:gd name="T29" fmla="*/ 358 h 486"/>
                    <a:gd name="T30" fmla="*/ 12 w 488"/>
                    <a:gd name="T31" fmla="*/ 316 h 486"/>
                    <a:gd name="T32" fmla="*/ 2 w 488"/>
                    <a:gd name="T33" fmla="*/ 268 h 486"/>
                    <a:gd name="T34" fmla="*/ 0 w 488"/>
                    <a:gd name="T35" fmla="*/ 242 h 486"/>
                    <a:gd name="T36" fmla="*/ 6 w 488"/>
                    <a:gd name="T37" fmla="*/ 194 h 486"/>
                    <a:gd name="T38" fmla="*/ 20 w 488"/>
                    <a:gd name="T39" fmla="*/ 148 h 486"/>
                    <a:gd name="T40" fmla="*/ 42 w 488"/>
                    <a:gd name="T41" fmla="*/ 106 h 486"/>
                    <a:gd name="T42" fmla="*/ 72 w 488"/>
                    <a:gd name="T43" fmla="*/ 70 h 486"/>
                    <a:gd name="T44" fmla="*/ 108 w 488"/>
                    <a:gd name="T45" fmla="*/ 42 h 486"/>
                    <a:gd name="T46" fmla="*/ 150 w 488"/>
                    <a:gd name="T47" fmla="*/ 18 h 486"/>
                    <a:gd name="T48" fmla="*/ 194 w 488"/>
                    <a:gd name="T49" fmla="*/ 4 h 486"/>
                    <a:gd name="T50" fmla="*/ 244 w 488"/>
                    <a:gd name="T51" fmla="*/ 0 h 486"/>
                    <a:gd name="T52" fmla="*/ 268 w 488"/>
                    <a:gd name="T53" fmla="*/ 0 h 486"/>
                    <a:gd name="T54" fmla="*/ 316 w 488"/>
                    <a:gd name="T55" fmla="*/ 10 h 486"/>
                    <a:gd name="T56" fmla="*/ 360 w 488"/>
                    <a:gd name="T57" fmla="*/ 30 h 486"/>
                    <a:gd name="T58" fmla="*/ 398 w 488"/>
                    <a:gd name="T59" fmla="*/ 56 h 486"/>
                    <a:gd name="T60" fmla="*/ 432 w 488"/>
                    <a:gd name="T61" fmla="*/ 88 h 486"/>
                    <a:gd name="T62" fmla="*/ 458 w 488"/>
                    <a:gd name="T63" fmla="*/ 126 h 486"/>
                    <a:gd name="T64" fmla="*/ 476 w 488"/>
                    <a:gd name="T65" fmla="*/ 170 h 486"/>
                    <a:gd name="T66" fmla="*/ 486 w 488"/>
                    <a:gd name="T67" fmla="*/ 218 h 486"/>
                    <a:gd name="T68" fmla="*/ 488 w 488"/>
                    <a:gd name="T69" fmla="*/ 242 h 4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88" h="486">
                      <a:moveTo>
                        <a:pt x="488" y="242"/>
                      </a:moveTo>
                      <a:lnTo>
                        <a:pt x="488" y="242"/>
                      </a:lnTo>
                      <a:lnTo>
                        <a:pt x="486" y="268"/>
                      </a:lnTo>
                      <a:lnTo>
                        <a:pt x="482" y="292"/>
                      </a:lnTo>
                      <a:lnTo>
                        <a:pt x="476" y="316"/>
                      </a:lnTo>
                      <a:lnTo>
                        <a:pt x="468" y="338"/>
                      </a:lnTo>
                      <a:lnTo>
                        <a:pt x="458" y="358"/>
                      </a:lnTo>
                      <a:lnTo>
                        <a:pt x="446" y="378"/>
                      </a:lnTo>
                      <a:lnTo>
                        <a:pt x="432" y="398"/>
                      </a:lnTo>
                      <a:lnTo>
                        <a:pt x="416" y="414"/>
                      </a:lnTo>
                      <a:lnTo>
                        <a:pt x="398" y="430"/>
                      </a:lnTo>
                      <a:lnTo>
                        <a:pt x="380" y="444"/>
                      </a:lnTo>
                      <a:lnTo>
                        <a:pt x="360" y="456"/>
                      </a:lnTo>
                      <a:lnTo>
                        <a:pt x="338" y="466"/>
                      </a:lnTo>
                      <a:lnTo>
                        <a:pt x="316" y="476"/>
                      </a:lnTo>
                      <a:lnTo>
                        <a:pt x="292" y="482"/>
                      </a:lnTo>
                      <a:lnTo>
                        <a:pt x="268" y="484"/>
                      </a:lnTo>
                      <a:lnTo>
                        <a:pt x="244" y="486"/>
                      </a:lnTo>
                      <a:lnTo>
                        <a:pt x="244" y="486"/>
                      </a:lnTo>
                      <a:lnTo>
                        <a:pt x="220" y="484"/>
                      </a:lnTo>
                      <a:lnTo>
                        <a:pt x="194" y="482"/>
                      </a:lnTo>
                      <a:lnTo>
                        <a:pt x="172" y="476"/>
                      </a:lnTo>
                      <a:lnTo>
                        <a:pt x="150" y="466"/>
                      </a:lnTo>
                      <a:lnTo>
                        <a:pt x="128" y="456"/>
                      </a:lnTo>
                      <a:lnTo>
                        <a:pt x="108" y="444"/>
                      </a:lnTo>
                      <a:lnTo>
                        <a:pt x="90" y="430"/>
                      </a:lnTo>
                      <a:lnTo>
                        <a:pt x="72" y="414"/>
                      </a:lnTo>
                      <a:lnTo>
                        <a:pt x="56" y="398"/>
                      </a:lnTo>
                      <a:lnTo>
                        <a:pt x="42" y="378"/>
                      </a:lnTo>
                      <a:lnTo>
                        <a:pt x="30" y="358"/>
                      </a:lnTo>
                      <a:lnTo>
                        <a:pt x="20" y="338"/>
                      </a:lnTo>
                      <a:lnTo>
                        <a:pt x="12" y="316"/>
                      </a:lnTo>
                      <a:lnTo>
                        <a:pt x="6" y="292"/>
                      </a:lnTo>
                      <a:lnTo>
                        <a:pt x="2" y="268"/>
                      </a:lnTo>
                      <a:lnTo>
                        <a:pt x="0" y="242"/>
                      </a:lnTo>
                      <a:lnTo>
                        <a:pt x="0" y="242"/>
                      </a:lnTo>
                      <a:lnTo>
                        <a:pt x="2" y="218"/>
                      </a:lnTo>
                      <a:lnTo>
                        <a:pt x="6" y="194"/>
                      </a:lnTo>
                      <a:lnTo>
                        <a:pt x="12" y="170"/>
                      </a:lnTo>
                      <a:lnTo>
                        <a:pt x="20" y="148"/>
                      </a:lnTo>
                      <a:lnTo>
                        <a:pt x="30" y="126"/>
                      </a:lnTo>
                      <a:lnTo>
                        <a:pt x="42" y="106"/>
                      </a:lnTo>
                      <a:lnTo>
                        <a:pt x="56" y="88"/>
                      </a:lnTo>
                      <a:lnTo>
                        <a:pt x="72" y="70"/>
                      </a:lnTo>
                      <a:lnTo>
                        <a:pt x="90" y="56"/>
                      </a:lnTo>
                      <a:lnTo>
                        <a:pt x="108" y="42"/>
                      </a:lnTo>
                      <a:lnTo>
                        <a:pt x="128" y="30"/>
                      </a:lnTo>
                      <a:lnTo>
                        <a:pt x="150" y="18"/>
                      </a:lnTo>
                      <a:lnTo>
                        <a:pt x="172" y="10"/>
                      </a:lnTo>
                      <a:lnTo>
                        <a:pt x="194" y="4"/>
                      </a:lnTo>
                      <a:lnTo>
                        <a:pt x="220" y="0"/>
                      </a:lnTo>
                      <a:lnTo>
                        <a:pt x="244" y="0"/>
                      </a:lnTo>
                      <a:lnTo>
                        <a:pt x="244" y="0"/>
                      </a:lnTo>
                      <a:lnTo>
                        <a:pt x="268" y="0"/>
                      </a:lnTo>
                      <a:lnTo>
                        <a:pt x="292" y="4"/>
                      </a:lnTo>
                      <a:lnTo>
                        <a:pt x="316" y="10"/>
                      </a:lnTo>
                      <a:lnTo>
                        <a:pt x="338" y="18"/>
                      </a:lnTo>
                      <a:lnTo>
                        <a:pt x="360" y="30"/>
                      </a:lnTo>
                      <a:lnTo>
                        <a:pt x="380" y="42"/>
                      </a:lnTo>
                      <a:lnTo>
                        <a:pt x="398" y="56"/>
                      </a:lnTo>
                      <a:lnTo>
                        <a:pt x="416" y="70"/>
                      </a:lnTo>
                      <a:lnTo>
                        <a:pt x="432" y="88"/>
                      </a:lnTo>
                      <a:lnTo>
                        <a:pt x="446" y="106"/>
                      </a:lnTo>
                      <a:lnTo>
                        <a:pt x="458" y="126"/>
                      </a:lnTo>
                      <a:lnTo>
                        <a:pt x="468" y="148"/>
                      </a:lnTo>
                      <a:lnTo>
                        <a:pt x="476" y="170"/>
                      </a:lnTo>
                      <a:lnTo>
                        <a:pt x="482" y="194"/>
                      </a:lnTo>
                      <a:lnTo>
                        <a:pt x="486" y="218"/>
                      </a:lnTo>
                      <a:lnTo>
                        <a:pt x="488" y="242"/>
                      </a:lnTo>
                      <a:lnTo>
                        <a:pt x="488" y="24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 baseline="-25000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+mn-ea"/>
                  </a:endParaRPr>
                </a:p>
              </p:txBody>
            </p:sp>
            <p:sp>
              <p:nvSpPr>
                <p:cNvPr id="183" name="Freeform 6"/>
                <p:cNvSpPr/>
                <p:nvPr/>
              </p:nvSpPr>
              <p:spPr bwMode="auto">
                <a:xfrm>
                  <a:off x="-4098925" y="923925"/>
                  <a:ext cx="1949450" cy="4149725"/>
                </a:xfrm>
                <a:custGeom>
                  <a:avLst/>
                  <a:gdLst>
                    <a:gd name="T0" fmla="*/ 1228 w 1228"/>
                    <a:gd name="T1" fmla="*/ 260 h 2614"/>
                    <a:gd name="T2" fmla="*/ 1218 w 1228"/>
                    <a:gd name="T3" fmla="*/ 182 h 2614"/>
                    <a:gd name="T4" fmla="*/ 1184 w 1228"/>
                    <a:gd name="T5" fmla="*/ 114 h 2614"/>
                    <a:gd name="T6" fmla="*/ 1134 w 1228"/>
                    <a:gd name="T7" fmla="*/ 58 h 2614"/>
                    <a:gd name="T8" fmla="*/ 1070 w 1228"/>
                    <a:gd name="T9" fmla="*/ 20 h 2614"/>
                    <a:gd name="T10" fmla="*/ 994 w 1228"/>
                    <a:gd name="T11" fmla="*/ 0 h 2614"/>
                    <a:gd name="T12" fmla="*/ 788 w 1228"/>
                    <a:gd name="T13" fmla="*/ 0 h 2614"/>
                    <a:gd name="T14" fmla="*/ 768 w 1228"/>
                    <a:gd name="T15" fmla="*/ 158 h 2614"/>
                    <a:gd name="T16" fmla="*/ 724 w 1228"/>
                    <a:gd name="T17" fmla="*/ 334 h 2614"/>
                    <a:gd name="T18" fmla="*/ 692 w 1228"/>
                    <a:gd name="T19" fmla="*/ 356 h 2614"/>
                    <a:gd name="T20" fmla="*/ 658 w 1228"/>
                    <a:gd name="T21" fmla="*/ 244 h 2614"/>
                    <a:gd name="T22" fmla="*/ 674 w 1228"/>
                    <a:gd name="T23" fmla="*/ 128 h 2614"/>
                    <a:gd name="T24" fmla="*/ 600 w 1228"/>
                    <a:gd name="T25" fmla="*/ 172 h 2614"/>
                    <a:gd name="T26" fmla="*/ 570 w 1228"/>
                    <a:gd name="T27" fmla="*/ 244 h 2614"/>
                    <a:gd name="T28" fmla="*/ 536 w 1228"/>
                    <a:gd name="T29" fmla="*/ 356 h 2614"/>
                    <a:gd name="T30" fmla="*/ 506 w 1228"/>
                    <a:gd name="T31" fmla="*/ 334 h 2614"/>
                    <a:gd name="T32" fmla="*/ 462 w 1228"/>
                    <a:gd name="T33" fmla="*/ 158 h 2614"/>
                    <a:gd name="T34" fmla="*/ 442 w 1228"/>
                    <a:gd name="T35" fmla="*/ 0 h 2614"/>
                    <a:gd name="T36" fmla="*/ 234 w 1228"/>
                    <a:gd name="T37" fmla="*/ 0 h 2614"/>
                    <a:gd name="T38" fmla="*/ 160 w 1228"/>
                    <a:gd name="T39" fmla="*/ 20 h 2614"/>
                    <a:gd name="T40" fmla="*/ 96 w 1228"/>
                    <a:gd name="T41" fmla="*/ 58 h 2614"/>
                    <a:gd name="T42" fmla="*/ 44 w 1228"/>
                    <a:gd name="T43" fmla="*/ 114 h 2614"/>
                    <a:gd name="T44" fmla="*/ 12 w 1228"/>
                    <a:gd name="T45" fmla="*/ 182 h 2614"/>
                    <a:gd name="T46" fmla="*/ 0 w 1228"/>
                    <a:gd name="T47" fmla="*/ 260 h 2614"/>
                    <a:gd name="T48" fmla="*/ 2 w 1228"/>
                    <a:gd name="T49" fmla="*/ 1190 h 2614"/>
                    <a:gd name="T50" fmla="*/ 28 w 1228"/>
                    <a:gd name="T51" fmla="*/ 1242 h 2614"/>
                    <a:gd name="T52" fmla="*/ 78 w 1228"/>
                    <a:gd name="T53" fmla="*/ 1272 h 2614"/>
                    <a:gd name="T54" fmla="*/ 118 w 1228"/>
                    <a:gd name="T55" fmla="*/ 1272 h 2614"/>
                    <a:gd name="T56" fmla="*/ 170 w 1228"/>
                    <a:gd name="T57" fmla="*/ 1246 h 2614"/>
                    <a:gd name="T58" fmla="*/ 198 w 1228"/>
                    <a:gd name="T59" fmla="*/ 1194 h 2614"/>
                    <a:gd name="T60" fmla="*/ 298 w 1228"/>
                    <a:gd name="T61" fmla="*/ 408 h 2614"/>
                    <a:gd name="T62" fmla="*/ 298 w 1228"/>
                    <a:gd name="T63" fmla="*/ 2502 h 2614"/>
                    <a:gd name="T64" fmla="*/ 306 w 1228"/>
                    <a:gd name="T65" fmla="*/ 2538 h 2614"/>
                    <a:gd name="T66" fmla="*/ 352 w 1228"/>
                    <a:gd name="T67" fmla="*/ 2594 h 2614"/>
                    <a:gd name="T68" fmla="*/ 398 w 1228"/>
                    <a:gd name="T69" fmla="*/ 2612 h 2614"/>
                    <a:gd name="T70" fmla="*/ 446 w 1228"/>
                    <a:gd name="T71" fmla="*/ 2614 h 2614"/>
                    <a:gd name="T72" fmla="*/ 472 w 1228"/>
                    <a:gd name="T73" fmla="*/ 2612 h 2614"/>
                    <a:gd name="T74" fmla="*/ 516 w 1228"/>
                    <a:gd name="T75" fmla="*/ 2594 h 2614"/>
                    <a:gd name="T76" fmla="*/ 562 w 1228"/>
                    <a:gd name="T77" fmla="*/ 2538 h 2614"/>
                    <a:gd name="T78" fmla="*/ 572 w 1228"/>
                    <a:gd name="T79" fmla="*/ 2502 h 2614"/>
                    <a:gd name="T80" fmla="*/ 682 w 1228"/>
                    <a:gd name="T81" fmla="*/ 1274 h 2614"/>
                    <a:gd name="T82" fmla="*/ 682 w 1228"/>
                    <a:gd name="T83" fmla="*/ 2502 h 2614"/>
                    <a:gd name="T84" fmla="*/ 690 w 1228"/>
                    <a:gd name="T85" fmla="*/ 2538 h 2614"/>
                    <a:gd name="T86" fmla="*/ 736 w 1228"/>
                    <a:gd name="T87" fmla="*/ 2594 h 2614"/>
                    <a:gd name="T88" fmla="*/ 782 w 1228"/>
                    <a:gd name="T89" fmla="*/ 2612 h 2614"/>
                    <a:gd name="T90" fmla="*/ 806 w 1228"/>
                    <a:gd name="T91" fmla="*/ 2614 h 2614"/>
                    <a:gd name="T92" fmla="*/ 832 w 1228"/>
                    <a:gd name="T93" fmla="*/ 2612 h 2614"/>
                    <a:gd name="T94" fmla="*/ 876 w 1228"/>
                    <a:gd name="T95" fmla="*/ 2594 h 2614"/>
                    <a:gd name="T96" fmla="*/ 922 w 1228"/>
                    <a:gd name="T97" fmla="*/ 2538 h 2614"/>
                    <a:gd name="T98" fmla="*/ 932 w 1228"/>
                    <a:gd name="T99" fmla="*/ 2502 h 2614"/>
                    <a:gd name="T100" fmla="*/ 1030 w 1228"/>
                    <a:gd name="T101" fmla="*/ 408 h 2614"/>
                    <a:gd name="T102" fmla="*/ 1032 w 1228"/>
                    <a:gd name="T103" fmla="*/ 1194 h 2614"/>
                    <a:gd name="T104" fmla="*/ 1058 w 1228"/>
                    <a:gd name="T105" fmla="*/ 1244 h 2614"/>
                    <a:gd name="T106" fmla="*/ 1108 w 1228"/>
                    <a:gd name="T107" fmla="*/ 1272 h 2614"/>
                    <a:gd name="T108" fmla="*/ 1128 w 1228"/>
                    <a:gd name="T109" fmla="*/ 1274 h 2614"/>
                    <a:gd name="T110" fmla="*/ 1184 w 1228"/>
                    <a:gd name="T111" fmla="*/ 1256 h 2614"/>
                    <a:gd name="T112" fmla="*/ 1220 w 1228"/>
                    <a:gd name="T113" fmla="*/ 1212 h 2614"/>
                    <a:gd name="T114" fmla="*/ 1228 w 1228"/>
                    <a:gd name="T115" fmla="*/ 1174 h 26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228" h="2614">
                      <a:moveTo>
                        <a:pt x="1228" y="1174"/>
                      </a:moveTo>
                      <a:lnTo>
                        <a:pt x="1228" y="260"/>
                      </a:lnTo>
                      <a:lnTo>
                        <a:pt x="1228" y="260"/>
                      </a:lnTo>
                      <a:lnTo>
                        <a:pt x="1228" y="232"/>
                      </a:lnTo>
                      <a:lnTo>
                        <a:pt x="1224" y="208"/>
                      </a:lnTo>
                      <a:lnTo>
                        <a:pt x="1218" y="182"/>
                      </a:lnTo>
                      <a:lnTo>
                        <a:pt x="1208" y="158"/>
                      </a:lnTo>
                      <a:lnTo>
                        <a:pt x="1198" y="136"/>
                      </a:lnTo>
                      <a:lnTo>
                        <a:pt x="1184" y="114"/>
                      </a:lnTo>
                      <a:lnTo>
                        <a:pt x="1170" y="94"/>
                      </a:lnTo>
                      <a:lnTo>
                        <a:pt x="1152" y="76"/>
                      </a:lnTo>
                      <a:lnTo>
                        <a:pt x="1134" y="58"/>
                      </a:lnTo>
                      <a:lnTo>
                        <a:pt x="1114" y="44"/>
                      </a:lnTo>
                      <a:lnTo>
                        <a:pt x="1092" y="30"/>
                      </a:lnTo>
                      <a:lnTo>
                        <a:pt x="1070" y="20"/>
                      </a:lnTo>
                      <a:lnTo>
                        <a:pt x="1046" y="10"/>
                      </a:lnTo>
                      <a:lnTo>
                        <a:pt x="1020" y="4"/>
                      </a:lnTo>
                      <a:lnTo>
                        <a:pt x="994" y="0"/>
                      </a:lnTo>
                      <a:lnTo>
                        <a:pt x="968" y="0"/>
                      </a:lnTo>
                      <a:lnTo>
                        <a:pt x="788" y="0"/>
                      </a:lnTo>
                      <a:lnTo>
                        <a:pt x="788" y="0"/>
                      </a:lnTo>
                      <a:lnTo>
                        <a:pt x="782" y="64"/>
                      </a:lnTo>
                      <a:lnTo>
                        <a:pt x="776" y="108"/>
                      </a:lnTo>
                      <a:lnTo>
                        <a:pt x="768" y="158"/>
                      </a:lnTo>
                      <a:lnTo>
                        <a:pt x="756" y="214"/>
                      </a:lnTo>
                      <a:lnTo>
                        <a:pt x="742" y="272"/>
                      </a:lnTo>
                      <a:lnTo>
                        <a:pt x="724" y="334"/>
                      </a:lnTo>
                      <a:lnTo>
                        <a:pt x="700" y="398"/>
                      </a:lnTo>
                      <a:lnTo>
                        <a:pt x="700" y="398"/>
                      </a:lnTo>
                      <a:lnTo>
                        <a:pt x="692" y="356"/>
                      </a:lnTo>
                      <a:lnTo>
                        <a:pt x="682" y="316"/>
                      </a:lnTo>
                      <a:lnTo>
                        <a:pt x="670" y="278"/>
                      </a:lnTo>
                      <a:lnTo>
                        <a:pt x="658" y="244"/>
                      </a:lnTo>
                      <a:lnTo>
                        <a:pt x="638" y="192"/>
                      </a:lnTo>
                      <a:lnTo>
                        <a:pt x="630" y="172"/>
                      </a:lnTo>
                      <a:lnTo>
                        <a:pt x="674" y="128"/>
                      </a:lnTo>
                      <a:lnTo>
                        <a:pt x="614" y="68"/>
                      </a:lnTo>
                      <a:lnTo>
                        <a:pt x="556" y="128"/>
                      </a:lnTo>
                      <a:lnTo>
                        <a:pt x="600" y="172"/>
                      </a:lnTo>
                      <a:lnTo>
                        <a:pt x="600" y="172"/>
                      </a:lnTo>
                      <a:lnTo>
                        <a:pt x="590" y="192"/>
                      </a:lnTo>
                      <a:lnTo>
                        <a:pt x="570" y="244"/>
                      </a:lnTo>
                      <a:lnTo>
                        <a:pt x="558" y="278"/>
                      </a:lnTo>
                      <a:lnTo>
                        <a:pt x="548" y="316"/>
                      </a:lnTo>
                      <a:lnTo>
                        <a:pt x="536" y="356"/>
                      </a:lnTo>
                      <a:lnTo>
                        <a:pt x="528" y="398"/>
                      </a:lnTo>
                      <a:lnTo>
                        <a:pt x="528" y="398"/>
                      </a:lnTo>
                      <a:lnTo>
                        <a:pt x="506" y="334"/>
                      </a:lnTo>
                      <a:lnTo>
                        <a:pt x="488" y="272"/>
                      </a:lnTo>
                      <a:lnTo>
                        <a:pt x="472" y="214"/>
                      </a:lnTo>
                      <a:lnTo>
                        <a:pt x="462" y="158"/>
                      </a:lnTo>
                      <a:lnTo>
                        <a:pt x="454" y="108"/>
                      </a:lnTo>
                      <a:lnTo>
                        <a:pt x="448" y="64"/>
                      </a:lnTo>
                      <a:lnTo>
                        <a:pt x="442" y="0"/>
                      </a:lnTo>
                      <a:lnTo>
                        <a:pt x="260" y="0"/>
                      </a:lnTo>
                      <a:lnTo>
                        <a:pt x="260" y="0"/>
                      </a:lnTo>
                      <a:lnTo>
                        <a:pt x="234" y="0"/>
                      </a:lnTo>
                      <a:lnTo>
                        <a:pt x="208" y="4"/>
                      </a:lnTo>
                      <a:lnTo>
                        <a:pt x="184" y="10"/>
                      </a:lnTo>
                      <a:lnTo>
                        <a:pt x="160" y="20"/>
                      </a:lnTo>
                      <a:lnTo>
                        <a:pt x="136" y="30"/>
                      </a:lnTo>
                      <a:lnTo>
                        <a:pt x="116" y="44"/>
                      </a:lnTo>
                      <a:lnTo>
                        <a:pt x="96" y="58"/>
                      </a:lnTo>
                      <a:lnTo>
                        <a:pt x="76" y="76"/>
                      </a:lnTo>
                      <a:lnTo>
                        <a:pt x="60" y="94"/>
                      </a:lnTo>
                      <a:lnTo>
                        <a:pt x="44" y="114"/>
                      </a:lnTo>
                      <a:lnTo>
                        <a:pt x="32" y="136"/>
                      </a:lnTo>
                      <a:lnTo>
                        <a:pt x="20" y="158"/>
                      </a:lnTo>
                      <a:lnTo>
                        <a:pt x="12" y="182"/>
                      </a:lnTo>
                      <a:lnTo>
                        <a:pt x="6" y="208"/>
                      </a:lnTo>
                      <a:lnTo>
                        <a:pt x="2" y="232"/>
                      </a:lnTo>
                      <a:lnTo>
                        <a:pt x="0" y="260"/>
                      </a:lnTo>
                      <a:lnTo>
                        <a:pt x="0" y="1170"/>
                      </a:lnTo>
                      <a:lnTo>
                        <a:pt x="0" y="1170"/>
                      </a:lnTo>
                      <a:lnTo>
                        <a:pt x="2" y="1190"/>
                      </a:lnTo>
                      <a:lnTo>
                        <a:pt x="8" y="1210"/>
                      </a:lnTo>
                      <a:lnTo>
                        <a:pt x="16" y="1228"/>
                      </a:lnTo>
                      <a:lnTo>
                        <a:pt x="28" y="1242"/>
                      </a:lnTo>
                      <a:lnTo>
                        <a:pt x="44" y="1256"/>
                      </a:lnTo>
                      <a:lnTo>
                        <a:pt x="60" y="1264"/>
                      </a:lnTo>
                      <a:lnTo>
                        <a:pt x="78" y="1272"/>
                      </a:lnTo>
                      <a:lnTo>
                        <a:pt x="98" y="1274"/>
                      </a:lnTo>
                      <a:lnTo>
                        <a:pt x="98" y="1274"/>
                      </a:lnTo>
                      <a:lnTo>
                        <a:pt x="118" y="1272"/>
                      </a:lnTo>
                      <a:lnTo>
                        <a:pt x="138" y="1266"/>
                      </a:lnTo>
                      <a:lnTo>
                        <a:pt x="154" y="1258"/>
                      </a:lnTo>
                      <a:lnTo>
                        <a:pt x="170" y="1246"/>
                      </a:lnTo>
                      <a:lnTo>
                        <a:pt x="182" y="1230"/>
                      </a:lnTo>
                      <a:lnTo>
                        <a:pt x="192" y="1214"/>
                      </a:lnTo>
                      <a:lnTo>
                        <a:pt x="198" y="1194"/>
                      </a:lnTo>
                      <a:lnTo>
                        <a:pt x="200" y="1174"/>
                      </a:lnTo>
                      <a:lnTo>
                        <a:pt x="200" y="408"/>
                      </a:lnTo>
                      <a:lnTo>
                        <a:pt x="298" y="408"/>
                      </a:lnTo>
                      <a:lnTo>
                        <a:pt x="298" y="2490"/>
                      </a:lnTo>
                      <a:lnTo>
                        <a:pt x="298" y="2490"/>
                      </a:lnTo>
                      <a:lnTo>
                        <a:pt x="298" y="2502"/>
                      </a:lnTo>
                      <a:lnTo>
                        <a:pt x="300" y="2514"/>
                      </a:lnTo>
                      <a:lnTo>
                        <a:pt x="302" y="2526"/>
                      </a:lnTo>
                      <a:lnTo>
                        <a:pt x="306" y="2538"/>
                      </a:lnTo>
                      <a:lnTo>
                        <a:pt x="318" y="2560"/>
                      </a:lnTo>
                      <a:lnTo>
                        <a:pt x="334" y="2578"/>
                      </a:lnTo>
                      <a:lnTo>
                        <a:pt x="352" y="2594"/>
                      </a:lnTo>
                      <a:lnTo>
                        <a:pt x="374" y="2606"/>
                      </a:lnTo>
                      <a:lnTo>
                        <a:pt x="386" y="2610"/>
                      </a:lnTo>
                      <a:lnTo>
                        <a:pt x="398" y="2612"/>
                      </a:lnTo>
                      <a:lnTo>
                        <a:pt x="410" y="2614"/>
                      </a:lnTo>
                      <a:lnTo>
                        <a:pt x="422" y="2614"/>
                      </a:lnTo>
                      <a:lnTo>
                        <a:pt x="446" y="2614"/>
                      </a:lnTo>
                      <a:lnTo>
                        <a:pt x="446" y="2614"/>
                      </a:lnTo>
                      <a:lnTo>
                        <a:pt x="460" y="2614"/>
                      </a:lnTo>
                      <a:lnTo>
                        <a:pt x="472" y="2612"/>
                      </a:lnTo>
                      <a:lnTo>
                        <a:pt x="484" y="2610"/>
                      </a:lnTo>
                      <a:lnTo>
                        <a:pt x="496" y="2606"/>
                      </a:lnTo>
                      <a:lnTo>
                        <a:pt x="516" y="2594"/>
                      </a:lnTo>
                      <a:lnTo>
                        <a:pt x="534" y="2578"/>
                      </a:lnTo>
                      <a:lnTo>
                        <a:pt x="550" y="2560"/>
                      </a:lnTo>
                      <a:lnTo>
                        <a:pt x="562" y="2538"/>
                      </a:lnTo>
                      <a:lnTo>
                        <a:pt x="566" y="2526"/>
                      </a:lnTo>
                      <a:lnTo>
                        <a:pt x="570" y="2514"/>
                      </a:lnTo>
                      <a:lnTo>
                        <a:pt x="572" y="2502"/>
                      </a:lnTo>
                      <a:lnTo>
                        <a:pt x="572" y="2490"/>
                      </a:lnTo>
                      <a:lnTo>
                        <a:pt x="572" y="1274"/>
                      </a:lnTo>
                      <a:lnTo>
                        <a:pt x="682" y="1274"/>
                      </a:lnTo>
                      <a:lnTo>
                        <a:pt x="682" y="2490"/>
                      </a:lnTo>
                      <a:lnTo>
                        <a:pt x="682" y="2490"/>
                      </a:lnTo>
                      <a:lnTo>
                        <a:pt x="682" y="2502"/>
                      </a:lnTo>
                      <a:lnTo>
                        <a:pt x="684" y="2514"/>
                      </a:lnTo>
                      <a:lnTo>
                        <a:pt x="686" y="2526"/>
                      </a:lnTo>
                      <a:lnTo>
                        <a:pt x="690" y="2538"/>
                      </a:lnTo>
                      <a:lnTo>
                        <a:pt x="702" y="2560"/>
                      </a:lnTo>
                      <a:lnTo>
                        <a:pt x="718" y="2578"/>
                      </a:lnTo>
                      <a:lnTo>
                        <a:pt x="736" y="2594"/>
                      </a:lnTo>
                      <a:lnTo>
                        <a:pt x="758" y="2606"/>
                      </a:lnTo>
                      <a:lnTo>
                        <a:pt x="770" y="2610"/>
                      </a:lnTo>
                      <a:lnTo>
                        <a:pt x="782" y="2612"/>
                      </a:lnTo>
                      <a:lnTo>
                        <a:pt x="794" y="2614"/>
                      </a:lnTo>
                      <a:lnTo>
                        <a:pt x="806" y="2614"/>
                      </a:lnTo>
                      <a:lnTo>
                        <a:pt x="806" y="2614"/>
                      </a:lnTo>
                      <a:lnTo>
                        <a:pt x="806" y="2614"/>
                      </a:lnTo>
                      <a:lnTo>
                        <a:pt x="820" y="2614"/>
                      </a:lnTo>
                      <a:lnTo>
                        <a:pt x="832" y="2612"/>
                      </a:lnTo>
                      <a:lnTo>
                        <a:pt x="844" y="2610"/>
                      </a:lnTo>
                      <a:lnTo>
                        <a:pt x="856" y="2606"/>
                      </a:lnTo>
                      <a:lnTo>
                        <a:pt x="876" y="2594"/>
                      </a:lnTo>
                      <a:lnTo>
                        <a:pt x="896" y="2578"/>
                      </a:lnTo>
                      <a:lnTo>
                        <a:pt x="910" y="2560"/>
                      </a:lnTo>
                      <a:lnTo>
                        <a:pt x="922" y="2538"/>
                      </a:lnTo>
                      <a:lnTo>
                        <a:pt x="926" y="2526"/>
                      </a:lnTo>
                      <a:lnTo>
                        <a:pt x="930" y="2514"/>
                      </a:lnTo>
                      <a:lnTo>
                        <a:pt x="932" y="2502"/>
                      </a:lnTo>
                      <a:lnTo>
                        <a:pt x="932" y="2490"/>
                      </a:lnTo>
                      <a:lnTo>
                        <a:pt x="932" y="408"/>
                      </a:lnTo>
                      <a:lnTo>
                        <a:pt x="1030" y="408"/>
                      </a:lnTo>
                      <a:lnTo>
                        <a:pt x="1030" y="1174"/>
                      </a:lnTo>
                      <a:lnTo>
                        <a:pt x="1030" y="1174"/>
                      </a:lnTo>
                      <a:lnTo>
                        <a:pt x="1032" y="1194"/>
                      </a:lnTo>
                      <a:lnTo>
                        <a:pt x="1036" y="1212"/>
                      </a:lnTo>
                      <a:lnTo>
                        <a:pt x="1046" y="1230"/>
                      </a:lnTo>
                      <a:lnTo>
                        <a:pt x="1058" y="1244"/>
                      </a:lnTo>
                      <a:lnTo>
                        <a:pt x="1074" y="1256"/>
                      </a:lnTo>
                      <a:lnTo>
                        <a:pt x="1090" y="1266"/>
                      </a:lnTo>
                      <a:lnTo>
                        <a:pt x="1108" y="1272"/>
                      </a:lnTo>
                      <a:lnTo>
                        <a:pt x="1128" y="1274"/>
                      </a:lnTo>
                      <a:lnTo>
                        <a:pt x="1128" y="1274"/>
                      </a:lnTo>
                      <a:lnTo>
                        <a:pt x="1128" y="1274"/>
                      </a:lnTo>
                      <a:lnTo>
                        <a:pt x="1150" y="1272"/>
                      </a:lnTo>
                      <a:lnTo>
                        <a:pt x="1168" y="1266"/>
                      </a:lnTo>
                      <a:lnTo>
                        <a:pt x="1184" y="1256"/>
                      </a:lnTo>
                      <a:lnTo>
                        <a:pt x="1200" y="1244"/>
                      </a:lnTo>
                      <a:lnTo>
                        <a:pt x="1212" y="1230"/>
                      </a:lnTo>
                      <a:lnTo>
                        <a:pt x="1220" y="1212"/>
                      </a:lnTo>
                      <a:lnTo>
                        <a:pt x="1226" y="1194"/>
                      </a:lnTo>
                      <a:lnTo>
                        <a:pt x="1228" y="1174"/>
                      </a:lnTo>
                      <a:lnTo>
                        <a:pt x="1228" y="117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 baseline="-25000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+mn-ea"/>
                  </a:endParaRPr>
                </a:p>
              </p:txBody>
            </p:sp>
          </p:grpSp>
          <p:grpSp>
            <p:nvGrpSpPr>
              <p:cNvPr id="179" name="组合 178"/>
              <p:cNvGrpSpPr/>
              <p:nvPr/>
            </p:nvGrpSpPr>
            <p:grpSpPr>
              <a:xfrm>
                <a:off x="6661401" y="2801143"/>
                <a:ext cx="229059" cy="513557"/>
                <a:chOff x="-1630363" y="115888"/>
                <a:chExt cx="2190751" cy="4911725"/>
              </a:xfrm>
              <a:grpFill/>
            </p:grpSpPr>
            <p:sp>
              <p:nvSpPr>
                <p:cNvPr id="180" name="Freeform 5"/>
                <p:cNvSpPr/>
                <p:nvPr/>
              </p:nvSpPr>
              <p:spPr bwMode="auto">
                <a:xfrm>
                  <a:off x="-906463" y="115888"/>
                  <a:ext cx="742950" cy="746125"/>
                </a:xfrm>
                <a:custGeom>
                  <a:avLst/>
                  <a:gdLst>
                    <a:gd name="T0" fmla="*/ 468 w 468"/>
                    <a:gd name="T1" fmla="*/ 234 h 470"/>
                    <a:gd name="T2" fmla="*/ 464 w 468"/>
                    <a:gd name="T3" fmla="*/ 282 h 470"/>
                    <a:gd name="T4" fmla="*/ 450 w 468"/>
                    <a:gd name="T5" fmla="*/ 326 h 470"/>
                    <a:gd name="T6" fmla="*/ 428 w 468"/>
                    <a:gd name="T7" fmla="*/ 366 h 470"/>
                    <a:gd name="T8" fmla="*/ 400 w 468"/>
                    <a:gd name="T9" fmla="*/ 400 h 470"/>
                    <a:gd name="T10" fmla="*/ 366 w 468"/>
                    <a:gd name="T11" fmla="*/ 430 h 470"/>
                    <a:gd name="T12" fmla="*/ 326 w 468"/>
                    <a:gd name="T13" fmla="*/ 450 h 470"/>
                    <a:gd name="T14" fmla="*/ 282 w 468"/>
                    <a:gd name="T15" fmla="*/ 464 h 470"/>
                    <a:gd name="T16" fmla="*/ 234 w 468"/>
                    <a:gd name="T17" fmla="*/ 470 h 470"/>
                    <a:gd name="T18" fmla="*/ 210 w 468"/>
                    <a:gd name="T19" fmla="*/ 468 h 470"/>
                    <a:gd name="T20" fmla="*/ 164 w 468"/>
                    <a:gd name="T21" fmla="*/ 458 h 470"/>
                    <a:gd name="T22" fmla="*/ 122 w 468"/>
                    <a:gd name="T23" fmla="*/ 440 h 470"/>
                    <a:gd name="T24" fmla="*/ 84 w 468"/>
                    <a:gd name="T25" fmla="*/ 416 h 470"/>
                    <a:gd name="T26" fmla="*/ 54 w 468"/>
                    <a:gd name="T27" fmla="*/ 384 h 470"/>
                    <a:gd name="T28" fmla="*/ 28 w 468"/>
                    <a:gd name="T29" fmla="*/ 346 h 470"/>
                    <a:gd name="T30" fmla="*/ 10 w 468"/>
                    <a:gd name="T31" fmla="*/ 304 h 470"/>
                    <a:gd name="T32" fmla="*/ 0 w 468"/>
                    <a:gd name="T33" fmla="*/ 258 h 470"/>
                    <a:gd name="T34" fmla="*/ 0 w 468"/>
                    <a:gd name="T35" fmla="*/ 234 h 470"/>
                    <a:gd name="T36" fmla="*/ 4 w 468"/>
                    <a:gd name="T37" fmla="*/ 188 h 470"/>
                    <a:gd name="T38" fmla="*/ 18 w 468"/>
                    <a:gd name="T39" fmla="*/ 144 h 470"/>
                    <a:gd name="T40" fmla="*/ 40 w 468"/>
                    <a:gd name="T41" fmla="*/ 104 h 470"/>
                    <a:gd name="T42" fmla="*/ 68 w 468"/>
                    <a:gd name="T43" fmla="*/ 68 h 470"/>
                    <a:gd name="T44" fmla="*/ 104 w 468"/>
                    <a:gd name="T45" fmla="*/ 40 h 470"/>
                    <a:gd name="T46" fmla="*/ 142 w 468"/>
                    <a:gd name="T47" fmla="*/ 18 h 470"/>
                    <a:gd name="T48" fmla="*/ 186 w 468"/>
                    <a:gd name="T49" fmla="*/ 4 h 470"/>
                    <a:gd name="T50" fmla="*/ 234 w 468"/>
                    <a:gd name="T51" fmla="*/ 0 h 470"/>
                    <a:gd name="T52" fmla="*/ 258 w 468"/>
                    <a:gd name="T53" fmla="*/ 2 h 470"/>
                    <a:gd name="T54" fmla="*/ 304 w 468"/>
                    <a:gd name="T55" fmla="*/ 10 h 470"/>
                    <a:gd name="T56" fmla="*/ 346 w 468"/>
                    <a:gd name="T57" fmla="*/ 28 h 470"/>
                    <a:gd name="T58" fmla="*/ 384 w 468"/>
                    <a:gd name="T59" fmla="*/ 54 h 470"/>
                    <a:gd name="T60" fmla="*/ 416 w 468"/>
                    <a:gd name="T61" fmla="*/ 86 h 470"/>
                    <a:gd name="T62" fmla="*/ 440 w 468"/>
                    <a:gd name="T63" fmla="*/ 122 h 470"/>
                    <a:gd name="T64" fmla="*/ 458 w 468"/>
                    <a:gd name="T65" fmla="*/ 164 h 470"/>
                    <a:gd name="T66" fmla="*/ 468 w 468"/>
                    <a:gd name="T67" fmla="*/ 210 h 470"/>
                    <a:gd name="T68" fmla="*/ 468 w 468"/>
                    <a:gd name="T69" fmla="*/ 234 h 4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68" h="470">
                      <a:moveTo>
                        <a:pt x="468" y="234"/>
                      </a:moveTo>
                      <a:lnTo>
                        <a:pt x="468" y="234"/>
                      </a:lnTo>
                      <a:lnTo>
                        <a:pt x="468" y="258"/>
                      </a:lnTo>
                      <a:lnTo>
                        <a:pt x="464" y="282"/>
                      </a:lnTo>
                      <a:lnTo>
                        <a:pt x="458" y="304"/>
                      </a:lnTo>
                      <a:lnTo>
                        <a:pt x="450" y="326"/>
                      </a:lnTo>
                      <a:lnTo>
                        <a:pt x="440" y="346"/>
                      </a:lnTo>
                      <a:lnTo>
                        <a:pt x="428" y="366"/>
                      </a:lnTo>
                      <a:lnTo>
                        <a:pt x="416" y="384"/>
                      </a:lnTo>
                      <a:lnTo>
                        <a:pt x="400" y="400"/>
                      </a:lnTo>
                      <a:lnTo>
                        <a:pt x="384" y="416"/>
                      </a:lnTo>
                      <a:lnTo>
                        <a:pt x="366" y="430"/>
                      </a:lnTo>
                      <a:lnTo>
                        <a:pt x="346" y="440"/>
                      </a:lnTo>
                      <a:lnTo>
                        <a:pt x="326" y="450"/>
                      </a:lnTo>
                      <a:lnTo>
                        <a:pt x="304" y="458"/>
                      </a:lnTo>
                      <a:lnTo>
                        <a:pt x="282" y="464"/>
                      </a:lnTo>
                      <a:lnTo>
                        <a:pt x="258" y="468"/>
                      </a:lnTo>
                      <a:lnTo>
                        <a:pt x="234" y="470"/>
                      </a:lnTo>
                      <a:lnTo>
                        <a:pt x="234" y="470"/>
                      </a:lnTo>
                      <a:lnTo>
                        <a:pt x="210" y="468"/>
                      </a:lnTo>
                      <a:lnTo>
                        <a:pt x="186" y="464"/>
                      </a:lnTo>
                      <a:lnTo>
                        <a:pt x="164" y="458"/>
                      </a:lnTo>
                      <a:lnTo>
                        <a:pt x="142" y="450"/>
                      </a:lnTo>
                      <a:lnTo>
                        <a:pt x="122" y="440"/>
                      </a:lnTo>
                      <a:lnTo>
                        <a:pt x="104" y="430"/>
                      </a:lnTo>
                      <a:lnTo>
                        <a:pt x="84" y="416"/>
                      </a:lnTo>
                      <a:lnTo>
                        <a:pt x="68" y="400"/>
                      </a:lnTo>
                      <a:lnTo>
                        <a:pt x="54" y="384"/>
                      </a:lnTo>
                      <a:lnTo>
                        <a:pt x="40" y="366"/>
                      </a:lnTo>
                      <a:lnTo>
                        <a:pt x="28" y="346"/>
                      </a:lnTo>
                      <a:lnTo>
                        <a:pt x="18" y="326"/>
                      </a:lnTo>
                      <a:lnTo>
                        <a:pt x="10" y="304"/>
                      </a:lnTo>
                      <a:lnTo>
                        <a:pt x="4" y="282"/>
                      </a:lnTo>
                      <a:lnTo>
                        <a:pt x="0" y="258"/>
                      </a:lnTo>
                      <a:lnTo>
                        <a:pt x="0" y="234"/>
                      </a:lnTo>
                      <a:lnTo>
                        <a:pt x="0" y="234"/>
                      </a:lnTo>
                      <a:lnTo>
                        <a:pt x="0" y="210"/>
                      </a:lnTo>
                      <a:lnTo>
                        <a:pt x="4" y="188"/>
                      </a:lnTo>
                      <a:lnTo>
                        <a:pt x="10" y="164"/>
                      </a:lnTo>
                      <a:lnTo>
                        <a:pt x="18" y="144"/>
                      </a:lnTo>
                      <a:lnTo>
                        <a:pt x="28" y="122"/>
                      </a:lnTo>
                      <a:lnTo>
                        <a:pt x="40" y="104"/>
                      </a:lnTo>
                      <a:lnTo>
                        <a:pt x="54" y="86"/>
                      </a:lnTo>
                      <a:lnTo>
                        <a:pt x="68" y="68"/>
                      </a:lnTo>
                      <a:lnTo>
                        <a:pt x="84" y="54"/>
                      </a:lnTo>
                      <a:lnTo>
                        <a:pt x="104" y="40"/>
                      </a:lnTo>
                      <a:lnTo>
                        <a:pt x="122" y="28"/>
                      </a:lnTo>
                      <a:lnTo>
                        <a:pt x="142" y="18"/>
                      </a:lnTo>
                      <a:lnTo>
                        <a:pt x="164" y="10"/>
                      </a:lnTo>
                      <a:lnTo>
                        <a:pt x="186" y="4"/>
                      </a:lnTo>
                      <a:lnTo>
                        <a:pt x="210" y="2"/>
                      </a:lnTo>
                      <a:lnTo>
                        <a:pt x="234" y="0"/>
                      </a:lnTo>
                      <a:lnTo>
                        <a:pt x="234" y="0"/>
                      </a:lnTo>
                      <a:lnTo>
                        <a:pt x="258" y="2"/>
                      </a:lnTo>
                      <a:lnTo>
                        <a:pt x="282" y="4"/>
                      </a:lnTo>
                      <a:lnTo>
                        <a:pt x="304" y="10"/>
                      </a:lnTo>
                      <a:lnTo>
                        <a:pt x="326" y="18"/>
                      </a:lnTo>
                      <a:lnTo>
                        <a:pt x="346" y="28"/>
                      </a:lnTo>
                      <a:lnTo>
                        <a:pt x="366" y="40"/>
                      </a:lnTo>
                      <a:lnTo>
                        <a:pt x="384" y="54"/>
                      </a:lnTo>
                      <a:lnTo>
                        <a:pt x="400" y="68"/>
                      </a:lnTo>
                      <a:lnTo>
                        <a:pt x="416" y="86"/>
                      </a:lnTo>
                      <a:lnTo>
                        <a:pt x="428" y="104"/>
                      </a:lnTo>
                      <a:lnTo>
                        <a:pt x="440" y="122"/>
                      </a:lnTo>
                      <a:lnTo>
                        <a:pt x="450" y="144"/>
                      </a:lnTo>
                      <a:lnTo>
                        <a:pt x="458" y="164"/>
                      </a:lnTo>
                      <a:lnTo>
                        <a:pt x="464" y="188"/>
                      </a:lnTo>
                      <a:lnTo>
                        <a:pt x="468" y="210"/>
                      </a:lnTo>
                      <a:lnTo>
                        <a:pt x="468" y="234"/>
                      </a:lnTo>
                      <a:lnTo>
                        <a:pt x="468" y="234"/>
                      </a:lnTo>
                      <a:close/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latin typeface="+mn-ea"/>
                  </a:endParaRPr>
                </a:p>
              </p:txBody>
            </p:sp>
            <p:sp>
              <p:nvSpPr>
                <p:cNvPr id="181" name="Freeform 6"/>
                <p:cNvSpPr/>
                <p:nvPr/>
              </p:nvSpPr>
              <p:spPr bwMode="auto">
                <a:xfrm>
                  <a:off x="-1630363" y="985838"/>
                  <a:ext cx="2190751" cy="4041775"/>
                </a:xfrm>
                <a:custGeom>
                  <a:avLst/>
                  <a:gdLst>
                    <a:gd name="T0" fmla="*/ 1188 w 1380"/>
                    <a:gd name="T1" fmla="*/ 982 h 2546"/>
                    <a:gd name="T2" fmla="*/ 1202 w 1380"/>
                    <a:gd name="T3" fmla="*/ 1012 h 2546"/>
                    <a:gd name="T4" fmla="*/ 1236 w 1380"/>
                    <a:gd name="T5" fmla="*/ 1044 h 2546"/>
                    <a:gd name="T6" fmla="*/ 1282 w 1380"/>
                    <a:gd name="T7" fmla="*/ 1056 h 2546"/>
                    <a:gd name="T8" fmla="*/ 1294 w 1380"/>
                    <a:gd name="T9" fmla="*/ 1054 h 2546"/>
                    <a:gd name="T10" fmla="*/ 1326 w 1380"/>
                    <a:gd name="T11" fmla="*/ 1044 h 2546"/>
                    <a:gd name="T12" fmla="*/ 1360 w 1380"/>
                    <a:gd name="T13" fmla="*/ 1018 h 2546"/>
                    <a:gd name="T14" fmla="*/ 1378 w 1380"/>
                    <a:gd name="T15" fmla="*/ 978 h 2546"/>
                    <a:gd name="T16" fmla="*/ 1378 w 1380"/>
                    <a:gd name="T17" fmla="*/ 944 h 2546"/>
                    <a:gd name="T18" fmla="*/ 1200 w 1380"/>
                    <a:gd name="T19" fmla="*/ 264 h 2546"/>
                    <a:gd name="T20" fmla="*/ 1166 w 1380"/>
                    <a:gd name="T21" fmla="*/ 182 h 2546"/>
                    <a:gd name="T22" fmla="*/ 1114 w 1380"/>
                    <a:gd name="T23" fmla="*/ 112 h 2546"/>
                    <a:gd name="T24" fmla="*/ 1048 w 1380"/>
                    <a:gd name="T25" fmla="*/ 58 h 2546"/>
                    <a:gd name="T26" fmla="*/ 972 w 1380"/>
                    <a:gd name="T27" fmla="*/ 20 h 2546"/>
                    <a:gd name="T28" fmla="*/ 886 w 1380"/>
                    <a:gd name="T29" fmla="*/ 2 h 2546"/>
                    <a:gd name="T30" fmla="*/ 526 w 1380"/>
                    <a:gd name="T31" fmla="*/ 0 h 2546"/>
                    <a:gd name="T32" fmla="*/ 438 w 1380"/>
                    <a:gd name="T33" fmla="*/ 12 h 2546"/>
                    <a:gd name="T34" fmla="*/ 356 w 1380"/>
                    <a:gd name="T35" fmla="*/ 42 h 2546"/>
                    <a:gd name="T36" fmla="*/ 286 w 1380"/>
                    <a:gd name="T37" fmla="*/ 92 h 2546"/>
                    <a:gd name="T38" fmla="*/ 230 w 1380"/>
                    <a:gd name="T39" fmla="*/ 158 h 2546"/>
                    <a:gd name="T40" fmla="*/ 190 w 1380"/>
                    <a:gd name="T41" fmla="*/ 236 h 2546"/>
                    <a:gd name="T42" fmla="*/ 4 w 1380"/>
                    <a:gd name="T43" fmla="*/ 932 h 2546"/>
                    <a:gd name="T44" fmla="*/ 2 w 1380"/>
                    <a:gd name="T45" fmla="*/ 968 h 2546"/>
                    <a:gd name="T46" fmla="*/ 10 w 1380"/>
                    <a:gd name="T47" fmla="*/ 998 h 2546"/>
                    <a:gd name="T48" fmla="*/ 44 w 1380"/>
                    <a:gd name="T49" fmla="*/ 1040 h 2546"/>
                    <a:gd name="T50" fmla="*/ 76 w 1380"/>
                    <a:gd name="T51" fmla="*/ 1052 h 2546"/>
                    <a:gd name="T52" fmla="*/ 98 w 1380"/>
                    <a:gd name="T53" fmla="*/ 1056 h 2546"/>
                    <a:gd name="T54" fmla="*/ 130 w 1380"/>
                    <a:gd name="T55" fmla="*/ 1050 h 2546"/>
                    <a:gd name="T56" fmla="*/ 168 w 1380"/>
                    <a:gd name="T57" fmla="*/ 1024 h 2546"/>
                    <a:gd name="T58" fmla="*/ 192 w 1380"/>
                    <a:gd name="T59" fmla="*/ 982 h 2546"/>
                    <a:gd name="T60" fmla="*/ 106 w 1380"/>
                    <a:gd name="T61" fmla="*/ 1486 h 2546"/>
                    <a:gd name="T62" fmla="*/ 386 w 1380"/>
                    <a:gd name="T63" fmla="*/ 2406 h 2546"/>
                    <a:gd name="T64" fmla="*/ 392 w 1380"/>
                    <a:gd name="T65" fmla="*/ 2446 h 2546"/>
                    <a:gd name="T66" fmla="*/ 410 w 1380"/>
                    <a:gd name="T67" fmla="*/ 2484 h 2546"/>
                    <a:gd name="T68" fmla="*/ 438 w 1380"/>
                    <a:gd name="T69" fmla="*/ 2514 h 2546"/>
                    <a:gd name="T70" fmla="*/ 472 w 1380"/>
                    <a:gd name="T71" fmla="*/ 2534 h 2546"/>
                    <a:gd name="T72" fmla="*/ 512 w 1380"/>
                    <a:gd name="T73" fmla="*/ 2546 h 2546"/>
                    <a:gd name="T74" fmla="*/ 528 w 1380"/>
                    <a:gd name="T75" fmla="*/ 2546 h 2546"/>
                    <a:gd name="T76" fmla="*/ 568 w 1380"/>
                    <a:gd name="T77" fmla="*/ 2540 h 2546"/>
                    <a:gd name="T78" fmla="*/ 606 w 1380"/>
                    <a:gd name="T79" fmla="*/ 2522 h 2546"/>
                    <a:gd name="T80" fmla="*/ 636 w 1380"/>
                    <a:gd name="T81" fmla="*/ 2494 h 2546"/>
                    <a:gd name="T82" fmla="*/ 656 w 1380"/>
                    <a:gd name="T83" fmla="*/ 2460 h 2546"/>
                    <a:gd name="T84" fmla="*/ 668 w 1380"/>
                    <a:gd name="T85" fmla="*/ 2420 h 2546"/>
                    <a:gd name="T86" fmla="*/ 712 w 1380"/>
                    <a:gd name="T87" fmla="*/ 1486 h 2546"/>
                    <a:gd name="T88" fmla="*/ 714 w 1380"/>
                    <a:gd name="T89" fmla="*/ 2420 h 2546"/>
                    <a:gd name="T90" fmla="*/ 724 w 1380"/>
                    <a:gd name="T91" fmla="*/ 2460 h 2546"/>
                    <a:gd name="T92" fmla="*/ 744 w 1380"/>
                    <a:gd name="T93" fmla="*/ 2494 h 2546"/>
                    <a:gd name="T94" fmla="*/ 774 w 1380"/>
                    <a:gd name="T95" fmla="*/ 2522 h 2546"/>
                    <a:gd name="T96" fmla="*/ 812 w 1380"/>
                    <a:gd name="T97" fmla="*/ 2540 h 2546"/>
                    <a:gd name="T98" fmla="*/ 854 w 1380"/>
                    <a:gd name="T99" fmla="*/ 2546 h 2546"/>
                    <a:gd name="T100" fmla="*/ 868 w 1380"/>
                    <a:gd name="T101" fmla="*/ 2546 h 2546"/>
                    <a:gd name="T102" fmla="*/ 908 w 1380"/>
                    <a:gd name="T103" fmla="*/ 2534 h 2546"/>
                    <a:gd name="T104" fmla="*/ 944 w 1380"/>
                    <a:gd name="T105" fmla="*/ 2514 h 2546"/>
                    <a:gd name="T106" fmla="*/ 970 w 1380"/>
                    <a:gd name="T107" fmla="*/ 2484 h 2546"/>
                    <a:gd name="T108" fmla="*/ 988 w 1380"/>
                    <a:gd name="T109" fmla="*/ 2446 h 2546"/>
                    <a:gd name="T110" fmla="*/ 994 w 1380"/>
                    <a:gd name="T111" fmla="*/ 2406 h 2546"/>
                    <a:gd name="T112" fmla="*/ 964 w 1380"/>
                    <a:gd name="T113" fmla="*/ 322 h 25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80" h="2546">
                      <a:moveTo>
                        <a:pt x="964" y="322"/>
                      </a:moveTo>
                      <a:lnTo>
                        <a:pt x="1012" y="322"/>
                      </a:lnTo>
                      <a:lnTo>
                        <a:pt x="1188" y="982"/>
                      </a:lnTo>
                      <a:lnTo>
                        <a:pt x="1188" y="982"/>
                      </a:lnTo>
                      <a:lnTo>
                        <a:pt x="1194" y="998"/>
                      </a:lnTo>
                      <a:lnTo>
                        <a:pt x="1202" y="1012"/>
                      </a:lnTo>
                      <a:lnTo>
                        <a:pt x="1212" y="1024"/>
                      </a:lnTo>
                      <a:lnTo>
                        <a:pt x="1224" y="1034"/>
                      </a:lnTo>
                      <a:lnTo>
                        <a:pt x="1236" y="1044"/>
                      </a:lnTo>
                      <a:lnTo>
                        <a:pt x="1250" y="1050"/>
                      </a:lnTo>
                      <a:lnTo>
                        <a:pt x="1266" y="1054"/>
                      </a:lnTo>
                      <a:lnTo>
                        <a:pt x="1282" y="1056"/>
                      </a:lnTo>
                      <a:lnTo>
                        <a:pt x="1282" y="1056"/>
                      </a:lnTo>
                      <a:lnTo>
                        <a:pt x="1282" y="1056"/>
                      </a:lnTo>
                      <a:lnTo>
                        <a:pt x="1294" y="1054"/>
                      </a:lnTo>
                      <a:lnTo>
                        <a:pt x="1306" y="1052"/>
                      </a:lnTo>
                      <a:lnTo>
                        <a:pt x="1316" y="1050"/>
                      </a:lnTo>
                      <a:lnTo>
                        <a:pt x="1326" y="1044"/>
                      </a:lnTo>
                      <a:lnTo>
                        <a:pt x="1336" y="1040"/>
                      </a:lnTo>
                      <a:lnTo>
                        <a:pt x="1344" y="1032"/>
                      </a:lnTo>
                      <a:lnTo>
                        <a:pt x="1360" y="1018"/>
                      </a:lnTo>
                      <a:lnTo>
                        <a:pt x="1370" y="998"/>
                      </a:lnTo>
                      <a:lnTo>
                        <a:pt x="1374" y="988"/>
                      </a:lnTo>
                      <a:lnTo>
                        <a:pt x="1378" y="978"/>
                      </a:lnTo>
                      <a:lnTo>
                        <a:pt x="1380" y="968"/>
                      </a:lnTo>
                      <a:lnTo>
                        <a:pt x="1380" y="956"/>
                      </a:lnTo>
                      <a:lnTo>
                        <a:pt x="1378" y="944"/>
                      </a:lnTo>
                      <a:lnTo>
                        <a:pt x="1376" y="932"/>
                      </a:lnTo>
                      <a:lnTo>
                        <a:pt x="1200" y="264"/>
                      </a:lnTo>
                      <a:lnTo>
                        <a:pt x="1200" y="264"/>
                      </a:lnTo>
                      <a:lnTo>
                        <a:pt x="1190" y="236"/>
                      </a:lnTo>
                      <a:lnTo>
                        <a:pt x="1178" y="208"/>
                      </a:lnTo>
                      <a:lnTo>
                        <a:pt x="1166" y="182"/>
                      </a:lnTo>
                      <a:lnTo>
                        <a:pt x="1150" y="158"/>
                      </a:lnTo>
                      <a:lnTo>
                        <a:pt x="1134" y="134"/>
                      </a:lnTo>
                      <a:lnTo>
                        <a:pt x="1114" y="112"/>
                      </a:lnTo>
                      <a:lnTo>
                        <a:pt x="1094" y="92"/>
                      </a:lnTo>
                      <a:lnTo>
                        <a:pt x="1072" y="74"/>
                      </a:lnTo>
                      <a:lnTo>
                        <a:pt x="1048" y="58"/>
                      </a:lnTo>
                      <a:lnTo>
                        <a:pt x="1024" y="42"/>
                      </a:lnTo>
                      <a:lnTo>
                        <a:pt x="998" y="30"/>
                      </a:lnTo>
                      <a:lnTo>
                        <a:pt x="972" y="20"/>
                      </a:lnTo>
                      <a:lnTo>
                        <a:pt x="944" y="12"/>
                      </a:lnTo>
                      <a:lnTo>
                        <a:pt x="914" y="6"/>
                      </a:lnTo>
                      <a:lnTo>
                        <a:pt x="886" y="2"/>
                      </a:lnTo>
                      <a:lnTo>
                        <a:pt x="856" y="0"/>
                      </a:lnTo>
                      <a:lnTo>
                        <a:pt x="526" y="0"/>
                      </a:lnTo>
                      <a:lnTo>
                        <a:pt x="526" y="0"/>
                      </a:lnTo>
                      <a:lnTo>
                        <a:pt x="496" y="2"/>
                      </a:lnTo>
                      <a:lnTo>
                        <a:pt x="466" y="6"/>
                      </a:lnTo>
                      <a:lnTo>
                        <a:pt x="438" y="12"/>
                      </a:lnTo>
                      <a:lnTo>
                        <a:pt x="410" y="20"/>
                      </a:lnTo>
                      <a:lnTo>
                        <a:pt x="382" y="30"/>
                      </a:lnTo>
                      <a:lnTo>
                        <a:pt x="356" y="42"/>
                      </a:lnTo>
                      <a:lnTo>
                        <a:pt x="332" y="58"/>
                      </a:lnTo>
                      <a:lnTo>
                        <a:pt x="308" y="74"/>
                      </a:lnTo>
                      <a:lnTo>
                        <a:pt x="286" y="92"/>
                      </a:lnTo>
                      <a:lnTo>
                        <a:pt x="266" y="112"/>
                      </a:lnTo>
                      <a:lnTo>
                        <a:pt x="246" y="134"/>
                      </a:lnTo>
                      <a:lnTo>
                        <a:pt x="230" y="158"/>
                      </a:lnTo>
                      <a:lnTo>
                        <a:pt x="214" y="182"/>
                      </a:lnTo>
                      <a:lnTo>
                        <a:pt x="202" y="208"/>
                      </a:lnTo>
                      <a:lnTo>
                        <a:pt x="190" y="236"/>
                      </a:lnTo>
                      <a:lnTo>
                        <a:pt x="182" y="264"/>
                      </a:lnTo>
                      <a:lnTo>
                        <a:pt x="4" y="932"/>
                      </a:lnTo>
                      <a:lnTo>
                        <a:pt x="4" y="932"/>
                      </a:lnTo>
                      <a:lnTo>
                        <a:pt x="2" y="944"/>
                      </a:lnTo>
                      <a:lnTo>
                        <a:pt x="0" y="956"/>
                      </a:lnTo>
                      <a:lnTo>
                        <a:pt x="2" y="968"/>
                      </a:lnTo>
                      <a:lnTo>
                        <a:pt x="2" y="978"/>
                      </a:lnTo>
                      <a:lnTo>
                        <a:pt x="6" y="988"/>
                      </a:lnTo>
                      <a:lnTo>
                        <a:pt x="10" y="998"/>
                      </a:lnTo>
                      <a:lnTo>
                        <a:pt x="20" y="1018"/>
                      </a:lnTo>
                      <a:lnTo>
                        <a:pt x="36" y="1032"/>
                      </a:lnTo>
                      <a:lnTo>
                        <a:pt x="44" y="1040"/>
                      </a:lnTo>
                      <a:lnTo>
                        <a:pt x="54" y="1044"/>
                      </a:lnTo>
                      <a:lnTo>
                        <a:pt x="64" y="1050"/>
                      </a:lnTo>
                      <a:lnTo>
                        <a:pt x="76" y="1052"/>
                      </a:lnTo>
                      <a:lnTo>
                        <a:pt x="86" y="1054"/>
                      </a:lnTo>
                      <a:lnTo>
                        <a:pt x="98" y="1056"/>
                      </a:lnTo>
                      <a:lnTo>
                        <a:pt x="98" y="1056"/>
                      </a:lnTo>
                      <a:lnTo>
                        <a:pt x="98" y="1056"/>
                      </a:lnTo>
                      <a:lnTo>
                        <a:pt x="114" y="1054"/>
                      </a:lnTo>
                      <a:lnTo>
                        <a:pt x="130" y="1050"/>
                      </a:lnTo>
                      <a:lnTo>
                        <a:pt x="144" y="1044"/>
                      </a:lnTo>
                      <a:lnTo>
                        <a:pt x="158" y="1034"/>
                      </a:lnTo>
                      <a:lnTo>
                        <a:pt x="168" y="1024"/>
                      </a:lnTo>
                      <a:lnTo>
                        <a:pt x="178" y="1012"/>
                      </a:lnTo>
                      <a:lnTo>
                        <a:pt x="186" y="998"/>
                      </a:lnTo>
                      <a:lnTo>
                        <a:pt x="192" y="982"/>
                      </a:lnTo>
                      <a:lnTo>
                        <a:pt x="368" y="322"/>
                      </a:lnTo>
                      <a:lnTo>
                        <a:pt x="416" y="322"/>
                      </a:lnTo>
                      <a:lnTo>
                        <a:pt x="106" y="1486"/>
                      </a:lnTo>
                      <a:lnTo>
                        <a:pt x="386" y="1486"/>
                      </a:lnTo>
                      <a:lnTo>
                        <a:pt x="386" y="2406"/>
                      </a:lnTo>
                      <a:lnTo>
                        <a:pt x="386" y="2406"/>
                      </a:lnTo>
                      <a:lnTo>
                        <a:pt x="386" y="2420"/>
                      </a:lnTo>
                      <a:lnTo>
                        <a:pt x="388" y="2434"/>
                      </a:lnTo>
                      <a:lnTo>
                        <a:pt x="392" y="2446"/>
                      </a:lnTo>
                      <a:lnTo>
                        <a:pt x="398" y="2460"/>
                      </a:lnTo>
                      <a:lnTo>
                        <a:pt x="404" y="2472"/>
                      </a:lnTo>
                      <a:lnTo>
                        <a:pt x="410" y="2484"/>
                      </a:lnTo>
                      <a:lnTo>
                        <a:pt x="418" y="2494"/>
                      </a:lnTo>
                      <a:lnTo>
                        <a:pt x="428" y="2504"/>
                      </a:lnTo>
                      <a:lnTo>
                        <a:pt x="438" y="2514"/>
                      </a:lnTo>
                      <a:lnTo>
                        <a:pt x="448" y="2522"/>
                      </a:lnTo>
                      <a:lnTo>
                        <a:pt x="460" y="2528"/>
                      </a:lnTo>
                      <a:lnTo>
                        <a:pt x="472" y="2534"/>
                      </a:lnTo>
                      <a:lnTo>
                        <a:pt x="486" y="2540"/>
                      </a:lnTo>
                      <a:lnTo>
                        <a:pt x="498" y="2544"/>
                      </a:lnTo>
                      <a:lnTo>
                        <a:pt x="512" y="2546"/>
                      </a:lnTo>
                      <a:lnTo>
                        <a:pt x="528" y="2546"/>
                      </a:lnTo>
                      <a:lnTo>
                        <a:pt x="528" y="2546"/>
                      </a:lnTo>
                      <a:lnTo>
                        <a:pt x="528" y="2546"/>
                      </a:lnTo>
                      <a:lnTo>
                        <a:pt x="542" y="2546"/>
                      </a:lnTo>
                      <a:lnTo>
                        <a:pt x="556" y="2544"/>
                      </a:lnTo>
                      <a:lnTo>
                        <a:pt x="568" y="2540"/>
                      </a:lnTo>
                      <a:lnTo>
                        <a:pt x="582" y="2534"/>
                      </a:lnTo>
                      <a:lnTo>
                        <a:pt x="594" y="2528"/>
                      </a:lnTo>
                      <a:lnTo>
                        <a:pt x="606" y="2522"/>
                      </a:lnTo>
                      <a:lnTo>
                        <a:pt x="616" y="2514"/>
                      </a:lnTo>
                      <a:lnTo>
                        <a:pt x="626" y="2504"/>
                      </a:lnTo>
                      <a:lnTo>
                        <a:pt x="636" y="2494"/>
                      </a:lnTo>
                      <a:lnTo>
                        <a:pt x="644" y="2484"/>
                      </a:lnTo>
                      <a:lnTo>
                        <a:pt x="650" y="2472"/>
                      </a:lnTo>
                      <a:lnTo>
                        <a:pt x="656" y="2460"/>
                      </a:lnTo>
                      <a:lnTo>
                        <a:pt x="662" y="2446"/>
                      </a:lnTo>
                      <a:lnTo>
                        <a:pt x="666" y="2434"/>
                      </a:lnTo>
                      <a:lnTo>
                        <a:pt x="668" y="2420"/>
                      </a:lnTo>
                      <a:lnTo>
                        <a:pt x="668" y="2406"/>
                      </a:lnTo>
                      <a:lnTo>
                        <a:pt x="668" y="1486"/>
                      </a:lnTo>
                      <a:lnTo>
                        <a:pt x="712" y="1486"/>
                      </a:lnTo>
                      <a:lnTo>
                        <a:pt x="712" y="2406"/>
                      </a:lnTo>
                      <a:lnTo>
                        <a:pt x="712" y="2406"/>
                      </a:lnTo>
                      <a:lnTo>
                        <a:pt x="714" y="2420"/>
                      </a:lnTo>
                      <a:lnTo>
                        <a:pt x="716" y="2434"/>
                      </a:lnTo>
                      <a:lnTo>
                        <a:pt x="718" y="2446"/>
                      </a:lnTo>
                      <a:lnTo>
                        <a:pt x="724" y="2460"/>
                      </a:lnTo>
                      <a:lnTo>
                        <a:pt x="730" y="2472"/>
                      </a:lnTo>
                      <a:lnTo>
                        <a:pt x="736" y="2484"/>
                      </a:lnTo>
                      <a:lnTo>
                        <a:pt x="744" y="2494"/>
                      </a:lnTo>
                      <a:lnTo>
                        <a:pt x="754" y="2504"/>
                      </a:lnTo>
                      <a:lnTo>
                        <a:pt x="764" y="2514"/>
                      </a:lnTo>
                      <a:lnTo>
                        <a:pt x="774" y="2522"/>
                      </a:lnTo>
                      <a:lnTo>
                        <a:pt x="786" y="2528"/>
                      </a:lnTo>
                      <a:lnTo>
                        <a:pt x="798" y="2534"/>
                      </a:lnTo>
                      <a:lnTo>
                        <a:pt x="812" y="2540"/>
                      </a:lnTo>
                      <a:lnTo>
                        <a:pt x="824" y="2544"/>
                      </a:lnTo>
                      <a:lnTo>
                        <a:pt x="838" y="2546"/>
                      </a:lnTo>
                      <a:lnTo>
                        <a:pt x="854" y="2546"/>
                      </a:lnTo>
                      <a:lnTo>
                        <a:pt x="854" y="2546"/>
                      </a:lnTo>
                      <a:lnTo>
                        <a:pt x="854" y="2546"/>
                      </a:lnTo>
                      <a:lnTo>
                        <a:pt x="868" y="2546"/>
                      </a:lnTo>
                      <a:lnTo>
                        <a:pt x="882" y="2544"/>
                      </a:lnTo>
                      <a:lnTo>
                        <a:pt x="896" y="2540"/>
                      </a:lnTo>
                      <a:lnTo>
                        <a:pt x="908" y="2534"/>
                      </a:lnTo>
                      <a:lnTo>
                        <a:pt x="920" y="2528"/>
                      </a:lnTo>
                      <a:lnTo>
                        <a:pt x="932" y="2522"/>
                      </a:lnTo>
                      <a:lnTo>
                        <a:pt x="944" y="2514"/>
                      </a:lnTo>
                      <a:lnTo>
                        <a:pt x="954" y="2504"/>
                      </a:lnTo>
                      <a:lnTo>
                        <a:pt x="962" y="2494"/>
                      </a:lnTo>
                      <a:lnTo>
                        <a:pt x="970" y="2484"/>
                      </a:lnTo>
                      <a:lnTo>
                        <a:pt x="978" y="2472"/>
                      </a:lnTo>
                      <a:lnTo>
                        <a:pt x="984" y="2460"/>
                      </a:lnTo>
                      <a:lnTo>
                        <a:pt x="988" y="2446"/>
                      </a:lnTo>
                      <a:lnTo>
                        <a:pt x="992" y="2434"/>
                      </a:lnTo>
                      <a:lnTo>
                        <a:pt x="994" y="2420"/>
                      </a:lnTo>
                      <a:lnTo>
                        <a:pt x="994" y="2406"/>
                      </a:lnTo>
                      <a:lnTo>
                        <a:pt x="994" y="1486"/>
                      </a:lnTo>
                      <a:lnTo>
                        <a:pt x="1274" y="1486"/>
                      </a:lnTo>
                      <a:lnTo>
                        <a:pt x="964" y="322"/>
                      </a:lnTo>
                      <a:close/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latin typeface="+mn-ea"/>
                  </a:endParaRPr>
                </a:p>
              </p:txBody>
            </p:sp>
          </p:grpSp>
        </p:grpSp>
      </p:grpSp>
      <p:grpSp>
        <p:nvGrpSpPr>
          <p:cNvPr id="190" name="组合 189"/>
          <p:cNvGrpSpPr/>
          <p:nvPr/>
        </p:nvGrpSpPr>
        <p:grpSpPr>
          <a:xfrm>
            <a:off x="3333856" y="2642661"/>
            <a:ext cx="5526646" cy="1675343"/>
            <a:chOff x="2500121" y="2058193"/>
            <a:chExt cx="4145524" cy="1256507"/>
          </a:xfrm>
          <a:solidFill>
            <a:schemeClr val="accent4"/>
          </a:solidFill>
        </p:grpSpPr>
        <p:grpSp>
          <p:nvGrpSpPr>
            <p:cNvPr id="191" name="组合 190"/>
            <p:cNvGrpSpPr/>
            <p:nvPr/>
          </p:nvGrpSpPr>
          <p:grpSpPr>
            <a:xfrm>
              <a:off x="2500121" y="2058193"/>
              <a:ext cx="229059" cy="1256507"/>
              <a:chOff x="2500121" y="2058193"/>
              <a:chExt cx="229059" cy="1256507"/>
            </a:xfrm>
            <a:grpFill/>
          </p:grpSpPr>
          <p:grpSp>
            <p:nvGrpSpPr>
              <p:cNvPr id="199" name="组合 198"/>
              <p:cNvGrpSpPr/>
              <p:nvPr/>
            </p:nvGrpSpPr>
            <p:grpSpPr>
              <a:xfrm>
                <a:off x="2514937" y="2058193"/>
                <a:ext cx="200079" cy="513557"/>
                <a:chOff x="-4098925" y="69850"/>
                <a:chExt cx="1949450" cy="5003800"/>
              </a:xfrm>
              <a:grpFill/>
            </p:grpSpPr>
            <p:sp>
              <p:nvSpPr>
                <p:cNvPr id="203" name="Freeform 5"/>
                <p:cNvSpPr/>
                <p:nvPr/>
              </p:nvSpPr>
              <p:spPr bwMode="auto">
                <a:xfrm>
                  <a:off x="-3514725" y="69850"/>
                  <a:ext cx="774700" cy="771525"/>
                </a:xfrm>
                <a:custGeom>
                  <a:avLst/>
                  <a:gdLst>
                    <a:gd name="T0" fmla="*/ 488 w 488"/>
                    <a:gd name="T1" fmla="*/ 242 h 486"/>
                    <a:gd name="T2" fmla="*/ 482 w 488"/>
                    <a:gd name="T3" fmla="*/ 292 h 486"/>
                    <a:gd name="T4" fmla="*/ 468 w 488"/>
                    <a:gd name="T5" fmla="*/ 338 h 486"/>
                    <a:gd name="T6" fmla="*/ 446 w 488"/>
                    <a:gd name="T7" fmla="*/ 378 h 486"/>
                    <a:gd name="T8" fmla="*/ 416 w 488"/>
                    <a:gd name="T9" fmla="*/ 414 h 486"/>
                    <a:gd name="T10" fmla="*/ 380 w 488"/>
                    <a:gd name="T11" fmla="*/ 444 h 486"/>
                    <a:gd name="T12" fmla="*/ 338 w 488"/>
                    <a:gd name="T13" fmla="*/ 466 h 486"/>
                    <a:gd name="T14" fmla="*/ 292 w 488"/>
                    <a:gd name="T15" fmla="*/ 482 h 486"/>
                    <a:gd name="T16" fmla="*/ 244 w 488"/>
                    <a:gd name="T17" fmla="*/ 486 h 486"/>
                    <a:gd name="T18" fmla="*/ 220 w 488"/>
                    <a:gd name="T19" fmla="*/ 484 h 486"/>
                    <a:gd name="T20" fmla="*/ 172 w 488"/>
                    <a:gd name="T21" fmla="*/ 476 h 486"/>
                    <a:gd name="T22" fmla="*/ 128 w 488"/>
                    <a:gd name="T23" fmla="*/ 456 h 486"/>
                    <a:gd name="T24" fmla="*/ 90 w 488"/>
                    <a:gd name="T25" fmla="*/ 430 h 486"/>
                    <a:gd name="T26" fmla="*/ 56 w 488"/>
                    <a:gd name="T27" fmla="*/ 398 h 486"/>
                    <a:gd name="T28" fmla="*/ 30 w 488"/>
                    <a:gd name="T29" fmla="*/ 358 h 486"/>
                    <a:gd name="T30" fmla="*/ 12 w 488"/>
                    <a:gd name="T31" fmla="*/ 316 h 486"/>
                    <a:gd name="T32" fmla="*/ 2 w 488"/>
                    <a:gd name="T33" fmla="*/ 268 h 486"/>
                    <a:gd name="T34" fmla="*/ 0 w 488"/>
                    <a:gd name="T35" fmla="*/ 242 h 486"/>
                    <a:gd name="T36" fmla="*/ 6 w 488"/>
                    <a:gd name="T37" fmla="*/ 194 h 486"/>
                    <a:gd name="T38" fmla="*/ 20 w 488"/>
                    <a:gd name="T39" fmla="*/ 148 h 486"/>
                    <a:gd name="T40" fmla="*/ 42 w 488"/>
                    <a:gd name="T41" fmla="*/ 106 h 486"/>
                    <a:gd name="T42" fmla="*/ 72 w 488"/>
                    <a:gd name="T43" fmla="*/ 70 h 486"/>
                    <a:gd name="T44" fmla="*/ 108 w 488"/>
                    <a:gd name="T45" fmla="*/ 42 h 486"/>
                    <a:gd name="T46" fmla="*/ 150 w 488"/>
                    <a:gd name="T47" fmla="*/ 18 h 486"/>
                    <a:gd name="T48" fmla="*/ 194 w 488"/>
                    <a:gd name="T49" fmla="*/ 4 h 486"/>
                    <a:gd name="T50" fmla="*/ 244 w 488"/>
                    <a:gd name="T51" fmla="*/ 0 h 486"/>
                    <a:gd name="T52" fmla="*/ 268 w 488"/>
                    <a:gd name="T53" fmla="*/ 0 h 486"/>
                    <a:gd name="T54" fmla="*/ 316 w 488"/>
                    <a:gd name="T55" fmla="*/ 10 h 486"/>
                    <a:gd name="T56" fmla="*/ 360 w 488"/>
                    <a:gd name="T57" fmla="*/ 30 h 486"/>
                    <a:gd name="T58" fmla="*/ 398 w 488"/>
                    <a:gd name="T59" fmla="*/ 56 h 486"/>
                    <a:gd name="T60" fmla="*/ 432 w 488"/>
                    <a:gd name="T61" fmla="*/ 88 h 486"/>
                    <a:gd name="T62" fmla="*/ 458 w 488"/>
                    <a:gd name="T63" fmla="*/ 126 h 486"/>
                    <a:gd name="T64" fmla="*/ 476 w 488"/>
                    <a:gd name="T65" fmla="*/ 170 h 486"/>
                    <a:gd name="T66" fmla="*/ 486 w 488"/>
                    <a:gd name="T67" fmla="*/ 218 h 486"/>
                    <a:gd name="T68" fmla="*/ 488 w 488"/>
                    <a:gd name="T69" fmla="*/ 242 h 4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88" h="486">
                      <a:moveTo>
                        <a:pt x="488" y="242"/>
                      </a:moveTo>
                      <a:lnTo>
                        <a:pt x="488" y="242"/>
                      </a:lnTo>
                      <a:lnTo>
                        <a:pt x="486" y="268"/>
                      </a:lnTo>
                      <a:lnTo>
                        <a:pt x="482" y="292"/>
                      </a:lnTo>
                      <a:lnTo>
                        <a:pt x="476" y="316"/>
                      </a:lnTo>
                      <a:lnTo>
                        <a:pt x="468" y="338"/>
                      </a:lnTo>
                      <a:lnTo>
                        <a:pt x="458" y="358"/>
                      </a:lnTo>
                      <a:lnTo>
                        <a:pt x="446" y="378"/>
                      </a:lnTo>
                      <a:lnTo>
                        <a:pt x="432" y="398"/>
                      </a:lnTo>
                      <a:lnTo>
                        <a:pt x="416" y="414"/>
                      </a:lnTo>
                      <a:lnTo>
                        <a:pt x="398" y="430"/>
                      </a:lnTo>
                      <a:lnTo>
                        <a:pt x="380" y="444"/>
                      </a:lnTo>
                      <a:lnTo>
                        <a:pt x="360" y="456"/>
                      </a:lnTo>
                      <a:lnTo>
                        <a:pt x="338" y="466"/>
                      </a:lnTo>
                      <a:lnTo>
                        <a:pt x="316" y="476"/>
                      </a:lnTo>
                      <a:lnTo>
                        <a:pt x="292" y="482"/>
                      </a:lnTo>
                      <a:lnTo>
                        <a:pt x="268" y="484"/>
                      </a:lnTo>
                      <a:lnTo>
                        <a:pt x="244" y="486"/>
                      </a:lnTo>
                      <a:lnTo>
                        <a:pt x="244" y="486"/>
                      </a:lnTo>
                      <a:lnTo>
                        <a:pt x="220" y="484"/>
                      </a:lnTo>
                      <a:lnTo>
                        <a:pt x="194" y="482"/>
                      </a:lnTo>
                      <a:lnTo>
                        <a:pt x="172" y="476"/>
                      </a:lnTo>
                      <a:lnTo>
                        <a:pt x="150" y="466"/>
                      </a:lnTo>
                      <a:lnTo>
                        <a:pt x="128" y="456"/>
                      </a:lnTo>
                      <a:lnTo>
                        <a:pt x="108" y="444"/>
                      </a:lnTo>
                      <a:lnTo>
                        <a:pt x="90" y="430"/>
                      </a:lnTo>
                      <a:lnTo>
                        <a:pt x="72" y="414"/>
                      </a:lnTo>
                      <a:lnTo>
                        <a:pt x="56" y="398"/>
                      </a:lnTo>
                      <a:lnTo>
                        <a:pt x="42" y="378"/>
                      </a:lnTo>
                      <a:lnTo>
                        <a:pt x="30" y="358"/>
                      </a:lnTo>
                      <a:lnTo>
                        <a:pt x="20" y="338"/>
                      </a:lnTo>
                      <a:lnTo>
                        <a:pt x="12" y="316"/>
                      </a:lnTo>
                      <a:lnTo>
                        <a:pt x="6" y="292"/>
                      </a:lnTo>
                      <a:lnTo>
                        <a:pt x="2" y="268"/>
                      </a:lnTo>
                      <a:lnTo>
                        <a:pt x="0" y="242"/>
                      </a:lnTo>
                      <a:lnTo>
                        <a:pt x="0" y="242"/>
                      </a:lnTo>
                      <a:lnTo>
                        <a:pt x="2" y="218"/>
                      </a:lnTo>
                      <a:lnTo>
                        <a:pt x="6" y="194"/>
                      </a:lnTo>
                      <a:lnTo>
                        <a:pt x="12" y="170"/>
                      </a:lnTo>
                      <a:lnTo>
                        <a:pt x="20" y="148"/>
                      </a:lnTo>
                      <a:lnTo>
                        <a:pt x="30" y="126"/>
                      </a:lnTo>
                      <a:lnTo>
                        <a:pt x="42" y="106"/>
                      </a:lnTo>
                      <a:lnTo>
                        <a:pt x="56" y="88"/>
                      </a:lnTo>
                      <a:lnTo>
                        <a:pt x="72" y="70"/>
                      </a:lnTo>
                      <a:lnTo>
                        <a:pt x="90" y="56"/>
                      </a:lnTo>
                      <a:lnTo>
                        <a:pt x="108" y="42"/>
                      </a:lnTo>
                      <a:lnTo>
                        <a:pt x="128" y="30"/>
                      </a:lnTo>
                      <a:lnTo>
                        <a:pt x="150" y="18"/>
                      </a:lnTo>
                      <a:lnTo>
                        <a:pt x="172" y="10"/>
                      </a:lnTo>
                      <a:lnTo>
                        <a:pt x="194" y="4"/>
                      </a:lnTo>
                      <a:lnTo>
                        <a:pt x="220" y="0"/>
                      </a:lnTo>
                      <a:lnTo>
                        <a:pt x="244" y="0"/>
                      </a:lnTo>
                      <a:lnTo>
                        <a:pt x="244" y="0"/>
                      </a:lnTo>
                      <a:lnTo>
                        <a:pt x="268" y="0"/>
                      </a:lnTo>
                      <a:lnTo>
                        <a:pt x="292" y="4"/>
                      </a:lnTo>
                      <a:lnTo>
                        <a:pt x="316" y="10"/>
                      </a:lnTo>
                      <a:lnTo>
                        <a:pt x="338" y="18"/>
                      </a:lnTo>
                      <a:lnTo>
                        <a:pt x="360" y="30"/>
                      </a:lnTo>
                      <a:lnTo>
                        <a:pt x="380" y="42"/>
                      </a:lnTo>
                      <a:lnTo>
                        <a:pt x="398" y="56"/>
                      </a:lnTo>
                      <a:lnTo>
                        <a:pt x="416" y="70"/>
                      </a:lnTo>
                      <a:lnTo>
                        <a:pt x="432" y="88"/>
                      </a:lnTo>
                      <a:lnTo>
                        <a:pt x="446" y="106"/>
                      </a:lnTo>
                      <a:lnTo>
                        <a:pt x="458" y="126"/>
                      </a:lnTo>
                      <a:lnTo>
                        <a:pt x="468" y="148"/>
                      </a:lnTo>
                      <a:lnTo>
                        <a:pt x="476" y="170"/>
                      </a:lnTo>
                      <a:lnTo>
                        <a:pt x="482" y="194"/>
                      </a:lnTo>
                      <a:lnTo>
                        <a:pt x="486" y="218"/>
                      </a:lnTo>
                      <a:lnTo>
                        <a:pt x="488" y="242"/>
                      </a:lnTo>
                      <a:lnTo>
                        <a:pt x="488" y="24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 baseline="-25000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+mn-ea"/>
                  </a:endParaRPr>
                </a:p>
              </p:txBody>
            </p:sp>
            <p:sp>
              <p:nvSpPr>
                <p:cNvPr id="204" name="Freeform 6"/>
                <p:cNvSpPr/>
                <p:nvPr/>
              </p:nvSpPr>
              <p:spPr bwMode="auto">
                <a:xfrm>
                  <a:off x="-4098925" y="923925"/>
                  <a:ext cx="1949450" cy="4149725"/>
                </a:xfrm>
                <a:custGeom>
                  <a:avLst/>
                  <a:gdLst>
                    <a:gd name="T0" fmla="*/ 1228 w 1228"/>
                    <a:gd name="T1" fmla="*/ 260 h 2614"/>
                    <a:gd name="T2" fmla="*/ 1218 w 1228"/>
                    <a:gd name="T3" fmla="*/ 182 h 2614"/>
                    <a:gd name="T4" fmla="*/ 1184 w 1228"/>
                    <a:gd name="T5" fmla="*/ 114 h 2614"/>
                    <a:gd name="T6" fmla="*/ 1134 w 1228"/>
                    <a:gd name="T7" fmla="*/ 58 h 2614"/>
                    <a:gd name="T8" fmla="*/ 1070 w 1228"/>
                    <a:gd name="T9" fmla="*/ 20 h 2614"/>
                    <a:gd name="T10" fmla="*/ 994 w 1228"/>
                    <a:gd name="T11" fmla="*/ 0 h 2614"/>
                    <a:gd name="T12" fmla="*/ 788 w 1228"/>
                    <a:gd name="T13" fmla="*/ 0 h 2614"/>
                    <a:gd name="T14" fmla="*/ 768 w 1228"/>
                    <a:gd name="T15" fmla="*/ 158 h 2614"/>
                    <a:gd name="T16" fmla="*/ 724 w 1228"/>
                    <a:gd name="T17" fmla="*/ 334 h 2614"/>
                    <a:gd name="T18" fmla="*/ 692 w 1228"/>
                    <a:gd name="T19" fmla="*/ 356 h 2614"/>
                    <a:gd name="T20" fmla="*/ 658 w 1228"/>
                    <a:gd name="T21" fmla="*/ 244 h 2614"/>
                    <a:gd name="T22" fmla="*/ 674 w 1228"/>
                    <a:gd name="T23" fmla="*/ 128 h 2614"/>
                    <a:gd name="T24" fmla="*/ 600 w 1228"/>
                    <a:gd name="T25" fmla="*/ 172 h 2614"/>
                    <a:gd name="T26" fmla="*/ 570 w 1228"/>
                    <a:gd name="T27" fmla="*/ 244 h 2614"/>
                    <a:gd name="T28" fmla="*/ 536 w 1228"/>
                    <a:gd name="T29" fmla="*/ 356 h 2614"/>
                    <a:gd name="T30" fmla="*/ 506 w 1228"/>
                    <a:gd name="T31" fmla="*/ 334 h 2614"/>
                    <a:gd name="T32" fmla="*/ 462 w 1228"/>
                    <a:gd name="T33" fmla="*/ 158 h 2614"/>
                    <a:gd name="T34" fmla="*/ 442 w 1228"/>
                    <a:gd name="T35" fmla="*/ 0 h 2614"/>
                    <a:gd name="T36" fmla="*/ 234 w 1228"/>
                    <a:gd name="T37" fmla="*/ 0 h 2614"/>
                    <a:gd name="T38" fmla="*/ 160 w 1228"/>
                    <a:gd name="T39" fmla="*/ 20 h 2614"/>
                    <a:gd name="T40" fmla="*/ 96 w 1228"/>
                    <a:gd name="T41" fmla="*/ 58 h 2614"/>
                    <a:gd name="T42" fmla="*/ 44 w 1228"/>
                    <a:gd name="T43" fmla="*/ 114 h 2614"/>
                    <a:gd name="T44" fmla="*/ 12 w 1228"/>
                    <a:gd name="T45" fmla="*/ 182 h 2614"/>
                    <a:gd name="T46" fmla="*/ 0 w 1228"/>
                    <a:gd name="T47" fmla="*/ 260 h 2614"/>
                    <a:gd name="T48" fmla="*/ 2 w 1228"/>
                    <a:gd name="T49" fmla="*/ 1190 h 2614"/>
                    <a:gd name="T50" fmla="*/ 28 w 1228"/>
                    <a:gd name="T51" fmla="*/ 1242 h 2614"/>
                    <a:gd name="T52" fmla="*/ 78 w 1228"/>
                    <a:gd name="T53" fmla="*/ 1272 h 2614"/>
                    <a:gd name="T54" fmla="*/ 118 w 1228"/>
                    <a:gd name="T55" fmla="*/ 1272 h 2614"/>
                    <a:gd name="T56" fmla="*/ 170 w 1228"/>
                    <a:gd name="T57" fmla="*/ 1246 h 2614"/>
                    <a:gd name="T58" fmla="*/ 198 w 1228"/>
                    <a:gd name="T59" fmla="*/ 1194 h 2614"/>
                    <a:gd name="T60" fmla="*/ 298 w 1228"/>
                    <a:gd name="T61" fmla="*/ 408 h 2614"/>
                    <a:gd name="T62" fmla="*/ 298 w 1228"/>
                    <a:gd name="T63" fmla="*/ 2502 h 2614"/>
                    <a:gd name="T64" fmla="*/ 306 w 1228"/>
                    <a:gd name="T65" fmla="*/ 2538 h 2614"/>
                    <a:gd name="T66" fmla="*/ 352 w 1228"/>
                    <a:gd name="T67" fmla="*/ 2594 h 2614"/>
                    <a:gd name="T68" fmla="*/ 398 w 1228"/>
                    <a:gd name="T69" fmla="*/ 2612 h 2614"/>
                    <a:gd name="T70" fmla="*/ 446 w 1228"/>
                    <a:gd name="T71" fmla="*/ 2614 h 2614"/>
                    <a:gd name="T72" fmla="*/ 472 w 1228"/>
                    <a:gd name="T73" fmla="*/ 2612 h 2614"/>
                    <a:gd name="T74" fmla="*/ 516 w 1228"/>
                    <a:gd name="T75" fmla="*/ 2594 h 2614"/>
                    <a:gd name="T76" fmla="*/ 562 w 1228"/>
                    <a:gd name="T77" fmla="*/ 2538 h 2614"/>
                    <a:gd name="T78" fmla="*/ 572 w 1228"/>
                    <a:gd name="T79" fmla="*/ 2502 h 2614"/>
                    <a:gd name="T80" fmla="*/ 682 w 1228"/>
                    <a:gd name="T81" fmla="*/ 1274 h 2614"/>
                    <a:gd name="T82" fmla="*/ 682 w 1228"/>
                    <a:gd name="T83" fmla="*/ 2502 h 2614"/>
                    <a:gd name="T84" fmla="*/ 690 w 1228"/>
                    <a:gd name="T85" fmla="*/ 2538 h 2614"/>
                    <a:gd name="T86" fmla="*/ 736 w 1228"/>
                    <a:gd name="T87" fmla="*/ 2594 h 2614"/>
                    <a:gd name="T88" fmla="*/ 782 w 1228"/>
                    <a:gd name="T89" fmla="*/ 2612 h 2614"/>
                    <a:gd name="T90" fmla="*/ 806 w 1228"/>
                    <a:gd name="T91" fmla="*/ 2614 h 2614"/>
                    <a:gd name="T92" fmla="*/ 832 w 1228"/>
                    <a:gd name="T93" fmla="*/ 2612 h 2614"/>
                    <a:gd name="T94" fmla="*/ 876 w 1228"/>
                    <a:gd name="T95" fmla="*/ 2594 h 2614"/>
                    <a:gd name="T96" fmla="*/ 922 w 1228"/>
                    <a:gd name="T97" fmla="*/ 2538 h 2614"/>
                    <a:gd name="T98" fmla="*/ 932 w 1228"/>
                    <a:gd name="T99" fmla="*/ 2502 h 2614"/>
                    <a:gd name="T100" fmla="*/ 1030 w 1228"/>
                    <a:gd name="T101" fmla="*/ 408 h 2614"/>
                    <a:gd name="T102" fmla="*/ 1032 w 1228"/>
                    <a:gd name="T103" fmla="*/ 1194 h 2614"/>
                    <a:gd name="T104" fmla="*/ 1058 w 1228"/>
                    <a:gd name="T105" fmla="*/ 1244 h 2614"/>
                    <a:gd name="T106" fmla="*/ 1108 w 1228"/>
                    <a:gd name="T107" fmla="*/ 1272 h 2614"/>
                    <a:gd name="T108" fmla="*/ 1128 w 1228"/>
                    <a:gd name="T109" fmla="*/ 1274 h 2614"/>
                    <a:gd name="T110" fmla="*/ 1184 w 1228"/>
                    <a:gd name="T111" fmla="*/ 1256 h 2614"/>
                    <a:gd name="T112" fmla="*/ 1220 w 1228"/>
                    <a:gd name="T113" fmla="*/ 1212 h 2614"/>
                    <a:gd name="T114" fmla="*/ 1228 w 1228"/>
                    <a:gd name="T115" fmla="*/ 1174 h 26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228" h="2614">
                      <a:moveTo>
                        <a:pt x="1228" y="1174"/>
                      </a:moveTo>
                      <a:lnTo>
                        <a:pt x="1228" y="260"/>
                      </a:lnTo>
                      <a:lnTo>
                        <a:pt x="1228" y="260"/>
                      </a:lnTo>
                      <a:lnTo>
                        <a:pt x="1228" y="232"/>
                      </a:lnTo>
                      <a:lnTo>
                        <a:pt x="1224" y="208"/>
                      </a:lnTo>
                      <a:lnTo>
                        <a:pt x="1218" y="182"/>
                      </a:lnTo>
                      <a:lnTo>
                        <a:pt x="1208" y="158"/>
                      </a:lnTo>
                      <a:lnTo>
                        <a:pt x="1198" y="136"/>
                      </a:lnTo>
                      <a:lnTo>
                        <a:pt x="1184" y="114"/>
                      </a:lnTo>
                      <a:lnTo>
                        <a:pt x="1170" y="94"/>
                      </a:lnTo>
                      <a:lnTo>
                        <a:pt x="1152" y="76"/>
                      </a:lnTo>
                      <a:lnTo>
                        <a:pt x="1134" y="58"/>
                      </a:lnTo>
                      <a:lnTo>
                        <a:pt x="1114" y="44"/>
                      </a:lnTo>
                      <a:lnTo>
                        <a:pt x="1092" y="30"/>
                      </a:lnTo>
                      <a:lnTo>
                        <a:pt x="1070" y="20"/>
                      </a:lnTo>
                      <a:lnTo>
                        <a:pt x="1046" y="10"/>
                      </a:lnTo>
                      <a:lnTo>
                        <a:pt x="1020" y="4"/>
                      </a:lnTo>
                      <a:lnTo>
                        <a:pt x="994" y="0"/>
                      </a:lnTo>
                      <a:lnTo>
                        <a:pt x="968" y="0"/>
                      </a:lnTo>
                      <a:lnTo>
                        <a:pt x="788" y="0"/>
                      </a:lnTo>
                      <a:lnTo>
                        <a:pt x="788" y="0"/>
                      </a:lnTo>
                      <a:lnTo>
                        <a:pt x="782" y="64"/>
                      </a:lnTo>
                      <a:lnTo>
                        <a:pt x="776" y="108"/>
                      </a:lnTo>
                      <a:lnTo>
                        <a:pt x="768" y="158"/>
                      </a:lnTo>
                      <a:lnTo>
                        <a:pt x="756" y="214"/>
                      </a:lnTo>
                      <a:lnTo>
                        <a:pt x="742" y="272"/>
                      </a:lnTo>
                      <a:lnTo>
                        <a:pt x="724" y="334"/>
                      </a:lnTo>
                      <a:lnTo>
                        <a:pt x="700" y="398"/>
                      </a:lnTo>
                      <a:lnTo>
                        <a:pt x="700" y="398"/>
                      </a:lnTo>
                      <a:lnTo>
                        <a:pt x="692" y="356"/>
                      </a:lnTo>
                      <a:lnTo>
                        <a:pt x="682" y="316"/>
                      </a:lnTo>
                      <a:lnTo>
                        <a:pt x="670" y="278"/>
                      </a:lnTo>
                      <a:lnTo>
                        <a:pt x="658" y="244"/>
                      </a:lnTo>
                      <a:lnTo>
                        <a:pt x="638" y="192"/>
                      </a:lnTo>
                      <a:lnTo>
                        <a:pt x="630" y="172"/>
                      </a:lnTo>
                      <a:lnTo>
                        <a:pt x="674" y="128"/>
                      </a:lnTo>
                      <a:lnTo>
                        <a:pt x="614" y="68"/>
                      </a:lnTo>
                      <a:lnTo>
                        <a:pt x="556" y="128"/>
                      </a:lnTo>
                      <a:lnTo>
                        <a:pt x="600" y="172"/>
                      </a:lnTo>
                      <a:lnTo>
                        <a:pt x="600" y="172"/>
                      </a:lnTo>
                      <a:lnTo>
                        <a:pt x="590" y="192"/>
                      </a:lnTo>
                      <a:lnTo>
                        <a:pt x="570" y="244"/>
                      </a:lnTo>
                      <a:lnTo>
                        <a:pt x="558" y="278"/>
                      </a:lnTo>
                      <a:lnTo>
                        <a:pt x="548" y="316"/>
                      </a:lnTo>
                      <a:lnTo>
                        <a:pt x="536" y="356"/>
                      </a:lnTo>
                      <a:lnTo>
                        <a:pt x="528" y="398"/>
                      </a:lnTo>
                      <a:lnTo>
                        <a:pt x="528" y="398"/>
                      </a:lnTo>
                      <a:lnTo>
                        <a:pt x="506" y="334"/>
                      </a:lnTo>
                      <a:lnTo>
                        <a:pt x="488" y="272"/>
                      </a:lnTo>
                      <a:lnTo>
                        <a:pt x="472" y="214"/>
                      </a:lnTo>
                      <a:lnTo>
                        <a:pt x="462" y="158"/>
                      </a:lnTo>
                      <a:lnTo>
                        <a:pt x="454" y="108"/>
                      </a:lnTo>
                      <a:lnTo>
                        <a:pt x="448" y="64"/>
                      </a:lnTo>
                      <a:lnTo>
                        <a:pt x="442" y="0"/>
                      </a:lnTo>
                      <a:lnTo>
                        <a:pt x="260" y="0"/>
                      </a:lnTo>
                      <a:lnTo>
                        <a:pt x="260" y="0"/>
                      </a:lnTo>
                      <a:lnTo>
                        <a:pt x="234" y="0"/>
                      </a:lnTo>
                      <a:lnTo>
                        <a:pt x="208" y="4"/>
                      </a:lnTo>
                      <a:lnTo>
                        <a:pt x="184" y="10"/>
                      </a:lnTo>
                      <a:lnTo>
                        <a:pt x="160" y="20"/>
                      </a:lnTo>
                      <a:lnTo>
                        <a:pt x="136" y="30"/>
                      </a:lnTo>
                      <a:lnTo>
                        <a:pt x="116" y="44"/>
                      </a:lnTo>
                      <a:lnTo>
                        <a:pt x="96" y="58"/>
                      </a:lnTo>
                      <a:lnTo>
                        <a:pt x="76" y="76"/>
                      </a:lnTo>
                      <a:lnTo>
                        <a:pt x="60" y="94"/>
                      </a:lnTo>
                      <a:lnTo>
                        <a:pt x="44" y="114"/>
                      </a:lnTo>
                      <a:lnTo>
                        <a:pt x="32" y="136"/>
                      </a:lnTo>
                      <a:lnTo>
                        <a:pt x="20" y="158"/>
                      </a:lnTo>
                      <a:lnTo>
                        <a:pt x="12" y="182"/>
                      </a:lnTo>
                      <a:lnTo>
                        <a:pt x="6" y="208"/>
                      </a:lnTo>
                      <a:lnTo>
                        <a:pt x="2" y="232"/>
                      </a:lnTo>
                      <a:lnTo>
                        <a:pt x="0" y="260"/>
                      </a:lnTo>
                      <a:lnTo>
                        <a:pt x="0" y="1170"/>
                      </a:lnTo>
                      <a:lnTo>
                        <a:pt x="0" y="1170"/>
                      </a:lnTo>
                      <a:lnTo>
                        <a:pt x="2" y="1190"/>
                      </a:lnTo>
                      <a:lnTo>
                        <a:pt x="8" y="1210"/>
                      </a:lnTo>
                      <a:lnTo>
                        <a:pt x="16" y="1228"/>
                      </a:lnTo>
                      <a:lnTo>
                        <a:pt x="28" y="1242"/>
                      </a:lnTo>
                      <a:lnTo>
                        <a:pt x="44" y="1256"/>
                      </a:lnTo>
                      <a:lnTo>
                        <a:pt x="60" y="1264"/>
                      </a:lnTo>
                      <a:lnTo>
                        <a:pt x="78" y="1272"/>
                      </a:lnTo>
                      <a:lnTo>
                        <a:pt x="98" y="1274"/>
                      </a:lnTo>
                      <a:lnTo>
                        <a:pt x="98" y="1274"/>
                      </a:lnTo>
                      <a:lnTo>
                        <a:pt x="118" y="1272"/>
                      </a:lnTo>
                      <a:lnTo>
                        <a:pt x="138" y="1266"/>
                      </a:lnTo>
                      <a:lnTo>
                        <a:pt x="154" y="1258"/>
                      </a:lnTo>
                      <a:lnTo>
                        <a:pt x="170" y="1246"/>
                      </a:lnTo>
                      <a:lnTo>
                        <a:pt x="182" y="1230"/>
                      </a:lnTo>
                      <a:lnTo>
                        <a:pt x="192" y="1214"/>
                      </a:lnTo>
                      <a:lnTo>
                        <a:pt x="198" y="1194"/>
                      </a:lnTo>
                      <a:lnTo>
                        <a:pt x="200" y="1174"/>
                      </a:lnTo>
                      <a:lnTo>
                        <a:pt x="200" y="408"/>
                      </a:lnTo>
                      <a:lnTo>
                        <a:pt x="298" y="408"/>
                      </a:lnTo>
                      <a:lnTo>
                        <a:pt x="298" y="2490"/>
                      </a:lnTo>
                      <a:lnTo>
                        <a:pt x="298" y="2490"/>
                      </a:lnTo>
                      <a:lnTo>
                        <a:pt x="298" y="2502"/>
                      </a:lnTo>
                      <a:lnTo>
                        <a:pt x="300" y="2514"/>
                      </a:lnTo>
                      <a:lnTo>
                        <a:pt x="302" y="2526"/>
                      </a:lnTo>
                      <a:lnTo>
                        <a:pt x="306" y="2538"/>
                      </a:lnTo>
                      <a:lnTo>
                        <a:pt x="318" y="2560"/>
                      </a:lnTo>
                      <a:lnTo>
                        <a:pt x="334" y="2578"/>
                      </a:lnTo>
                      <a:lnTo>
                        <a:pt x="352" y="2594"/>
                      </a:lnTo>
                      <a:lnTo>
                        <a:pt x="374" y="2606"/>
                      </a:lnTo>
                      <a:lnTo>
                        <a:pt x="386" y="2610"/>
                      </a:lnTo>
                      <a:lnTo>
                        <a:pt x="398" y="2612"/>
                      </a:lnTo>
                      <a:lnTo>
                        <a:pt x="410" y="2614"/>
                      </a:lnTo>
                      <a:lnTo>
                        <a:pt x="422" y="2614"/>
                      </a:lnTo>
                      <a:lnTo>
                        <a:pt x="446" y="2614"/>
                      </a:lnTo>
                      <a:lnTo>
                        <a:pt x="446" y="2614"/>
                      </a:lnTo>
                      <a:lnTo>
                        <a:pt x="460" y="2614"/>
                      </a:lnTo>
                      <a:lnTo>
                        <a:pt x="472" y="2612"/>
                      </a:lnTo>
                      <a:lnTo>
                        <a:pt x="484" y="2610"/>
                      </a:lnTo>
                      <a:lnTo>
                        <a:pt x="496" y="2606"/>
                      </a:lnTo>
                      <a:lnTo>
                        <a:pt x="516" y="2594"/>
                      </a:lnTo>
                      <a:lnTo>
                        <a:pt x="534" y="2578"/>
                      </a:lnTo>
                      <a:lnTo>
                        <a:pt x="550" y="2560"/>
                      </a:lnTo>
                      <a:lnTo>
                        <a:pt x="562" y="2538"/>
                      </a:lnTo>
                      <a:lnTo>
                        <a:pt x="566" y="2526"/>
                      </a:lnTo>
                      <a:lnTo>
                        <a:pt x="570" y="2514"/>
                      </a:lnTo>
                      <a:lnTo>
                        <a:pt x="572" y="2502"/>
                      </a:lnTo>
                      <a:lnTo>
                        <a:pt x="572" y="2490"/>
                      </a:lnTo>
                      <a:lnTo>
                        <a:pt x="572" y="1274"/>
                      </a:lnTo>
                      <a:lnTo>
                        <a:pt x="682" y="1274"/>
                      </a:lnTo>
                      <a:lnTo>
                        <a:pt x="682" y="2490"/>
                      </a:lnTo>
                      <a:lnTo>
                        <a:pt x="682" y="2490"/>
                      </a:lnTo>
                      <a:lnTo>
                        <a:pt x="682" y="2502"/>
                      </a:lnTo>
                      <a:lnTo>
                        <a:pt x="684" y="2514"/>
                      </a:lnTo>
                      <a:lnTo>
                        <a:pt x="686" y="2526"/>
                      </a:lnTo>
                      <a:lnTo>
                        <a:pt x="690" y="2538"/>
                      </a:lnTo>
                      <a:lnTo>
                        <a:pt x="702" y="2560"/>
                      </a:lnTo>
                      <a:lnTo>
                        <a:pt x="718" y="2578"/>
                      </a:lnTo>
                      <a:lnTo>
                        <a:pt x="736" y="2594"/>
                      </a:lnTo>
                      <a:lnTo>
                        <a:pt x="758" y="2606"/>
                      </a:lnTo>
                      <a:lnTo>
                        <a:pt x="770" y="2610"/>
                      </a:lnTo>
                      <a:lnTo>
                        <a:pt x="782" y="2612"/>
                      </a:lnTo>
                      <a:lnTo>
                        <a:pt x="794" y="2614"/>
                      </a:lnTo>
                      <a:lnTo>
                        <a:pt x="806" y="2614"/>
                      </a:lnTo>
                      <a:lnTo>
                        <a:pt x="806" y="2614"/>
                      </a:lnTo>
                      <a:lnTo>
                        <a:pt x="806" y="2614"/>
                      </a:lnTo>
                      <a:lnTo>
                        <a:pt x="820" y="2614"/>
                      </a:lnTo>
                      <a:lnTo>
                        <a:pt x="832" y="2612"/>
                      </a:lnTo>
                      <a:lnTo>
                        <a:pt x="844" y="2610"/>
                      </a:lnTo>
                      <a:lnTo>
                        <a:pt x="856" y="2606"/>
                      </a:lnTo>
                      <a:lnTo>
                        <a:pt x="876" y="2594"/>
                      </a:lnTo>
                      <a:lnTo>
                        <a:pt x="896" y="2578"/>
                      </a:lnTo>
                      <a:lnTo>
                        <a:pt x="910" y="2560"/>
                      </a:lnTo>
                      <a:lnTo>
                        <a:pt x="922" y="2538"/>
                      </a:lnTo>
                      <a:lnTo>
                        <a:pt x="926" y="2526"/>
                      </a:lnTo>
                      <a:lnTo>
                        <a:pt x="930" y="2514"/>
                      </a:lnTo>
                      <a:lnTo>
                        <a:pt x="932" y="2502"/>
                      </a:lnTo>
                      <a:lnTo>
                        <a:pt x="932" y="2490"/>
                      </a:lnTo>
                      <a:lnTo>
                        <a:pt x="932" y="408"/>
                      </a:lnTo>
                      <a:lnTo>
                        <a:pt x="1030" y="408"/>
                      </a:lnTo>
                      <a:lnTo>
                        <a:pt x="1030" y="1174"/>
                      </a:lnTo>
                      <a:lnTo>
                        <a:pt x="1030" y="1174"/>
                      </a:lnTo>
                      <a:lnTo>
                        <a:pt x="1032" y="1194"/>
                      </a:lnTo>
                      <a:lnTo>
                        <a:pt x="1036" y="1212"/>
                      </a:lnTo>
                      <a:lnTo>
                        <a:pt x="1046" y="1230"/>
                      </a:lnTo>
                      <a:lnTo>
                        <a:pt x="1058" y="1244"/>
                      </a:lnTo>
                      <a:lnTo>
                        <a:pt x="1074" y="1256"/>
                      </a:lnTo>
                      <a:lnTo>
                        <a:pt x="1090" y="1266"/>
                      </a:lnTo>
                      <a:lnTo>
                        <a:pt x="1108" y="1272"/>
                      </a:lnTo>
                      <a:lnTo>
                        <a:pt x="1128" y="1274"/>
                      </a:lnTo>
                      <a:lnTo>
                        <a:pt x="1128" y="1274"/>
                      </a:lnTo>
                      <a:lnTo>
                        <a:pt x="1128" y="1274"/>
                      </a:lnTo>
                      <a:lnTo>
                        <a:pt x="1150" y="1272"/>
                      </a:lnTo>
                      <a:lnTo>
                        <a:pt x="1168" y="1266"/>
                      </a:lnTo>
                      <a:lnTo>
                        <a:pt x="1184" y="1256"/>
                      </a:lnTo>
                      <a:lnTo>
                        <a:pt x="1200" y="1244"/>
                      </a:lnTo>
                      <a:lnTo>
                        <a:pt x="1212" y="1230"/>
                      </a:lnTo>
                      <a:lnTo>
                        <a:pt x="1220" y="1212"/>
                      </a:lnTo>
                      <a:lnTo>
                        <a:pt x="1226" y="1194"/>
                      </a:lnTo>
                      <a:lnTo>
                        <a:pt x="1228" y="1174"/>
                      </a:lnTo>
                      <a:lnTo>
                        <a:pt x="1228" y="11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 baseline="-25000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+mn-ea"/>
                  </a:endParaRPr>
                </a:p>
              </p:txBody>
            </p:sp>
          </p:grpSp>
          <p:grpSp>
            <p:nvGrpSpPr>
              <p:cNvPr id="200" name="组合 199"/>
              <p:cNvGrpSpPr/>
              <p:nvPr/>
            </p:nvGrpSpPr>
            <p:grpSpPr>
              <a:xfrm>
                <a:off x="2500121" y="2801143"/>
                <a:ext cx="229059" cy="513557"/>
                <a:chOff x="-1630363" y="115888"/>
                <a:chExt cx="2190751" cy="4911725"/>
              </a:xfrm>
              <a:grpFill/>
            </p:grpSpPr>
            <p:sp>
              <p:nvSpPr>
                <p:cNvPr id="201" name="Freeform 5"/>
                <p:cNvSpPr/>
                <p:nvPr/>
              </p:nvSpPr>
              <p:spPr bwMode="auto">
                <a:xfrm>
                  <a:off x="-906463" y="115888"/>
                  <a:ext cx="742950" cy="746125"/>
                </a:xfrm>
                <a:custGeom>
                  <a:avLst/>
                  <a:gdLst>
                    <a:gd name="T0" fmla="*/ 468 w 468"/>
                    <a:gd name="T1" fmla="*/ 234 h 470"/>
                    <a:gd name="T2" fmla="*/ 464 w 468"/>
                    <a:gd name="T3" fmla="*/ 282 h 470"/>
                    <a:gd name="T4" fmla="*/ 450 w 468"/>
                    <a:gd name="T5" fmla="*/ 326 h 470"/>
                    <a:gd name="T6" fmla="*/ 428 w 468"/>
                    <a:gd name="T7" fmla="*/ 366 h 470"/>
                    <a:gd name="T8" fmla="*/ 400 w 468"/>
                    <a:gd name="T9" fmla="*/ 400 h 470"/>
                    <a:gd name="T10" fmla="*/ 366 w 468"/>
                    <a:gd name="T11" fmla="*/ 430 h 470"/>
                    <a:gd name="T12" fmla="*/ 326 w 468"/>
                    <a:gd name="T13" fmla="*/ 450 h 470"/>
                    <a:gd name="T14" fmla="*/ 282 w 468"/>
                    <a:gd name="T15" fmla="*/ 464 h 470"/>
                    <a:gd name="T16" fmla="*/ 234 w 468"/>
                    <a:gd name="T17" fmla="*/ 470 h 470"/>
                    <a:gd name="T18" fmla="*/ 210 w 468"/>
                    <a:gd name="T19" fmla="*/ 468 h 470"/>
                    <a:gd name="T20" fmla="*/ 164 w 468"/>
                    <a:gd name="T21" fmla="*/ 458 h 470"/>
                    <a:gd name="T22" fmla="*/ 122 w 468"/>
                    <a:gd name="T23" fmla="*/ 440 h 470"/>
                    <a:gd name="T24" fmla="*/ 84 w 468"/>
                    <a:gd name="T25" fmla="*/ 416 h 470"/>
                    <a:gd name="T26" fmla="*/ 54 w 468"/>
                    <a:gd name="T27" fmla="*/ 384 h 470"/>
                    <a:gd name="T28" fmla="*/ 28 w 468"/>
                    <a:gd name="T29" fmla="*/ 346 h 470"/>
                    <a:gd name="T30" fmla="*/ 10 w 468"/>
                    <a:gd name="T31" fmla="*/ 304 h 470"/>
                    <a:gd name="T32" fmla="*/ 0 w 468"/>
                    <a:gd name="T33" fmla="*/ 258 h 470"/>
                    <a:gd name="T34" fmla="*/ 0 w 468"/>
                    <a:gd name="T35" fmla="*/ 234 h 470"/>
                    <a:gd name="T36" fmla="*/ 4 w 468"/>
                    <a:gd name="T37" fmla="*/ 188 h 470"/>
                    <a:gd name="T38" fmla="*/ 18 w 468"/>
                    <a:gd name="T39" fmla="*/ 144 h 470"/>
                    <a:gd name="T40" fmla="*/ 40 w 468"/>
                    <a:gd name="T41" fmla="*/ 104 h 470"/>
                    <a:gd name="T42" fmla="*/ 68 w 468"/>
                    <a:gd name="T43" fmla="*/ 68 h 470"/>
                    <a:gd name="T44" fmla="*/ 104 w 468"/>
                    <a:gd name="T45" fmla="*/ 40 h 470"/>
                    <a:gd name="T46" fmla="*/ 142 w 468"/>
                    <a:gd name="T47" fmla="*/ 18 h 470"/>
                    <a:gd name="T48" fmla="*/ 186 w 468"/>
                    <a:gd name="T49" fmla="*/ 4 h 470"/>
                    <a:gd name="T50" fmla="*/ 234 w 468"/>
                    <a:gd name="T51" fmla="*/ 0 h 470"/>
                    <a:gd name="T52" fmla="*/ 258 w 468"/>
                    <a:gd name="T53" fmla="*/ 2 h 470"/>
                    <a:gd name="T54" fmla="*/ 304 w 468"/>
                    <a:gd name="T55" fmla="*/ 10 h 470"/>
                    <a:gd name="T56" fmla="*/ 346 w 468"/>
                    <a:gd name="T57" fmla="*/ 28 h 470"/>
                    <a:gd name="T58" fmla="*/ 384 w 468"/>
                    <a:gd name="T59" fmla="*/ 54 h 470"/>
                    <a:gd name="T60" fmla="*/ 416 w 468"/>
                    <a:gd name="T61" fmla="*/ 86 h 470"/>
                    <a:gd name="T62" fmla="*/ 440 w 468"/>
                    <a:gd name="T63" fmla="*/ 122 h 470"/>
                    <a:gd name="T64" fmla="*/ 458 w 468"/>
                    <a:gd name="T65" fmla="*/ 164 h 470"/>
                    <a:gd name="T66" fmla="*/ 468 w 468"/>
                    <a:gd name="T67" fmla="*/ 210 h 470"/>
                    <a:gd name="T68" fmla="*/ 468 w 468"/>
                    <a:gd name="T69" fmla="*/ 234 h 4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68" h="470">
                      <a:moveTo>
                        <a:pt x="468" y="234"/>
                      </a:moveTo>
                      <a:lnTo>
                        <a:pt x="468" y="234"/>
                      </a:lnTo>
                      <a:lnTo>
                        <a:pt x="468" y="258"/>
                      </a:lnTo>
                      <a:lnTo>
                        <a:pt x="464" y="282"/>
                      </a:lnTo>
                      <a:lnTo>
                        <a:pt x="458" y="304"/>
                      </a:lnTo>
                      <a:lnTo>
                        <a:pt x="450" y="326"/>
                      </a:lnTo>
                      <a:lnTo>
                        <a:pt x="440" y="346"/>
                      </a:lnTo>
                      <a:lnTo>
                        <a:pt x="428" y="366"/>
                      </a:lnTo>
                      <a:lnTo>
                        <a:pt x="416" y="384"/>
                      </a:lnTo>
                      <a:lnTo>
                        <a:pt x="400" y="400"/>
                      </a:lnTo>
                      <a:lnTo>
                        <a:pt x="384" y="416"/>
                      </a:lnTo>
                      <a:lnTo>
                        <a:pt x="366" y="430"/>
                      </a:lnTo>
                      <a:lnTo>
                        <a:pt x="346" y="440"/>
                      </a:lnTo>
                      <a:lnTo>
                        <a:pt x="326" y="450"/>
                      </a:lnTo>
                      <a:lnTo>
                        <a:pt x="304" y="458"/>
                      </a:lnTo>
                      <a:lnTo>
                        <a:pt x="282" y="464"/>
                      </a:lnTo>
                      <a:lnTo>
                        <a:pt x="258" y="468"/>
                      </a:lnTo>
                      <a:lnTo>
                        <a:pt x="234" y="470"/>
                      </a:lnTo>
                      <a:lnTo>
                        <a:pt x="234" y="470"/>
                      </a:lnTo>
                      <a:lnTo>
                        <a:pt x="210" y="468"/>
                      </a:lnTo>
                      <a:lnTo>
                        <a:pt x="186" y="464"/>
                      </a:lnTo>
                      <a:lnTo>
                        <a:pt x="164" y="458"/>
                      </a:lnTo>
                      <a:lnTo>
                        <a:pt x="142" y="450"/>
                      </a:lnTo>
                      <a:lnTo>
                        <a:pt x="122" y="440"/>
                      </a:lnTo>
                      <a:lnTo>
                        <a:pt x="104" y="430"/>
                      </a:lnTo>
                      <a:lnTo>
                        <a:pt x="84" y="416"/>
                      </a:lnTo>
                      <a:lnTo>
                        <a:pt x="68" y="400"/>
                      </a:lnTo>
                      <a:lnTo>
                        <a:pt x="54" y="384"/>
                      </a:lnTo>
                      <a:lnTo>
                        <a:pt x="40" y="366"/>
                      </a:lnTo>
                      <a:lnTo>
                        <a:pt x="28" y="346"/>
                      </a:lnTo>
                      <a:lnTo>
                        <a:pt x="18" y="326"/>
                      </a:lnTo>
                      <a:lnTo>
                        <a:pt x="10" y="304"/>
                      </a:lnTo>
                      <a:lnTo>
                        <a:pt x="4" y="282"/>
                      </a:lnTo>
                      <a:lnTo>
                        <a:pt x="0" y="258"/>
                      </a:lnTo>
                      <a:lnTo>
                        <a:pt x="0" y="234"/>
                      </a:lnTo>
                      <a:lnTo>
                        <a:pt x="0" y="234"/>
                      </a:lnTo>
                      <a:lnTo>
                        <a:pt x="0" y="210"/>
                      </a:lnTo>
                      <a:lnTo>
                        <a:pt x="4" y="188"/>
                      </a:lnTo>
                      <a:lnTo>
                        <a:pt x="10" y="164"/>
                      </a:lnTo>
                      <a:lnTo>
                        <a:pt x="18" y="144"/>
                      </a:lnTo>
                      <a:lnTo>
                        <a:pt x="28" y="122"/>
                      </a:lnTo>
                      <a:lnTo>
                        <a:pt x="40" y="104"/>
                      </a:lnTo>
                      <a:lnTo>
                        <a:pt x="54" y="86"/>
                      </a:lnTo>
                      <a:lnTo>
                        <a:pt x="68" y="68"/>
                      </a:lnTo>
                      <a:lnTo>
                        <a:pt x="84" y="54"/>
                      </a:lnTo>
                      <a:lnTo>
                        <a:pt x="104" y="40"/>
                      </a:lnTo>
                      <a:lnTo>
                        <a:pt x="122" y="28"/>
                      </a:lnTo>
                      <a:lnTo>
                        <a:pt x="142" y="18"/>
                      </a:lnTo>
                      <a:lnTo>
                        <a:pt x="164" y="10"/>
                      </a:lnTo>
                      <a:lnTo>
                        <a:pt x="186" y="4"/>
                      </a:lnTo>
                      <a:lnTo>
                        <a:pt x="210" y="2"/>
                      </a:lnTo>
                      <a:lnTo>
                        <a:pt x="234" y="0"/>
                      </a:lnTo>
                      <a:lnTo>
                        <a:pt x="234" y="0"/>
                      </a:lnTo>
                      <a:lnTo>
                        <a:pt x="258" y="2"/>
                      </a:lnTo>
                      <a:lnTo>
                        <a:pt x="282" y="4"/>
                      </a:lnTo>
                      <a:lnTo>
                        <a:pt x="304" y="10"/>
                      </a:lnTo>
                      <a:lnTo>
                        <a:pt x="326" y="18"/>
                      </a:lnTo>
                      <a:lnTo>
                        <a:pt x="346" y="28"/>
                      </a:lnTo>
                      <a:lnTo>
                        <a:pt x="366" y="40"/>
                      </a:lnTo>
                      <a:lnTo>
                        <a:pt x="384" y="54"/>
                      </a:lnTo>
                      <a:lnTo>
                        <a:pt x="400" y="68"/>
                      </a:lnTo>
                      <a:lnTo>
                        <a:pt x="416" y="86"/>
                      </a:lnTo>
                      <a:lnTo>
                        <a:pt x="428" y="104"/>
                      </a:lnTo>
                      <a:lnTo>
                        <a:pt x="440" y="122"/>
                      </a:lnTo>
                      <a:lnTo>
                        <a:pt x="450" y="144"/>
                      </a:lnTo>
                      <a:lnTo>
                        <a:pt x="458" y="164"/>
                      </a:lnTo>
                      <a:lnTo>
                        <a:pt x="464" y="188"/>
                      </a:lnTo>
                      <a:lnTo>
                        <a:pt x="468" y="210"/>
                      </a:lnTo>
                      <a:lnTo>
                        <a:pt x="468" y="234"/>
                      </a:lnTo>
                      <a:lnTo>
                        <a:pt x="468" y="234"/>
                      </a:lnTo>
                      <a:close/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latin typeface="+mn-ea"/>
                  </a:endParaRPr>
                </a:p>
              </p:txBody>
            </p:sp>
            <p:sp>
              <p:nvSpPr>
                <p:cNvPr id="202" name="Freeform 6"/>
                <p:cNvSpPr/>
                <p:nvPr/>
              </p:nvSpPr>
              <p:spPr bwMode="auto">
                <a:xfrm>
                  <a:off x="-1630363" y="985838"/>
                  <a:ext cx="2190751" cy="4041775"/>
                </a:xfrm>
                <a:custGeom>
                  <a:avLst/>
                  <a:gdLst>
                    <a:gd name="T0" fmla="*/ 1188 w 1380"/>
                    <a:gd name="T1" fmla="*/ 982 h 2546"/>
                    <a:gd name="T2" fmla="*/ 1202 w 1380"/>
                    <a:gd name="T3" fmla="*/ 1012 h 2546"/>
                    <a:gd name="T4" fmla="*/ 1236 w 1380"/>
                    <a:gd name="T5" fmla="*/ 1044 h 2546"/>
                    <a:gd name="T6" fmla="*/ 1282 w 1380"/>
                    <a:gd name="T7" fmla="*/ 1056 h 2546"/>
                    <a:gd name="T8" fmla="*/ 1294 w 1380"/>
                    <a:gd name="T9" fmla="*/ 1054 h 2546"/>
                    <a:gd name="T10" fmla="*/ 1326 w 1380"/>
                    <a:gd name="T11" fmla="*/ 1044 h 2546"/>
                    <a:gd name="T12" fmla="*/ 1360 w 1380"/>
                    <a:gd name="T13" fmla="*/ 1018 h 2546"/>
                    <a:gd name="T14" fmla="*/ 1378 w 1380"/>
                    <a:gd name="T15" fmla="*/ 978 h 2546"/>
                    <a:gd name="T16" fmla="*/ 1378 w 1380"/>
                    <a:gd name="T17" fmla="*/ 944 h 2546"/>
                    <a:gd name="T18" fmla="*/ 1200 w 1380"/>
                    <a:gd name="T19" fmla="*/ 264 h 2546"/>
                    <a:gd name="T20" fmla="*/ 1166 w 1380"/>
                    <a:gd name="T21" fmla="*/ 182 h 2546"/>
                    <a:gd name="T22" fmla="*/ 1114 w 1380"/>
                    <a:gd name="T23" fmla="*/ 112 h 2546"/>
                    <a:gd name="T24" fmla="*/ 1048 w 1380"/>
                    <a:gd name="T25" fmla="*/ 58 h 2546"/>
                    <a:gd name="T26" fmla="*/ 972 w 1380"/>
                    <a:gd name="T27" fmla="*/ 20 h 2546"/>
                    <a:gd name="T28" fmla="*/ 886 w 1380"/>
                    <a:gd name="T29" fmla="*/ 2 h 2546"/>
                    <a:gd name="T30" fmla="*/ 526 w 1380"/>
                    <a:gd name="T31" fmla="*/ 0 h 2546"/>
                    <a:gd name="T32" fmla="*/ 438 w 1380"/>
                    <a:gd name="T33" fmla="*/ 12 h 2546"/>
                    <a:gd name="T34" fmla="*/ 356 w 1380"/>
                    <a:gd name="T35" fmla="*/ 42 h 2546"/>
                    <a:gd name="T36" fmla="*/ 286 w 1380"/>
                    <a:gd name="T37" fmla="*/ 92 h 2546"/>
                    <a:gd name="T38" fmla="*/ 230 w 1380"/>
                    <a:gd name="T39" fmla="*/ 158 h 2546"/>
                    <a:gd name="T40" fmla="*/ 190 w 1380"/>
                    <a:gd name="T41" fmla="*/ 236 h 2546"/>
                    <a:gd name="T42" fmla="*/ 4 w 1380"/>
                    <a:gd name="T43" fmla="*/ 932 h 2546"/>
                    <a:gd name="T44" fmla="*/ 2 w 1380"/>
                    <a:gd name="T45" fmla="*/ 968 h 2546"/>
                    <a:gd name="T46" fmla="*/ 10 w 1380"/>
                    <a:gd name="T47" fmla="*/ 998 h 2546"/>
                    <a:gd name="T48" fmla="*/ 44 w 1380"/>
                    <a:gd name="T49" fmla="*/ 1040 h 2546"/>
                    <a:gd name="T50" fmla="*/ 76 w 1380"/>
                    <a:gd name="T51" fmla="*/ 1052 h 2546"/>
                    <a:gd name="T52" fmla="*/ 98 w 1380"/>
                    <a:gd name="T53" fmla="*/ 1056 h 2546"/>
                    <a:gd name="T54" fmla="*/ 130 w 1380"/>
                    <a:gd name="T55" fmla="*/ 1050 h 2546"/>
                    <a:gd name="T56" fmla="*/ 168 w 1380"/>
                    <a:gd name="T57" fmla="*/ 1024 h 2546"/>
                    <a:gd name="T58" fmla="*/ 192 w 1380"/>
                    <a:gd name="T59" fmla="*/ 982 h 2546"/>
                    <a:gd name="T60" fmla="*/ 106 w 1380"/>
                    <a:gd name="T61" fmla="*/ 1486 h 2546"/>
                    <a:gd name="T62" fmla="*/ 386 w 1380"/>
                    <a:gd name="T63" fmla="*/ 2406 h 2546"/>
                    <a:gd name="T64" fmla="*/ 392 w 1380"/>
                    <a:gd name="T65" fmla="*/ 2446 h 2546"/>
                    <a:gd name="T66" fmla="*/ 410 w 1380"/>
                    <a:gd name="T67" fmla="*/ 2484 h 2546"/>
                    <a:gd name="T68" fmla="*/ 438 w 1380"/>
                    <a:gd name="T69" fmla="*/ 2514 h 2546"/>
                    <a:gd name="T70" fmla="*/ 472 w 1380"/>
                    <a:gd name="T71" fmla="*/ 2534 h 2546"/>
                    <a:gd name="T72" fmla="*/ 512 w 1380"/>
                    <a:gd name="T73" fmla="*/ 2546 h 2546"/>
                    <a:gd name="T74" fmla="*/ 528 w 1380"/>
                    <a:gd name="T75" fmla="*/ 2546 h 2546"/>
                    <a:gd name="T76" fmla="*/ 568 w 1380"/>
                    <a:gd name="T77" fmla="*/ 2540 h 2546"/>
                    <a:gd name="T78" fmla="*/ 606 w 1380"/>
                    <a:gd name="T79" fmla="*/ 2522 h 2546"/>
                    <a:gd name="T80" fmla="*/ 636 w 1380"/>
                    <a:gd name="T81" fmla="*/ 2494 h 2546"/>
                    <a:gd name="T82" fmla="*/ 656 w 1380"/>
                    <a:gd name="T83" fmla="*/ 2460 h 2546"/>
                    <a:gd name="T84" fmla="*/ 668 w 1380"/>
                    <a:gd name="T85" fmla="*/ 2420 h 2546"/>
                    <a:gd name="T86" fmla="*/ 712 w 1380"/>
                    <a:gd name="T87" fmla="*/ 1486 h 2546"/>
                    <a:gd name="T88" fmla="*/ 714 w 1380"/>
                    <a:gd name="T89" fmla="*/ 2420 h 2546"/>
                    <a:gd name="T90" fmla="*/ 724 w 1380"/>
                    <a:gd name="T91" fmla="*/ 2460 h 2546"/>
                    <a:gd name="T92" fmla="*/ 744 w 1380"/>
                    <a:gd name="T93" fmla="*/ 2494 h 2546"/>
                    <a:gd name="T94" fmla="*/ 774 w 1380"/>
                    <a:gd name="T95" fmla="*/ 2522 h 2546"/>
                    <a:gd name="T96" fmla="*/ 812 w 1380"/>
                    <a:gd name="T97" fmla="*/ 2540 h 2546"/>
                    <a:gd name="T98" fmla="*/ 854 w 1380"/>
                    <a:gd name="T99" fmla="*/ 2546 h 2546"/>
                    <a:gd name="T100" fmla="*/ 868 w 1380"/>
                    <a:gd name="T101" fmla="*/ 2546 h 2546"/>
                    <a:gd name="T102" fmla="*/ 908 w 1380"/>
                    <a:gd name="T103" fmla="*/ 2534 h 2546"/>
                    <a:gd name="T104" fmla="*/ 944 w 1380"/>
                    <a:gd name="T105" fmla="*/ 2514 h 2546"/>
                    <a:gd name="T106" fmla="*/ 970 w 1380"/>
                    <a:gd name="T107" fmla="*/ 2484 h 2546"/>
                    <a:gd name="T108" fmla="*/ 988 w 1380"/>
                    <a:gd name="T109" fmla="*/ 2446 h 2546"/>
                    <a:gd name="T110" fmla="*/ 994 w 1380"/>
                    <a:gd name="T111" fmla="*/ 2406 h 2546"/>
                    <a:gd name="T112" fmla="*/ 964 w 1380"/>
                    <a:gd name="T113" fmla="*/ 322 h 25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80" h="2546">
                      <a:moveTo>
                        <a:pt x="964" y="322"/>
                      </a:moveTo>
                      <a:lnTo>
                        <a:pt x="1012" y="322"/>
                      </a:lnTo>
                      <a:lnTo>
                        <a:pt x="1188" y="982"/>
                      </a:lnTo>
                      <a:lnTo>
                        <a:pt x="1188" y="982"/>
                      </a:lnTo>
                      <a:lnTo>
                        <a:pt x="1194" y="998"/>
                      </a:lnTo>
                      <a:lnTo>
                        <a:pt x="1202" y="1012"/>
                      </a:lnTo>
                      <a:lnTo>
                        <a:pt x="1212" y="1024"/>
                      </a:lnTo>
                      <a:lnTo>
                        <a:pt x="1224" y="1034"/>
                      </a:lnTo>
                      <a:lnTo>
                        <a:pt x="1236" y="1044"/>
                      </a:lnTo>
                      <a:lnTo>
                        <a:pt x="1250" y="1050"/>
                      </a:lnTo>
                      <a:lnTo>
                        <a:pt x="1266" y="1054"/>
                      </a:lnTo>
                      <a:lnTo>
                        <a:pt x="1282" y="1056"/>
                      </a:lnTo>
                      <a:lnTo>
                        <a:pt x="1282" y="1056"/>
                      </a:lnTo>
                      <a:lnTo>
                        <a:pt x="1282" y="1056"/>
                      </a:lnTo>
                      <a:lnTo>
                        <a:pt x="1294" y="1054"/>
                      </a:lnTo>
                      <a:lnTo>
                        <a:pt x="1306" y="1052"/>
                      </a:lnTo>
                      <a:lnTo>
                        <a:pt x="1316" y="1050"/>
                      </a:lnTo>
                      <a:lnTo>
                        <a:pt x="1326" y="1044"/>
                      </a:lnTo>
                      <a:lnTo>
                        <a:pt x="1336" y="1040"/>
                      </a:lnTo>
                      <a:lnTo>
                        <a:pt x="1344" y="1032"/>
                      </a:lnTo>
                      <a:lnTo>
                        <a:pt x="1360" y="1018"/>
                      </a:lnTo>
                      <a:lnTo>
                        <a:pt x="1370" y="998"/>
                      </a:lnTo>
                      <a:lnTo>
                        <a:pt x="1374" y="988"/>
                      </a:lnTo>
                      <a:lnTo>
                        <a:pt x="1378" y="978"/>
                      </a:lnTo>
                      <a:lnTo>
                        <a:pt x="1380" y="968"/>
                      </a:lnTo>
                      <a:lnTo>
                        <a:pt x="1380" y="956"/>
                      </a:lnTo>
                      <a:lnTo>
                        <a:pt x="1378" y="944"/>
                      </a:lnTo>
                      <a:lnTo>
                        <a:pt x="1376" y="932"/>
                      </a:lnTo>
                      <a:lnTo>
                        <a:pt x="1200" y="264"/>
                      </a:lnTo>
                      <a:lnTo>
                        <a:pt x="1200" y="264"/>
                      </a:lnTo>
                      <a:lnTo>
                        <a:pt x="1190" y="236"/>
                      </a:lnTo>
                      <a:lnTo>
                        <a:pt x="1178" y="208"/>
                      </a:lnTo>
                      <a:lnTo>
                        <a:pt x="1166" y="182"/>
                      </a:lnTo>
                      <a:lnTo>
                        <a:pt x="1150" y="158"/>
                      </a:lnTo>
                      <a:lnTo>
                        <a:pt x="1134" y="134"/>
                      </a:lnTo>
                      <a:lnTo>
                        <a:pt x="1114" y="112"/>
                      </a:lnTo>
                      <a:lnTo>
                        <a:pt x="1094" y="92"/>
                      </a:lnTo>
                      <a:lnTo>
                        <a:pt x="1072" y="74"/>
                      </a:lnTo>
                      <a:lnTo>
                        <a:pt x="1048" y="58"/>
                      </a:lnTo>
                      <a:lnTo>
                        <a:pt x="1024" y="42"/>
                      </a:lnTo>
                      <a:lnTo>
                        <a:pt x="998" y="30"/>
                      </a:lnTo>
                      <a:lnTo>
                        <a:pt x="972" y="20"/>
                      </a:lnTo>
                      <a:lnTo>
                        <a:pt x="944" y="12"/>
                      </a:lnTo>
                      <a:lnTo>
                        <a:pt x="914" y="6"/>
                      </a:lnTo>
                      <a:lnTo>
                        <a:pt x="886" y="2"/>
                      </a:lnTo>
                      <a:lnTo>
                        <a:pt x="856" y="0"/>
                      </a:lnTo>
                      <a:lnTo>
                        <a:pt x="526" y="0"/>
                      </a:lnTo>
                      <a:lnTo>
                        <a:pt x="526" y="0"/>
                      </a:lnTo>
                      <a:lnTo>
                        <a:pt x="496" y="2"/>
                      </a:lnTo>
                      <a:lnTo>
                        <a:pt x="466" y="6"/>
                      </a:lnTo>
                      <a:lnTo>
                        <a:pt x="438" y="12"/>
                      </a:lnTo>
                      <a:lnTo>
                        <a:pt x="410" y="20"/>
                      </a:lnTo>
                      <a:lnTo>
                        <a:pt x="382" y="30"/>
                      </a:lnTo>
                      <a:lnTo>
                        <a:pt x="356" y="42"/>
                      </a:lnTo>
                      <a:lnTo>
                        <a:pt x="332" y="58"/>
                      </a:lnTo>
                      <a:lnTo>
                        <a:pt x="308" y="74"/>
                      </a:lnTo>
                      <a:lnTo>
                        <a:pt x="286" y="92"/>
                      </a:lnTo>
                      <a:lnTo>
                        <a:pt x="266" y="112"/>
                      </a:lnTo>
                      <a:lnTo>
                        <a:pt x="246" y="134"/>
                      </a:lnTo>
                      <a:lnTo>
                        <a:pt x="230" y="158"/>
                      </a:lnTo>
                      <a:lnTo>
                        <a:pt x="214" y="182"/>
                      </a:lnTo>
                      <a:lnTo>
                        <a:pt x="202" y="208"/>
                      </a:lnTo>
                      <a:lnTo>
                        <a:pt x="190" y="236"/>
                      </a:lnTo>
                      <a:lnTo>
                        <a:pt x="182" y="264"/>
                      </a:lnTo>
                      <a:lnTo>
                        <a:pt x="4" y="932"/>
                      </a:lnTo>
                      <a:lnTo>
                        <a:pt x="4" y="932"/>
                      </a:lnTo>
                      <a:lnTo>
                        <a:pt x="2" y="944"/>
                      </a:lnTo>
                      <a:lnTo>
                        <a:pt x="0" y="956"/>
                      </a:lnTo>
                      <a:lnTo>
                        <a:pt x="2" y="968"/>
                      </a:lnTo>
                      <a:lnTo>
                        <a:pt x="2" y="978"/>
                      </a:lnTo>
                      <a:lnTo>
                        <a:pt x="6" y="988"/>
                      </a:lnTo>
                      <a:lnTo>
                        <a:pt x="10" y="998"/>
                      </a:lnTo>
                      <a:lnTo>
                        <a:pt x="20" y="1018"/>
                      </a:lnTo>
                      <a:lnTo>
                        <a:pt x="36" y="1032"/>
                      </a:lnTo>
                      <a:lnTo>
                        <a:pt x="44" y="1040"/>
                      </a:lnTo>
                      <a:lnTo>
                        <a:pt x="54" y="1044"/>
                      </a:lnTo>
                      <a:lnTo>
                        <a:pt x="64" y="1050"/>
                      </a:lnTo>
                      <a:lnTo>
                        <a:pt x="76" y="1052"/>
                      </a:lnTo>
                      <a:lnTo>
                        <a:pt x="86" y="1054"/>
                      </a:lnTo>
                      <a:lnTo>
                        <a:pt x="98" y="1056"/>
                      </a:lnTo>
                      <a:lnTo>
                        <a:pt x="98" y="1056"/>
                      </a:lnTo>
                      <a:lnTo>
                        <a:pt x="98" y="1056"/>
                      </a:lnTo>
                      <a:lnTo>
                        <a:pt x="114" y="1054"/>
                      </a:lnTo>
                      <a:lnTo>
                        <a:pt x="130" y="1050"/>
                      </a:lnTo>
                      <a:lnTo>
                        <a:pt x="144" y="1044"/>
                      </a:lnTo>
                      <a:lnTo>
                        <a:pt x="158" y="1034"/>
                      </a:lnTo>
                      <a:lnTo>
                        <a:pt x="168" y="1024"/>
                      </a:lnTo>
                      <a:lnTo>
                        <a:pt x="178" y="1012"/>
                      </a:lnTo>
                      <a:lnTo>
                        <a:pt x="186" y="998"/>
                      </a:lnTo>
                      <a:lnTo>
                        <a:pt x="192" y="982"/>
                      </a:lnTo>
                      <a:lnTo>
                        <a:pt x="368" y="322"/>
                      </a:lnTo>
                      <a:lnTo>
                        <a:pt x="416" y="322"/>
                      </a:lnTo>
                      <a:lnTo>
                        <a:pt x="106" y="1486"/>
                      </a:lnTo>
                      <a:lnTo>
                        <a:pt x="386" y="1486"/>
                      </a:lnTo>
                      <a:lnTo>
                        <a:pt x="386" y="2406"/>
                      </a:lnTo>
                      <a:lnTo>
                        <a:pt x="386" y="2406"/>
                      </a:lnTo>
                      <a:lnTo>
                        <a:pt x="386" y="2420"/>
                      </a:lnTo>
                      <a:lnTo>
                        <a:pt x="388" y="2434"/>
                      </a:lnTo>
                      <a:lnTo>
                        <a:pt x="392" y="2446"/>
                      </a:lnTo>
                      <a:lnTo>
                        <a:pt x="398" y="2460"/>
                      </a:lnTo>
                      <a:lnTo>
                        <a:pt x="404" y="2472"/>
                      </a:lnTo>
                      <a:lnTo>
                        <a:pt x="410" y="2484"/>
                      </a:lnTo>
                      <a:lnTo>
                        <a:pt x="418" y="2494"/>
                      </a:lnTo>
                      <a:lnTo>
                        <a:pt x="428" y="2504"/>
                      </a:lnTo>
                      <a:lnTo>
                        <a:pt x="438" y="2514"/>
                      </a:lnTo>
                      <a:lnTo>
                        <a:pt x="448" y="2522"/>
                      </a:lnTo>
                      <a:lnTo>
                        <a:pt x="460" y="2528"/>
                      </a:lnTo>
                      <a:lnTo>
                        <a:pt x="472" y="2534"/>
                      </a:lnTo>
                      <a:lnTo>
                        <a:pt x="486" y="2540"/>
                      </a:lnTo>
                      <a:lnTo>
                        <a:pt x="498" y="2544"/>
                      </a:lnTo>
                      <a:lnTo>
                        <a:pt x="512" y="2546"/>
                      </a:lnTo>
                      <a:lnTo>
                        <a:pt x="528" y="2546"/>
                      </a:lnTo>
                      <a:lnTo>
                        <a:pt x="528" y="2546"/>
                      </a:lnTo>
                      <a:lnTo>
                        <a:pt x="528" y="2546"/>
                      </a:lnTo>
                      <a:lnTo>
                        <a:pt x="542" y="2546"/>
                      </a:lnTo>
                      <a:lnTo>
                        <a:pt x="556" y="2544"/>
                      </a:lnTo>
                      <a:lnTo>
                        <a:pt x="568" y="2540"/>
                      </a:lnTo>
                      <a:lnTo>
                        <a:pt x="582" y="2534"/>
                      </a:lnTo>
                      <a:lnTo>
                        <a:pt x="594" y="2528"/>
                      </a:lnTo>
                      <a:lnTo>
                        <a:pt x="606" y="2522"/>
                      </a:lnTo>
                      <a:lnTo>
                        <a:pt x="616" y="2514"/>
                      </a:lnTo>
                      <a:lnTo>
                        <a:pt x="626" y="2504"/>
                      </a:lnTo>
                      <a:lnTo>
                        <a:pt x="636" y="2494"/>
                      </a:lnTo>
                      <a:lnTo>
                        <a:pt x="644" y="2484"/>
                      </a:lnTo>
                      <a:lnTo>
                        <a:pt x="650" y="2472"/>
                      </a:lnTo>
                      <a:lnTo>
                        <a:pt x="656" y="2460"/>
                      </a:lnTo>
                      <a:lnTo>
                        <a:pt x="662" y="2446"/>
                      </a:lnTo>
                      <a:lnTo>
                        <a:pt x="666" y="2434"/>
                      </a:lnTo>
                      <a:lnTo>
                        <a:pt x="668" y="2420"/>
                      </a:lnTo>
                      <a:lnTo>
                        <a:pt x="668" y="2406"/>
                      </a:lnTo>
                      <a:lnTo>
                        <a:pt x="668" y="1486"/>
                      </a:lnTo>
                      <a:lnTo>
                        <a:pt x="712" y="1486"/>
                      </a:lnTo>
                      <a:lnTo>
                        <a:pt x="712" y="2406"/>
                      </a:lnTo>
                      <a:lnTo>
                        <a:pt x="712" y="2406"/>
                      </a:lnTo>
                      <a:lnTo>
                        <a:pt x="714" y="2420"/>
                      </a:lnTo>
                      <a:lnTo>
                        <a:pt x="716" y="2434"/>
                      </a:lnTo>
                      <a:lnTo>
                        <a:pt x="718" y="2446"/>
                      </a:lnTo>
                      <a:lnTo>
                        <a:pt x="724" y="2460"/>
                      </a:lnTo>
                      <a:lnTo>
                        <a:pt x="730" y="2472"/>
                      </a:lnTo>
                      <a:lnTo>
                        <a:pt x="736" y="2484"/>
                      </a:lnTo>
                      <a:lnTo>
                        <a:pt x="744" y="2494"/>
                      </a:lnTo>
                      <a:lnTo>
                        <a:pt x="754" y="2504"/>
                      </a:lnTo>
                      <a:lnTo>
                        <a:pt x="764" y="2514"/>
                      </a:lnTo>
                      <a:lnTo>
                        <a:pt x="774" y="2522"/>
                      </a:lnTo>
                      <a:lnTo>
                        <a:pt x="786" y="2528"/>
                      </a:lnTo>
                      <a:lnTo>
                        <a:pt x="798" y="2534"/>
                      </a:lnTo>
                      <a:lnTo>
                        <a:pt x="812" y="2540"/>
                      </a:lnTo>
                      <a:lnTo>
                        <a:pt x="824" y="2544"/>
                      </a:lnTo>
                      <a:lnTo>
                        <a:pt x="838" y="2546"/>
                      </a:lnTo>
                      <a:lnTo>
                        <a:pt x="854" y="2546"/>
                      </a:lnTo>
                      <a:lnTo>
                        <a:pt x="854" y="2546"/>
                      </a:lnTo>
                      <a:lnTo>
                        <a:pt x="854" y="2546"/>
                      </a:lnTo>
                      <a:lnTo>
                        <a:pt x="868" y="2546"/>
                      </a:lnTo>
                      <a:lnTo>
                        <a:pt x="882" y="2544"/>
                      </a:lnTo>
                      <a:lnTo>
                        <a:pt x="896" y="2540"/>
                      </a:lnTo>
                      <a:lnTo>
                        <a:pt x="908" y="2534"/>
                      </a:lnTo>
                      <a:lnTo>
                        <a:pt x="920" y="2528"/>
                      </a:lnTo>
                      <a:lnTo>
                        <a:pt x="932" y="2522"/>
                      </a:lnTo>
                      <a:lnTo>
                        <a:pt x="944" y="2514"/>
                      </a:lnTo>
                      <a:lnTo>
                        <a:pt x="954" y="2504"/>
                      </a:lnTo>
                      <a:lnTo>
                        <a:pt x="962" y="2494"/>
                      </a:lnTo>
                      <a:lnTo>
                        <a:pt x="970" y="2484"/>
                      </a:lnTo>
                      <a:lnTo>
                        <a:pt x="978" y="2472"/>
                      </a:lnTo>
                      <a:lnTo>
                        <a:pt x="984" y="2460"/>
                      </a:lnTo>
                      <a:lnTo>
                        <a:pt x="988" y="2446"/>
                      </a:lnTo>
                      <a:lnTo>
                        <a:pt x="992" y="2434"/>
                      </a:lnTo>
                      <a:lnTo>
                        <a:pt x="994" y="2420"/>
                      </a:lnTo>
                      <a:lnTo>
                        <a:pt x="994" y="2406"/>
                      </a:lnTo>
                      <a:lnTo>
                        <a:pt x="994" y="1486"/>
                      </a:lnTo>
                      <a:lnTo>
                        <a:pt x="1274" y="1486"/>
                      </a:lnTo>
                      <a:lnTo>
                        <a:pt x="964" y="322"/>
                      </a:lnTo>
                      <a:close/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latin typeface="+mn-ea"/>
                  </a:endParaRPr>
                </a:p>
              </p:txBody>
            </p:sp>
          </p:grpSp>
        </p:grpSp>
        <p:grpSp>
          <p:nvGrpSpPr>
            <p:cNvPr id="192" name="组合 191"/>
            <p:cNvGrpSpPr/>
            <p:nvPr/>
          </p:nvGrpSpPr>
          <p:grpSpPr>
            <a:xfrm>
              <a:off x="6416586" y="2058193"/>
              <a:ext cx="229059" cy="1256507"/>
              <a:chOff x="6416586" y="2058193"/>
              <a:chExt cx="229059" cy="1256507"/>
            </a:xfrm>
            <a:grpFill/>
          </p:grpSpPr>
          <p:grpSp>
            <p:nvGrpSpPr>
              <p:cNvPr id="193" name="组合 192"/>
              <p:cNvGrpSpPr/>
              <p:nvPr/>
            </p:nvGrpSpPr>
            <p:grpSpPr>
              <a:xfrm>
                <a:off x="6431402" y="2058193"/>
                <a:ext cx="200079" cy="513557"/>
                <a:chOff x="-4098925" y="69850"/>
                <a:chExt cx="1949450" cy="5003800"/>
              </a:xfrm>
              <a:grpFill/>
            </p:grpSpPr>
            <p:sp>
              <p:nvSpPr>
                <p:cNvPr id="197" name="Freeform 5"/>
                <p:cNvSpPr/>
                <p:nvPr/>
              </p:nvSpPr>
              <p:spPr bwMode="auto">
                <a:xfrm>
                  <a:off x="-3514725" y="69850"/>
                  <a:ext cx="774700" cy="771525"/>
                </a:xfrm>
                <a:custGeom>
                  <a:avLst/>
                  <a:gdLst>
                    <a:gd name="T0" fmla="*/ 488 w 488"/>
                    <a:gd name="T1" fmla="*/ 242 h 486"/>
                    <a:gd name="T2" fmla="*/ 482 w 488"/>
                    <a:gd name="T3" fmla="*/ 292 h 486"/>
                    <a:gd name="T4" fmla="*/ 468 w 488"/>
                    <a:gd name="T5" fmla="*/ 338 h 486"/>
                    <a:gd name="T6" fmla="*/ 446 w 488"/>
                    <a:gd name="T7" fmla="*/ 378 h 486"/>
                    <a:gd name="T8" fmla="*/ 416 w 488"/>
                    <a:gd name="T9" fmla="*/ 414 h 486"/>
                    <a:gd name="T10" fmla="*/ 380 w 488"/>
                    <a:gd name="T11" fmla="*/ 444 h 486"/>
                    <a:gd name="T12" fmla="*/ 338 w 488"/>
                    <a:gd name="T13" fmla="*/ 466 h 486"/>
                    <a:gd name="T14" fmla="*/ 292 w 488"/>
                    <a:gd name="T15" fmla="*/ 482 h 486"/>
                    <a:gd name="T16" fmla="*/ 244 w 488"/>
                    <a:gd name="T17" fmla="*/ 486 h 486"/>
                    <a:gd name="T18" fmla="*/ 220 w 488"/>
                    <a:gd name="T19" fmla="*/ 484 h 486"/>
                    <a:gd name="T20" fmla="*/ 172 w 488"/>
                    <a:gd name="T21" fmla="*/ 476 h 486"/>
                    <a:gd name="T22" fmla="*/ 128 w 488"/>
                    <a:gd name="T23" fmla="*/ 456 h 486"/>
                    <a:gd name="T24" fmla="*/ 90 w 488"/>
                    <a:gd name="T25" fmla="*/ 430 h 486"/>
                    <a:gd name="T26" fmla="*/ 56 w 488"/>
                    <a:gd name="T27" fmla="*/ 398 h 486"/>
                    <a:gd name="T28" fmla="*/ 30 w 488"/>
                    <a:gd name="T29" fmla="*/ 358 h 486"/>
                    <a:gd name="T30" fmla="*/ 12 w 488"/>
                    <a:gd name="T31" fmla="*/ 316 h 486"/>
                    <a:gd name="T32" fmla="*/ 2 w 488"/>
                    <a:gd name="T33" fmla="*/ 268 h 486"/>
                    <a:gd name="T34" fmla="*/ 0 w 488"/>
                    <a:gd name="T35" fmla="*/ 242 h 486"/>
                    <a:gd name="T36" fmla="*/ 6 w 488"/>
                    <a:gd name="T37" fmla="*/ 194 h 486"/>
                    <a:gd name="T38" fmla="*/ 20 w 488"/>
                    <a:gd name="T39" fmla="*/ 148 h 486"/>
                    <a:gd name="T40" fmla="*/ 42 w 488"/>
                    <a:gd name="T41" fmla="*/ 106 h 486"/>
                    <a:gd name="T42" fmla="*/ 72 w 488"/>
                    <a:gd name="T43" fmla="*/ 70 h 486"/>
                    <a:gd name="T44" fmla="*/ 108 w 488"/>
                    <a:gd name="T45" fmla="*/ 42 h 486"/>
                    <a:gd name="T46" fmla="*/ 150 w 488"/>
                    <a:gd name="T47" fmla="*/ 18 h 486"/>
                    <a:gd name="T48" fmla="*/ 194 w 488"/>
                    <a:gd name="T49" fmla="*/ 4 h 486"/>
                    <a:gd name="T50" fmla="*/ 244 w 488"/>
                    <a:gd name="T51" fmla="*/ 0 h 486"/>
                    <a:gd name="T52" fmla="*/ 268 w 488"/>
                    <a:gd name="T53" fmla="*/ 0 h 486"/>
                    <a:gd name="T54" fmla="*/ 316 w 488"/>
                    <a:gd name="T55" fmla="*/ 10 h 486"/>
                    <a:gd name="T56" fmla="*/ 360 w 488"/>
                    <a:gd name="T57" fmla="*/ 30 h 486"/>
                    <a:gd name="T58" fmla="*/ 398 w 488"/>
                    <a:gd name="T59" fmla="*/ 56 h 486"/>
                    <a:gd name="T60" fmla="*/ 432 w 488"/>
                    <a:gd name="T61" fmla="*/ 88 h 486"/>
                    <a:gd name="T62" fmla="*/ 458 w 488"/>
                    <a:gd name="T63" fmla="*/ 126 h 486"/>
                    <a:gd name="T64" fmla="*/ 476 w 488"/>
                    <a:gd name="T65" fmla="*/ 170 h 486"/>
                    <a:gd name="T66" fmla="*/ 486 w 488"/>
                    <a:gd name="T67" fmla="*/ 218 h 486"/>
                    <a:gd name="T68" fmla="*/ 488 w 488"/>
                    <a:gd name="T69" fmla="*/ 242 h 4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88" h="486">
                      <a:moveTo>
                        <a:pt x="488" y="242"/>
                      </a:moveTo>
                      <a:lnTo>
                        <a:pt x="488" y="242"/>
                      </a:lnTo>
                      <a:lnTo>
                        <a:pt x="486" y="268"/>
                      </a:lnTo>
                      <a:lnTo>
                        <a:pt x="482" y="292"/>
                      </a:lnTo>
                      <a:lnTo>
                        <a:pt x="476" y="316"/>
                      </a:lnTo>
                      <a:lnTo>
                        <a:pt x="468" y="338"/>
                      </a:lnTo>
                      <a:lnTo>
                        <a:pt x="458" y="358"/>
                      </a:lnTo>
                      <a:lnTo>
                        <a:pt x="446" y="378"/>
                      </a:lnTo>
                      <a:lnTo>
                        <a:pt x="432" y="398"/>
                      </a:lnTo>
                      <a:lnTo>
                        <a:pt x="416" y="414"/>
                      </a:lnTo>
                      <a:lnTo>
                        <a:pt x="398" y="430"/>
                      </a:lnTo>
                      <a:lnTo>
                        <a:pt x="380" y="444"/>
                      </a:lnTo>
                      <a:lnTo>
                        <a:pt x="360" y="456"/>
                      </a:lnTo>
                      <a:lnTo>
                        <a:pt x="338" y="466"/>
                      </a:lnTo>
                      <a:lnTo>
                        <a:pt x="316" y="476"/>
                      </a:lnTo>
                      <a:lnTo>
                        <a:pt x="292" y="482"/>
                      </a:lnTo>
                      <a:lnTo>
                        <a:pt x="268" y="484"/>
                      </a:lnTo>
                      <a:lnTo>
                        <a:pt x="244" y="486"/>
                      </a:lnTo>
                      <a:lnTo>
                        <a:pt x="244" y="486"/>
                      </a:lnTo>
                      <a:lnTo>
                        <a:pt x="220" y="484"/>
                      </a:lnTo>
                      <a:lnTo>
                        <a:pt x="194" y="482"/>
                      </a:lnTo>
                      <a:lnTo>
                        <a:pt x="172" y="476"/>
                      </a:lnTo>
                      <a:lnTo>
                        <a:pt x="150" y="466"/>
                      </a:lnTo>
                      <a:lnTo>
                        <a:pt x="128" y="456"/>
                      </a:lnTo>
                      <a:lnTo>
                        <a:pt x="108" y="444"/>
                      </a:lnTo>
                      <a:lnTo>
                        <a:pt x="90" y="430"/>
                      </a:lnTo>
                      <a:lnTo>
                        <a:pt x="72" y="414"/>
                      </a:lnTo>
                      <a:lnTo>
                        <a:pt x="56" y="398"/>
                      </a:lnTo>
                      <a:lnTo>
                        <a:pt x="42" y="378"/>
                      </a:lnTo>
                      <a:lnTo>
                        <a:pt x="30" y="358"/>
                      </a:lnTo>
                      <a:lnTo>
                        <a:pt x="20" y="338"/>
                      </a:lnTo>
                      <a:lnTo>
                        <a:pt x="12" y="316"/>
                      </a:lnTo>
                      <a:lnTo>
                        <a:pt x="6" y="292"/>
                      </a:lnTo>
                      <a:lnTo>
                        <a:pt x="2" y="268"/>
                      </a:lnTo>
                      <a:lnTo>
                        <a:pt x="0" y="242"/>
                      </a:lnTo>
                      <a:lnTo>
                        <a:pt x="0" y="242"/>
                      </a:lnTo>
                      <a:lnTo>
                        <a:pt x="2" y="218"/>
                      </a:lnTo>
                      <a:lnTo>
                        <a:pt x="6" y="194"/>
                      </a:lnTo>
                      <a:lnTo>
                        <a:pt x="12" y="170"/>
                      </a:lnTo>
                      <a:lnTo>
                        <a:pt x="20" y="148"/>
                      </a:lnTo>
                      <a:lnTo>
                        <a:pt x="30" y="126"/>
                      </a:lnTo>
                      <a:lnTo>
                        <a:pt x="42" y="106"/>
                      </a:lnTo>
                      <a:lnTo>
                        <a:pt x="56" y="88"/>
                      </a:lnTo>
                      <a:lnTo>
                        <a:pt x="72" y="70"/>
                      </a:lnTo>
                      <a:lnTo>
                        <a:pt x="90" y="56"/>
                      </a:lnTo>
                      <a:lnTo>
                        <a:pt x="108" y="42"/>
                      </a:lnTo>
                      <a:lnTo>
                        <a:pt x="128" y="30"/>
                      </a:lnTo>
                      <a:lnTo>
                        <a:pt x="150" y="18"/>
                      </a:lnTo>
                      <a:lnTo>
                        <a:pt x="172" y="10"/>
                      </a:lnTo>
                      <a:lnTo>
                        <a:pt x="194" y="4"/>
                      </a:lnTo>
                      <a:lnTo>
                        <a:pt x="220" y="0"/>
                      </a:lnTo>
                      <a:lnTo>
                        <a:pt x="244" y="0"/>
                      </a:lnTo>
                      <a:lnTo>
                        <a:pt x="244" y="0"/>
                      </a:lnTo>
                      <a:lnTo>
                        <a:pt x="268" y="0"/>
                      </a:lnTo>
                      <a:lnTo>
                        <a:pt x="292" y="4"/>
                      </a:lnTo>
                      <a:lnTo>
                        <a:pt x="316" y="10"/>
                      </a:lnTo>
                      <a:lnTo>
                        <a:pt x="338" y="18"/>
                      </a:lnTo>
                      <a:lnTo>
                        <a:pt x="360" y="30"/>
                      </a:lnTo>
                      <a:lnTo>
                        <a:pt x="380" y="42"/>
                      </a:lnTo>
                      <a:lnTo>
                        <a:pt x="398" y="56"/>
                      </a:lnTo>
                      <a:lnTo>
                        <a:pt x="416" y="70"/>
                      </a:lnTo>
                      <a:lnTo>
                        <a:pt x="432" y="88"/>
                      </a:lnTo>
                      <a:lnTo>
                        <a:pt x="446" y="106"/>
                      </a:lnTo>
                      <a:lnTo>
                        <a:pt x="458" y="126"/>
                      </a:lnTo>
                      <a:lnTo>
                        <a:pt x="468" y="148"/>
                      </a:lnTo>
                      <a:lnTo>
                        <a:pt x="476" y="170"/>
                      </a:lnTo>
                      <a:lnTo>
                        <a:pt x="482" y="194"/>
                      </a:lnTo>
                      <a:lnTo>
                        <a:pt x="486" y="218"/>
                      </a:lnTo>
                      <a:lnTo>
                        <a:pt x="488" y="242"/>
                      </a:lnTo>
                      <a:lnTo>
                        <a:pt x="488" y="24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 baseline="-25000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+mn-ea"/>
                  </a:endParaRPr>
                </a:p>
              </p:txBody>
            </p:sp>
            <p:sp>
              <p:nvSpPr>
                <p:cNvPr id="198" name="Freeform 6"/>
                <p:cNvSpPr/>
                <p:nvPr/>
              </p:nvSpPr>
              <p:spPr bwMode="auto">
                <a:xfrm>
                  <a:off x="-4098925" y="923925"/>
                  <a:ext cx="1949450" cy="4149725"/>
                </a:xfrm>
                <a:custGeom>
                  <a:avLst/>
                  <a:gdLst>
                    <a:gd name="T0" fmla="*/ 1228 w 1228"/>
                    <a:gd name="T1" fmla="*/ 260 h 2614"/>
                    <a:gd name="T2" fmla="*/ 1218 w 1228"/>
                    <a:gd name="T3" fmla="*/ 182 h 2614"/>
                    <a:gd name="T4" fmla="*/ 1184 w 1228"/>
                    <a:gd name="T5" fmla="*/ 114 h 2614"/>
                    <a:gd name="T6" fmla="*/ 1134 w 1228"/>
                    <a:gd name="T7" fmla="*/ 58 h 2614"/>
                    <a:gd name="T8" fmla="*/ 1070 w 1228"/>
                    <a:gd name="T9" fmla="*/ 20 h 2614"/>
                    <a:gd name="T10" fmla="*/ 994 w 1228"/>
                    <a:gd name="T11" fmla="*/ 0 h 2614"/>
                    <a:gd name="T12" fmla="*/ 788 w 1228"/>
                    <a:gd name="T13" fmla="*/ 0 h 2614"/>
                    <a:gd name="T14" fmla="*/ 768 w 1228"/>
                    <a:gd name="T15" fmla="*/ 158 h 2614"/>
                    <a:gd name="T16" fmla="*/ 724 w 1228"/>
                    <a:gd name="T17" fmla="*/ 334 h 2614"/>
                    <a:gd name="T18" fmla="*/ 692 w 1228"/>
                    <a:gd name="T19" fmla="*/ 356 h 2614"/>
                    <a:gd name="T20" fmla="*/ 658 w 1228"/>
                    <a:gd name="T21" fmla="*/ 244 h 2614"/>
                    <a:gd name="T22" fmla="*/ 674 w 1228"/>
                    <a:gd name="T23" fmla="*/ 128 h 2614"/>
                    <a:gd name="T24" fmla="*/ 600 w 1228"/>
                    <a:gd name="T25" fmla="*/ 172 h 2614"/>
                    <a:gd name="T26" fmla="*/ 570 w 1228"/>
                    <a:gd name="T27" fmla="*/ 244 h 2614"/>
                    <a:gd name="T28" fmla="*/ 536 w 1228"/>
                    <a:gd name="T29" fmla="*/ 356 h 2614"/>
                    <a:gd name="T30" fmla="*/ 506 w 1228"/>
                    <a:gd name="T31" fmla="*/ 334 h 2614"/>
                    <a:gd name="T32" fmla="*/ 462 w 1228"/>
                    <a:gd name="T33" fmla="*/ 158 h 2614"/>
                    <a:gd name="T34" fmla="*/ 442 w 1228"/>
                    <a:gd name="T35" fmla="*/ 0 h 2614"/>
                    <a:gd name="T36" fmla="*/ 234 w 1228"/>
                    <a:gd name="T37" fmla="*/ 0 h 2614"/>
                    <a:gd name="T38" fmla="*/ 160 w 1228"/>
                    <a:gd name="T39" fmla="*/ 20 h 2614"/>
                    <a:gd name="T40" fmla="*/ 96 w 1228"/>
                    <a:gd name="T41" fmla="*/ 58 h 2614"/>
                    <a:gd name="T42" fmla="*/ 44 w 1228"/>
                    <a:gd name="T43" fmla="*/ 114 h 2614"/>
                    <a:gd name="T44" fmla="*/ 12 w 1228"/>
                    <a:gd name="T45" fmla="*/ 182 h 2614"/>
                    <a:gd name="T46" fmla="*/ 0 w 1228"/>
                    <a:gd name="T47" fmla="*/ 260 h 2614"/>
                    <a:gd name="T48" fmla="*/ 2 w 1228"/>
                    <a:gd name="T49" fmla="*/ 1190 h 2614"/>
                    <a:gd name="T50" fmla="*/ 28 w 1228"/>
                    <a:gd name="T51" fmla="*/ 1242 h 2614"/>
                    <a:gd name="T52" fmla="*/ 78 w 1228"/>
                    <a:gd name="T53" fmla="*/ 1272 h 2614"/>
                    <a:gd name="T54" fmla="*/ 118 w 1228"/>
                    <a:gd name="T55" fmla="*/ 1272 h 2614"/>
                    <a:gd name="T56" fmla="*/ 170 w 1228"/>
                    <a:gd name="T57" fmla="*/ 1246 h 2614"/>
                    <a:gd name="T58" fmla="*/ 198 w 1228"/>
                    <a:gd name="T59" fmla="*/ 1194 h 2614"/>
                    <a:gd name="T60" fmla="*/ 298 w 1228"/>
                    <a:gd name="T61" fmla="*/ 408 h 2614"/>
                    <a:gd name="T62" fmla="*/ 298 w 1228"/>
                    <a:gd name="T63" fmla="*/ 2502 h 2614"/>
                    <a:gd name="T64" fmla="*/ 306 w 1228"/>
                    <a:gd name="T65" fmla="*/ 2538 h 2614"/>
                    <a:gd name="T66" fmla="*/ 352 w 1228"/>
                    <a:gd name="T67" fmla="*/ 2594 h 2614"/>
                    <a:gd name="T68" fmla="*/ 398 w 1228"/>
                    <a:gd name="T69" fmla="*/ 2612 h 2614"/>
                    <a:gd name="T70" fmla="*/ 446 w 1228"/>
                    <a:gd name="T71" fmla="*/ 2614 h 2614"/>
                    <a:gd name="T72" fmla="*/ 472 w 1228"/>
                    <a:gd name="T73" fmla="*/ 2612 h 2614"/>
                    <a:gd name="T74" fmla="*/ 516 w 1228"/>
                    <a:gd name="T75" fmla="*/ 2594 h 2614"/>
                    <a:gd name="T76" fmla="*/ 562 w 1228"/>
                    <a:gd name="T77" fmla="*/ 2538 h 2614"/>
                    <a:gd name="T78" fmla="*/ 572 w 1228"/>
                    <a:gd name="T79" fmla="*/ 2502 h 2614"/>
                    <a:gd name="T80" fmla="*/ 682 w 1228"/>
                    <a:gd name="T81" fmla="*/ 1274 h 2614"/>
                    <a:gd name="T82" fmla="*/ 682 w 1228"/>
                    <a:gd name="T83" fmla="*/ 2502 h 2614"/>
                    <a:gd name="T84" fmla="*/ 690 w 1228"/>
                    <a:gd name="T85" fmla="*/ 2538 h 2614"/>
                    <a:gd name="T86" fmla="*/ 736 w 1228"/>
                    <a:gd name="T87" fmla="*/ 2594 h 2614"/>
                    <a:gd name="T88" fmla="*/ 782 w 1228"/>
                    <a:gd name="T89" fmla="*/ 2612 h 2614"/>
                    <a:gd name="T90" fmla="*/ 806 w 1228"/>
                    <a:gd name="T91" fmla="*/ 2614 h 2614"/>
                    <a:gd name="T92" fmla="*/ 832 w 1228"/>
                    <a:gd name="T93" fmla="*/ 2612 h 2614"/>
                    <a:gd name="T94" fmla="*/ 876 w 1228"/>
                    <a:gd name="T95" fmla="*/ 2594 h 2614"/>
                    <a:gd name="T96" fmla="*/ 922 w 1228"/>
                    <a:gd name="T97" fmla="*/ 2538 h 2614"/>
                    <a:gd name="T98" fmla="*/ 932 w 1228"/>
                    <a:gd name="T99" fmla="*/ 2502 h 2614"/>
                    <a:gd name="T100" fmla="*/ 1030 w 1228"/>
                    <a:gd name="T101" fmla="*/ 408 h 2614"/>
                    <a:gd name="T102" fmla="*/ 1032 w 1228"/>
                    <a:gd name="T103" fmla="*/ 1194 h 2614"/>
                    <a:gd name="T104" fmla="*/ 1058 w 1228"/>
                    <a:gd name="T105" fmla="*/ 1244 h 2614"/>
                    <a:gd name="T106" fmla="*/ 1108 w 1228"/>
                    <a:gd name="T107" fmla="*/ 1272 h 2614"/>
                    <a:gd name="T108" fmla="*/ 1128 w 1228"/>
                    <a:gd name="T109" fmla="*/ 1274 h 2614"/>
                    <a:gd name="T110" fmla="*/ 1184 w 1228"/>
                    <a:gd name="T111" fmla="*/ 1256 h 2614"/>
                    <a:gd name="T112" fmla="*/ 1220 w 1228"/>
                    <a:gd name="T113" fmla="*/ 1212 h 2614"/>
                    <a:gd name="T114" fmla="*/ 1228 w 1228"/>
                    <a:gd name="T115" fmla="*/ 1174 h 26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228" h="2614">
                      <a:moveTo>
                        <a:pt x="1228" y="1174"/>
                      </a:moveTo>
                      <a:lnTo>
                        <a:pt x="1228" y="260"/>
                      </a:lnTo>
                      <a:lnTo>
                        <a:pt x="1228" y="260"/>
                      </a:lnTo>
                      <a:lnTo>
                        <a:pt x="1228" y="232"/>
                      </a:lnTo>
                      <a:lnTo>
                        <a:pt x="1224" y="208"/>
                      </a:lnTo>
                      <a:lnTo>
                        <a:pt x="1218" y="182"/>
                      </a:lnTo>
                      <a:lnTo>
                        <a:pt x="1208" y="158"/>
                      </a:lnTo>
                      <a:lnTo>
                        <a:pt x="1198" y="136"/>
                      </a:lnTo>
                      <a:lnTo>
                        <a:pt x="1184" y="114"/>
                      </a:lnTo>
                      <a:lnTo>
                        <a:pt x="1170" y="94"/>
                      </a:lnTo>
                      <a:lnTo>
                        <a:pt x="1152" y="76"/>
                      </a:lnTo>
                      <a:lnTo>
                        <a:pt x="1134" y="58"/>
                      </a:lnTo>
                      <a:lnTo>
                        <a:pt x="1114" y="44"/>
                      </a:lnTo>
                      <a:lnTo>
                        <a:pt x="1092" y="30"/>
                      </a:lnTo>
                      <a:lnTo>
                        <a:pt x="1070" y="20"/>
                      </a:lnTo>
                      <a:lnTo>
                        <a:pt x="1046" y="10"/>
                      </a:lnTo>
                      <a:lnTo>
                        <a:pt x="1020" y="4"/>
                      </a:lnTo>
                      <a:lnTo>
                        <a:pt x="994" y="0"/>
                      </a:lnTo>
                      <a:lnTo>
                        <a:pt x="968" y="0"/>
                      </a:lnTo>
                      <a:lnTo>
                        <a:pt x="788" y="0"/>
                      </a:lnTo>
                      <a:lnTo>
                        <a:pt x="788" y="0"/>
                      </a:lnTo>
                      <a:lnTo>
                        <a:pt x="782" y="64"/>
                      </a:lnTo>
                      <a:lnTo>
                        <a:pt x="776" y="108"/>
                      </a:lnTo>
                      <a:lnTo>
                        <a:pt x="768" y="158"/>
                      </a:lnTo>
                      <a:lnTo>
                        <a:pt x="756" y="214"/>
                      </a:lnTo>
                      <a:lnTo>
                        <a:pt x="742" y="272"/>
                      </a:lnTo>
                      <a:lnTo>
                        <a:pt x="724" y="334"/>
                      </a:lnTo>
                      <a:lnTo>
                        <a:pt x="700" y="398"/>
                      </a:lnTo>
                      <a:lnTo>
                        <a:pt x="700" y="398"/>
                      </a:lnTo>
                      <a:lnTo>
                        <a:pt x="692" y="356"/>
                      </a:lnTo>
                      <a:lnTo>
                        <a:pt x="682" y="316"/>
                      </a:lnTo>
                      <a:lnTo>
                        <a:pt x="670" y="278"/>
                      </a:lnTo>
                      <a:lnTo>
                        <a:pt x="658" y="244"/>
                      </a:lnTo>
                      <a:lnTo>
                        <a:pt x="638" y="192"/>
                      </a:lnTo>
                      <a:lnTo>
                        <a:pt x="630" y="172"/>
                      </a:lnTo>
                      <a:lnTo>
                        <a:pt x="674" y="128"/>
                      </a:lnTo>
                      <a:lnTo>
                        <a:pt x="614" y="68"/>
                      </a:lnTo>
                      <a:lnTo>
                        <a:pt x="556" y="128"/>
                      </a:lnTo>
                      <a:lnTo>
                        <a:pt x="600" y="172"/>
                      </a:lnTo>
                      <a:lnTo>
                        <a:pt x="600" y="172"/>
                      </a:lnTo>
                      <a:lnTo>
                        <a:pt x="590" y="192"/>
                      </a:lnTo>
                      <a:lnTo>
                        <a:pt x="570" y="244"/>
                      </a:lnTo>
                      <a:lnTo>
                        <a:pt x="558" y="278"/>
                      </a:lnTo>
                      <a:lnTo>
                        <a:pt x="548" y="316"/>
                      </a:lnTo>
                      <a:lnTo>
                        <a:pt x="536" y="356"/>
                      </a:lnTo>
                      <a:lnTo>
                        <a:pt x="528" y="398"/>
                      </a:lnTo>
                      <a:lnTo>
                        <a:pt x="528" y="398"/>
                      </a:lnTo>
                      <a:lnTo>
                        <a:pt x="506" y="334"/>
                      </a:lnTo>
                      <a:lnTo>
                        <a:pt x="488" y="272"/>
                      </a:lnTo>
                      <a:lnTo>
                        <a:pt x="472" y="214"/>
                      </a:lnTo>
                      <a:lnTo>
                        <a:pt x="462" y="158"/>
                      </a:lnTo>
                      <a:lnTo>
                        <a:pt x="454" y="108"/>
                      </a:lnTo>
                      <a:lnTo>
                        <a:pt x="448" y="64"/>
                      </a:lnTo>
                      <a:lnTo>
                        <a:pt x="442" y="0"/>
                      </a:lnTo>
                      <a:lnTo>
                        <a:pt x="260" y="0"/>
                      </a:lnTo>
                      <a:lnTo>
                        <a:pt x="260" y="0"/>
                      </a:lnTo>
                      <a:lnTo>
                        <a:pt x="234" y="0"/>
                      </a:lnTo>
                      <a:lnTo>
                        <a:pt x="208" y="4"/>
                      </a:lnTo>
                      <a:lnTo>
                        <a:pt x="184" y="10"/>
                      </a:lnTo>
                      <a:lnTo>
                        <a:pt x="160" y="20"/>
                      </a:lnTo>
                      <a:lnTo>
                        <a:pt x="136" y="30"/>
                      </a:lnTo>
                      <a:lnTo>
                        <a:pt x="116" y="44"/>
                      </a:lnTo>
                      <a:lnTo>
                        <a:pt x="96" y="58"/>
                      </a:lnTo>
                      <a:lnTo>
                        <a:pt x="76" y="76"/>
                      </a:lnTo>
                      <a:lnTo>
                        <a:pt x="60" y="94"/>
                      </a:lnTo>
                      <a:lnTo>
                        <a:pt x="44" y="114"/>
                      </a:lnTo>
                      <a:lnTo>
                        <a:pt x="32" y="136"/>
                      </a:lnTo>
                      <a:lnTo>
                        <a:pt x="20" y="158"/>
                      </a:lnTo>
                      <a:lnTo>
                        <a:pt x="12" y="182"/>
                      </a:lnTo>
                      <a:lnTo>
                        <a:pt x="6" y="208"/>
                      </a:lnTo>
                      <a:lnTo>
                        <a:pt x="2" y="232"/>
                      </a:lnTo>
                      <a:lnTo>
                        <a:pt x="0" y="260"/>
                      </a:lnTo>
                      <a:lnTo>
                        <a:pt x="0" y="1170"/>
                      </a:lnTo>
                      <a:lnTo>
                        <a:pt x="0" y="1170"/>
                      </a:lnTo>
                      <a:lnTo>
                        <a:pt x="2" y="1190"/>
                      </a:lnTo>
                      <a:lnTo>
                        <a:pt x="8" y="1210"/>
                      </a:lnTo>
                      <a:lnTo>
                        <a:pt x="16" y="1228"/>
                      </a:lnTo>
                      <a:lnTo>
                        <a:pt x="28" y="1242"/>
                      </a:lnTo>
                      <a:lnTo>
                        <a:pt x="44" y="1256"/>
                      </a:lnTo>
                      <a:lnTo>
                        <a:pt x="60" y="1264"/>
                      </a:lnTo>
                      <a:lnTo>
                        <a:pt x="78" y="1272"/>
                      </a:lnTo>
                      <a:lnTo>
                        <a:pt x="98" y="1274"/>
                      </a:lnTo>
                      <a:lnTo>
                        <a:pt x="98" y="1274"/>
                      </a:lnTo>
                      <a:lnTo>
                        <a:pt x="118" y="1272"/>
                      </a:lnTo>
                      <a:lnTo>
                        <a:pt x="138" y="1266"/>
                      </a:lnTo>
                      <a:lnTo>
                        <a:pt x="154" y="1258"/>
                      </a:lnTo>
                      <a:lnTo>
                        <a:pt x="170" y="1246"/>
                      </a:lnTo>
                      <a:lnTo>
                        <a:pt x="182" y="1230"/>
                      </a:lnTo>
                      <a:lnTo>
                        <a:pt x="192" y="1214"/>
                      </a:lnTo>
                      <a:lnTo>
                        <a:pt x="198" y="1194"/>
                      </a:lnTo>
                      <a:lnTo>
                        <a:pt x="200" y="1174"/>
                      </a:lnTo>
                      <a:lnTo>
                        <a:pt x="200" y="408"/>
                      </a:lnTo>
                      <a:lnTo>
                        <a:pt x="298" y="408"/>
                      </a:lnTo>
                      <a:lnTo>
                        <a:pt x="298" y="2490"/>
                      </a:lnTo>
                      <a:lnTo>
                        <a:pt x="298" y="2490"/>
                      </a:lnTo>
                      <a:lnTo>
                        <a:pt x="298" y="2502"/>
                      </a:lnTo>
                      <a:lnTo>
                        <a:pt x="300" y="2514"/>
                      </a:lnTo>
                      <a:lnTo>
                        <a:pt x="302" y="2526"/>
                      </a:lnTo>
                      <a:lnTo>
                        <a:pt x="306" y="2538"/>
                      </a:lnTo>
                      <a:lnTo>
                        <a:pt x="318" y="2560"/>
                      </a:lnTo>
                      <a:lnTo>
                        <a:pt x="334" y="2578"/>
                      </a:lnTo>
                      <a:lnTo>
                        <a:pt x="352" y="2594"/>
                      </a:lnTo>
                      <a:lnTo>
                        <a:pt x="374" y="2606"/>
                      </a:lnTo>
                      <a:lnTo>
                        <a:pt x="386" y="2610"/>
                      </a:lnTo>
                      <a:lnTo>
                        <a:pt x="398" y="2612"/>
                      </a:lnTo>
                      <a:lnTo>
                        <a:pt x="410" y="2614"/>
                      </a:lnTo>
                      <a:lnTo>
                        <a:pt x="422" y="2614"/>
                      </a:lnTo>
                      <a:lnTo>
                        <a:pt x="446" y="2614"/>
                      </a:lnTo>
                      <a:lnTo>
                        <a:pt x="446" y="2614"/>
                      </a:lnTo>
                      <a:lnTo>
                        <a:pt x="460" y="2614"/>
                      </a:lnTo>
                      <a:lnTo>
                        <a:pt x="472" y="2612"/>
                      </a:lnTo>
                      <a:lnTo>
                        <a:pt x="484" y="2610"/>
                      </a:lnTo>
                      <a:lnTo>
                        <a:pt x="496" y="2606"/>
                      </a:lnTo>
                      <a:lnTo>
                        <a:pt x="516" y="2594"/>
                      </a:lnTo>
                      <a:lnTo>
                        <a:pt x="534" y="2578"/>
                      </a:lnTo>
                      <a:lnTo>
                        <a:pt x="550" y="2560"/>
                      </a:lnTo>
                      <a:lnTo>
                        <a:pt x="562" y="2538"/>
                      </a:lnTo>
                      <a:lnTo>
                        <a:pt x="566" y="2526"/>
                      </a:lnTo>
                      <a:lnTo>
                        <a:pt x="570" y="2514"/>
                      </a:lnTo>
                      <a:lnTo>
                        <a:pt x="572" y="2502"/>
                      </a:lnTo>
                      <a:lnTo>
                        <a:pt x="572" y="2490"/>
                      </a:lnTo>
                      <a:lnTo>
                        <a:pt x="572" y="1274"/>
                      </a:lnTo>
                      <a:lnTo>
                        <a:pt x="682" y="1274"/>
                      </a:lnTo>
                      <a:lnTo>
                        <a:pt x="682" y="2490"/>
                      </a:lnTo>
                      <a:lnTo>
                        <a:pt x="682" y="2490"/>
                      </a:lnTo>
                      <a:lnTo>
                        <a:pt x="682" y="2502"/>
                      </a:lnTo>
                      <a:lnTo>
                        <a:pt x="684" y="2514"/>
                      </a:lnTo>
                      <a:lnTo>
                        <a:pt x="686" y="2526"/>
                      </a:lnTo>
                      <a:lnTo>
                        <a:pt x="690" y="2538"/>
                      </a:lnTo>
                      <a:lnTo>
                        <a:pt x="702" y="2560"/>
                      </a:lnTo>
                      <a:lnTo>
                        <a:pt x="718" y="2578"/>
                      </a:lnTo>
                      <a:lnTo>
                        <a:pt x="736" y="2594"/>
                      </a:lnTo>
                      <a:lnTo>
                        <a:pt x="758" y="2606"/>
                      </a:lnTo>
                      <a:lnTo>
                        <a:pt x="770" y="2610"/>
                      </a:lnTo>
                      <a:lnTo>
                        <a:pt x="782" y="2612"/>
                      </a:lnTo>
                      <a:lnTo>
                        <a:pt x="794" y="2614"/>
                      </a:lnTo>
                      <a:lnTo>
                        <a:pt x="806" y="2614"/>
                      </a:lnTo>
                      <a:lnTo>
                        <a:pt x="806" y="2614"/>
                      </a:lnTo>
                      <a:lnTo>
                        <a:pt x="806" y="2614"/>
                      </a:lnTo>
                      <a:lnTo>
                        <a:pt x="820" y="2614"/>
                      </a:lnTo>
                      <a:lnTo>
                        <a:pt x="832" y="2612"/>
                      </a:lnTo>
                      <a:lnTo>
                        <a:pt x="844" y="2610"/>
                      </a:lnTo>
                      <a:lnTo>
                        <a:pt x="856" y="2606"/>
                      </a:lnTo>
                      <a:lnTo>
                        <a:pt x="876" y="2594"/>
                      </a:lnTo>
                      <a:lnTo>
                        <a:pt x="896" y="2578"/>
                      </a:lnTo>
                      <a:lnTo>
                        <a:pt x="910" y="2560"/>
                      </a:lnTo>
                      <a:lnTo>
                        <a:pt x="922" y="2538"/>
                      </a:lnTo>
                      <a:lnTo>
                        <a:pt x="926" y="2526"/>
                      </a:lnTo>
                      <a:lnTo>
                        <a:pt x="930" y="2514"/>
                      </a:lnTo>
                      <a:lnTo>
                        <a:pt x="932" y="2502"/>
                      </a:lnTo>
                      <a:lnTo>
                        <a:pt x="932" y="2490"/>
                      </a:lnTo>
                      <a:lnTo>
                        <a:pt x="932" y="408"/>
                      </a:lnTo>
                      <a:lnTo>
                        <a:pt x="1030" y="408"/>
                      </a:lnTo>
                      <a:lnTo>
                        <a:pt x="1030" y="1174"/>
                      </a:lnTo>
                      <a:lnTo>
                        <a:pt x="1030" y="1174"/>
                      </a:lnTo>
                      <a:lnTo>
                        <a:pt x="1032" y="1194"/>
                      </a:lnTo>
                      <a:lnTo>
                        <a:pt x="1036" y="1212"/>
                      </a:lnTo>
                      <a:lnTo>
                        <a:pt x="1046" y="1230"/>
                      </a:lnTo>
                      <a:lnTo>
                        <a:pt x="1058" y="1244"/>
                      </a:lnTo>
                      <a:lnTo>
                        <a:pt x="1074" y="1256"/>
                      </a:lnTo>
                      <a:lnTo>
                        <a:pt x="1090" y="1266"/>
                      </a:lnTo>
                      <a:lnTo>
                        <a:pt x="1108" y="1272"/>
                      </a:lnTo>
                      <a:lnTo>
                        <a:pt x="1128" y="1274"/>
                      </a:lnTo>
                      <a:lnTo>
                        <a:pt x="1128" y="1274"/>
                      </a:lnTo>
                      <a:lnTo>
                        <a:pt x="1128" y="1274"/>
                      </a:lnTo>
                      <a:lnTo>
                        <a:pt x="1150" y="1272"/>
                      </a:lnTo>
                      <a:lnTo>
                        <a:pt x="1168" y="1266"/>
                      </a:lnTo>
                      <a:lnTo>
                        <a:pt x="1184" y="1256"/>
                      </a:lnTo>
                      <a:lnTo>
                        <a:pt x="1200" y="1244"/>
                      </a:lnTo>
                      <a:lnTo>
                        <a:pt x="1212" y="1230"/>
                      </a:lnTo>
                      <a:lnTo>
                        <a:pt x="1220" y="1212"/>
                      </a:lnTo>
                      <a:lnTo>
                        <a:pt x="1226" y="1194"/>
                      </a:lnTo>
                      <a:lnTo>
                        <a:pt x="1228" y="1174"/>
                      </a:lnTo>
                      <a:lnTo>
                        <a:pt x="1228" y="117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 baseline="-25000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+mn-ea"/>
                  </a:endParaRPr>
                </a:p>
              </p:txBody>
            </p:sp>
          </p:grpSp>
          <p:grpSp>
            <p:nvGrpSpPr>
              <p:cNvPr id="194" name="组合 193"/>
              <p:cNvGrpSpPr/>
              <p:nvPr/>
            </p:nvGrpSpPr>
            <p:grpSpPr>
              <a:xfrm>
                <a:off x="6416586" y="2801143"/>
                <a:ext cx="229059" cy="513557"/>
                <a:chOff x="-1630363" y="115888"/>
                <a:chExt cx="2190751" cy="4911725"/>
              </a:xfrm>
              <a:grpFill/>
            </p:grpSpPr>
            <p:sp>
              <p:nvSpPr>
                <p:cNvPr id="195" name="Freeform 5"/>
                <p:cNvSpPr/>
                <p:nvPr/>
              </p:nvSpPr>
              <p:spPr bwMode="auto">
                <a:xfrm>
                  <a:off x="-906463" y="115888"/>
                  <a:ext cx="742950" cy="746125"/>
                </a:xfrm>
                <a:custGeom>
                  <a:avLst/>
                  <a:gdLst>
                    <a:gd name="T0" fmla="*/ 468 w 468"/>
                    <a:gd name="T1" fmla="*/ 234 h 470"/>
                    <a:gd name="T2" fmla="*/ 464 w 468"/>
                    <a:gd name="T3" fmla="*/ 282 h 470"/>
                    <a:gd name="T4" fmla="*/ 450 w 468"/>
                    <a:gd name="T5" fmla="*/ 326 h 470"/>
                    <a:gd name="T6" fmla="*/ 428 w 468"/>
                    <a:gd name="T7" fmla="*/ 366 h 470"/>
                    <a:gd name="T8" fmla="*/ 400 w 468"/>
                    <a:gd name="T9" fmla="*/ 400 h 470"/>
                    <a:gd name="T10" fmla="*/ 366 w 468"/>
                    <a:gd name="T11" fmla="*/ 430 h 470"/>
                    <a:gd name="T12" fmla="*/ 326 w 468"/>
                    <a:gd name="T13" fmla="*/ 450 h 470"/>
                    <a:gd name="T14" fmla="*/ 282 w 468"/>
                    <a:gd name="T15" fmla="*/ 464 h 470"/>
                    <a:gd name="T16" fmla="*/ 234 w 468"/>
                    <a:gd name="T17" fmla="*/ 470 h 470"/>
                    <a:gd name="T18" fmla="*/ 210 w 468"/>
                    <a:gd name="T19" fmla="*/ 468 h 470"/>
                    <a:gd name="T20" fmla="*/ 164 w 468"/>
                    <a:gd name="T21" fmla="*/ 458 h 470"/>
                    <a:gd name="T22" fmla="*/ 122 w 468"/>
                    <a:gd name="T23" fmla="*/ 440 h 470"/>
                    <a:gd name="T24" fmla="*/ 84 w 468"/>
                    <a:gd name="T25" fmla="*/ 416 h 470"/>
                    <a:gd name="T26" fmla="*/ 54 w 468"/>
                    <a:gd name="T27" fmla="*/ 384 h 470"/>
                    <a:gd name="T28" fmla="*/ 28 w 468"/>
                    <a:gd name="T29" fmla="*/ 346 h 470"/>
                    <a:gd name="T30" fmla="*/ 10 w 468"/>
                    <a:gd name="T31" fmla="*/ 304 h 470"/>
                    <a:gd name="T32" fmla="*/ 0 w 468"/>
                    <a:gd name="T33" fmla="*/ 258 h 470"/>
                    <a:gd name="T34" fmla="*/ 0 w 468"/>
                    <a:gd name="T35" fmla="*/ 234 h 470"/>
                    <a:gd name="T36" fmla="*/ 4 w 468"/>
                    <a:gd name="T37" fmla="*/ 188 h 470"/>
                    <a:gd name="T38" fmla="*/ 18 w 468"/>
                    <a:gd name="T39" fmla="*/ 144 h 470"/>
                    <a:gd name="T40" fmla="*/ 40 w 468"/>
                    <a:gd name="T41" fmla="*/ 104 h 470"/>
                    <a:gd name="T42" fmla="*/ 68 w 468"/>
                    <a:gd name="T43" fmla="*/ 68 h 470"/>
                    <a:gd name="T44" fmla="*/ 104 w 468"/>
                    <a:gd name="T45" fmla="*/ 40 h 470"/>
                    <a:gd name="T46" fmla="*/ 142 w 468"/>
                    <a:gd name="T47" fmla="*/ 18 h 470"/>
                    <a:gd name="T48" fmla="*/ 186 w 468"/>
                    <a:gd name="T49" fmla="*/ 4 h 470"/>
                    <a:gd name="T50" fmla="*/ 234 w 468"/>
                    <a:gd name="T51" fmla="*/ 0 h 470"/>
                    <a:gd name="T52" fmla="*/ 258 w 468"/>
                    <a:gd name="T53" fmla="*/ 2 h 470"/>
                    <a:gd name="T54" fmla="*/ 304 w 468"/>
                    <a:gd name="T55" fmla="*/ 10 h 470"/>
                    <a:gd name="T56" fmla="*/ 346 w 468"/>
                    <a:gd name="T57" fmla="*/ 28 h 470"/>
                    <a:gd name="T58" fmla="*/ 384 w 468"/>
                    <a:gd name="T59" fmla="*/ 54 h 470"/>
                    <a:gd name="T60" fmla="*/ 416 w 468"/>
                    <a:gd name="T61" fmla="*/ 86 h 470"/>
                    <a:gd name="T62" fmla="*/ 440 w 468"/>
                    <a:gd name="T63" fmla="*/ 122 h 470"/>
                    <a:gd name="T64" fmla="*/ 458 w 468"/>
                    <a:gd name="T65" fmla="*/ 164 h 470"/>
                    <a:gd name="T66" fmla="*/ 468 w 468"/>
                    <a:gd name="T67" fmla="*/ 210 h 470"/>
                    <a:gd name="T68" fmla="*/ 468 w 468"/>
                    <a:gd name="T69" fmla="*/ 234 h 4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68" h="470">
                      <a:moveTo>
                        <a:pt x="468" y="234"/>
                      </a:moveTo>
                      <a:lnTo>
                        <a:pt x="468" y="234"/>
                      </a:lnTo>
                      <a:lnTo>
                        <a:pt x="468" y="258"/>
                      </a:lnTo>
                      <a:lnTo>
                        <a:pt x="464" y="282"/>
                      </a:lnTo>
                      <a:lnTo>
                        <a:pt x="458" y="304"/>
                      </a:lnTo>
                      <a:lnTo>
                        <a:pt x="450" y="326"/>
                      </a:lnTo>
                      <a:lnTo>
                        <a:pt x="440" y="346"/>
                      </a:lnTo>
                      <a:lnTo>
                        <a:pt x="428" y="366"/>
                      </a:lnTo>
                      <a:lnTo>
                        <a:pt x="416" y="384"/>
                      </a:lnTo>
                      <a:lnTo>
                        <a:pt x="400" y="400"/>
                      </a:lnTo>
                      <a:lnTo>
                        <a:pt x="384" y="416"/>
                      </a:lnTo>
                      <a:lnTo>
                        <a:pt x="366" y="430"/>
                      </a:lnTo>
                      <a:lnTo>
                        <a:pt x="346" y="440"/>
                      </a:lnTo>
                      <a:lnTo>
                        <a:pt x="326" y="450"/>
                      </a:lnTo>
                      <a:lnTo>
                        <a:pt x="304" y="458"/>
                      </a:lnTo>
                      <a:lnTo>
                        <a:pt x="282" y="464"/>
                      </a:lnTo>
                      <a:lnTo>
                        <a:pt x="258" y="468"/>
                      </a:lnTo>
                      <a:lnTo>
                        <a:pt x="234" y="470"/>
                      </a:lnTo>
                      <a:lnTo>
                        <a:pt x="234" y="470"/>
                      </a:lnTo>
                      <a:lnTo>
                        <a:pt x="210" y="468"/>
                      </a:lnTo>
                      <a:lnTo>
                        <a:pt x="186" y="464"/>
                      </a:lnTo>
                      <a:lnTo>
                        <a:pt x="164" y="458"/>
                      </a:lnTo>
                      <a:lnTo>
                        <a:pt x="142" y="450"/>
                      </a:lnTo>
                      <a:lnTo>
                        <a:pt x="122" y="440"/>
                      </a:lnTo>
                      <a:lnTo>
                        <a:pt x="104" y="430"/>
                      </a:lnTo>
                      <a:lnTo>
                        <a:pt x="84" y="416"/>
                      </a:lnTo>
                      <a:lnTo>
                        <a:pt x="68" y="400"/>
                      </a:lnTo>
                      <a:lnTo>
                        <a:pt x="54" y="384"/>
                      </a:lnTo>
                      <a:lnTo>
                        <a:pt x="40" y="366"/>
                      </a:lnTo>
                      <a:lnTo>
                        <a:pt x="28" y="346"/>
                      </a:lnTo>
                      <a:lnTo>
                        <a:pt x="18" y="326"/>
                      </a:lnTo>
                      <a:lnTo>
                        <a:pt x="10" y="304"/>
                      </a:lnTo>
                      <a:lnTo>
                        <a:pt x="4" y="282"/>
                      </a:lnTo>
                      <a:lnTo>
                        <a:pt x="0" y="258"/>
                      </a:lnTo>
                      <a:lnTo>
                        <a:pt x="0" y="234"/>
                      </a:lnTo>
                      <a:lnTo>
                        <a:pt x="0" y="234"/>
                      </a:lnTo>
                      <a:lnTo>
                        <a:pt x="0" y="210"/>
                      </a:lnTo>
                      <a:lnTo>
                        <a:pt x="4" y="188"/>
                      </a:lnTo>
                      <a:lnTo>
                        <a:pt x="10" y="164"/>
                      </a:lnTo>
                      <a:lnTo>
                        <a:pt x="18" y="144"/>
                      </a:lnTo>
                      <a:lnTo>
                        <a:pt x="28" y="122"/>
                      </a:lnTo>
                      <a:lnTo>
                        <a:pt x="40" y="104"/>
                      </a:lnTo>
                      <a:lnTo>
                        <a:pt x="54" y="86"/>
                      </a:lnTo>
                      <a:lnTo>
                        <a:pt x="68" y="68"/>
                      </a:lnTo>
                      <a:lnTo>
                        <a:pt x="84" y="54"/>
                      </a:lnTo>
                      <a:lnTo>
                        <a:pt x="104" y="40"/>
                      </a:lnTo>
                      <a:lnTo>
                        <a:pt x="122" y="28"/>
                      </a:lnTo>
                      <a:lnTo>
                        <a:pt x="142" y="18"/>
                      </a:lnTo>
                      <a:lnTo>
                        <a:pt x="164" y="10"/>
                      </a:lnTo>
                      <a:lnTo>
                        <a:pt x="186" y="4"/>
                      </a:lnTo>
                      <a:lnTo>
                        <a:pt x="210" y="2"/>
                      </a:lnTo>
                      <a:lnTo>
                        <a:pt x="234" y="0"/>
                      </a:lnTo>
                      <a:lnTo>
                        <a:pt x="234" y="0"/>
                      </a:lnTo>
                      <a:lnTo>
                        <a:pt x="258" y="2"/>
                      </a:lnTo>
                      <a:lnTo>
                        <a:pt x="282" y="4"/>
                      </a:lnTo>
                      <a:lnTo>
                        <a:pt x="304" y="10"/>
                      </a:lnTo>
                      <a:lnTo>
                        <a:pt x="326" y="18"/>
                      </a:lnTo>
                      <a:lnTo>
                        <a:pt x="346" y="28"/>
                      </a:lnTo>
                      <a:lnTo>
                        <a:pt x="366" y="40"/>
                      </a:lnTo>
                      <a:lnTo>
                        <a:pt x="384" y="54"/>
                      </a:lnTo>
                      <a:lnTo>
                        <a:pt x="400" y="68"/>
                      </a:lnTo>
                      <a:lnTo>
                        <a:pt x="416" y="86"/>
                      </a:lnTo>
                      <a:lnTo>
                        <a:pt x="428" y="104"/>
                      </a:lnTo>
                      <a:lnTo>
                        <a:pt x="440" y="122"/>
                      </a:lnTo>
                      <a:lnTo>
                        <a:pt x="450" y="144"/>
                      </a:lnTo>
                      <a:lnTo>
                        <a:pt x="458" y="164"/>
                      </a:lnTo>
                      <a:lnTo>
                        <a:pt x="464" y="188"/>
                      </a:lnTo>
                      <a:lnTo>
                        <a:pt x="468" y="210"/>
                      </a:lnTo>
                      <a:lnTo>
                        <a:pt x="468" y="234"/>
                      </a:lnTo>
                      <a:lnTo>
                        <a:pt x="468" y="234"/>
                      </a:lnTo>
                      <a:close/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latin typeface="+mn-ea"/>
                  </a:endParaRPr>
                </a:p>
              </p:txBody>
            </p:sp>
            <p:sp>
              <p:nvSpPr>
                <p:cNvPr id="196" name="Freeform 6"/>
                <p:cNvSpPr/>
                <p:nvPr/>
              </p:nvSpPr>
              <p:spPr bwMode="auto">
                <a:xfrm>
                  <a:off x="-1630363" y="985838"/>
                  <a:ext cx="2190751" cy="4041775"/>
                </a:xfrm>
                <a:custGeom>
                  <a:avLst/>
                  <a:gdLst>
                    <a:gd name="T0" fmla="*/ 1188 w 1380"/>
                    <a:gd name="T1" fmla="*/ 982 h 2546"/>
                    <a:gd name="T2" fmla="*/ 1202 w 1380"/>
                    <a:gd name="T3" fmla="*/ 1012 h 2546"/>
                    <a:gd name="T4" fmla="*/ 1236 w 1380"/>
                    <a:gd name="T5" fmla="*/ 1044 h 2546"/>
                    <a:gd name="T6" fmla="*/ 1282 w 1380"/>
                    <a:gd name="T7" fmla="*/ 1056 h 2546"/>
                    <a:gd name="T8" fmla="*/ 1294 w 1380"/>
                    <a:gd name="T9" fmla="*/ 1054 h 2546"/>
                    <a:gd name="T10" fmla="*/ 1326 w 1380"/>
                    <a:gd name="T11" fmla="*/ 1044 h 2546"/>
                    <a:gd name="T12" fmla="*/ 1360 w 1380"/>
                    <a:gd name="T13" fmla="*/ 1018 h 2546"/>
                    <a:gd name="T14" fmla="*/ 1378 w 1380"/>
                    <a:gd name="T15" fmla="*/ 978 h 2546"/>
                    <a:gd name="T16" fmla="*/ 1378 w 1380"/>
                    <a:gd name="T17" fmla="*/ 944 h 2546"/>
                    <a:gd name="T18" fmla="*/ 1200 w 1380"/>
                    <a:gd name="T19" fmla="*/ 264 h 2546"/>
                    <a:gd name="T20" fmla="*/ 1166 w 1380"/>
                    <a:gd name="T21" fmla="*/ 182 h 2546"/>
                    <a:gd name="T22" fmla="*/ 1114 w 1380"/>
                    <a:gd name="T23" fmla="*/ 112 h 2546"/>
                    <a:gd name="T24" fmla="*/ 1048 w 1380"/>
                    <a:gd name="T25" fmla="*/ 58 h 2546"/>
                    <a:gd name="T26" fmla="*/ 972 w 1380"/>
                    <a:gd name="T27" fmla="*/ 20 h 2546"/>
                    <a:gd name="T28" fmla="*/ 886 w 1380"/>
                    <a:gd name="T29" fmla="*/ 2 h 2546"/>
                    <a:gd name="T30" fmla="*/ 526 w 1380"/>
                    <a:gd name="T31" fmla="*/ 0 h 2546"/>
                    <a:gd name="T32" fmla="*/ 438 w 1380"/>
                    <a:gd name="T33" fmla="*/ 12 h 2546"/>
                    <a:gd name="T34" fmla="*/ 356 w 1380"/>
                    <a:gd name="T35" fmla="*/ 42 h 2546"/>
                    <a:gd name="T36" fmla="*/ 286 w 1380"/>
                    <a:gd name="T37" fmla="*/ 92 h 2546"/>
                    <a:gd name="T38" fmla="*/ 230 w 1380"/>
                    <a:gd name="T39" fmla="*/ 158 h 2546"/>
                    <a:gd name="T40" fmla="*/ 190 w 1380"/>
                    <a:gd name="T41" fmla="*/ 236 h 2546"/>
                    <a:gd name="T42" fmla="*/ 4 w 1380"/>
                    <a:gd name="T43" fmla="*/ 932 h 2546"/>
                    <a:gd name="T44" fmla="*/ 2 w 1380"/>
                    <a:gd name="T45" fmla="*/ 968 h 2546"/>
                    <a:gd name="T46" fmla="*/ 10 w 1380"/>
                    <a:gd name="T47" fmla="*/ 998 h 2546"/>
                    <a:gd name="T48" fmla="*/ 44 w 1380"/>
                    <a:gd name="T49" fmla="*/ 1040 h 2546"/>
                    <a:gd name="T50" fmla="*/ 76 w 1380"/>
                    <a:gd name="T51" fmla="*/ 1052 h 2546"/>
                    <a:gd name="T52" fmla="*/ 98 w 1380"/>
                    <a:gd name="T53" fmla="*/ 1056 h 2546"/>
                    <a:gd name="T54" fmla="*/ 130 w 1380"/>
                    <a:gd name="T55" fmla="*/ 1050 h 2546"/>
                    <a:gd name="T56" fmla="*/ 168 w 1380"/>
                    <a:gd name="T57" fmla="*/ 1024 h 2546"/>
                    <a:gd name="T58" fmla="*/ 192 w 1380"/>
                    <a:gd name="T59" fmla="*/ 982 h 2546"/>
                    <a:gd name="T60" fmla="*/ 106 w 1380"/>
                    <a:gd name="T61" fmla="*/ 1486 h 2546"/>
                    <a:gd name="T62" fmla="*/ 386 w 1380"/>
                    <a:gd name="T63" fmla="*/ 2406 h 2546"/>
                    <a:gd name="T64" fmla="*/ 392 w 1380"/>
                    <a:gd name="T65" fmla="*/ 2446 h 2546"/>
                    <a:gd name="T66" fmla="*/ 410 w 1380"/>
                    <a:gd name="T67" fmla="*/ 2484 h 2546"/>
                    <a:gd name="T68" fmla="*/ 438 w 1380"/>
                    <a:gd name="T69" fmla="*/ 2514 h 2546"/>
                    <a:gd name="T70" fmla="*/ 472 w 1380"/>
                    <a:gd name="T71" fmla="*/ 2534 h 2546"/>
                    <a:gd name="T72" fmla="*/ 512 w 1380"/>
                    <a:gd name="T73" fmla="*/ 2546 h 2546"/>
                    <a:gd name="T74" fmla="*/ 528 w 1380"/>
                    <a:gd name="T75" fmla="*/ 2546 h 2546"/>
                    <a:gd name="T76" fmla="*/ 568 w 1380"/>
                    <a:gd name="T77" fmla="*/ 2540 h 2546"/>
                    <a:gd name="T78" fmla="*/ 606 w 1380"/>
                    <a:gd name="T79" fmla="*/ 2522 h 2546"/>
                    <a:gd name="T80" fmla="*/ 636 w 1380"/>
                    <a:gd name="T81" fmla="*/ 2494 h 2546"/>
                    <a:gd name="T82" fmla="*/ 656 w 1380"/>
                    <a:gd name="T83" fmla="*/ 2460 h 2546"/>
                    <a:gd name="T84" fmla="*/ 668 w 1380"/>
                    <a:gd name="T85" fmla="*/ 2420 h 2546"/>
                    <a:gd name="T86" fmla="*/ 712 w 1380"/>
                    <a:gd name="T87" fmla="*/ 1486 h 2546"/>
                    <a:gd name="T88" fmla="*/ 714 w 1380"/>
                    <a:gd name="T89" fmla="*/ 2420 h 2546"/>
                    <a:gd name="T90" fmla="*/ 724 w 1380"/>
                    <a:gd name="T91" fmla="*/ 2460 h 2546"/>
                    <a:gd name="T92" fmla="*/ 744 w 1380"/>
                    <a:gd name="T93" fmla="*/ 2494 h 2546"/>
                    <a:gd name="T94" fmla="*/ 774 w 1380"/>
                    <a:gd name="T95" fmla="*/ 2522 h 2546"/>
                    <a:gd name="T96" fmla="*/ 812 w 1380"/>
                    <a:gd name="T97" fmla="*/ 2540 h 2546"/>
                    <a:gd name="T98" fmla="*/ 854 w 1380"/>
                    <a:gd name="T99" fmla="*/ 2546 h 2546"/>
                    <a:gd name="T100" fmla="*/ 868 w 1380"/>
                    <a:gd name="T101" fmla="*/ 2546 h 2546"/>
                    <a:gd name="T102" fmla="*/ 908 w 1380"/>
                    <a:gd name="T103" fmla="*/ 2534 h 2546"/>
                    <a:gd name="T104" fmla="*/ 944 w 1380"/>
                    <a:gd name="T105" fmla="*/ 2514 h 2546"/>
                    <a:gd name="T106" fmla="*/ 970 w 1380"/>
                    <a:gd name="T107" fmla="*/ 2484 h 2546"/>
                    <a:gd name="T108" fmla="*/ 988 w 1380"/>
                    <a:gd name="T109" fmla="*/ 2446 h 2546"/>
                    <a:gd name="T110" fmla="*/ 994 w 1380"/>
                    <a:gd name="T111" fmla="*/ 2406 h 2546"/>
                    <a:gd name="T112" fmla="*/ 964 w 1380"/>
                    <a:gd name="T113" fmla="*/ 322 h 25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80" h="2546">
                      <a:moveTo>
                        <a:pt x="964" y="322"/>
                      </a:moveTo>
                      <a:lnTo>
                        <a:pt x="1012" y="322"/>
                      </a:lnTo>
                      <a:lnTo>
                        <a:pt x="1188" y="982"/>
                      </a:lnTo>
                      <a:lnTo>
                        <a:pt x="1188" y="982"/>
                      </a:lnTo>
                      <a:lnTo>
                        <a:pt x="1194" y="998"/>
                      </a:lnTo>
                      <a:lnTo>
                        <a:pt x="1202" y="1012"/>
                      </a:lnTo>
                      <a:lnTo>
                        <a:pt x="1212" y="1024"/>
                      </a:lnTo>
                      <a:lnTo>
                        <a:pt x="1224" y="1034"/>
                      </a:lnTo>
                      <a:lnTo>
                        <a:pt x="1236" y="1044"/>
                      </a:lnTo>
                      <a:lnTo>
                        <a:pt x="1250" y="1050"/>
                      </a:lnTo>
                      <a:lnTo>
                        <a:pt x="1266" y="1054"/>
                      </a:lnTo>
                      <a:lnTo>
                        <a:pt x="1282" y="1056"/>
                      </a:lnTo>
                      <a:lnTo>
                        <a:pt x="1282" y="1056"/>
                      </a:lnTo>
                      <a:lnTo>
                        <a:pt x="1282" y="1056"/>
                      </a:lnTo>
                      <a:lnTo>
                        <a:pt x="1294" y="1054"/>
                      </a:lnTo>
                      <a:lnTo>
                        <a:pt x="1306" y="1052"/>
                      </a:lnTo>
                      <a:lnTo>
                        <a:pt x="1316" y="1050"/>
                      </a:lnTo>
                      <a:lnTo>
                        <a:pt x="1326" y="1044"/>
                      </a:lnTo>
                      <a:lnTo>
                        <a:pt x="1336" y="1040"/>
                      </a:lnTo>
                      <a:lnTo>
                        <a:pt x="1344" y="1032"/>
                      </a:lnTo>
                      <a:lnTo>
                        <a:pt x="1360" y="1018"/>
                      </a:lnTo>
                      <a:lnTo>
                        <a:pt x="1370" y="998"/>
                      </a:lnTo>
                      <a:lnTo>
                        <a:pt x="1374" y="988"/>
                      </a:lnTo>
                      <a:lnTo>
                        <a:pt x="1378" y="978"/>
                      </a:lnTo>
                      <a:lnTo>
                        <a:pt x="1380" y="968"/>
                      </a:lnTo>
                      <a:lnTo>
                        <a:pt x="1380" y="956"/>
                      </a:lnTo>
                      <a:lnTo>
                        <a:pt x="1378" y="944"/>
                      </a:lnTo>
                      <a:lnTo>
                        <a:pt x="1376" y="932"/>
                      </a:lnTo>
                      <a:lnTo>
                        <a:pt x="1200" y="264"/>
                      </a:lnTo>
                      <a:lnTo>
                        <a:pt x="1200" y="264"/>
                      </a:lnTo>
                      <a:lnTo>
                        <a:pt x="1190" y="236"/>
                      </a:lnTo>
                      <a:lnTo>
                        <a:pt x="1178" y="208"/>
                      </a:lnTo>
                      <a:lnTo>
                        <a:pt x="1166" y="182"/>
                      </a:lnTo>
                      <a:lnTo>
                        <a:pt x="1150" y="158"/>
                      </a:lnTo>
                      <a:lnTo>
                        <a:pt x="1134" y="134"/>
                      </a:lnTo>
                      <a:lnTo>
                        <a:pt x="1114" y="112"/>
                      </a:lnTo>
                      <a:lnTo>
                        <a:pt x="1094" y="92"/>
                      </a:lnTo>
                      <a:lnTo>
                        <a:pt x="1072" y="74"/>
                      </a:lnTo>
                      <a:lnTo>
                        <a:pt x="1048" y="58"/>
                      </a:lnTo>
                      <a:lnTo>
                        <a:pt x="1024" y="42"/>
                      </a:lnTo>
                      <a:lnTo>
                        <a:pt x="998" y="30"/>
                      </a:lnTo>
                      <a:lnTo>
                        <a:pt x="972" y="20"/>
                      </a:lnTo>
                      <a:lnTo>
                        <a:pt x="944" y="12"/>
                      </a:lnTo>
                      <a:lnTo>
                        <a:pt x="914" y="6"/>
                      </a:lnTo>
                      <a:lnTo>
                        <a:pt x="886" y="2"/>
                      </a:lnTo>
                      <a:lnTo>
                        <a:pt x="856" y="0"/>
                      </a:lnTo>
                      <a:lnTo>
                        <a:pt x="526" y="0"/>
                      </a:lnTo>
                      <a:lnTo>
                        <a:pt x="526" y="0"/>
                      </a:lnTo>
                      <a:lnTo>
                        <a:pt x="496" y="2"/>
                      </a:lnTo>
                      <a:lnTo>
                        <a:pt x="466" y="6"/>
                      </a:lnTo>
                      <a:lnTo>
                        <a:pt x="438" y="12"/>
                      </a:lnTo>
                      <a:lnTo>
                        <a:pt x="410" y="20"/>
                      </a:lnTo>
                      <a:lnTo>
                        <a:pt x="382" y="30"/>
                      </a:lnTo>
                      <a:lnTo>
                        <a:pt x="356" y="42"/>
                      </a:lnTo>
                      <a:lnTo>
                        <a:pt x="332" y="58"/>
                      </a:lnTo>
                      <a:lnTo>
                        <a:pt x="308" y="74"/>
                      </a:lnTo>
                      <a:lnTo>
                        <a:pt x="286" y="92"/>
                      </a:lnTo>
                      <a:lnTo>
                        <a:pt x="266" y="112"/>
                      </a:lnTo>
                      <a:lnTo>
                        <a:pt x="246" y="134"/>
                      </a:lnTo>
                      <a:lnTo>
                        <a:pt x="230" y="158"/>
                      </a:lnTo>
                      <a:lnTo>
                        <a:pt x="214" y="182"/>
                      </a:lnTo>
                      <a:lnTo>
                        <a:pt x="202" y="208"/>
                      </a:lnTo>
                      <a:lnTo>
                        <a:pt x="190" y="236"/>
                      </a:lnTo>
                      <a:lnTo>
                        <a:pt x="182" y="264"/>
                      </a:lnTo>
                      <a:lnTo>
                        <a:pt x="4" y="932"/>
                      </a:lnTo>
                      <a:lnTo>
                        <a:pt x="4" y="932"/>
                      </a:lnTo>
                      <a:lnTo>
                        <a:pt x="2" y="944"/>
                      </a:lnTo>
                      <a:lnTo>
                        <a:pt x="0" y="956"/>
                      </a:lnTo>
                      <a:lnTo>
                        <a:pt x="2" y="968"/>
                      </a:lnTo>
                      <a:lnTo>
                        <a:pt x="2" y="978"/>
                      </a:lnTo>
                      <a:lnTo>
                        <a:pt x="6" y="988"/>
                      </a:lnTo>
                      <a:lnTo>
                        <a:pt x="10" y="998"/>
                      </a:lnTo>
                      <a:lnTo>
                        <a:pt x="20" y="1018"/>
                      </a:lnTo>
                      <a:lnTo>
                        <a:pt x="36" y="1032"/>
                      </a:lnTo>
                      <a:lnTo>
                        <a:pt x="44" y="1040"/>
                      </a:lnTo>
                      <a:lnTo>
                        <a:pt x="54" y="1044"/>
                      </a:lnTo>
                      <a:lnTo>
                        <a:pt x="64" y="1050"/>
                      </a:lnTo>
                      <a:lnTo>
                        <a:pt x="76" y="1052"/>
                      </a:lnTo>
                      <a:lnTo>
                        <a:pt x="86" y="1054"/>
                      </a:lnTo>
                      <a:lnTo>
                        <a:pt x="98" y="1056"/>
                      </a:lnTo>
                      <a:lnTo>
                        <a:pt x="98" y="1056"/>
                      </a:lnTo>
                      <a:lnTo>
                        <a:pt x="98" y="1056"/>
                      </a:lnTo>
                      <a:lnTo>
                        <a:pt x="114" y="1054"/>
                      </a:lnTo>
                      <a:lnTo>
                        <a:pt x="130" y="1050"/>
                      </a:lnTo>
                      <a:lnTo>
                        <a:pt x="144" y="1044"/>
                      </a:lnTo>
                      <a:lnTo>
                        <a:pt x="158" y="1034"/>
                      </a:lnTo>
                      <a:lnTo>
                        <a:pt x="168" y="1024"/>
                      </a:lnTo>
                      <a:lnTo>
                        <a:pt x="178" y="1012"/>
                      </a:lnTo>
                      <a:lnTo>
                        <a:pt x="186" y="998"/>
                      </a:lnTo>
                      <a:lnTo>
                        <a:pt x="192" y="982"/>
                      </a:lnTo>
                      <a:lnTo>
                        <a:pt x="368" y="322"/>
                      </a:lnTo>
                      <a:lnTo>
                        <a:pt x="416" y="322"/>
                      </a:lnTo>
                      <a:lnTo>
                        <a:pt x="106" y="1486"/>
                      </a:lnTo>
                      <a:lnTo>
                        <a:pt x="386" y="1486"/>
                      </a:lnTo>
                      <a:lnTo>
                        <a:pt x="386" y="2406"/>
                      </a:lnTo>
                      <a:lnTo>
                        <a:pt x="386" y="2406"/>
                      </a:lnTo>
                      <a:lnTo>
                        <a:pt x="386" y="2420"/>
                      </a:lnTo>
                      <a:lnTo>
                        <a:pt x="388" y="2434"/>
                      </a:lnTo>
                      <a:lnTo>
                        <a:pt x="392" y="2446"/>
                      </a:lnTo>
                      <a:lnTo>
                        <a:pt x="398" y="2460"/>
                      </a:lnTo>
                      <a:lnTo>
                        <a:pt x="404" y="2472"/>
                      </a:lnTo>
                      <a:lnTo>
                        <a:pt x="410" y="2484"/>
                      </a:lnTo>
                      <a:lnTo>
                        <a:pt x="418" y="2494"/>
                      </a:lnTo>
                      <a:lnTo>
                        <a:pt x="428" y="2504"/>
                      </a:lnTo>
                      <a:lnTo>
                        <a:pt x="438" y="2514"/>
                      </a:lnTo>
                      <a:lnTo>
                        <a:pt x="448" y="2522"/>
                      </a:lnTo>
                      <a:lnTo>
                        <a:pt x="460" y="2528"/>
                      </a:lnTo>
                      <a:lnTo>
                        <a:pt x="472" y="2534"/>
                      </a:lnTo>
                      <a:lnTo>
                        <a:pt x="486" y="2540"/>
                      </a:lnTo>
                      <a:lnTo>
                        <a:pt x="498" y="2544"/>
                      </a:lnTo>
                      <a:lnTo>
                        <a:pt x="512" y="2546"/>
                      </a:lnTo>
                      <a:lnTo>
                        <a:pt x="528" y="2546"/>
                      </a:lnTo>
                      <a:lnTo>
                        <a:pt x="528" y="2546"/>
                      </a:lnTo>
                      <a:lnTo>
                        <a:pt x="528" y="2546"/>
                      </a:lnTo>
                      <a:lnTo>
                        <a:pt x="542" y="2546"/>
                      </a:lnTo>
                      <a:lnTo>
                        <a:pt x="556" y="2544"/>
                      </a:lnTo>
                      <a:lnTo>
                        <a:pt x="568" y="2540"/>
                      </a:lnTo>
                      <a:lnTo>
                        <a:pt x="582" y="2534"/>
                      </a:lnTo>
                      <a:lnTo>
                        <a:pt x="594" y="2528"/>
                      </a:lnTo>
                      <a:lnTo>
                        <a:pt x="606" y="2522"/>
                      </a:lnTo>
                      <a:lnTo>
                        <a:pt x="616" y="2514"/>
                      </a:lnTo>
                      <a:lnTo>
                        <a:pt x="626" y="2504"/>
                      </a:lnTo>
                      <a:lnTo>
                        <a:pt x="636" y="2494"/>
                      </a:lnTo>
                      <a:lnTo>
                        <a:pt x="644" y="2484"/>
                      </a:lnTo>
                      <a:lnTo>
                        <a:pt x="650" y="2472"/>
                      </a:lnTo>
                      <a:lnTo>
                        <a:pt x="656" y="2460"/>
                      </a:lnTo>
                      <a:lnTo>
                        <a:pt x="662" y="2446"/>
                      </a:lnTo>
                      <a:lnTo>
                        <a:pt x="666" y="2434"/>
                      </a:lnTo>
                      <a:lnTo>
                        <a:pt x="668" y="2420"/>
                      </a:lnTo>
                      <a:lnTo>
                        <a:pt x="668" y="2406"/>
                      </a:lnTo>
                      <a:lnTo>
                        <a:pt x="668" y="1486"/>
                      </a:lnTo>
                      <a:lnTo>
                        <a:pt x="712" y="1486"/>
                      </a:lnTo>
                      <a:lnTo>
                        <a:pt x="712" y="2406"/>
                      </a:lnTo>
                      <a:lnTo>
                        <a:pt x="712" y="2406"/>
                      </a:lnTo>
                      <a:lnTo>
                        <a:pt x="714" y="2420"/>
                      </a:lnTo>
                      <a:lnTo>
                        <a:pt x="716" y="2434"/>
                      </a:lnTo>
                      <a:lnTo>
                        <a:pt x="718" y="2446"/>
                      </a:lnTo>
                      <a:lnTo>
                        <a:pt x="724" y="2460"/>
                      </a:lnTo>
                      <a:lnTo>
                        <a:pt x="730" y="2472"/>
                      </a:lnTo>
                      <a:lnTo>
                        <a:pt x="736" y="2484"/>
                      </a:lnTo>
                      <a:lnTo>
                        <a:pt x="744" y="2494"/>
                      </a:lnTo>
                      <a:lnTo>
                        <a:pt x="754" y="2504"/>
                      </a:lnTo>
                      <a:lnTo>
                        <a:pt x="764" y="2514"/>
                      </a:lnTo>
                      <a:lnTo>
                        <a:pt x="774" y="2522"/>
                      </a:lnTo>
                      <a:lnTo>
                        <a:pt x="786" y="2528"/>
                      </a:lnTo>
                      <a:lnTo>
                        <a:pt x="798" y="2534"/>
                      </a:lnTo>
                      <a:lnTo>
                        <a:pt x="812" y="2540"/>
                      </a:lnTo>
                      <a:lnTo>
                        <a:pt x="824" y="2544"/>
                      </a:lnTo>
                      <a:lnTo>
                        <a:pt x="838" y="2546"/>
                      </a:lnTo>
                      <a:lnTo>
                        <a:pt x="854" y="2546"/>
                      </a:lnTo>
                      <a:lnTo>
                        <a:pt x="854" y="2546"/>
                      </a:lnTo>
                      <a:lnTo>
                        <a:pt x="854" y="2546"/>
                      </a:lnTo>
                      <a:lnTo>
                        <a:pt x="868" y="2546"/>
                      </a:lnTo>
                      <a:lnTo>
                        <a:pt x="882" y="2544"/>
                      </a:lnTo>
                      <a:lnTo>
                        <a:pt x="896" y="2540"/>
                      </a:lnTo>
                      <a:lnTo>
                        <a:pt x="908" y="2534"/>
                      </a:lnTo>
                      <a:lnTo>
                        <a:pt x="920" y="2528"/>
                      </a:lnTo>
                      <a:lnTo>
                        <a:pt x="932" y="2522"/>
                      </a:lnTo>
                      <a:lnTo>
                        <a:pt x="944" y="2514"/>
                      </a:lnTo>
                      <a:lnTo>
                        <a:pt x="954" y="2504"/>
                      </a:lnTo>
                      <a:lnTo>
                        <a:pt x="962" y="2494"/>
                      </a:lnTo>
                      <a:lnTo>
                        <a:pt x="970" y="2484"/>
                      </a:lnTo>
                      <a:lnTo>
                        <a:pt x="978" y="2472"/>
                      </a:lnTo>
                      <a:lnTo>
                        <a:pt x="984" y="2460"/>
                      </a:lnTo>
                      <a:lnTo>
                        <a:pt x="988" y="2446"/>
                      </a:lnTo>
                      <a:lnTo>
                        <a:pt x="992" y="2434"/>
                      </a:lnTo>
                      <a:lnTo>
                        <a:pt x="994" y="2420"/>
                      </a:lnTo>
                      <a:lnTo>
                        <a:pt x="994" y="2406"/>
                      </a:lnTo>
                      <a:lnTo>
                        <a:pt x="994" y="1486"/>
                      </a:lnTo>
                      <a:lnTo>
                        <a:pt x="1274" y="1486"/>
                      </a:lnTo>
                      <a:lnTo>
                        <a:pt x="964" y="322"/>
                      </a:lnTo>
                      <a:close/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latin typeface="+mn-ea"/>
                  </a:endParaRPr>
                </a:p>
              </p:txBody>
            </p:sp>
          </p:grpSp>
        </p:grpSp>
      </p:grpSp>
      <p:grpSp>
        <p:nvGrpSpPr>
          <p:cNvPr id="205" name="组合 204"/>
          <p:cNvGrpSpPr/>
          <p:nvPr/>
        </p:nvGrpSpPr>
        <p:grpSpPr>
          <a:xfrm>
            <a:off x="3660234" y="2642661"/>
            <a:ext cx="4873890" cy="1675343"/>
            <a:chOff x="2744936" y="2058193"/>
            <a:chExt cx="3655894" cy="1256507"/>
          </a:xfrm>
          <a:solidFill>
            <a:schemeClr val="accent4"/>
          </a:solidFill>
        </p:grpSpPr>
        <p:grpSp>
          <p:nvGrpSpPr>
            <p:cNvPr id="206" name="组合 205"/>
            <p:cNvGrpSpPr/>
            <p:nvPr/>
          </p:nvGrpSpPr>
          <p:grpSpPr>
            <a:xfrm>
              <a:off x="2744936" y="2058193"/>
              <a:ext cx="229059" cy="1256507"/>
              <a:chOff x="2744936" y="2058193"/>
              <a:chExt cx="229059" cy="1256507"/>
            </a:xfrm>
            <a:grpFill/>
          </p:grpSpPr>
          <p:grpSp>
            <p:nvGrpSpPr>
              <p:cNvPr id="214" name="组合 213"/>
              <p:cNvGrpSpPr/>
              <p:nvPr/>
            </p:nvGrpSpPr>
            <p:grpSpPr>
              <a:xfrm>
                <a:off x="2759752" y="2058193"/>
                <a:ext cx="200079" cy="513557"/>
                <a:chOff x="-4098925" y="69850"/>
                <a:chExt cx="1949450" cy="5003800"/>
              </a:xfrm>
              <a:grpFill/>
            </p:grpSpPr>
            <p:sp>
              <p:nvSpPr>
                <p:cNvPr id="218" name="Freeform 5"/>
                <p:cNvSpPr/>
                <p:nvPr/>
              </p:nvSpPr>
              <p:spPr bwMode="auto">
                <a:xfrm>
                  <a:off x="-3514725" y="69850"/>
                  <a:ext cx="774700" cy="771525"/>
                </a:xfrm>
                <a:custGeom>
                  <a:avLst/>
                  <a:gdLst>
                    <a:gd name="T0" fmla="*/ 488 w 488"/>
                    <a:gd name="T1" fmla="*/ 242 h 486"/>
                    <a:gd name="T2" fmla="*/ 482 w 488"/>
                    <a:gd name="T3" fmla="*/ 292 h 486"/>
                    <a:gd name="T4" fmla="*/ 468 w 488"/>
                    <a:gd name="T5" fmla="*/ 338 h 486"/>
                    <a:gd name="T6" fmla="*/ 446 w 488"/>
                    <a:gd name="T7" fmla="*/ 378 h 486"/>
                    <a:gd name="T8" fmla="*/ 416 w 488"/>
                    <a:gd name="T9" fmla="*/ 414 h 486"/>
                    <a:gd name="T10" fmla="*/ 380 w 488"/>
                    <a:gd name="T11" fmla="*/ 444 h 486"/>
                    <a:gd name="T12" fmla="*/ 338 w 488"/>
                    <a:gd name="T13" fmla="*/ 466 h 486"/>
                    <a:gd name="T14" fmla="*/ 292 w 488"/>
                    <a:gd name="T15" fmla="*/ 482 h 486"/>
                    <a:gd name="T16" fmla="*/ 244 w 488"/>
                    <a:gd name="T17" fmla="*/ 486 h 486"/>
                    <a:gd name="T18" fmla="*/ 220 w 488"/>
                    <a:gd name="T19" fmla="*/ 484 h 486"/>
                    <a:gd name="T20" fmla="*/ 172 w 488"/>
                    <a:gd name="T21" fmla="*/ 476 h 486"/>
                    <a:gd name="T22" fmla="*/ 128 w 488"/>
                    <a:gd name="T23" fmla="*/ 456 h 486"/>
                    <a:gd name="T24" fmla="*/ 90 w 488"/>
                    <a:gd name="T25" fmla="*/ 430 h 486"/>
                    <a:gd name="T26" fmla="*/ 56 w 488"/>
                    <a:gd name="T27" fmla="*/ 398 h 486"/>
                    <a:gd name="T28" fmla="*/ 30 w 488"/>
                    <a:gd name="T29" fmla="*/ 358 h 486"/>
                    <a:gd name="T30" fmla="*/ 12 w 488"/>
                    <a:gd name="T31" fmla="*/ 316 h 486"/>
                    <a:gd name="T32" fmla="*/ 2 w 488"/>
                    <a:gd name="T33" fmla="*/ 268 h 486"/>
                    <a:gd name="T34" fmla="*/ 0 w 488"/>
                    <a:gd name="T35" fmla="*/ 242 h 486"/>
                    <a:gd name="T36" fmla="*/ 6 w 488"/>
                    <a:gd name="T37" fmla="*/ 194 h 486"/>
                    <a:gd name="T38" fmla="*/ 20 w 488"/>
                    <a:gd name="T39" fmla="*/ 148 h 486"/>
                    <a:gd name="T40" fmla="*/ 42 w 488"/>
                    <a:gd name="T41" fmla="*/ 106 h 486"/>
                    <a:gd name="T42" fmla="*/ 72 w 488"/>
                    <a:gd name="T43" fmla="*/ 70 h 486"/>
                    <a:gd name="T44" fmla="*/ 108 w 488"/>
                    <a:gd name="T45" fmla="*/ 42 h 486"/>
                    <a:gd name="T46" fmla="*/ 150 w 488"/>
                    <a:gd name="T47" fmla="*/ 18 h 486"/>
                    <a:gd name="T48" fmla="*/ 194 w 488"/>
                    <a:gd name="T49" fmla="*/ 4 h 486"/>
                    <a:gd name="T50" fmla="*/ 244 w 488"/>
                    <a:gd name="T51" fmla="*/ 0 h 486"/>
                    <a:gd name="T52" fmla="*/ 268 w 488"/>
                    <a:gd name="T53" fmla="*/ 0 h 486"/>
                    <a:gd name="T54" fmla="*/ 316 w 488"/>
                    <a:gd name="T55" fmla="*/ 10 h 486"/>
                    <a:gd name="T56" fmla="*/ 360 w 488"/>
                    <a:gd name="T57" fmla="*/ 30 h 486"/>
                    <a:gd name="T58" fmla="*/ 398 w 488"/>
                    <a:gd name="T59" fmla="*/ 56 h 486"/>
                    <a:gd name="T60" fmla="*/ 432 w 488"/>
                    <a:gd name="T61" fmla="*/ 88 h 486"/>
                    <a:gd name="T62" fmla="*/ 458 w 488"/>
                    <a:gd name="T63" fmla="*/ 126 h 486"/>
                    <a:gd name="T64" fmla="*/ 476 w 488"/>
                    <a:gd name="T65" fmla="*/ 170 h 486"/>
                    <a:gd name="T66" fmla="*/ 486 w 488"/>
                    <a:gd name="T67" fmla="*/ 218 h 486"/>
                    <a:gd name="T68" fmla="*/ 488 w 488"/>
                    <a:gd name="T69" fmla="*/ 242 h 4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88" h="486">
                      <a:moveTo>
                        <a:pt x="488" y="242"/>
                      </a:moveTo>
                      <a:lnTo>
                        <a:pt x="488" y="242"/>
                      </a:lnTo>
                      <a:lnTo>
                        <a:pt x="486" y="268"/>
                      </a:lnTo>
                      <a:lnTo>
                        <a:pt x="482" y="292"/>
                      </a:lnTo>
                      <a:lnTo>
                        <a:pt x="476" y="316"/>
                      </a:lnTo>
                      <a:lnTo>
                        <a:pt x="468" y="338"/>
                      </a:lnTo>
                      <a:lnTo>
                        <a:pt x="458" y="358"/>
                      </a:lnTo>
                      <a:lnTo>
                        <a:pt x="446" y="378"/>
                      </a:lnTo>
                      <a:lnTo>
                        <a:pt x="432" y="398"/>
                      </a:lnTo>
                      <a:lnTo>
                        <a:pt x="416" y="414"/>
                      </a:lnTo>
                      <a:lnTo>
                        <a:pt x="398" y="430"/>
                      </a:lnTo>
                      <a:lnTo>
                        <a:pt x="380" y="444"/>
                      </a:lnTo>
                      <a:lnTo>
                        <a:pt x="360" y="456"/>
                      </a:lnTo>
                      <a:lnTo>
                        <a:pt x="338" y="466"/>
                      </a:lnTo>
                      <a:lnTo>
                        <a:pt x="316" y="476"/>
                      </a:lnTo>
                      <a:lnTo>
                        <a:pt x="292" y="482"/>
                      </a:lnTo>
                      <a:lnTo>
                        <a:pt x="268" y="484"/>
                      </a:lnTo>
                      <a:lnTo>
                        <a:pt x="244" y="486"/>
                      </a:lnTo>
                      <a:lnTo>
                        <a:pt x="244" y="486"/>
                      </a:lnTo>
                      <a:lnTo>
                        <a:pt x="220" y="484"/>
                      </a:lnTo>
                      <a:lnTo>
                        <a:pt x="194" y="482"/>
                      </a:lnTo>
                      <a:lnTo>
                        <a:pt x="172" y="476"/>
                      </a:lnTo>
                      <a:lnTo>
                        <a:pt x="150" y="466"/>
                      </a:lnTo>
                      <a:lnTo>
                        <a:pt x="128" y="456"/>
                      </a:lnTo>
                      <a:lnTo>
                        <a:pt x="108" y="444"/>
                      </a:lnTo>
                      <a:lnTo>
                        <a:pt x="90" y="430"/>
                      </a:lnTo>
                      <a:lnTo>
                        <a:pt x="72" y="414"/>
                      </a:lnTo>
                      <a:lnTo>
                        <a:pt x="56" y="398"/>
                      </a:lnTo>
                      <a:lnTo>
                        <a:pt x="42" y="378"/>
                      </a:lnTo>
                      <a:lnTo>
                        <a:pt x="30" y="358"/>
                      </a:lnTo>
                      <a:lnTo>
                        <a:pt x="20" y="338"/>
                      </a:lnTo>
                      <a:lnTo>
                        <a:pt x="12" y="316"/>
                      </a:lnTo>
                      <a:lnTo>
                        <a:pt x="6" y="292"/>
                      </a:lnTo>
                      <a:lnTo>
                        <a:pt x="2" y="268"/>
                      </a:lnTo>
                      <a:lnTo>
                        <a:pt x="0" y="242"/>
                      </a:lnTo>
                      <a:lnTo>
                        <a:pt x="0" y="242"/>
                      </a:lnTo>
                      <a:lnTo>
                        <a:pt x="2" y="218"/>
                      </a:lnTo>
                      <a:lnTo>
                        <a:pt x="6" y="194"/>
                      </a:lnTo>
                      <a:lnTo>
                        <a:pt x="12" y="170"/>
                      </a:lnTo>
                      <a:lnTo>
                        <a:pt x="20" y="148"/>
                      </a:lnTo>
                      <a:lnTo>
                        <a:pt x="30" y="126"/>
                      </a:lnTo>
                      <a:lnTo>
                        <a:pt x="42" y="106"/>
                      </a:lnTo>
                      <a:lnTo>
                        <a:pt x="56" y="88"/>
                      </a:lnTo>
                      <a:lnTo>
                        <a:pt x="72" y="70"/>
                      </a:lnTo>
                      <a:lnTo>
                        <a:pt x="90" y="56"/>
                      </a:lnTo>
                      <a:lnTo>
                        <a:pt x="108" y="42"/>
                      </a:lnTo>
                      <a:lnTo>
                        <a:pt x="128" y="30"/>
                      </a:lnTo>
                      <a:lnTo>
                        <a:pt x="150" y="18"/>
                      </a:lnTo>
                      <a:lnTo>
                        <a:pt x="172" y="10"/>
                      </a:lnTo>
                      <a:lnTo>
                        <a:pt x="194" y="4"/>
                      </a:lnTo>
                      <a:lnTo>
                        <a:pt x="220" y="0"/>
                      </a:lnTo>
                      <a:lnTo>
                        <a:pt x="244" y="0"/>
                      </a:lnTo>
                      <a:lnTo>
                        <a:pt x="244" y="0"/>
                      </a:lnTo>
                      <a:lnTo>
                        <a:pt x="268" y="0"/>
                      </a:lnTo>
                      <a:lnTo>
                        <a:pt x="292" y="4"/>
                      </a:lnTo>
                      <a:lnTo>
                        <a:pt x="316" y="10"/>
                      </a:lnTo>
                      <a:lnTo>
                        <a:pt x="338" y="18"/>
                      </a:lnTo>
                      <a:lnTo>
                        <a:pt x="360" y="30"/>
                      </a:lnTo>
                      <a:lnTo>
                        <a:pt x="380" y="42"/>
                      </a:lnTo>
                      <a:lnTo>
                        <a:pt x="398" y="56"/>
                      </a:lnTo>
                      <a:lnTo>
                        <a:pt x="416" y="70"/>
                      </a:lnTo>
                      <a:lnTo>
                        <a:pt x="432" y="88"/>
                      </a:lnTo>
                      <a:lnTo>
                        <a:pt x="446" y="106"/>
                      </a:lnTo>
                      <a:lnTo>
                        <a:pt x="458" y="126"/>
                      </a:lnTo>
                      <a:lnTo>
                        <a:pt x="468" y="148"/>
                      </a:lnTo>
                      <a:lnTo>
                        <a:pt x="476" y="170"/>
                      </a:lnTo>
                      <a:lnTo>
                        <a:pt x="482" y="194"/>
                      </a:lnTo>
                      <a:lnTo>
                        <a:pt x="486" y="218"/>
                      </a:lnTo>
                      <a:lnTo>
                        <a:pt x="488" y="242"/>
                      </a:lnTo>
                      <a:lnTo>
                        <a:pt x="488" y="242"/>
                      </a:lnTo>
                      <a:close/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 baseline="-25000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+mn-ea"/>
                  </a:endParaRPr>
                </a:p>
              </p:txBody>
            </p:sp>
            <p:sp>
              <p:nvSpPr>
                <p:cNvPr id="219" name="Freeform 6"/>
                <p:cNvSpPr/>
                <p:nvPr/>
              </p:nvSpPr>
              <p:spPr bwMode="auto">
                <a:xfrm>
                  <a:off x="-4098925" y="923925"/>
                  <a:ext cx="1949450" cy="4149725"/>
                </a:xfrm>
                <a:custGeom>
                  <a:avLst/>
                  <a:gdLst>
                    <a:gd name="T0" fmla="*/ 1228 w 1228"/>
                    <a:gd name="T1" fmla="*/ 260 h 2614"/>
                    <a:gd name="T2" fmla="*/ 1218 w 1228"/>
                    <a:gd name="T3" fmla="*/ 182 h 2614"/>
                    <a:gd name="T4" fmla="*/ 1184 w 1228"/>
                    <a:gd name="T5" fmla="*/ 114 h 2614"/>
                    <a:gd name="T6" fmla="*/ 1134 w 1228"/>
                    <a:gd name="T7" fmla="*/ 58 h 2614"/>
                    <a:gd name="T8" fmla="*/ 1070 w 1228"/>
                    <a:gd name="T9" fmla="*/ 20 h 2614"/>
                    <a:gd name="T10" fmla="*/ 994 w 1228"/>
                    <a:gd name="T11" fmla="*/ 0 h 2614"/>
                    <a:gd name="T12" fmla="*/ 788 w 1228"/>
                    <a:gd name="T13" fmla="*/ 0 h 2614"/>
                    <a:gd name="T14" fmla="*/ 768 w 1228"/>
                    <a:gd name="T15" fmla="*/ 158 h 2614"/>
                    <a:gd name="T16" fmla="*/ 724 w 1228"/>
                    <a:gd name="T17" fmla="*/ 334 h 2614"/>
                    <a:gd name="T18" fmla="*/ 692 w 1228"/>
                    <a:gd name="T19" fmla="*/ 356 h 2614"/>
                    <a:gd name="T20" fmla="*/ 658 w 1228"/>
                    <a:gd name="T21" fmla="*/ 244 h 2614"/>
                    <a:gd name="T22" fmla="*/ 674 w 1228"/>
                    <a:gd name="T23" fmla="*/ 128 h 2614"/>
                    <a:gd name="T24" fmla="*/ 600 w 1228"/>
                    <a:gd name="T25" fmla="*/ 172 h 2614"/>
                    <a:gd name="T26" fmla="*/ 570 w 1228"/>
                    <a:gd name="T27" fmla="*/ 244 h 2614"/>
                    <a:gd name="T28" fmla="*/ 536 w 1228"/>
                    <a:gd name="T29" fmla="*/ 356 h 2614"/>
                    <a:gd name="T30" fmla="*/ 506 w 1228"/>
                    <a:gd name="T31" fmla="*/ 334 h 2614"/>
                    <a:gd name="T32" fmla="*/ 462 w 1228"/>
                    <a:gd name="T33" fmla="*/ 158 h 2614"/>
                    <a:gd name="T34" fmla="*/ 442 w 1228"/>
                    <a:gd name="T35" fmla="*/ 0 h 2614"/>
                    <a:gd name="T36" fmla="*/ 234 w 1228"/>
                    <a:gd name="T37" fmla="*/ 0 h 2614"/>
                    <a:gd name="T38" fmla="*/ 160 w 1228"/>
                    <a:gd name="T39" fmla="*/ 20 h 2614"/>
                    <a:gd name="T40" fmla="*/ 96 w 1228"/>
                    <a:gd name="T41" fmla="*/ 58 h 2614"/>
                    <a:gd name="T42" fmla="*/ 44 w 1228"/>
                    <a:gd name="T43" fmla="*/ 114 h 2614"/>
                    <a:gd name="T44" fmla="*/ 12 w 1228"/>
                    <a:gd name="T45" fmla="*/ 182 h 2614"/>
                    <a:gd name="T46" fmla="*/ 0 w 1228"/>
                    <a:gd name="T47" fmla="*/ 260 h 2614"/>
                    <a:gd name="T48" fmla="*/ 2 w 1228"/>
                    <a:gd name="T49" fmla="*/ 1190 h 2614"/>
                    <a:gd name="T50" fmla="*/ 28 w 1228"/>
                    <a:gd name="T51" fmla="*/ 1242 h 2614"/>
                    <a:gd name="T52" fmla="*/ 78 w 1228"/>
                    <a:gd name="T53" fmla="*/ 1272 h 2614"/>
                    <a:gd name="T54" fmla="*/ 118 w 1228"/>
                    <a:gd name="T55" fmla="*/ 1272 h 2614"/>
                    <a:gd name="T56" fmla="*/ 170 w 1228"/>
                    <a:gd name="T57" fmla="*/ 1246 h 2614"/>
                    <a:gd name="T58" fmla="*/ 198 w 1228"/>
                    <a:gd name="T59" fmla="*/ 1194 h 2614"/>
                    <a:gd name="T60" fmla="*/ 298 w 1228"/>
                    <a:gd name="T61" fmla="*/ 408 h 2614"/>
                    <a:gd name="T62" fmla="*/ 298 w 1228"/>
                    <a:gd name="T63" fmla="*/ 2502 h 2614"/>
                    <a:gd name="T64" fmla="*/ 306 w 1228"/>
                    <a:gd name="T65" fmla="*/ 2538 h 2614"/>
                    <a:gd name="T66" fmla="*/ 352 w 1228"/>
                    <a:gd name="T67" fmla="*/ 2594 h 2614"/>
                    <a:gd name="T68" fmla="*/ 398 w 1228"/>
                    <a:gd name="T69" fmla="*/ 2612 h 2614"/>
                    <a:gd name="T70" fmla="*/ 446 w 1228"/>
                    <a:gd name="T71" fmla="*/ 2614 h 2614"/>
                    <a:gd name="T72" fmla="*/ 472 w 1228"/>
                    <a:gd name="T73" fmla="*/ 2612 h 2614"/>
                    <a:gd name="T74" fmla="*/ 516 w 1228"/>
                    <a:gd name="T75" fmla="*/ 2594 h 2614"/>
                    <a:gd name="T76" fmla="*/ 562 w 1228"/>
                    <a:gd name="T77" fmla="*/ 2538 h 2614"/>
                    <a:gd name="T78" fmla="*/ 572 w 1228"/>
                    <a:gd name="T79" fmla="*/ 2502 h 2614"/>
                    <a:gd name="T80" fmla="*/ 682 w 1228"/>
                    <a:gd name="T81" fmla="*/ 1274 h 2614"/>
                    <a:gd name="T82" fmla="*/ 682 w 1228"/>
                    <a:gd name="T83" fmla="*/ 2502 h 2614"/>
                    <a:gd name="T84" fmla="*/ 690 w 1228"/>
                    <a:gd name="T85" fmla="*/ 2538 h 2614"/>
                    <a:gd name="T86" fmla="*/ 736 w 1228"/>
                    <a:gd name="T87" fmla="*/ 2594 h 2614"/>
                    <a:gd name="T88" fmla="*/ 782 w 1228"/>
                    <a:gd name="T89" fmla="*/ 2612 h 2614"/>
                    <a:gd name="T90" fmla="*/ 806 w 1228"/>
                    <a:gd name="T91" fmla="*/ 2614 h 2614"/>
                    <a:gd name="T92" fmla="*/ 832 w 1228"/>
                    <a:gd name="T93" fmla="*/ 2612 h 2614"/>
                    <a:gd name="T94" fmla="*/ 876 w 1228"/>
                    <a:gd name="T95" fmla="*/ 2594 h 2614"/>
                    <a:gd name="T96" fmla="*/ 922 w 1228"/>
                    <a:gd name="T97" fmla="*/ 2538 h 2614"/>
                    <a:gd name="T98" fmla="*/ 932 w 1228"/>
                    <a:gd name="T99" fmla="*/ 2502 h 2614"/>
                    <a:gd name="T100" fmla="*/ 1030 w 1228"/>
                    <a:gd name="T101" fmla="*/ 408 h 2614"/>
                    <a:gd name="T102" fmla="*/ 1032 w 1228"/>
                    <a:gd name="T103" fmla="*/ 1194 h 2614"/>
                    <a:gd name="T104" fmla="*/ 1058 w 1228"/>
                    <a:gd name="T105" fmla="*/ 1244 h 2614"/>
                    <a:gd name="T106" fmla="*/ 1108 w 1228"/>
                    <a:gd name="T107" fmla="*/ 1272 h 2614"/>
                    <a:gd name="T108" fmla="*/ 1128 w 1228"/>
                    <a:gd name="T109" fmla="*/ 1274 h 2614"/>
                    <a:gd name="T110" fmla="*/ 1184 w 1228"/>
                    <a:gd name="T111" fmla="*/ 1256 h 2614"/>
                    <a:gd name="T112" fmla="*/ 1220 w 1228"/>
                    <a:gd name="T113" fmla="*/ 1212 h 2614"/>
                    <a:gd name="T114" fmla="*/ 1228 w 1228"/>
                    <a:gd name="T115" fmla="*/ 1174 h 26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228" h="2614">
                      <a:moveTo>
                        <a:pt x="1228" y="1174"/>
                      </a:moveTo>
                      <a:lnTo>
                        <a:pt x="1228" y="260"/>
                      </a:lnTo>
                      <a:lnTo>
                        <a:pt x="1228" y="260"/>
                      </a:lnTo>
                      <a:lnTo>
                        <a:pt x="1228" y="232"/>
                      </a:lnTo>
                      <a:lnTo>
                        <a:pt x="1224" y="208"/>
                      </a:lnTo>
                      <a:lnTo>
                        <a:pt x="1218" y="182"/>
                      </a:lnTo>
                      <a:lnTo>
                        <a:pt x="1208" y="158"/>
                      </a:lnTo>
                      <a:lnTo>
                        <a:pt x="1198" y="136"/>
                      </a:lnTo>
                      <a:lnTo>
                        <a:pt x="1184" y="114"/>
                      </a:lnTo>
                      <a:lnTo>
                        <a:pt x="1170" y="94"/>
                      </a:lnTo>
                      <a:lnTo>
                        <a:pt x="1152" y="76"/>
                      </a:lnTo>
                      <a:lnTo>
                        <a:pt x="1134" y="58"/>
                      </a:lnTo>
                      <a:lnTo>
                        <a:pt x="1114" y="44"/>
                      </a:lnTo>
                      <a:lnTo>
                        <a:pt x="1092" y="30"/>
                      </a:lnTo>
                      <a:lnTo>
                        <a:pt x="1070" y="20"/>
                      </a:lnTo>
                      <a:lnTo>
                        <a:pt x="1046" y="10"/>
                      </a:lnTo>
                      <a:lnTo>
                        <a:pt x="1020" y="4"/>
                      </a:lnTo>
                      <a:lnTo>
                        <a:pt x="994" y="0"/>
                      </a:lnTo>
                      <a:lnTo>
                        <a:pt x="968" y="0"/>
                      </a:lnTo>
                      <a:lnTo>
                        <a:pt x="788" y="0"/>
                      </a:lnTo>
                      <a:lnTo>
                        <a:pt x="788" y="0"/>
                      </a:lnTo>
                      <a:lnTo>
                        <a:pt x="782" y="64"/>
                      </a:lnTo>
                      <a:lnTo>
                        <a:pt x="776" y="108"/>
                      </a:lnTo>
                      <a:lnTo>
                        <a:pt x="768" y="158"/>
                      </a:lnTo>
                      <a:lnTo>
                        <a:pt x="756" y="214"/>
                      </a:lnTo>
                      <a:lnTo>
                        <a:pt x="742" y="272"/>
                      </a:lnTo>
                      <a:lnTo>
                        <a:pt x="724" y="334"/>
                      </a:lnTo>
                      <a:lnTo>
                        <a:pt x="700" y="398"/>
                      </a:lnTo>
                      <a:lnTo>
                        <a:pt x="700" y="398"/>
                      </a:lnTo>
                      <a:lnTo>
                        <a:pt x="692" y="356"/>
                      </a:lnTo>
                      <a:lnTo>
                        <a:pt x="682" y="316"/>
                      </a:lnTo>
                      <a:lnTo>
                        <a:pt x="670" y="278"/>
                      </a:lnTo>
                      <a:lnTo>
                        <a:pt x="658" y="244"/>
                      </a:lnTo>
                      <a:lnTo>
                        <a:pt x="638" y="192"/>
                      </a:lnTo>
                      <a:lnTo>
                        <a:pt x="630" y="172"/>
                      </a:lnTo>
                      <a:lnTo>
                        <a:pt x="674" y="128"/>
                      </a:lnTo>
                      <a:lnTo>
                        <a:pt x="614" y="68"/>
                      </a:lnTo>
                      <a:lnTo>
                        <a:pt x="556" y="128"/>
                      </a:lnTo>
                      <a:lnTo>
                        <a:pt x="600" y="172"/>
                      </a:lnTo>
                      <a:lnTo>
                        <a:pt x="600" y="172"/>
                      </a:lnTo>
                      <a:lnTo>
                        <a:pt x="590" y="192"/>
                      </a:lnTo>
                      <a:lnTo>
                        <a:pt x="570" y="244"/>
                      </a:lnTo>
                      <a:lnTo>
                        <a:pt x="558" y="278"/>
                      </a:lnTo>
                      <a:lnTo>
                        <a:pt x="548" y="316"/>
                      </a:lnTo>
                      <a:lnTo>
                        <a:pt x="536" y="356"/>
                      </a:lnTo>
                      <a:lnTo>
                        <a:pt x="528" y="398"/>
                      </a:lnTo>
                      <a:lnTo>
                        <a:pt x="528" y="398"/>
                      </a:lnTo>
                      <a:lnTo>
                        <a:pt x="506" y="334"/>
                      </a:lnTo>
                      <a:lnTo>
                        <a:pt x="488" y="272"/>
                      </a:lnTo>
                      <a:lnTo>
                        <a:pt x="472" y="214"/>
                      </a:lnTo>
                      <a:lnTo>
                        <a:pt x="462" y="158"/>
                      </a:lnTo>
                      <a:lnTo>
                        <a:pt x="454" y="108"/>
                      </a:lnTo>
                      <a:lnTo>
                        <a:pt x="448" y="64"/>
                      </a:lnTo>
                      <a:lnTo>
                        <a:pt x="442" y="0"/>
                      </a:lnTo>
                      <a:lnTo>
                        <a:pt x="260" y="0"/>
                      </a:lnTo>
                      <a:lnTo>
                        <a:pt x="260" y="0"/>
                      </a:lnTo>
                      <a:lnTo>
                        <a:pt x="234" y="0"/>
                      </a:lnTo>
                      <a:lnTo>
                        <a:pt x="208" y="4"/>
                      </a:lnTo>
                      <a:lnTo>
                        <a:pt x="184" y="10"/>
                      </a:lnTo>
                      <a:lnTo>
                        <a:pt x="160" y="20"/>
                      </a:lnTo>
                      <a:lnTo>
                        <a:pt x="136" y="30"/>
                      </a:lnTo>
                      <a:lnTo>
                        <a:pt x="116" y="44"/>
                      </a:lnTo>
                      <a:lnTo>
                        <a:pt x="96" y="58"/>
                      </a:lnTo>
                      <a:lnTo>
                        <a:pt x="76" y="76"/>
                      </a:lnTo>
                      <a:lnTo>
                        <a:pt x="60" y="94"/>
                      </a:lnTo>
                      <a:lnTo>
                        <a:pt x="44" y="114"/>
                      </a:lnTo>
                      <a:lnTo>
                        <a:pt x="32" y="136"/>
                      </a:lnTo>
                      <a:lnTo>
                        <a:pt x="20" y="158"/>
                      </a:lnTo>
                      <a:lnTo>
                        <a:pt x="12" y="182"/>
                      </a:lnTo>
                      <a:lnTo>
                        <a:pt x="6" y="208"/>
                      </a:lnTo>
                      <a:lnTo>
                        <a:pt x="2" y="232"/>
                      </a:lnTo>
                      <a:lnTo>
                        <a:pt x="0" y="260"/>
                      </a:lnTo>
                      <a:lnTo>
                        <a:pt x="0" y="1170"/>
                      </a:lnTo>
                      <a:lnTo>
                        <a:pt x="0" y="1170"/>
                      </a:lnTo>
                      <a:lnTo>
                        <a:pt x="2" y="1190"/>
                      </a:lnTo>
                      <a:lnTo>
                        <a:pt x="8" y="1210"/>
                      </a:lnTo>
                      <a:lnTo>
                        <a:pt x="16" y="1228"/>
                      </a:lnTo>
                      <a:lnTo>
                        <a:pt x="28" y="1242"/>
                      </a:lnTo>
                      <a:lnTo>
                        <a:pt x="44" y="1256"/>
                      </a:lnTo>
                      <a:lnTo>
                        <a:pt x="60" y="1264"/>
                      </a:lnTo>
                      <a:lnTo>
                        <a:pt x="78" y="1272"/>
                      </a:lnTo>
                      <a:lnTo>
                        <a:pt x="98" y="1274"/>
                      </a:lnTo>
                      <a:lnTo>
                        <a:pt x="98" y="1274"/>
                      </a:lnTo>
                      <a:lnTo>
                        <a:pt x="118" y="1272"/>
                      </a:lnTo>
                      <a:lnTo>
                        <a:pt x="138" y="1266"/>
                      </a:lnTo>
                      <a:lnTo>
                        <a:pt x="154" y="1258"/>
                      </a:lnTo>
                      <a:lnTo>
                        <a:pt x="170" y="1246"/>
                      </a:lnTo>
                      <a:lnTo>
                        <a:pt x="182" y="1230"/>
                      </a:lnTo>
                      <a:lnTo>
                        <a:pt x="192" y="1214"/>
                      </a:lnTo>
                      <a:lnTo>
                        <a:pt x="198" y="1194"/>
                      </a:lnTo>
                      <a:lnTo>
                        <a:pt x="200" y="1174"/>
                      </a:lnTo>
                      <a:lnTo>
                        <a:pt x="200" y="408"/>
                      </a:lnTo>
                      <a:lnTo>
                        <a:pt x="298" y="408"/>
                      </a:lnTo>
                      <a:lnTo>
                        <a:pt x="298" y="2490"/>
                      </a:lnTo>
                      <a:lnTo>
                        <a:pt x="298" y="2490"/>
                      </a:lnTo>
                      <a:lnTo>
                        <a:pt x="298" y="2502"/>
                      </a:lnTo>
                      <a:lnTo>
                        <a:pt x="300" y="2514"/>
                      </a:lnTo>
                      <a:lnTo>
                        <a:pt x="302" y="2526"/>
                      </a:lnTo>
                      <a:lnTo>
                        <a:pt x="306" y="2538"/>
                      </a:lnTo>
                      <a:lnTo>
                        <a:pt x="318" y="2560"/>
                      </a:lnTo>
                      <a:lnTo>
                        <a:pt x="334" y="2578"/>
                      </a:lnTo>
                      <a:lnTo>
                        <a:pt x="352" y="2594"/>
                      </a:lnTo>
                      <a:lnTo>
                        <a:pt x="374" y="2606"/>
                      </a:lnTo>
                      <a:lnTo>
                        <a:pt x="386" y="2610"/>
                      </a:lnTo>
                      <a:lnTo>
                        <a:pt x="398" y="2612"/>
                      </a:lnTo>
                      <a:lnTo>
                        <a:pt x="410" y="2614"/>
                      </a:lnTo>
                      <a:lnTo>
                        <a:pt x="422" y="2614"/>
                      </a:lnTo>
                      <a:lnTo>
                        <a:pt x="446" y="2614"/>
                      </a:lnTo>
                      <a:lnTo>
                        <a:pt x="446" y="2614"/>
                      </a:lnTo>
                      <a:lnTo>
                        <a:pt x="460" y="2614"/>
                      </a:lnTo>
                      <a:lnTo>
                        <a:pt x="472" y="2612"/>
                      </a:lnTo>
                      <a:lnTo>
                        <a:pt x="484" y="2610"/>
                      </a:lnTo>
                      <a:lnTo>
                        <a:pt x="496" y="2606"/>
                      </a:lnTo>
                      <a:lnTo>
                        <a:pt x="516" y="2594"/>
                      </a:lnTo>
                      <a:lnTo>
                        <a:pt x="534" y="2578"/>
                      </a:lnTo>
                      <a:lnTo>
                        <a:pt x="550" y="2560"/>
                      </a:lnTo>
                      <a:lnTo>
                        <a:pt x="562" y="2538"/>
                      </a:lnTo>
                      <a:lnTo>
                        <a:pt x="566" y="2526"/>
                      </a:lnTo>
                      <a:lnTo>
                        <a:pt x="570" y="2514"/>
                      </a:lnTo>
                      <a:lnTo>
                        <a:pt x="572" y="2502"/>
                      </a:lnTo>
                      <a:lnTo>
                        <a:pt x="572" y="2490"/>
                      </a:lnTo>
                      <a:lnTo>
                        <a:pt x="572" y="1274"/>
                      </a:lnTo>
                      <a:lnTo>
                        <a:pt x="682" y="1274"/>
                      </a:lnTo>
                      <a:lnTo>
                        <a:pt x="682" y="2490"/>
                      </a:lnTo>
                      <a:lnTo>
                        <a:pt x="682" y="2490"/>
                      </a:lnTo>
                      <a:lnTo>
                        <a:pt x="682" y="2502"/>
                      </a:lnTo>
                      <a:lnTo>
                        <a:pt x="684" y="2514"/>
                      </a:lnTo>
                      <a:lnTo>
                        <a:pt x="686" y="2526"/>
                      </a:lnTo>
                      <a:lnTo>
                        <a:pt x="690" y="2538"/>
                      </a:lnTo>
                      <a:lnTo>
                        <a:pt x="702" y="2560"/>
                      </a:lnTo>
                      <a:lnTo>
                        <a:pt x="718" y="2578"/>
                      </a:lnTo>
                      <a:lnTo>
                        <a:pt x="736" y="2594"/>
                      </a:lnTo>
                      <a:lnTo>
                        <a:pt x="758" y="2606"/>
                      </a:lnTo>
                      <a:lnTo>
                        <a:pt x="770" y="2610"/>
                      </a:lnTo>
                      <a:lnTo>
                        <a:pt x="782" y="2612"/>
                      </a:lnTo>
                      <a:lnTo>
                        <a:pt x="794" y="2614"/>
                      </a:lnTo>
                      <a:lnTo>
                        <a:pt x="806" y="2614"/>
                      </a:lnTo>
                      <a:lnTo>
                        <a:pt x="806" y="2614"/>
                      </a:lnTo>
                      <a:lnTo>
                        <a:pt x="806" y="2614"/>
                      </a:lnTo>
                      <a:lnTo>
                        <a:pt x="820" y="2614"/>
                      </a:lnTo>
                      <a:lnTo>
                        <a:pt x="832" y="2612"/>
                      </a:lnTo>
                      <a:lnTo>
                        <a:pt x="844" y="2610"/>
                      </a:lnTo>
                      <a:lnTo>
                        <a:pt x="856" y="2606"/>
                      </a:lnTo>
                      <a:lnTo>
                        <a:pt x="876" y="2594"/>
                      </a:lnTo>
                      <a:lnTo>
                        <a:pt x="896" y="2578"/>
                      </a:lnTo>
                      <a:lnTo>
                        <a:pt x="910" y="2560"/>
                      </a:lnTo>
                      <a:lnTo>
                        <a:pt x="922" y="2538"/>
                      </a:lnTo>
                      <a:lnTo>
                        <a:pt x="926" y="2526"/>
                      </a:lnTo>
                      <a:lnTo>
                        <a:pt x="930" y="2514"/>
                      </a:lnTo>
                      <a:lnTo>
                        <a:pt x="932" y="2502"/>
                      </a:lnTo>
                      <a:lnTo>
                        <a:pt x="932" y="2490"/>
                      </a:lnTo>
                      <a:lnTo>
                        <a:pt x="932" y="408"/>
                      </a:lnTo>
                      <a:lnTo>
                        <a:pt x="1030" y="408"/>
                      </a:lnTo>
                      <a:lnTo>
                        <a:pt x="1030" y="1174"/>
                      </a:lnTo>
                      <a:lnTo>
                        <a:pt x="1030" y="1174"/>
                      </a:lnTo>
                      <a:lnTo>
                        <a:pt x="1032" y="1194"/>
                      </a:lnTo>
                      <a:lnTo>
                        <a:pt x="1036" y="1212"/>
                      </a:lnTo>
                      <a:lnTo>
                        <a:pt x="1046" y="1230"/>
                      </a:lnTo>
                      <a:lnTo>
                        <a:pt x="1058" y="1244"/>
                      </a:lnTo>
                      <a:lnTo>
                        <a:pt x="1074" y="1256"/>
                      </a:lnTo>
                      <a:lnTo>
                        <a:pt x="1090" y="1266"/>
                      </a:lnTo>
                      <a:lnTo>
                        <a:pt x="1108" y="1272"/>
                      </a:lnTo>
                      <a:lnTo>
                        <a:pt x="1128" y="1274"/>
                      </a:lnTo>
                      <a:lnTo>
                        <a:pt x="1128" y="1274"/>
                      </a:lnTo>
                      <a:lnTo>
                        <a:pt x="1128" y="1274"/>
                      </a:lnTo>
                      <a:lnTo>
                        <a:pt x="1150" y="1272"/>
                      </a:lnTo>
                      <a:lnTo>
                        <a:pt x="1168" y="1266"/>
                      </a:lnTo>
                      <a:lnTo>
                        <a:pt x="1184" y="1256"/>
                      </a:lnTo>
                      <a:lnTo>
                        <a:pt x="1200" y="1244"/>
                      </a:lnTo>
                      <a:lnTo>
                        <a:pt x="1212" y="1230"/>
                      </a:lnTo>
                      <a:lnTo>
                        <a:pt x="1220" y="1212"/>
                      </a:lnTo>
                      <a:lnTo>
                        <a:pt x="1226" y="1194"/>
                      </a:lnTo>
                      <a:lnTo>
                        <a:pt x="1228" y="1174"/>
                      </a:lnTo>
                      <a:lnTo>
                        <a:pt x="1228" y="1174"/>
                      </a:lnTo>
                      <a:close/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 baseline="-25000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+mn-ea"/>
                  </a:endParaRPr>
                </a:p>
              </p:txBody>
            </p:sp>
          </p:grpSp>
          <p:grpSp>
            <p:nvGrpSpPr>
              <p:cNvPr id="215" name="组合 214"/>
              <p:cNvGrpSpPr/>
              <p:nvPr/>
            </p:nvGrpSpPr>
            <p:grpSpPr>
              <a:xfrm>
                <a:off x="2744936" y="2801143"/>
                <a:ext cx="229059" cy="513557"/>
                <a:chOff x="-1630363" y="115888"/>
                <a:chExt cx="2190751" cy="4911725"/>
              </a:xfrm>
              <a:grpFill/>
            </p:grpSpPr>
            <p:sp>
              <p:nvSpPr>
                <p:cNvPr id="216" name="Freeform 5"/>
                <p:cNvSpPr/>
                <p:nvPr/>
              </p:nvSpPr>
              <p:spPr bwMode="auto">
                <a:xfrm>
                  <a:off x="-906463" y="115888"/>
                  <a:ext cx="742950" cy="746125"/>
                </a:xfrm>
                <a:custGeom>
                  <a:avLst/>
                  <a:gdLst>
                    <a:gd name="T0" fmla="*/ 468 w 468"/>
                    <a:gd name="T1" fmla="*/ 234 h 470"/>
                    <a:gd name="T2" fmla="*/ 464 w 468"/>
                    <a:gd name="T3" fmla="*/ 282 h 470"/>
                    <a:gd name="T4" fmla="*/ 450 w 468"/>
                    <a:gd name="T5" fmla="*/ 326 h 470"/>
                    <a:gd name="T6" fmla="*/ 428 w 468"/>
                    <a:gd name="T7" fmla="*/ 366 h 470"/>
                    <a:gd name="T8" fmla="*/ 400 w 468"/>
                    <a:gd name="T9" fmla="*/ 400 h 470"/>
                    <a:gd name="T10" fmla="*/ 366 w 468"/>
                    <a:gd name="T11" fmla="*/ 430 h 470"/>
                    <a:gd name="T12" fmla="*/ 326 w 468"/>
                    <a:gd name="T13" fmla="*/ 450 h 470"/>
                    <a:gd name="T14" fmla="*/ 282 w 468"/>
                    <a:gd name="T15" fmla="*/ 464 h 470"/>
                    <a:gd name="T16" fmla="*/ 234 w 468"/>
                    <a:gd name="T17" fmla="*/ 470 h 470"/>
                    <a:gd name="T18" fmla="*/ 210 w 468"/>
                    <a:gd name="T19" fmla="*/ 468 h 470"/>
                    <a:gd name="T20" fmla="*/ 164 w 468"/>
                    <a:gd name="T21" fmla="*/ 458 h 470"/>
                    <a:gd name="T22" fmla="*/ 122 w 468"/>
                    <a:gd name="T23" fmla="*/ 440 h 470"/>
                    <a:gd name="T24" fmla="*/ 84 w 468"/>
                    <a:gd name="T25" fmla="*/ 416 h 470"/>
                    <a:gd name="T26" fmla="*/ 54 w 468"/>
                    <a:gd name="T27" fmla="*/ 384 h 470"/>
                    <a:gd name="T28" fmla="*/ 28 w 468"/>
                    <a:gd name="T29" fmla="*/ 346 h 470"/>
                    <a:gd name="T30" fmla="*/ 10 w 468"/>
                    <a:gd name="T31" fmla="*/ 304 h 470"/>
                    <a:gd name="T32" fmla="*/ 0 w 468"/>
                    <a:gd name="T33" fmla="*/ 258 h 470"/>
                    <a:gd name="T34" fmla="*/ 0 w 468"/>
                    <a:gd name="T35" fmla="*/ 234 h 470"/>
                    <a:gd name="T36" fmla="*/ 4 w 468"/>
                    <a:gd name="T37" fmla="*/ 188 h 470"/>
                    <a:gd name="T38" fmla="*/ 18 w 468"/>
                    <a:gd name="T39" fmla="*/ 144 h 470"/>
                    <a:gd name="T40" fmla="*/ 40 w 468"/>
                    <a:gd name="T41" fmla="*/ 104 h 470"/>
                    <a:gd name="T42" fmla="*/ 68 w 468"/>
                    <a:gd name="T43" fmla="*/ 68 h 470"/>
                    <a:gd name="T44" fmla="*/ 104 w 468"/>
                    <a:gd name="T45" fmla="*/ 40 h 470"/>
                    <a:gd name="T46" fmla="*/ 142 w 468"/>
                    <a:gd name="T47" fmla="*/ 18 h 470"/>
                    <a:gd name="T48" fmla="*/ 186 w 468"/>
                    <a:gd name="T49" fmla="*/ 4 h 470"/>
                    <a:gd name="T50" fmla="*/ 234 w 468"/>
                    <a:gd name="T51" fmla="*/ 0 h 470"/>
                    <a:gd name="T52" fmla="*/ 258 w 468"/>
                    <a:gd name="T53" fmla="*/ 2 h 470"/>
                    <a:gd name="T54" fmla="*/ 304 w 468"/>
                    <a:gd name="T55" fmla="*/ 10 h 470"/>
                    <a:gd name="T56" fmla="*/ 346 w 468"/>
                    <a:gd name="T57" fmla="*/ 28 h 470"/>
                    <a:gd name="T58" fmla="*/ 384 w 468"/>
                    <a:gd name="T59" fmla="*/ 54 h 470"/>
                    <a:gd name="T60" fmla="*/ 416 w 468"/>
                    <a:gd name="T61" fmla="*/ 86 h 470"/>
                    <a:gd name="T62" fmla="*/ 440 w 468"/>
                    <a:gd name="T63" fmla="*/ 122 h 470"/>
                    <a:gd name="T64" fmla="*/ 458 w 468"/>
                    <a:gd name="T65" fmla="*/ 164 h 470"/>
                    <a:gd name="T66" fmla="*/ 468 w 468"/>
                    <a:gd name="T67" fmla="*/ 210 h 470"/>
                    <a:gd name="T68" fmla="*/ 468 w 468"/>
                    <a:gd name="T69" fmla="*/ 234 h 4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68" h="470">
                      <a:moveTo>
                        <a:pt x="468" y="234"/>
                      </a:moveTo>
                      <a:lnTo>
                        <a:pt x="468" y="234"/>
                      </a:lnTo>
                      <a:lnTo>
                        <a:pt x="468" y="258"/>
                      </a:lnTo>
                      <a:lnTo>
                        <a:pt x="464" y="282"/>
                      </a:lnTo>
                      <a:lnTo>
                        <a:pt x="458" y="304"/>
                      </a:lnTo>
                      <a:lnTo>
                        <a:pt x="450" y="326"/>
                      </a:lnTo>
                      <a:lnTo>
                        <a:pt x="440" y="346"/>
                      </a:lnTo>
                      <a:lnTo>
                        <a:pt x="428" y="366"/>
                      </a:lnTo>
                      <a:lnTo>
                        <a:pt x="416" y="384"/>
                      </a:lnTo>
                      <a:lnTo>
                        <a:pt x="400" y="400"/>
                      </a:lnTo>
                      <a:lnTo>
                        <a:pt x="384" y="416"/>
                      </a:lnTo>
                      <a:lnTo>
                        <a:pt x="366" y="430"/>
                      </a:lnTo>
                      <a:lnTo>
                        <a:pt x="346" y="440"/>
                      </a:lnTo>
                      <a:lnTo>
                        <a:pt x="326" y="450"/>
                      </a:lnTo>
                      <a:lnTo>
                        <a:pt x="304" y="458"/>
                      </a:lnTo>
                      <a:lnTo>
                        <a:pt x="282" y="464"/>
                      </a:lnTo>
                      <a:lnTo>
                        <a:pt x="258" y="468"/>
                      </a:lnTo>
                      <a:lnTo>
                        <a:pt x="234" y="470"/>
                      </a:lnTo>
                      <a:lnTo>
                        <a:pt x="234" y="470"/>
                      </a:lnTo>
                      <a:lnTo>
                        <a:pt x="210" y="468"/>
                      </a:lnTo>
                      <a:lnTo>
                        <a:pt x="186" y="464"/>
                      </a:lnTo>
                      <a:lnTo>
                        <a:pt x="164" y="458"/>
                      </a:lnTo>
                      <a:lnTo>
                        <a:pt x="142" y="450"/>
                      </a:lnTo>
                      <a:lnTo>
                        <a:pt x="122" y="440"/>
                      </a:lnTo>
                      <a:lnTo>
                        <a:pt x="104" y="430"/>
                      </a:lnTo>
                      <a:lnTo>
                        <a:pt x="84" y="416"/>
                      </a:lnTo>
                      <a:lnTo>
                        <a:pt x="68" y="400"/>
                      </a:lnTo>
                      <a:lnTo>
                        <a:pt x="54" y="384"/>
                      </a:lnTo>
                      <a:lnTo>
                        <a:pt x="40" y="366"/>
                      </a:lnTo>
                      <a:lnTo>
                        <a:pt x="28" y="346"/>
                      </a:lnTo>
                      <a:lnTo>
                        <a:pt x="18" y="326"/>
                      </a:lnTo>
                      <a:lnTo>
                        <a:pt x="10" y="304"/>
                      </a:lnTo>
                      <a:lnTo>
                        <a:pt x="4" y="282"/>
                      </a:lnTo>
                      <a:lnTo>
                        <a:pt x="0" y="258"/>
                      </a:lnTo>
                      <a:lnTo>
                        <a:pt x="0" y="234"/>
                      </a:lnTo>
                      <a:lnTo>
                        <a:pt x="0" y="234"/>
                      </a:lnTo>
                      <a:lnTo>
                        <a:pt x="0" y="210"/>
                      </a:lnTo>
                      <a:lnTo>
                        <a:pt x="4" y="188"/>
                      </a:lnTo>
                      <a:lnTo>
                        <a:pt x="10" y="164"/>
                      </a:lnTo>
                      <a:lnTo>
                        <a:pt x="18" y="144"/>
                      </a:lnTo>
                      <a:lnTo>
                        <a:pt x="28" y="122"/>
                      </a:lnTo>
                      <a:lnTo>
                        <a:pt x="40" y="104"/>
                      </a:lnTo>
                      <a:lnTo>
                        <a:pt x="54" y="86"/>
                      </a:lnTo>
                      <a:lnTo>
                        <a:pt x="68" y="68"/>
                      </a:lnTo>
                      <a:lnTo>
                        <a:pt x="84" y="54"/>
                      </a:lnTo>
                      <a:lnTo>
                        <a:pt x="104" y="40"/>
                      </a:lnTo>
                      <a:lnTo>
                        <a:pt x="122" y="28"/>
                      </a:lnTo>
                      <a:lnTo>
                        <a:pt x="142" y="18"/>
                      </a:lnTo>
                      <a:lnTo>
                        <a:pt x="164" y="10"/>
                      </a:lnTo>
                      <a:lnTo>
                        <a:pt x="186" y="4"/>
                      </a:lnTo>
                      <a:lnTo>
                        <a:pt x="210" y="2"/>
                      </a:lnTo>
                      <a:lnTo>
                        <a:pt x="234" y="0"/>
                      </a:lnTo>
                      <a:lnTo>
                        <a:pt x="234" y="0"/>
                      </a:lnTo>
                      <a:lnTo>
                        <a:pt x="258" y="2"/>
                      </a:lnTo>
                      <a:lnTo>
                        <a:pt x="282" y="4"/>
                      </a:lnTo>
                      <a:lnTo>
                        <a:pt x="304" y="10"/>
                      </a:lnTo>
                      <a:lnTo>
                        <a:pt x="326" y="18"/>
                      </a:lnTo>
                      <a:lnTo>
                        <a:pt x="346" y="28"/>
                      </a:lnTo>
                      <a:lnTo>
                        <a:pt x="366" y="40"/>
                      </a:lnTo>
                      <a:lnTo>
                        <a:pt x="384" y="54"/>
                      </a:lnTo>
                      <a:lnTo>
                        <a:pt x="400" y="68"/>
                      </a:lnTo>
                      <a:lnTo>
                        <a:pt x="416" y="86"/>
                      </a:lnTo>
                      <a:lnTo>
                        <a:pt x="428" y="104"/>
                      </a:lnTo>
                      <a:lnTo>
                        <a:pt x="440" y="122"/>
                      </a:lnTo>
                      <a:lnTo>
                        <a:pt x="450" y="144"/>
                      </a:lnTo>
                      <a:lnTo>
                        <a:pt x="458" y="164"/>
                      </a:lnTo>
                      <a:lnTo>
                        <a:pt x="464" y="188"/>
                      </a:lnTo>
                      <a:lnTo>
                        <a:pt x="468" y="210"/>
                      </a:lnTo>
                      <a:lnTo>
                        <a:pt x="468" y="234"/>
                      </a:lnTo>
                      <a:lnTo>
                        <a:pt x="468" y="234"/>
                      </a:lnTo>
                      <a:close/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latin typeface="+mn-ea"/>
                  </a:endParaRPr>
                </a:p>
              </p:txBody>
            </p:sp>
            <p:sp>
              <p:nvSpPr>
                <p:cNvPr id="217" name="Freeform 6"/>
                <p:cNvSpPr/>
                <p:nvPr/>
              </p:nvSpPr>
              <p:spPr bwMode="auto">
                <a:xfrm>
                  <a:off x="-1630363" y="985838"/>
                  <a:ext cx="2190751" cy="4041775"/>
                </a:xfrm>
                <a:custGeom>
                  <a:avLst/>
                  <a:gdLst>
                    <a:gd name="T0" fmla="*/ 1188 w 1380"/>
                    <a:gd name="T1" fmla="*/ 982 h 2546"/>
                    <a:gd name="T2" fmla="*/ 1202 w 1380"/>
                    <a:gd name="T3" fmla="*/ 1012 h 2546"/>
                    <a:gd name="T4" fmla="*/ 1236 w 1380"/>
                    <a:gd name="T5" fmla="*/ 1044 h 2546"/>
                    <a:gd name="T6" fmla="*/ 1282 w 1380"/>
                    <a:gd name="T7" fmla="*/ 1056 h 2546"/>
                    <a:gd name="T8" fmla="*/ 1294 w 1380"/>
                    <a:gd name="T9" fmla="*/ 1054 h 2546"/>
                    <a:gd name="T10" fmla="*/ 1326 w 1380"/>
                    <a:gd name="T11" fmla="*/ 1044 h 2546"/>
                    <a:gd name="T12" fmla="*/ 1360 w 1380"/>
                    <a:gd name="T13" fmla="*/ 1018 h 2546"/>
                    <a:gd name="T14" fmla="*/ 1378 w 1380"/>
                    <a:gd name="T15" fmla="*/ 978 h 2546"/>
                    <a:gd name="T16" fmla="*/ 1378 w 1380"/>
                    <a:gd name="T17" fmla="*/ 944 h 2546"/>
                    <a:gd name="T18" fmla="*/ 1200 w 1380"/>
                    <a:gd name="T19" fmla="*/ 264 h 2546"/>
                    <a:gd name="T20" fmla="*/ 1166 w 1380"/>
                    <a:gd name="T21" fmla="*/ 182 h 2546"/>
                    <a:gd name="T22" fmla="*/ 1114 w 1380"/>
                    <a:gd name="T23" fmla="*/ 112 h 2546"/>
                    <a:gd name="T24" fmla="*/ 1048 w 1380"/>
                    <a:gd name="T25" fmla="*/ 58 h 2546"/>
                    <a:gd name="T26" fmla="*/ 972 w 1380"/>
                    <a:gd name="T27" fmla="*/ 20 h 2546"/>
                    <a:gd name="T28" fmla="*/ 886 w 1380"/>
                    <a:gd name="T29" fmla="*/ 2 h 2546"/>
                    <a:gd name="T30" fmla="*/ 526 w 1380"/>
                    <a:gd name="T31" fmla="*/ 0 h 2546"/>
                    <a:gd name="T32" fmla="*/ 438 w 1380"/>
                    <a:gd name="T33" fmla="*/ 12 h 2546"/>
                    <a:gd name="T34" fmla="*/ 356 w 1380"/>
                    <a:gd name="T35" fmla="*/ 42 h 2546"/>
                    <a:gd name="T36" fmla="*/ 286 w 1380"/>
                    <a:gd name="T37" fmla="*/ 92 h 2546"/>
                    <a:gd name="T38" fmla="*/ 230 w 1380"/>
                    <a:gd name="T39" fmla="*/ 158 h 2546"/>
                    <a:gd name="T40" fmla="*/ 190 w 1380"/>
                    <a:gd name="T41" fmla="*/ 236 h 2546"/>
                    <a:gd name="T42" fmla="*/ 4 w 1380"/>
                    <a:gd name="T43" fmla="*/ 932 h 2546"/>
                    <a:gd name="T44" fmla="*/ 2 w 1380"/>
                    <a:gd name="T45" fmla="*/ 968 h 2546"/>
                    <a:gd name="T46" fmla="*/ 10 w 1380"/>
                    <a:gd name="T47" fmla="*/ 998 h 2546"/>
                    <a:gd name="T48" fmla="*/ 44 w 1380"/>
                    <a:gd name="T49" fmla="*/ 1040 h 2546"/>
                    <a:gd name="T50" fmla="*/ 76 w 1380"/>
                    <a:gd name="T51" fmla="*/ 1052 h 2546"/>
                    <a:gd name="T52" fmla="*/ 98 w 1380"/>
                    <a:gd name="T53" fmla="*/ 1056 h 2546"/>
                    <a:gd name="T54" fmla="*/ 130 w 1380"/>
                    <a:gd name="T55" fmla="*/ 1050 h 2546"/>
                    <a:gd name="T56" fmla="*/ 168 w 1380"/>
                    <a:gd name="T57" fmla="*/ 1024 h 2546"/>
                    <a:gd name="T58" fmla="*/ 192 w 1380"/>
                    <a:gd name="T59" fmla="*/ 982 h 2546"/>
                    <a:gd name="T60" fmla="*/ 106 w 1380"/>
                    <a:gd name="T61" fmla="*/ 1486 h 2546"/>
                    <a:gd name="T62" fmla="*/ 386 w 1380"/>
                    <a:gd name="T63" fmla="*/ 2406 h 2546"/>
                    <a:gd name="T64" fmla="*/ 392 w 1380"/>
                    <a:gd name="T65" fmla="*/ 2446 h 2546"/>
                    <a:gd name="T66" fmla="*/ 410 w 1380"/>
                    <a:gd name="T67" fmla="*/ 2484 h 2546"/>
                    <a:gd name="T68" fmla="*/ 438 w 1380"/>
                    <a:gd name="T69" fmla="*/ 2514 h 2546"/>
                    <a:gd name="T70" fmla="*/ 472 w 1380"/>
                    <a:gd name="T71" fmla="*/ 2534 h 2546"/>
                    <a:gd name="T72" fmla="*/ 512 w 1380"/>
                    <a:gd name="T73" fmla="*/ 2546 h 2546"/>
                    <a:gd name="T74" fmla="*/ 528 w 1380"/>
                    <a:gd name="T75" fmla="*/ 2546 h 2546"/>
                    <a:gd name="T76" fmla="*/ 568 w 1380"/>
                    <a:gd name="T77" fmla="*/ 2540 h 2546"/>
                    <a:gd name="T78" fmla="*/ 606 w 1380"/>
                    <a:gd name="T79" fmla="*/ 2522 h 2546"/>
                    <a:gd name="T80" fmla="*/ 636 w 1380"/>
                    <a:gd name="T81" fmla="*/ 2494 h 2546"/>
                    <a:gd name="T82" fmla="*/ 656 w 1380"/>
                    <a:gd name="T83" fmla="*/ 2460 h 2546"/>
                    <a:gd name="T84" fmla="*/ 668 w 1380"/>
                    <a:gd name="T85" fmla="*/ 2420 h 2546"/>
                    <a:gd name="T86" fmla="*/ 712 w 1380"/>
                    <a:gd name="T87" fmla="*/ 1486 h 2546"/>
                    <a:gd name="T88" fmla="*/ 714 w 1380"/>
                    <a:gd name="T89" fmla="*/ 2420 h 2546"/>
                    <a:gd name="T90" fmla="*/ 724 w 1380"/>
                    <a:gd name="T91" fmla="*/ 2460 h 2546"/>
                    <a:gd name="T92" fmla="*/ 744 w 1380"/>
                    <a:gd name="T93" fmla="*/ 2494 h 2546"/>
                    <a:gd name="T94" fmla="*/ 774 w 1380"/>
                    <a:gd name="T95" fmla="*/ 2522 h 2546"/>
                    <a:gd name="T96" fmla="*/ 812 w 1380"/>
                    <a:gd name="T97" fmla="*/ 2540 h 2546"/>
                    <a:gd name="T98" fmla="*/ 854 w 1380"/>
                    <a:gd name="T99" fmla="*/ 2546 h 2546"/>
                    <a:gd name="T100" fmla="*/ 868 w 1380"/>
                    <a:gd name="T101" fmla="*/ 2546 h 2546"/>
                    <a:gd name="T102" fmla="*/ 908 w 1380"/>
                    <a:gd name="T103" fmla="*/ 2534 h 2546"/>
                    <a:gd name="T104" fmla="*/ 944 w 1380"/>
                    <a:gd name="T105" fmla="*/ 2514 h 2546"/>
                    <a:gd name="T106" fmla="*/ 970 w 1380"/>
                    <a:gd name="T107" fmla="*/ 2484 h 2546"/>
                    <a:gd name="T108" fmla="*/ 988 w 1380"/>
                    <a:gd name="T109" fmla="*/ 2446 h 2546"/>
                    <a:gd name="T110" fmla="*/ 994 w 1380"/>
                    <a:gd name="T111" fmla="*/ 2406 h 2546"/>
                    <a:gd name="T112" fmla="*/ 964 w 1380"/>
                    <a:gd name="T113" fmla="*/ 322 h 25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80" h="2546">
                      <a:moveTo>
                        <a:pt x="964" y="322"/>
                      </a:moveTo>
                      <a:lnTo>
                        <a:pt x="1012" y="322"/>
                      </a:lnTo>
                      <a:lnTo>
                        <a:pt x="1188" y="982"/>
                      </a:lnTo>
                      <a:lnTo>
                        <a:pt x="1188" y="982"/>
                      </a:lnTo>
                      <a:lnTo>
                        <a:pt x="1194" y="998"/>
                      </a:lnTo>
                      <a:lnTo>
                        <a:pt x="1202" y="1012"/>
                      </a:lnTo>
                      <a:lnTo>
                        <a:pt x="1212" y="1024"/>
                      </a:lnTo>
                      <a:lnTo>
                        <a:pt x="1224" y="1034"/>
                      </a:lnTo>
                      <a:lnTo>
                        <a:pt x="1236" y="1044"/>
                      </a:lnTo>
                      <a:lnTo>
                        <a:pt x="1250" y="1050"/>
                      </a:lnTo>
                      <a:lnTo>
                        <a:pt x="1266" y="1054"/>
                      </a:lnTo>
                      <a:lnTo>
                        <a:pt x="1282" y="1056"/>
                      </a:lnTo>
                      <a:lnTo>
                        <a:pt x="1282" y="1056"/>
                      </a:lnTo>
                      <a:lnTo>
                        <a:pt x="1282" y="1056"/>
                      </a:lnTo>
                      <a:lnTo>
                        <a:pt x="1294" y="1054"/>
                      </a:lnTo>
                      <a:lnTo>
                        <a:pt x="1306" y="1052"/>
                      </a:lnTo>
                      <a:lnTo>
                        <a:pt x="1316" y="1050"/>
                      </a:lnTo>
                      <a:lnTo>
                        <a:pt x="1326" y="1044"/>
                      </a:lnTo>
                      <a:lnTo>
                        <a:pt x="1336" y="1040"/>
                      </a:lnTo>
                      <a:lnTo>
                        <a:pt x="1344" y="1032"/>
                      </a:lnTo>
                      <a:lnTo>
                        <a:pt x="1360" y="1018"/>
                      </a:lnTo>
                      <a:lnTo>
                        <a:pt x="1370" y="998"/>
                      </a:lnTo>
                      <a:lnTo>
                        <a:pt x="1374" y="988"/>
                      </a:lnTo>
                      <a:lnTo>
                        <a:pt x="1378" y="978"/>
                      </a:lnTo>
                      <a:lnTo>
                        <a:pt x="1380" y="968"/>
                      </a:lnTo>
                      <a:lnTo>
                        <a:pt x="1380" y="956"/>
                      </a:lnTo>
                      <a:lnTo>
                        <a:pt x="1378" y="944"/>
                      </a:lnTo>
                      <a:lnTo>
                        <a:pt x="1376" y="932"/>
                      </a:lnTo>
                      <a:lnTo>
                        <a:pt x="1200" y="264"/>
                      </a:lnTo>
                      <a:lnTo>
                        <a:pt x="1200" y="264"/>
                      </a:lnTo>
                      <a:lnTo>
                        <a:pt x="1190" y="236"/>
                      </a:lnTo>
                      <a:lnTo>
                        <a:pt x="1178" y="208"/>
                      </a:lnTo>
                      <a:lnTo>
                        <a:pt x="1166" y="182"/>
                      </a:lnTo>
                      <a:lnTo>
                        <a:pt x="1150" y="158"/>
                      </a:lnTo>
                      <a:lnTo>
                        <a:pt x="1134" y="134"/>
                      </a:lnTo>
                      <a:lnTo>
                        <a:pt x="1114" y="112"/>
                      </a:lnTo>
                      <a:lnTo>
                        <a:pt x="1094" y="92"/>
                      </a:lnTo>
                      <a:lnTo>
                        <a:pt x="1072" y="74"/>
                      </a:lnTo>
                      <a:lnTo>
                        <a:pt x="1048" y="58"/>
                      </a:lnTo>
                      <a:lnTo>
                        <a:pt x="1024" y="42"/>
                      </a:lnTo>
                      <a:lnTo>
                        <a:pt x="998" y="30"/>
                      </a:lnTo>
                      <a:lnTo>
                        <a:pt x="972" y="20"/>
                      </a:lnTo>
                      <a:lnTo>
                        <a:pt x="944" y="12"/>
                      </a:lnTo>
                      <a:lnTo>
                        <a:pt x="914" y="6"/>
                      </a:lnTo>
                      <a:lnTo>
                        <a:pt x="886" y="2"/>
                      </a:lnTo>
                      <a:lnTo>
                        <a:pt x="856" y="0"/>
                      </a:lnTo>
                      <a:lnTo>
                        <a:pt x="526" y="0"/>
                      </a:lnTo>
                      <a:lnTo>
                        <a:pt x="526" y="0"/>
                      </a:lnTo>
                      <a:lnTo>
                        <a:pt x="496" y="2"/>
                      </a:lnTo>
                      <a:lnTo>
                        <a:pt x="466" y="6"/>
                      </a:lnTo>
                      <a:lnTo>
                        <a:pt x="438" y="12"/>
                      </a:lnTo>
                      <a:lnTo>
                        <a:pt x="410" y="20"/>
                      </a:lnTo>
                      <a:lnTo>
                        <a:pt x="382" y="30"/>
                      </a:lnTo>
                      <a:lnTo>
                        <a:pt x="356" y="42"/>
                      </a:lnTo>
                      <a:lnTo>
                        <a:pt x="332" y="58"/>
                      </a:lnTo>
                      <a:lnTo>
                        <a:pt x="308" y="74"/>
                      </a:lnTo>
                      <a:lnTo>
                        <a:pt x="286" y="92"/>
                      </a:lnTo>
                      <a:lnTo>
                        <a:pt x="266" y="112"/>
                      </a:lnTo>
                      <a:lnTo>
                        <a:pt x="246" y="134"/>
                      </a:lnTo>
                      <a:lnTo>
                        <a:pt x="230" y="158"/>
                      </a:lnTo>
                      <a:lnTo>
                        <a:pt x="214" y="182"/>
                      </a:lnTo>
                      <a:lnTo>
                        <a:pt x="202" y="208"/>
                      </a:lnTo>
                      <a:lnTo>
                        <a:pt x="190" y="236"/>
                      </a:lnTo>
                      <a:lnTo>
                        <a:pt x="182" y="264"/>
                      </a:lnTo>
                      <a:lnTo>
                        <a:pt x="4" y="932"/>
                      </a:lnTo>
                      <a:lnTo>
                        <a:pt x="4" y="932"/>
                      </a:lnTo>
                      <a:lnTo>
                        <a:pt x="2" y="944"/>
                      </a:lnTo>
                      <a:lnTo>
                        <a:pt x="0" y="956"/>
                      </a:lnTo>
                      <a:lnTo>
                        <a:pt x="2" y="968"/>
                      </a:lnTo>
                      <a:lnTo>
                        <a:pt x="2" y="978"/>
                      </a:lnTo>
                      <a:lnTo>
                        <a:pt x="6" y="988"/>
                      </a:lnTo>
                      <a:lnTo>
                        <a:pt x="10" y="998"/>
                      </a:lnTo>
                      <a:lnTo>
                        <a:pt x="20" y="1018"/>
                      </a:lnTo>
                      <a:lnTo>
                        <a:pt x="36" y="1032"/>
                      </a:lnTo>
                      <a:lnTo>
                        <a:pt x="44" y="1040"/>
                      </a:lnTo>
                      <a:lnTo>
                        <a:pt x="54" y="1044"/>
                      </a:lnTo>
                      <a:lnTo>
                        <a:pt x="64" y="1050"/>
                      </a:lnTo>
                      <a:lnTo>
                        <a:pt x="76" y="1052"/>
                      </a:lnTo>
                      <a:lnTo>
                        <a:pt x="86" y="1054"/>
                      </a:lnTo>
                      <a:lnTo>
                        <a:pt x="98" y="1056"/>
                      </a:lnTo>
                      <a:lnTo>
                        <a:pt x="98" y="1056"/>
                      </a:lnTo>
                      <a:lnTo>
                        <a:pt x="98" y="1056"/>
                      </a:lnTo>
                      <a:lnTo>
                        <a:pt x="114" y="1054"/>
                      </a:lnTo>
                      <a:lnTo>
                        <a:pt x="130" y="1050"/>
                      </a:lnTo>
                      <a:lnTo>
                        <a:pt x="144" y="1044"/>
                      </a:lnTo>
                      <a:lnTo>
                        <a:pt x="158" y="1034"/>
                      </a:lnTo>
                      <a:lnTo>
                        <a:pt x="168" y="1024"/>
                      </a:lnTo>
                      <a:lnTo>
                        <a:pt x="178" y="1012"/>
                      </a:lnTo>
                      <a:lnTo>
                        <a:pt x="186" y="998"/>
                      </a:lnTo>
                      <a:lnTo>
                        <a:pt x="192" y="982"/>
                      </a:lnTo>
                      <a:lnTo>
                        <a:pt x="368" y="322"/>
                      </a:lnTo>
                      <a:lnTo>
                        <a:pt x="416" y="322"/>
                      </a:lnTo>
                      <a:lnTo>
                        <a:pt x="106" y="1486"/>
                      </a:lnTo>
                      <a:lnTo>
                        <a:pt x="386" y="1486"/>
                      </a:lnTo>
                      <a:lnTo>
                        <a:pt x="386" y="2406"/>
                      </a:lnTo>
                      <a:lnTo>
                        <a:pt x="386" y="2406"/>
                      </a:lnTo>
                      <a:lnTo>
                        <a:pt x="386" y="2420"/>
                      </a:lnTo>
                      <a:lnTo>
                        <a:pt x="388" y="2434"/>
                      </a:lnTo>
                      <a:lnTo>
                        <a:pt x="392" y="2446"/>
                      </a:lnTo>
                      <a:lnTo>
                        <a:pt x="398" y="2460"/>
                      </a:lnTo>
                      <a:lnTo>
                        <a:pt x="404" y="2472"/>
                      </a:lnTo>
                      <a:lnTo>
                        <a:pt x="410" y="2484"/>
                      </a:lnTo>
                      <a:lnTo>
                        <a:pt x="418" y="2494"/>
                      </a:lnTo>
                      <a:lnTo>
                        <a:pt x="428" y="2504"/>
                      </a:lnTo>
                      <a:lnTo>
                        <a:pt x="438" y="2514"/>
                      </a:lnTo>
                      <a:lnTo>
                        <a:pt x="448" y="2522"/>
                      </a:lnTo>
                      <a:lnTo>
                        <a:pt x="460" y="2528"/>
                      </a:lnTo>
                      <a:lnTo>
                        <a:pt x="472" y="2534"/>
                      </a:lnTo>
                      <a:lnTo>
                        <a:pt x="486" y="2540"/>
                      </a:lnTo>
                      <a:lnTo>
                        <a:pt x="498" y="2544"/>
                      </a:lnTo>
                      <a:lnTo>
                        <a:pt x="512" y="2546"/>
                      </a:lnTo>
                      <a:lnTo>
                        <a:pt x="528" y="2546"/>
                      </a:lnTo>
                      <a:lnTo>
                        <a:pt x="528" y="2546"/>
                      </a:lnTo>
                      <a:lnTo>
                        <a:pt x="528" y="2546"/>
                      </a:lnTo>
                      <a:lnTo>
                        <a:pt x="542" y="2546"/>
                      </a:lnTo>
                      <a:lnTo>
                        <a:pt x="556" y="2544"/>
                      </a:lnTo>
                      <a:lnTo>
                        <a:pt x="568" y="2540"/>
                      </a:lnTo>
                      <a:lnTo>
                        <a:pt x="582" y="2534"/>
                      </a:lnTo>
                      <a:lnTo>
                        <a:pt x="594" y="2528"/>
                      </a:lnTo>
                      <a:lnTo>
                        <a:pt x="606" y="2522"/>
                      </a:lnTo>
                      <a:lnTo>
                        <a:pt x="616" y="2514"/>
                      </a:lnTo>
                      <a:lnTo>
                        <a:pt x="626" y="2504"/>
                      </a:lnTo>
                      <a:lnTo>
                        <a:pt x="636" y="2494"/>
                      </a:lnTo>
                      <a:lnTo>
                        <a:pt x="644" y="2484"/>
                      </a:lnTo>
                      <a:lnTo>
                        <a:pt x="650" y="2472"/>
                      </a:lnTo>
                      <a:lnTo>
                        <a:pt x="656" y="2460"/>
                      </a:lnTo>
                      <a:lnTo>
                        <a:pt x="662" y="2446"/>
                      </a:lnTo>
                      <a:lnTo>
                        <a:pt x="666" y="2434"/>
                      </a:lnTo>
                      <a:lnTo>
                        <a:pt x="668" y="2420"/>
                      </a:lnTo>
                      <a:lnTo>
                        <a:pt x="668" y="2406"/>
                      </a:lnTo>
                      <a:lnTo>
                        <a:pt x="668" y="1486"/>
                      </a:lnTo>
                      <a:lnTo>
                        <a:pt x="712" y="1486"/>
                      </a:lnTo>
                      <a:lnTo>
                        <a:pt x="712" y="2406"/>
                      </a:lnTo>
                      <a:lnTo>
                        <a:pt x="712" y="2406"/>
                      </a:lnTo>
                      <a:lnTo>
                        <a:pt x="714" y="2420"/>
                      </a:lnTo>
                      <a:lnTo>
                        <a:pt x="716" y="2434"/>
                      </a:lnTo>
                      <a:lnTo>
                        <a:pt x="718" y="2446"/>
                      </a:lnTo>
                      <a:lnTo>
                        <a:pt x="724" y="2460"/>
                      </a:lnTo>
                      <a:lnTo>
                        <a:pt x="730" y="2472"/>
                      </a:lnTo>
                      <a:lnTo>
                        <a:pt x="736" y="2484"/>
                      </a:lnTo>
                      <a:lnTo>
                        <a:pt x="744" y="2494"/>
                      </a:lnTo>
                      <a:lnTo>
                        <a:pt x="754" y="2504"/>
                      </a:lnTo>
                      <a:lnTo>
                        <a:pt x="764" y="2514"/>
                      </a:lnTo>
                      <a:lnTo>
                        <a:pt x="774" y="2522"/>
                      </a:lnTo>
                      <a:lnTo>
                        <a:pt x="786" y="2528"/>
                      </a:lnTo>
                      <a:lnTo>
                        <a:pt x="798" y="2534"/>
                      </a:lnTo>
                      <a:lnTo>
                        <a:pt x="812" y="2540"/>
                      </a:lnTo>
                      <a:lnTo>
                        <a:pt x="824" y="2544"/>
                      </a:lnTo>
                      <a:lnTo>
                        <a:pt x="838" y="2546"/>
                      </a:lnTo>
                      <a:lnTo>
                        <a:pt x="854" y="2546"/>
                      </a:lnTo>
                      <a:lnTo>
                        <a:pt x="854" y="2546"/>
                      </a:lnTo>
                      <a:lnTo>
                        <a:pt x="854" y="2546"/>
                      </a:lnTo>
                      <a:lnTo>
                        <a:pt x="868" y="2546"/>
                      </a:lnTo>
                      <a:lnTo>
                        <a:pt x="882" y="2544"/>
                      </a:lnTo>
                      <a:lnTo>
                        <a:pt x="896" y="2540"/>
                      </a:lnTo>
                      <a:lnTo>
                        <a:pt x="908" y="2534"/>
                      </a:lnTo>
                      <a:lnTo>
                        <a:pt x="920" y="2528"/>
                      </a:lnTo>
                      <a:lnTo>
                        <a:pt x="932" y="2522"/>
                      </a:lnTo>
                      <a:lnTo>
                        <a:pt x="944" y="2514"/>
                      </a:lnTo>
                      <a:lnTo>
                        <a:pt x="954" y="2504"/>
                      </a:lnTo>
                      <a:lnTo>
                        <a:pt x="962" y="2494"/>
                      </a:lnTo>
                      <a:lnTo>
                        <a:pt x="970" y="2484"/>
                      </a:lnTo>
                      <a:lnTo>
                        <a:pt x="978" y="2472"/>
                      </a:lnTo>
                      <a:lnTo>
                        <a:pt x="984" y="2460"/>
                      </a:lnTo>
                      <a:lnTo>
                        <a:pt x="988" y="2446"/>
                      </a:lnTo>
                      <a:lnTo>
                        <a:pt x="992" y="2434"/>
                      </a:lnTo>
                      <a:lnTo>
                        <a:pt x="994" y="2420"/>
                      </a:lnTo>
                      <a:lnTo>
                        <a:pt x="994" y="2406"/>
                      </a:lnTo>
                      <a:lnTo>
                        <a:pt x="994" y="1486"/>
                      </a:lnTo>
                      <a:lnTo>
                        <a:pt x="1274" y="1486"/>
                      </a:lnTo>
                      <a:lnTo>
                        <a:pt x="964" y="322"/>
                      </a:lnTo>
                      <a:close/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latin typeface="+mn-ea"/>
                  </a:endParaRPr>
                </a:p>
              </p:txBody>
            </p:sp>
          </p:grpSp>
        </p:grpSp>
        <p:grpSp>
          <p:nvGrpSpPr>
            <p:cNvPr id="207" name="组合 206"/>
            <p:cNvGrpSpPr/>
            <p:nvPr/>
          </p:nvGrpSpPr>
          <p:grpSpPr>
            <a:xfrm>
              <a:off x="6171771" y="2058193"/>
              <a:ext cx="229059" cy="1256507"/>
              <a:chOff x="6171771" y="2058193"/>
              <a:chExt cx="229059" cy="1256507"/>
            </a:xfrm>
            <a:grpFill/>
          </p:grpSpPr>
          <p:grpSp>
            <p:nvGrpSpPr>
              <p:cNvPr id="208" name="组合 207"/>
              <p:cNvGrpSpPr/>
              <p:nvPr/>
            </p:nvGrpSpPr>
            <p:grpSpPr>
              <a:xfrm>
                <a:off x="6186587" y="2058193"/>
                <a:ext cx="200079" cy="513557"/>
                <a:chOff x="-4098925" y="69850"/>
                <a:chExt cx="1949450" cy="5003800"/>
              </a:xfrm>
              <a:grpFill/>
            </p:grpSpPr>
            <p:sp>
              <p:nvSpPr>
                <p:cNvPr id="212" name="Freeform 5"/>
                <p:cNvSpPr/>
                <p:nvPr/>
              </p:nvSpPr>
              <p:spPr bwMode="auto">
                <a:xfrm>
                  <a:off x="-3514725" y="69850"/>
                  <a:ext cx="774700" cy="771525"/>
                </a:xfrm>
                <a:custGeom>
                  <a:avLst/>
                  <a:gdLst>
                    <a:gd name="T0" fmla="*/ 488 w 488"/>
                    <a:gd name="T1" fmla="*/ 242 h 486"/>
                    <a:gd name="T2" fmla="*/ 482 w 488"/>
                    <a:gd name="T3" fmla="*/ 292 h 486"/>
                    <a:gd name="T4" fmla="*/ 468 w 488"/>
                    <a:gd name="T5" fmla="*/ 338 h 486"/>
                    <a:gd name="T6" fmla="*/ 446 w 488"/>
                    <a:gd name="T7" fmla="*/ 378 h 486"/>
                    <a:gd name="T8" fmla="*/ 416 w 488"/>
                    <a:gd name="T9" fmla="*/ 414 h 486"/>
                    <a:gd name="T10" fmla="*/ 380 w 488"/>
                    <a:gd name="T11" fmla="*/ 444 h 486"/>
                    <a:gd name="T12" fmla="*/ 338 w 488"/>
                    <a:gd name="T13" fmla="*/ 466 h 486"/>
                    <a:gd name="T14" fmla="*/ 292 w 488"/>
                    <a:gd name="T15" fmla="*/ 482 h 486"/>
                    <a:gd name="T16" fmla="*/ 244 w 488"/>
                    <a:gd name="T17" fmla="*/ 486 h 486"/>
                    <a:gd name="T18" fmla="*/ 220 w 488"/>
                    <a:gd name="T19" fmla="*/ 484 h 486"/>
                    <a:gd name="T20" fmla="*/ 172 w 488"/>
                    <a:gd name="T21" fmla="*/ 476 h 486"/>
                    <a:gd name="T22" fmla="*/ 128 w 488"/>
                    <a:gd name="T23" fmla="*/ 456 h 486"/>
                    <a:gd name="T24" fmla="*/ 90 w 488"/>
                    <a:gd name="T25" fmla="*/ 430 h 486"/>
                    <a:gd name="T26" fmla="*/ 56 w 488"/>
                    <a:gd name="T27" fmla="*/ 398 h 486"/>
                    <a:gd name="T28" fmla="*/ 30 w 488"/>
                    <a:gd name="T29" fmla="*/ 358 h 486"/>
                    <a:gd name="T30" fmla="*/ 12 w 488"/>
                    <a:gd name="T31" fmla="*/ 316 h 486"/>
                    <a:gd name="T32" fmla="*/ 2 w 488"/>
                    <a:gd name="T33" fmla="*/ 268 h 486"/>
                    <a:gd name="T34" fmla="*/ 0 w 488"/>
                    <a:gd name="T35" fmla="*/ 242 h 486"/>
                    <a:gd name="T36" fmla="*/ 6 w 488"/>
                    <a:gd name="T37" fmla="*/ 194 h 486"/>
                    <a:gd name="T38" fmla="*/ 20 w 488"/>
                    <a:gd name="T39" fmla="*/ 148 h 486"/>
                    <a:gd name="T40" fmla="*/ 42 w 488"/>
                    <a:gd name="T41" fmla="*/ 106 h 486"/>
                    <a:gd name="T42" fmla="*/ 72 w 488"/>
                    <a:gd name="T43" fmla="*/ 70 h 486"/>
                    <a:gd name="T44" fmla="*/ 108 w 488"/>
                    <a:gd name="T45" fmla="*/ 42 h 486"/>
                    <a:gd name="T46" fmla="*/ 150 w 488"/>
                    <a:gd name="T47" fmla="*/ 18 h 486"/>
                    <a:gd name="T48" fmla="*/ 194 w 488"/>
                    <a:gd name="T49" fmla="*/ 4 h 486"/>
                    <a:gd name="T50" fmla="*/ 244 w 488"/>
                    <a:gd name="T51" fmla="*/ 0 h 486"/>
                    <a:gd name="T52" fmla="*/ 268 w 488"/>
                    <a:gd name="T53" fmla="*/ 0 h 486"/>
                    <a:gd name="T54" fmla="*/ 316 w 488"/>
                    <a:gd name="T55" fmla="*/ 10 h 486"/>
                    <a:gd name="T56" fmla="*/ 360 w 488"/>
                    <a:gd name="T57" fmla="*/ 30 h 486"/>
                    <a:gd name="T58" fmla="*/ 398 w 488"/>
                    <a:gd name="T59" fmla="*/ 56 h 486"/>
                    <a:gd name="T60" fmla="*/ 432 w 488"/>
                    <a:gd name="T61" fmla="*/ 88 h 486"/>
                    <a:gd name="T62" fmla="*/ 458 w 488"/>
                    <a:gd name="T63" fmla="*/ 126 h 486"/>
                    <a:gd name="T64" fmla="*/ 476 w 488"/>
                    <a:gd name="T65" fmla="*/ 170 h 486"/>
                    <a:gd name="T66" fmla="*/ 486 w 488"/>
                    <a:gd name="T67" fmla="*/ 218 h 486"/>
                    <a:gd name="T68" fmla="*/ 488 w 488"/>
                    <a:gd name="T69" fmla="*/ 242 h 4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88" h="486">
                      <a:moveTo>
                        <a:pt x="488" y="242"/>
                      </a:moveTo>
                      <a:lnTo>
                        <a:pt x="488" y="242"/>
                      </a:lnTo>
                      <a:lnTo>
                        <a:pt x="486" y="268"/>
                      </a:lnTo>
                      <a:lnTo>
                        <a:pt x="482" y="292"/>
                      </a:lnTo>
                      <a:lnTo>
                        <a:pt x="476" y="316"/>
                      </a:lnTo>
                      <a:lnTo>
                        <a:pt x="468" y="338"/>
                      </a:lnTo>
                      <a:lnTo>
                        <a:pt x="458" y="358"/>
                      </a:lnTo>
                      <a:lnTo>
                        <a:pt x="446" y="378"/>
                      </a:lnTo>
                      <a:lnTo>
                        <a:pt x="432" y="398"/>
                      </a:lnTo>
                      <a:lnTo>
                        <a:pt x="416" y="414"/>
                      </a:lnTo>
                      <a:lnTo>
                        <a:pt x="398" y="430"/>
                      </a:lnTo>
                      <a:lnTo>
                        <a:pt x="380" y="444"/>
                      </a:lnTo>
                      <a:lnTo>
                        <a:pt x="360" y="456"/>
                      </a:lnTo>
                      <a:lnTo>
                        <a:pt x="338" y="466"/>
                      </a:lnTo>
                      <a:lnTo>
                        <a:pt x="316" y="476"/>
                      </a:lnTo>
                      <a:lnTo>
                        <a:pt x="292" y="482"/>
                      </a:lnTo>
                      <a:lnTo>
                        <a:pt x="268" y="484"/>
                      </a:lnTo>
                      <a:lnTo>
                        <a:pt x="244" y="486"/>
                      </a:lnTo>
                      <a:lnTo>
                        <a:pt x="244" y="486"/>
                      </a:lnTo>
                      <a:lnTo>
                        <a:pt x="220" y="484"/>
                      </a:lnTo>
                      <a:lnTo>
                        <a:pt x="194" y="482"/>
                      </a:lnTo>
                      <a:lnTo>
                        <a:pt x="172" y="476"/>
                      </a:lnTo>
                      <a:lnTo>
                        <a:pt x="150" y="466"/>
                      </a:lnTo>
                      <a:lnTo>
                        <a:pt x="128" y="456"/>
                      </a:lnTo>
                      <a:lnTo>
                        <a:pt x="108" y="444"/>
                      </a:lnTo>
                      <a:lnTo>
                        <a:pt x="90" y="430"/>
                      </a:lnTo>
                      <a:lnTo>
                        <a:pt x="72" y="414"/>
                      </a:lnTo>
                      <a:lnTo>
                        <a:pt x="56" y="398"/>
                      </a:lnTo>
                      <a:lnTo>
                        <a:pt x="42" y="378"/>
                      </a:lnTo>
                      <a:lnTo>
                        <a:pt x="30" y="358"/>
                      </a:lnTo>
                      <a:lnTo>
                        <a:pt x="20" y="338"/>
                      </a:lnTo>
                      <a:lnTo>
                        <a:pt x="12" y="316"/>
                      </a:lnTo>
                      <a:lnTo>
                        <a:pt x="6" y="292"/>
                      </a:lnTo>
                      <a:lnTo>
                        <a:pt x="2" y="268"/>
                      </a:lnTo>
                      <a:lnTo>
                        <a:pt x="0" y="242"/>
                      </a:lnTo>
                      <a:lnTo>
                        <a:pt x="0" y="242"/>
                      </a:lnTo>
                      <a:lnTo>
                        <a:pt x="2" y="218"/>
                      </a:lnTo>
                      <a:lnTo>
                        <a:pt x="6" y="194"/>
                      </a:lnTo>
                      <a:lnTo>
                        <a:pt x="12" y="170"/>
                      </a:lnTo>
                      <a:lnTo>
                        <a:pt x="20" y="148"/>
                      </a:lnTo>
                      <a:lnTo>
                        <a:pt x="30" y="126"/>
                      </a:lnTo>
                      <a:lnTo>
                        <a:pt x="42" y="106"/>
                      </a:lnTo>
                      <a:lnTo>
                        <a:pt x="56" y="88"/>
                      </a:lnTo>
                      <a:lnTo>
                        <a:pt x="72" y="70"/>
                      </a:lnTo>
                      <a:lnTo>
                        <a:pt x="90" y="56"/>
                      </a:lnTo>
                      <a:lnTo>
                        <a:pt x="108" y="42"/>
                      </a:lnTo>
                      <a:lnTo>
                        <a:pt x="128" y="30"/>
                      </a:lnTo>
                      <a:lnTo>
                        <a:pt x="150" y="18"/>
                      </a:lnTo>
                      <a:lnTo>
                        <a:pt x="172" y="10"/>
                      </a:lnTo>
                      <a:lnTo>
                        <a:pt x="194" y="4"/>
                      </a:lnTo>
                      <a:lnTo>
                        <a:pt x="220" y="0"/>
                      </a:lnTo>
                      <a:lnTo>
                        <a:pt x="244" y="0"/>
                      </a:lnTo>
                      <a:lnTo>
                        <a:pt x="244" y="0"/>
                      </a:lnTo>
                      <a:lnTo>
                        <a:pt x="268" y="0"/>
                      </a:lnTo>
                      <a:lnTo>
                        <a:pt x="292" y="4"/>
                      </a:lnTo>
                      <a:lnTo>
                        <a:pt x="316" y="10"/>
                      </a:lnTo>
                      <a:lnTo>
                        <a:pt x="338" y="18"/>
                      </a:lnTo>
                      <a:lnTo>
                        <a:pt x="360" y="30"/>
                      </a:lnTo>
                      <a:lnTo>
                        <a:pt x="380" y="42"/>
                      </a:lnTo>
                      <a:lnTo>
                        <a:pt x="398" y="56"/>
                      </a:lnTo>
                      <a:lnTo>
                        <a:pt x="416" y="70"/>
                      </a:lnTo>
                      <a:lnTo>
                        <a:pt x="432" y="88"/>
                      </a:lnTo>
                      <a:lnTo>
                        <a:pt x="446" y="106"/>
                      </a:lnTo>
                      <a:lnTo>
                        <a:pt x="458" y="126"/>
                      </a:lnTo>
                      <a:lnTo>
                        <a:pt x="468" y="148"/>
                      </a:lnTo>
                      <a:lnTo>
                        <a:pt x="476" y="170"/>
                      </a:lnTo>
                      <a:lnTo>
                        <a:pt x="482" y="194"/>
                      </a:lnTo>
                      <a:lnTo>
                        <a:pt x="486" y="218"/>
                      </a:lnTo>
                      <a:lnTo>
                        <a:pt x="488" y="242"/>
                      </a:lnTo>
                      <a:lnTo>
                        <a:pt x="488" y="24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 baseline="-25000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+mn-ea"/>
                  </a:endParaRPr>
                </a:p>
              </p:txBody>
            </p:sp>
            <p:sp>
              <p:nvSpPr>
                <p:cNvPr id="213" name="Freeform 6"/>
                <p:cNvSpPr/>
                <p:nvPr/>
              </p:nvSpPr>
              <p:spPr bwMode="auto">
                <a:xfrm>
                  <a:off x="-4098925" y="923925"/>
                  <a:ext cx="1949450" cy="4149725"/>
                </a:xfrm>
                <a:custGeom>
                  <a:avLst/>
                  <a:gdLst>
                    <a:gd name="T0" fmla="*/ 1228 w 1228"/>
                    <a:gd name="T1" fmla="*/ 260 h 2614"/>
                    <a:gd name="T2" fmla="*/ 1218 w 1228"/>
                    <a:gd name="T3" fmla="*/ 182 h 2614"/>
                    <a:gd name="T4" fmla="*/ 1184 w 1228"/>
                    <a:gd name="T5" fmla="*/ 114 h 2614"/>
                    <a:gd name="T6" fmla="*/ 1134 w 1228"/>
                    <a:gd name="T7" fmla="*/ 58 h 2614"/>
                    <a:gd name="T8" fmla="*/ 1070 w 1228"/>
                    <a:gd name="T9" fmla="*/ 20 h 2614"/>
                    <a:gd name="T10" fmla="*/ 994 w 1228"/>
                    <a:gd name="T11" fmla="*/ 0 h 2614"/>
                    <a:gd name="T12" fmla="*/ 788 w 1228"/>
                    <a:gd name="T13" fmla="*/ 0 h 2614"/>
                    <a:gd name="T14" fmla="*/ 768 w 1228"/>
                    <a:gd name="T15" fmla="*/ 158 h 2614"/>
                    <a:gd name="T16" fmla="*/ 724 w 1228"/>
                    <a:gd name="T17" fmla="*/ 334 h 2614"/>
                    <a:gd name="T18" fmla="*/ 692 w 1228"/>
                    <a:gd name="T19" fmla="*/ 356 h 2614"/>
                    <a:gd name="T20" fmla="*/ 658 w 1228"/>
                    <a:gd name="T21" fmla="*/ 244 h 2614"/>
                    <a:gd name="T22" fmla="*/ 674 w 1228"/>
                    <a:gd name="T23" fmla="*/ 128 h 2614"/>
                    <a:gd name="T24" fmla="*/ 600 w 1228"/>
                    <a:gd name="T25" fmla="*/ 172 h 2614"/>
                    <a:gd name="T26" fmla="*/ 570 w 1228"/>
                    <a:gd name="T27" fmla="*/ 244 h 2614"/>
                    <a:gd name="T28" fmla="*/ 536 w 1228"/>
                    <a:gd name="T29" fmla="*/ 356 h 2614"/>
                    <a:gd name="T30" fmla="*/ 506 w 1228"/>
                    <a:gd name="T31" fmla="*/ 334 h 2614"/>
                    <a:gd name="T32" fmla="*/ 462 w 1228"/>
                    <a:gd name="T33" fmla="*/ 158 h 2614"/>
                    <a:gd name="T34" fmla="*/ 442 w 1228"/>
                    <a:gd name="T35" fmla="*/ 0 h 2614"/>
                    <a:gd name="T36" fmla="*/ 234 w 1228"/>
                    <a:gd name="T37" fmla="*/ 0 h 2614"/>
                    <a:gd name="T38" fmla="*/ 160 w 1228"/>
                    <a:gd name="T39" fmla="*/ 20 h 2614"/>
                    <a:gd name="T40" fmla="*/ 96 w 1228"/>
                    <a:gd name="T41" fmla="*/ 58 h 2614"/>
                    <a:gd name="T42" fmla="*/ 44 w 1228"/>
                    <a:gd name="T43" fmla="*/ 114 h 2614"/>
                    <a:gd name="T44" fmla="*/ 12 w 1228"/>
                    <a:gd name="T45" fmla="*/ 182 h 2614"/>
                    <a:gd name="T46" fmla="*/ 0 w 1228"/>
                    <a:gd name="T47" fmla="*/ 260 h 2614"/>
                    <a:gd name="T48" fmla="*/ 2 w 1228"/>
                    <a:gd name="T49" fmla="*/ 1190 h 2614"/>
                    <a:gd name="T50" fmla="*/ 28 w 1228"/>
                    <a:gd name="T51" fmla="*/ 1242 h 2614"/>
                    <a:gd name="T52" fmla="*/ 78 w 1228"/>
                    <a:gd name="T53" fmla="*/ 1272 h 2614"/>
                    <a:gd name="T54" fmla="*/ 118 w 1228"/>
                    <a:gd name="T55" fmla="*/ 1272 h 2614"/>
                    <a:gd name="T56" fmla="*/ 170 w 1228"/>
                    <a:gd name="T57" fmla="*/ 1246 h 2614"/>
                    <a:gd name="T58" fmla="*/ 198 w 1228"/>
                    <a:gd name="T59" fmla="*/ 1194 h 2614"/>
                    <a:gd name="T60" fmla="*/ 298 w 1228"/>
                    <a:gd name="T61" fmla="*/ 408 h 2614"/>
                    <a:gd name="T62" fmla="*/ 298 w 1228"/>
                    <a:gd name="T63" fmla="*/ 2502 h 2614"/>
                    <a:gd name="T64" fmla="*/ 306 w 1228"/>
                    <a:gd name="T65" fmla="*/ 2538 h 2614"/>
                    <a:gd name="T66" fmla="*/ 352 w 1228"/>
                    <a:gd name="T67" fmla="*/ 2594 h 2614"/>
                    <a:gd name="T68" fmla="*/ 398 w 1228"/>
                    <a:gd name="T69" fmla="*/ 2612 h 2614"/>
                    <a:gd name="T70" fmla="*/ 446 w 1228"/>
                    <a:gd name="T71" fmla="*/ 2614 h 2614"/>
                    <a:gd name="T72" fmla="*/ 472 w 1228"/>
                    <a:gd name="T73" fmla="*/ 2612 h 2614"/>
                    <a:gd name="T74" fmla="*/ 516 w 1228"/>
                    <a:gd name="T75" fmla="*/ 2594 h 2614"/>
                    <a:gd name="T76" fmla="*/ 562 w 1228"/>
                    <a:gd name="T77" fmla="*/ 2538 h 2614"/>
                    <a:gd name="T78" fmla="*/ 572 w 1228"/>
                    <a:gd name="T79" fmla="*/ 2502 h 2614"/>
                    <a:gd name="T80" fmla="*/ 682 w 1228"/>
                    <a:gd name="T81" fmla="*/ 1274 h 2614"/>
                    <a:gd name="T82" fmla="*/ 682 w 1228"/>
                    <a:gd name="T83" fmla="*/ 2502 h 2614"/>
                    <a:gd name="T84" fmla="*/ 690 w 1228"/>
                    <a:gd name="T85" fmla="*/ 2538 h 2614"/>
                    <a:gd name="T86" fmla="*/ 736 w 1228"/>
                    <a:gd name="T87" fmla="*/ 2594 h 2614"/>
                    <a:gd name="T88" fmla="*/ 782 w 1228"/>
                    <a:gd name="T89" fmla="*/ 2612 h 2614"/>
                    <a:gd name="T90" fmla="*/ 806 w 1228"/>
                    <a:gd name="T91" fmla="*/ 2614 h 2614"/>
                    <a:gd name="T92" fmla="*/ 832 w 1228"/>
                    <a:gd name="T93" fmla="*/ 2612 h 2614"/>
                    <a:gd name="T94" fmla="*/ 876 w 1228"/>
                    <a:gd name="T95" fmla="*/ 2594 h 2614"/>
                    <a:gd name="T96" fmla="*/ 922 w 1228"/>
                    <a:gd name="T97" fmla="*/ 2538 h 2614"/>
                    <a:gd name="T98" fmla="*/ 932 w 1228"/>
                    <a:gd name="T99" fmla="*/ 2502 h 2614"/>
                    <a:gd name="T100" fmla="*/ 1030 w 1228"/>
                    <a:gd name="T101" fmla="*/ 408 h 2614"/>
                    <a:gd name="T102" fmla="*/ 1032 w 1228"/>
                    <a:gd name="T103" fmla="*/ 1194 h 2614"/>
                    <a:gd name="T104" fmla="*/ 1058 w 1228"/>
                    <a:gd name="T105" fmla="*/ 1244 h 2614"/>
                    <a:gd name="T106" fmla="*/ 1108 w 1228"/>
                    <a:gd name="T107" fmla="*/ 1272 h 2614"/>
                    <a:gd name="T108" fmla="*/ 1128 w 1228"/>
                    <a:gd name="T109" fmla="*/ 1274 h 2614"/>
                    <a:gd name="T110" fmla="*/ 1184 w 1228"/>
                    <a:gd name="T111" fmla="*/ 1256 h 2614"/>
                    <a:gd name="T112" fmla="*/ 1220 w 1228"/>
                    <a:gd name="T113" fmla="*/ 1212 h 2614"/>
                    <a:gd name="T114" fmla="*/ 1228 w 1228"/>
                    <a:gd name="T115" fmla="*/ 1174 h 26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228" h="2614">
                      <a:moveTo>
                        <a:pt x="1228" y="1174"/>
                      </a:moveTo>
                      <a:lnTo>
                        <a:pt x="1228" y="260"/>
                      </a:lnTo>
                      <a:lnTo>
                        <a:pt x="1228" y="260"/>
                      </a:lnTo>
                      <a:lnTo>
                        <a:pt x="1228" y="232"/>
                      </a:lnTo>
                      <a:lnTo>
                        <a:pt x="1224" y="208"/>
                      </a:lnTo>
                      <a:lnTo>
                        <a:pt x="1218" y="182"/>
                      </a:lnTo>
                      <a:lnTo>
                        <a:pt x="1208" y="158"/>
                      </a:lnTo>
                      <a:lnTo>
                        <a:pt x="1198" y="136"/>
                      </a:lnTo>
                      <a:lnTo>
                        <a:pt x="1184" y="114"/>
                      </a:lnTo>
                      <a:lnTo>
                        <a:pt x="1170" y="94"/>
                      </a:lnTo>
                      <a:lnTo>
                        <a:pt x="1152" y="76"/>
                      </a:lnTo>
                      <a:lnTo>
                        <a:pt x="1134" y="58"/>
                      </a:lnTo>
                      <a:lnTo>
                        <a:pt x="1114" y="44"/>
                      </a:lnTo>
                      <a:lnTo>
                        <a:pt x="1092" y="30"/>
                      </a:lnTo>
                      <a:lnTo>
                        <a:pt x="1070" y="20"/>
                      </a:lnTo>
                      <a:lnTo>
                        <a:pt x="1046" y="10"/>
                      </a:lnTo>
                      <a:lnTo>
                        <a:pt x="1020" y="4"/>
                      </a:lnTo>
                      <a:lnTo>
                        <a:pt x="994" y="0"/>
                      </a:lnTo>
                      <a:lnTo>
                        <a:pt x="968" y="0"/>
                      </a:lnTo>
                      <a:lnTo>
                        <a:pt x="788" y="0"/>
                      </a:lnTo>
                      <a:lnTo>
                        <a:pt x="788" y="0"/>
                      </a:lnTo>
                      <a:lnTo>
                        <a:pt x="782" y="64"/>
                      </a:lnTo>
                      <a:lnTo>
                        <a:pt x="776" y="108"/>
                      </a:lnTo>
                      <a:lnTo>
                        <a:pt x="768" y="158"/>
                      </a:lnTo>
                      <a:lnTo>
                        <a:pt x="756" y="214"/>
                      </a:lnTo>
                      <a:lnTo>
                        <a:pt x="742" y="272"/>
                      </a:lnTo>
                      <a:lnTo>
                        <a:pt x="724" y="334"/>
                      </a:lnTo>
                      <a:lnTo>
                        <a:pt x="700" y="398"/>
                      </a:lnTo>
                      <a:lnTo>
                        <a:pt x="700" y="398"/>
                      </a:lnTo>
                      <a:lnTo>
                        <a:pt x="692" y="356"/>
                      </a:lnTo>
                      <a:lnTo>
                        <a:pt x="682" y="316"/>
                      </a:lnTo>
                      <a:lnTo>
                        <a:pt x="670" y="278"/>
                      </a:lnTo>
                      <a:lnTo>
                        <a:pt x="658" y="244"/>
                      </a:lnTo>
                      <a:lnTo>
                        <a:pt x="638" y="192"/>
                      </a:lnTo>
                      <a:lnTo>
                        <a:pt x="630" y="172"/>
                      </a:lnTo>
                      <a:lnTo>
                        <a:pt x="674" y="128"/>
                      </a:lnTo>
                      <a:lnTo>
                        <a:pt x="614" y="68"/>
                      </a:lnTo>
                      <a:lnTo>
                        <a:pt x="556" y="128"/>
                      </a:lnTo>
                      <a:lnTo>
                        <a:pt x="600" y="172"/>
                      </a:lnTo>
                      <a:lnTo>
                        <a:pt x="600" y="172"/>
                      </a:lnTo>
                      <a:lnTo>
                        <a:pt x="590" y="192"/>
                      </a:lnTo>
                      <a:lnTo>
                        <a:pt x="570" y="244"/>
                      </a:lnTo>
                      <a:lnTo>
                        <a:pt x="558" y="278"/>
                      </a:lnTo>
                      <a:lnTo>
                        <a:pt x="548" y="316"/>
                      </a:lnTo>
                      <a:lnTo>
                        <a:pt x="536" y="356"/>
                      </a:lnTo>
                      <a:lnTo>
                        <a:pt x="528" y="398"/>
                      </a:lnTo>
                      <a:lnTo>
                        <a:pt x="528" y="398"/>
                      </a:lnTo>
                      <a:lnTo>
                        <a:pt x="506" y="334"/>
                      </a:lnTo>
                      <a:lnTo>
                        <a:pt x="488" y="272"/>
                      </a:lnTo>
                      <a:lnTo>
                        <a:pt x="472" y="214"/>
                      </a:lnTo>
                      <a:lnTo>
                        <a:pt x="462" y="158"/>
                      </a:lnTo>
                      <a:lnTo>
                        <a:pt x="454" y="108"/>
                      </a:lnTo>
                      <a:lnTo>
                        <a:pt x="448" y="64"/>
                      </a:lnTo>
                      <a:lnTo>
                        <a:pt x="442" y="0"/>
                      </a:lnTo>
                      <a:lnTo>
                        <a:pt x="260" y="0"/>
                      </a:lnTo>
                      <a:lnTo>
                        <a:pt x="260" y="0"/>
                      </a:lnTo>
                      <a:lnTo>
                        <a:pt x="234" y="0"/>
                      </a:lnTo>
                      <a:lnTo>
                        <a:pt x="208" y="4"/>
                      </a:lnTo>
                      <a:lnTo>
                        <a:pt x="184" y="10"/>
                      </a:lnTo>
                      <a:lnTo>
                        <a:pt x="160" y="20"/>
                      </a:lnTo>
                      <a:lnTo>
                        <a:pt x="136" y="30"/>
                      </a:lnTo>
                      <a:lnTo>
                        <a:pt x="116" y="44"/>
                      </a:lnTo>
                      <a:lnTo>
                        <a:pt x="96" y="58"/>
                      </a:lnTo>
                      <a:lnTo>
                        <a:pt x="76" y="76"/>
                      </a:lnTo>
                      <a:lnTo>
                        <a:pt x="60" y="94"/>
                      </a:lnTo>
                      <a:lnTo>
                        <a:pt x="44" y="114"/>
                      </a:lnTo>
                      <a:lnTo>
                        <a:pt x="32" y="136"/>
                      </a:lnTo>
                      <a:lnTo>
                        <a:pt x="20" y="158"/>
                      </a:lnTo>
                      <a:lnTo>
                        <a:pt x="12" y="182"/>
                      </a:lnTo>
                      <a:lnTo>
                        <a:pt x="6" y="208"/>
                      </a:lnTo>
                      <a:lnTo>
                        <a:pt x="2" y="232"/>
                      </a:lnTo>
                      <a:lnTo>
                        <a:pt x="0" y="260"/>
                      </a:lnTo>
                      <a:lnTo>
                        <a:pt x="0" y="1170"/>
                      </a:lnTo>
                      <a:lnTo>
                        <a:pt x="0" y="1170"/>
                      </a:lnTo>
                      <a:lnTo>
                        <a:pt x="2" y="1190"/>
                      </a:lnTo>
                      <a:lnTo>
                        <a:pt x="8" y="1210"/>
                      </a:lnTo>
                      <a:lnTo>
                        <a:pt x="16" y="1228"/>
                      </a:lnTo>
                      <a:lnTo>
                        <a:pt x="28" y="1242"/>
                      </a:lnTo>
                      <a:lnTo>
                        <a:pt x="44" y="1256"/>
                      </a:lnTo>
                      <a:lnTo>
                        <a:pt x="60" y="1264"/>
                      </a:lnTo>
                      <a:lnTo>
                        <a:pt x="78" y="1272"/>
                      </a:lnTo>
                      <a:lnTo>
                        <a:pt x="98" y="1274"/>
                      </a:lnTo>
                      <a:lnTo>
                        <a:pt x="98" y="1274"/>
                      </a:lnTo>
                      <a:lnTo>
                        <a:pt x="118" y="1272"/>
                      </a:lnTo>
                      <a:lnTo>
                        <a:pt x="138" y="1266"/>
                      </a:lnTo>
                      <a:lnTo>
                        <a:pt x="154" y="1258"/>
                      </a:lnTo>
                      <a:lnTo>
                        <a:pt x="170" y="1246"/>
                      </a:lnTo>
                      <a:lnTo>
                        <a:pt x="182" y="1230"/>
                      </a:lnTo>
                      <a:lnTo>
                        <a:pt x="192" y="1214"/>
                      </a:lnTo>
                      <a:lnTo>
                        <a:pt x="198" y="1194"/>
                      </a:lnTo>
                      <a:lnTo>
                        <a:pt x="200" y="1174"/>
                      </a:lnTo>
                      <a:lnTo>
                        <a:pt x="200" y="408"/>
                      </a:lnTo>
                      <a:lnTo>
                        <a:pt x="298" y="408"/>
                      </a:lnTo>
                      <a:lnTo>
                        <a:pt x="298" y="2490"/>
                      </a:lnTo>
                      <a:lnTo>
                        <a:pt x="298" y="2490"/>
                      </a:lnTo>
                      <a:lnTo>
                        <a:pt x="298" y="2502"/>
                      </a:lnTo>
                      <a:lnTo>
                        <a:pt x="300" y="2514"/>
                      </a:lnTo>
                      <a:lnTo>
                        <a:pt x="302" y="2526"/>
                      </a:lnTo>
                      <a:lnTo>
                        <a:pt x="306" y="2538"/>
                      </a:lnTo>
                      <a:lnTo>
                        <a:pt x="318" y="2560"/>
                      </a:lnTo>
                      <a:lnTo>
                        <a:pt x="334" y="2578"/>
                      </a:lnTo>
                      <a:lnTo>
                        <a:pt x="352" y="2594"/>
                      </a:lnTo>
                      <a:lnTo>
                        <a:pt x="374" y="2606"/>
                      </a:lnTo>
                      <a:lnTo>
                        <a:pt x="386" y="2610"/>
                      </a:lnTo>
                      <a:lnTo>
                        <a:pt x="398" y="2612"/>
                      </a:lnTo>
                      <a:lnTo>
                        <a:pt x="410" y="2614"/>
                      </a:lnTo>
                      <a:lnTo>
                        <a:pt x="422" y="2614"/>
                      </a:lnTo>
                      <a:lnTo>
                        <a:pt x="446" y="2614"/>
                      </a:lnTo>
                      <a:lnTo>
                        <a:pt x="446" y="2614"/>
                      </a:lnTo>
                      <a:lnTo>
                        <a:pt x="460" y="2614"/>
                      </a:lnTo>
                      <a:lnTo>
                        <a:pt x="472" y="2612"/>
                      </a:lnTo>
                      <a:lnTo>
                        <a:pt x="484" y="2610"/>
                      </a:lnTo>
                      <a:lnTo>
                        <a:pt x="496" y="2606"/>
                      </a:lnTo>
                      <a:lnTo>
                        <a:pt x="516" y="2594"/>
                      </a:lnTo>
                      <a:lnTo>
                        <a:pt x="534" y="2578"/>
                      </a:lnTo>
                      <a:lnTo>
                        <a:pt x="550" y="2560"/>
                      </a:lnTo>
                      <a:lnTo>
                        <a:pt x="562" y="2538"/>
                      </a:lnTo>
                      <a:lnTo>
                        <a:pt x="566" y="2526"/>
                      </a:lnTo>
                      <a:lnTo>
                        <a:pt x="570" y="2514"/>
                      </a:lnTo>
                      <a:lnTo>
                        <a:pt x="572" y="2502"/>
                      </a:lnTo>
                      <a:lnTo>
                        <a:pt x="572" y="2490"/>
                      </a:lnTo>
                      <a:lnTo>
                        <a:pt x="572" y="1274"/>
                      </a:lnTo>
                      <a:lnTo>
                        <a:pt x="682" y="1274"/>
                      </a:lnTo>
                      <a:lnTo>
                        <a:pt x="682" y="2490"/>
                      </a:lnTo>
                      <a:lnTo>
                        <a:pt x="682" y="2490"/>
                      </a:lnTo>
                      <a:lnTo>
                        <a:pt x="682" y="2502"/>
                      </a:lnTo>
                      <a:lnTo>
                        <a:pt x="684" y="2514"/>
                      </a:lnTo>
                      <a:lnTo>
                        <a:pt x="686" y="2526"/>
                      </a:lnTo>
                      <a:lnTo>
                        <a:pt x="690" y="2538"/>
                      </a:lnTo>
                      <a:lnTo>
                        <a:pt x="702" y="2560"/>
                      </a:lnTo>
                      <a:lnTo>
                        <a:pt x="718" y="2578"/>
                      </a:lnTo>
                      <a:lnTo>
                        <a:pt x="736" y="2594"/>
                      </a:lnTo>
                      <a:lnTo>
                        <a:pt x="758" y="2606"/>
                      </a:lnTo>
                      <a:lnTo>
                        <a:pt x="770" y="2610"/>
                      </a:lnTo>
                      <a:lnTo>
                        <a:pt x="782" y="2612"/>
                      </a:lnTo>
                      <a:lnTo>
                        <a:pt x="794" y="2614"/>
                      </a:lnTo>
                      <a:lnTo>
                        <a:pt x="806" y="2614"/>
                      </a:lnTo>
                      <a:lnTo>
                        <a:pt x="806" y="2614"/>
                      </a:lnTo>
                      <a:lnTo>
                        <a:pt x="806" y="2614"/>
                      </a:lnTo>
                      <a:lnTo>
                        <a:pt x="820" y="2614"/>
                      </a:lnTo>
                      <a:lnTo>
                        <a:pt x="832" y="2612"/>
                      </a:lnTo>
                      <a:lnTo>
                        <a:pt x="844" y="2610"/>
                      </a:lnTo>
                      <a:lnTo>
                        <a:pt x="856" y="2606"/>
                      </a:lnTo>
                      <a:lnTo>
                        <a:pt x="876" y="2594"/>
                      </a:lnTo>
                      <a:lnTo>
                        <a:pt x="896" y="2578"/>
                      </a:lnTo>
                      <a:lnTo>
                        <a:pt x="910" y="2560"/>
                      </a:lnTo>
                      <a:lnTo>
                        <a:pt x="922" y="2538"/>
                      </a:lnTo>
                      <a:lnTo>
                        <a:pt x="926" y="2526"/>
                      </a:lnTo>
                      <a:lnTo>
                        <a:pt x="930" y="2514"/>
                      </a:lnTo>
                      <a:lnTo>
                        <a:pt x="932" y="2502"/>
                      </a:lnTo>
                      <a:lnTo>
                        <a:pt x="932" y="2490"/>
                      </a:lnTo>
                      <a:lnTo>
                        <a:pt x="932" y="408"/>
                      </a:lnTo>
                      <a:lnTo>
                        <a:pt x="1030" y="408"/>
                      </a:lnTo>
                      <a:lnTo>
                        <a:pt x="1030" y="1174"/>
                      </a:lnTo>
                      <a:lnTo>
                        <a:pt x="1030" y="1174"/>
                      </a:lnTo>
                      <a:lnTo>
                        <a:pt x="1032" y="1194"/>
                      </a:lnTo>
                      <a:lnTo>
                        <a:pt x="1036" y="1212"/>
                      </a:lnTo>
                      <a:lnTo>
                        <a:pt x="1046" y="1230"/>
                      </a:lnTo>
                      <a:lnTo>
                        <a:pt x="1058" y="1244"/>
                      </a:lnTo>
                      <a:lnTo>
                        <a:pt x="1074" y="1256"/>
                      </a:lnTo>
                      <a:lnTo>
                        <a:pt x="1090" y="1266"/>
                      </a:lnTo>
                      <a:lnTo>
                        <a:pt x="1108" y="1272"/>
                      </a:lnTo>
                      <a:lnTo>
                        <a:pt x="1128" y="1274"/>
                      </a:lnTo>
                      <a:lnTo>
                        <a:pt x="1128" y="1274"/>
                      </a:lnTo>
                      <a:lnTo>
                        <a:pt x="1128" y="1274"/>
                      </a:lnTo>
                      <a:lnTo>
                        <a:pt x="1150" y="1272"/>
                      </a:lnTo>
                      <a:lnTo>
                        <a:pt x="1168" y="1266"/>
                      </a:lnTo>
                      <a:lnTo>
                        <a:pt x="1184" y="1256"/>
                      </a:lnTo>
                      <a:lnTo>
                        <a:pt x="1200" y="1244"/>
                      </a:lnTo>
                      <a:lnTo>
                        <a:pt x="1212" y="1230"/>
                      </a:lnTo>
                      <a:lnTo>
                        <a:pt x="1220" y="1212"/>
                      </a:lnTo>
                      <a:lnTo>
                        <a:pt x="1226" y="1194"/>
                      </a:lnTo>
                      <a:lnTo>
                        <a:pt x="1228" y="1174"/>
                      </a:lnTo>
                      <a:lnTo>
                        <a:pt x="1228" y="117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 baseline="-25000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+mn-ea"/>
                  </a:endParaRPr>
                </a:p>
              </p:txBody>
            </p:sp>
          </p:grpSp>
          <p:grpSp>
            <p:nvGrpSpPr>
              <p:cNvPr id="209" name="组合 208"/>
              <p:cNvGrpSpPr/>
              <p:nvPr/>
            </p:nvGrpSpPr>
            <p:grpSpPr>
              <a:xfrm>
                <a:off x="6171771" y="2801143"/>
                <a:ext cx="229059" cy="513557"/>
                <a:chOff x="-1630363" y="115888"/>
                <a:chExt cx="2190751" cy="4911725"/>
              </a:xfrm>
              <a:grpFill/>
            </p:grpSpPr>
            <p:sp>
              <p:nvSpPr>
                <p:cNvPr id="210" name="Freeform 5"/>
                <p:cNvSpPr/>
                <p:nvPr/>
              </p:nvSpPr>
              <p:spPr bwMode="auto">
                <a:xfrm>
                  <a:off x="-906463" y="115888"/>
                  <a:ext cx="742950" cy="746125"/>
                </a:xfrm>
                <a:custGeom>
                  <a:avLst/>
                  <a:gdLst>
                    <a:gd name="T0" fmla="*/ 468 w 468"/>
                    <a:gd name="T1" fmla="*/ 234 h 470"/>
                    <a:gd name="T2" fmla="*/ 464 w 468"/>
                    <a:gd name="T3" fmla="*/ 282 h 470"/>
                    <a:gd name="T4" fmla="*/ 450 w 468"/>
                    <a:gd name="T5" fmla="*/ 326 h 470"/>
                    <a:gd name="T6" fmla="*/ 428 w 468"/>
                    <a:gd name="T7" fmla="*/ 366 h 470"/>
                    <a:gd name="T8" fmla="*/ 400 w 468"/>
                    <a:gd name="T9" fmla="*/ 400 h 470"/>
                    <a:gd name="T10" fmla="*/ 366 w 468"/>
                    <a:gd name="T11" fmla="*/ 430 h 470"/>
                    <a:gd name="T12" fmla="*/ 326 w 468"/>
                    <a:gd name="T13" fmla="*/ 450 h 470"/>
                    <a:gd name="T14" fmla="*/ 282 w 468"/>
                    <a:gd name="T15" fmla="*/ 464 h 470"/>
                    <a:gd name="T16" fmla="*/ 234 w 468"/>
                    <a:gd name="T17" fmla="*/ 470 h 470"/>
                    <a:gd name="T18" fmla="*/ 210 w 468"/>
                    <a:gd name="T19" fmla="*/ 468 h 470"/>
                    <a:gd name="T20" fmla="*/ 164 w 468"/>
                    <a:gd name="T21" fmla="*/ 458 h 470"/>
                    <a:gd name="T22" fmla="*/ 122 w 468"/>
                    <a:gd name="T23" fmla="*/ 440 h 470"/>
                    <a:gd name="T24" fmla="*/ 84 w 468"/>
                    <a:gd name="T25" fmla="*/ 416 h 470"/>
                    <a:gd name="T26" fmla="*/ 54 w 468"/>
                    <a:gd name="T27" fmla="*/ 384 h 470"/>
                    <a:gd name="T28" fmla="*/ 28 w 468"/>
                    <a:gd name="T29" fmla="*/ 346 h 470"/>
                    <a:gd name="T30" fmla="*/ 10 w 468"/>
                    <a:gd name="T31" fmla="*/ 304 h 470"/>
                    <a:gd name="T32" fmla="*/ 0 w 468"/>
                    <a:gd name="T33" fmla="*/ 258 h 470"/>
                    <a:gd name="T34" fmla="*/ 0 w 468"/>
                    <a:gd name="T35" fmla="*/ 234 h 470"/>
                    <a:gd name="T36" fmla="*/ 4 w 468"/>
                    <a:gd name="T37" fmla="*/ 188 h 470"/>
                    <a:gd name="T38" fmla="*/ 18 w 468"/>
                    <a:gd name="T39" fmla="*/ 144 h 470"/>
                    <a:gd name="T40" fmla="*/ 40 w 468"/>
                    <a:gd name="T41" fmla="*/ 104 h 470"/>
                    <a:gd name="T42" fmla="*/ 68 w 468"/>
                    <a:gd name="T43" fmla="*/ 68 h 470"/>
                    <a:gd name="T44" fmla="*/ 104 w 468"/>
                    <a:gd name="T45" fmla="*/ 40 h 470"/>
                    <a:gd name="T46" fmla="*/ 142 w 468"/>
                    <a:gd name="T47" fmla="*/ 18 h 470"/>
                    <a:gd name="T48" fmla="*/ 186 w 468"/>
                    <a:gd name="T49" fmla="*/ 4 h 470"/>
                    <a:gd name="T50" fmla="*/ 234 w 468"/>
                    <a:gd name="T51" fmla="*/ 0 h 470"/>
                    <a:gd name="T52" fmla="*/ 258 w 468"/>
                    <a:gd name="T53" fmla="*/ 2 h 470"/>
                    <a:gd name="T54" fmla="*/ 304 w 468"/>
                    <a:gd name="T55" fmla="*/ 10 h 470"/>
                    <a:gd name="T56" fmla="*/ 346 w 468"/>
                    <a:gd name="T57" fmla="*/ 28 h 470"/>
                    <a:gd name="T58" fmla="*/ 384 w 468"/>
                    <a:gd name="T59" fmla="*/ 54 h 470"/>
                    <a:gd name="T60" fmla="*/ 416 w 468"/>
                    <a:gd name="T61" fmla="*/ 86 h 470"/>
                    <a:gd name="T62" fmla="*/ 440 w 468"/>
                    <a:gd name="T63" fmla="*/ 122 h 470"/>
                    <a:gd name="T64" fmla="*/ 458 w 468"/>
                    <a:gd name="T65" fmla="*/ 164 h 470"/>
                    <a:gd name="T66" fmla="*/ 468 w 468"/>
                    <a:gd name="T67" fmla="*/ 210 h 470"/>
                    <a:gd name="T68" fmla="*/ 468 w 468"/>
                    <a:gd name="T69" fmla="*/ 234 h 4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68" h="470">
                      <a:moveTo>
                        <a:pt x="468" y="234"/>
                      </a:moveTo>
                      <a:lnTo>
                        <a:pt x="468" y="234"/>
                      </a:lnTo>
                      <a:lnTo>
                        <a:pt x="468" y="258"/>
                      </a:lnTo>
                      <a:lnTo>
                        <a:pt x="464" y="282"/>
                      </a:lnTo>
                      <a:lnTo>
                        <a:pt x="458" y="304"/>
                      </a:lnTo>
                      <a:lnTo>
                        <a:pt x="450" y="326"/>
                      </a:lnTo>
                      <a:lnTo>
                        <a:pt x="440" y="346"/>
                      </a:lnTo>
                      <a:lnTo>
                        <a:pt x="428" y="366"/>
                      </a:lnTo>
                      <a:lnTo>
                        <a:pt x="416" y="384"/>
                      </a:lnTo>
                      <a:lnTo>
                        <a:pt x="400" y="400"/>
                      </a:lnTo>
                      <a:lnTo>
                        <a:pt x="384" y="416"/>
                      </a:lnTo>
                      <a:lnTo>
                        <a:pt x="366" y="430"/>
                      </a:lnTo>
                      <a:lnTo>
                        <a:pt x="346" y="440"/>
                      </a:lnTo>
                      <a:lnTo>
                        <a:pt x="326" y="450"/>
                      </a:lnTo>
                      <a:lnTo>
                        <a:pt x="304" y="458"/>
                      </a:lnTo>
                      <a:lnTo>
                        <a:pt x="282" y="464"/>
                      </a:lnTo>
                      <a:lnTo>
                        <a:pt x="258" y="468"/>
                      </a:lnTo>
                      <a:lnTo>
                        <a:pt x="234" y="470"/>
                      </a:lnTo>
                      <a:lnTo>
                        <a:pt x="234" y="470"/>
                      </a:lnTo>
                      <a:lnTo>
                        <a:pt x="210" y="468"/>
                      </a:lnTo>
                      <a:lnTo>
                        <a:pt x="186" y="464"/>
                      </a:lnTo>
                      <a:lnTo>
                        <a:pt x="164" y="458"/>
                      </a:lnTo>
                      <a:lnTo>
                        <a:pt x="142" y="450"/>
                      </a:lnTo>
                      <a:lnTo>
                        <a:pt x="122" y="440"/>
                      </a:lnTo>
                      <a:lnTo>
                        <a:pt x="104" y="430"/>
                      </a:lnTo>
                      <a:lnTo>
                        <a:pt x="84" y="416"/>
                      </a:lnTo>
                      <a:lnTo>
                        <a:pt x="68" y="400"/>
                      </a:lnTo>
                      <a:lnTo>
                        <a:pt x="54" y="384"/>
                      </a:lnTo>
                      <a:lnTo>
                        <a:pt x="40" y="366"/>
                      </a:lnTo>
                      <a:lnTo>
                        <a:pt x="28" y="346"/>
                      </a:lnTo>
                      <a:lnTo>
                        <a:pt x="18" y="326"/>
                      </a:lnTo>
                      <a:lnTo>
                        <a:pt x="10" y="304"/>
                      </a:lnTo>
                      <a:lnTo>
                        <a:pt x="4" y="282"/>
                      </a:lnTo>
                      <a:lnTo>
                        <a:pt x="0" y="258"/>
                      </a:lnTo>
                      <a:lnTo>
                        <a:pt x="0" y="234"/>
                      </a:lnTo>
                      <a:lnTo>
                        <a:pt x="0" y="234"/>
                      </a:lnTo>
                      <a:lnTo>
                        <a:pt x="0" y="210"/>
                      </a:lnTo>
                      <a:lnTo>
                        <a:pt x="4" y="188"/>
                      </a:lnTo>
                      <a:lnTo>
                        <a:pt x="10" y="164"/>
                      </a:lnTo>
                      <a:lnTo>
                        <a:pt x="18" y="144"/>
                      </a:lnTo>
                      <a:lnTo>
                        <a:pt x="28" y="122"/>
                      </a:lnTo>
                      <a:lnTo>
                        <a:pt x="40" y="104"/>
                      </a:lnTo>
                      <a:lnTo>
                        <a:pt x="54" y="86"/>
                      </a:lnTo>
                      <a:lnTo>
                        <a:pt x="68" y="68"/>
                      </a:lnTo>
                      <a:lnTo>
                        <a:pt x="84" y="54"/>
                      </a:lnTo>
                      <a:lnTo>
                        <a:pt x="104" y="40"/>
                      </a:lnTo>
                      <a:lnTo>
                        <a:pt x="122" y="28"/>
                      </a:lnTo>
                      <a:lnTo>
                        <a:pt x="142" y="18"/>
                      </a:lnTo>
                      <a:lnTo>
                        <a:pt x="164" y="10"/>
                      </a:lnTo>
                      <a:lnTo>
                        <a:pt x="186" y="4"/>
                      </a:lnTo>
                      <a:lnTo>
                        <a:pt x="210" y="2"/>
                      </a:lnTo>
                      <a:lnTo>
                        <a:pt x="234" y="0"/>
                      </a:lnTo>
                      <a:lnTo>
                        <a:pt x="234" y="0"/>
                      </a:lnTo>
                      <a:lnTo>
                        <a:pt x="258" y="2"/>
                      </a:lnTo>
                      <a:lnTo>
                        <a:pt x="282" y="4"/>
                      </a:lnTo>
                      <a:lnTo>
                        <a:pt x="304" y="10"/>
                      </a:lnTo>
                      <a:lnTo>
                        <a:pt x="326" y="18"/>
                      </a:lnTo>
                      <a:lnTo>
                        <a:pt x="346" y="28"/>
                      </a:lnTo>
                      <a:lnTo>
                        <a:pt x="366" y="40"/>
                      </a:lnTo>
                      <a:lnTo>
                        <a:pt x="384" y="54"/>
                      </a:lnTo>
                      <a:lnTo>
                        <a:pt x="400" y="68"/>
                      </a:lnTo>
                      <a:lnTo>
                        <a:pt x="416" y="86"/>
                      </a:lnTo>
                      <a:lnTo>
                        <a:pt x="428" y="104"/>
                      </a:lnTo>
                      <a:lnTo>
                        <a:pt x="440" y="122"/>
                      </a:lnTo>
                      <a:lnTo>
                        <a:pt x="450" y="144"/>
                      </a:lnTo>
                      <a:lnTo>
                        <a:pt x="458" y="164"/>
                      </a:lnTo>
                      <a:lnTo>
                        <a:pt x="464" y="188"/>
                      </a:lnTo>
                      <a:lnTo>
                        <a:pt x="468" y="210"/>
                      </a:lnTo>
                      <a:lnTo>
                        <a:pt x="468" y="234"/>
                      </a:lnTo>
                      <a:lnTo>
                        <a:pt x="468" y="23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latin typeface="+mn-ea"/>
                  </a:endParaRPr>
                </a:p>
              </p:txBody>
            </p:sp>
            <p:sp>
              <p:nvSpPr>
                <p:cNvPr id="211" name="Freeform 6"/>
                <p:cNvSpPr/>
                <p:nvPr/>
              </p:nvSpPr>
              <p:spPr bwMode="auto">
                <a:xfrm>
                  <a:off x="-1630363" y="985838"/>
                  <a:ext cx="2190751" cy="4041775"/>
                </a:xfrm>
                <a:custGeom>
                  <a:avLst/>
                  <a:gdLst>
                    <a:gd name="T0" fmla="*/ 1188 w 1380"/>
                    <a:gd name="T1" fmla="*/ 982 h 2546"/>
                    <a:gd name="T2" fmla="*/ 1202 w 1380"/>
                    <a:gd name="T3" fmla="*/ 1012 h 2546"/>
                    <a:gd name="T4" fmla="*/ 1236 w 1380"/>
                    <a:gd name="T5" fmla="*/ 1044 h 2546"/>
                    <a:gd name="T6" fmla="*/ 1282 w 1380"/>
                    <a:gd name="T7" fmla="*/ 1056 h 2546"/>
                    <a:gd name="T8" fmla="*/ 1294 w 1380"/>
                    <a:gd name="T9" fmla="*/ 1054 h 2546"/>
                    <a:gd name="T10" fmla="*/ 1326 w 1380"/>
                    <a:gd name="T11" fmla="*/ 1044 h 2546"/>
                    <a:gd name="T12" fmla="*/ 1360 w 1380"/>
                    <a:gd name="T13" fmla="*/ 1018 h 2546"/>
                    <a:gd name="T14" fmla="*/ 1378 w 1380"/>
                    <a:gd name="T15" fmla="*/ 978 h 2546"/>
                    <a:gd name="T16" fmla="*/ 1378 w 1380"/>
                    <a:gd name="T17" fmla="*/ 944 h 2546"/>
                    <a:gd name="T18" fmla="*/ 1200 w 1380"/>
                    <a:gd name="T19" fmla="*/ 264 h 2546"/>
                    <a:gd name="T20" fmla="*/ 1166 w 1380"/>
                    <a:gd name="T21" fmla="*/ 182 h 2546"/>
                    <a:gd name="T22" fmla="*/ 1114 w 1380"/>
                    <a:gd name="T23" fmla="*/ 112 h 2546"/>
                    <a:gd name="T24" fmla="*/ 1048 w 1380"/>
                    <a:gd name="T25" fmla="*/ 58 h 2546"/>
                    <a:gd name="T26" fmla="*/ 972 w 1380"/>
                    <a:gd name="T27" fmla="*/ 20 h 2546"/>
                    <a:gd name="T28" fmla="*/ 886 w 1380"/>
                    <a:gd name="T29" fmla="*/ 2 h 2546"/>
                    <a:gd name="T30" fmla="*/ 526 w 1380"/>
                    <a:gd name="T31" fmla="*/ 0 h 2546"/>
                    <a:gd name="T32" fmla="*/ 438 w 1380"/>
                    <a:gd name="T33" fmla="*/ 12 h 2546"/>
                    <a:gd name="T34" fmla="*/ 356 w 1380"/>
                    <a:gd name="T35" fmla="*/ 42 h 2546"/>
                    <a:gd name="T36" fmla="*/ 286 w 1380"/>
                    <a:gd name="T37" fmla="*/ 92 h 2546"/>
                    <a:gd name="T38" fmla="*/ 230 w 1380"/>
                    <a:gd name="T39" fmla="*/ 158 h 2546"/>
                    <a:gd name="T40" fmla="*/ 190 w 1380"/>
                    <a:gd name="T41" fmla="*/ 236 h 2546"/>
                    <a:gd name="T42" fmla="*/ 4 w 1380"/>
                    <a:gd name="T43" fmla="*/ 932 h 2546"/>
                    <a:gd name="T44" fmla="*/ 2 w 1380"/>
                    <a:gd name="T45" fmla="*/ 968 h 2546"/>
                    <a:gd name="T46" fmla="*/ 10 w 1380"/>
                    <a:gd name="T47" fmla="*/ 998 h 2546"/>
                    <a:gd name="T48" fmla="*/ 44 w 1380"/>
                    <a:gd name="T49" fmla="*/ 1040 h 2546"/>
                    <a:gd name="T50" fmla="*/ 76 w 1380"/>
                    <a:gd name="T51" fmla="*/ 1052 h 2546"/>
                    <a:gd name="T52" fmla="*/ 98 w 1380"/>
                    <a:gd name="T53" fmla="*/ 1056 h 2546"/>
                    <a:gd name="T54" fmla="*/ 130 w 1380"/>
                    <a:gd name="T55" fmla="*/ 1050 h 2546"/>
                    <a:gd name="T56" fmla="*/ 168 w 1380"/>
                    <a:gd name="T57" fmla="*/ 1024 h 2546"/>
                    <a:gd name="T58" fmla="*/ 192 w 1380"/>
                    <a:gd name="T59" fmla="*/ 982 h 2546"/>
                    <a:gd name="T60" fmla="*/ 106 w 1380"/>
                    <a:gd name="T61" fmla="*/ 1486 h 2546"/>
                    <a:gd name="T62" fmla="*/ 386 w 1380"/>
                    <a:gd name="T63" fmla="*/ 2406 h 2546"/>
                    <a:gd name="T64" fmla="*/ 392 w 1380"/>
                    <a:gd name="T65" fmla="*/ 2446 h 2546"/>
                    <a:gd name="T66" fmla="*/ 410 w 1380"/>
                    <a:gd name="T67" fmla="*/ 2484 h 2546"/>
                    <a:gd name="T68" fmla="*/ 438 w 1380"/>
                    <a:gd name="T69" fmla="*/ 2514 h 2546"/>
                    <a:gd name="T70" fmla="*/ 472 w 1380"/>
                    <a:gd name="T71" fmla="*/ 2534 h 2546"/>
                    <a:gd name="T72" fmla="*/ 512 w 1380"/>
                    <a:gd name="T73" fmla="*/ 2546 h 2546"/>
                    <a:gd name="T74" fmla="*/ 528 w 1380"/>
                    <a:gd name="T75" fmla="*/ 2546 h 2546"/>
                    <a:gd name="T76" fmla="*/ 568 w 1380"/>
                    <a:gd name="T77" fmla="*/ 2540 h 2546"/>
                    <a:gd name="T78" fmla="*/ 606 w 1380"/>
                    <a:gd name="T79" fmla="*/ 2522 h 2546"/>
                    <a:gd name="T80" fmla="*/ 636 w 1380"/>
                    <a:gd name="T81" fmla="*/ 2494 h 2546"/>
                    <a:gd name="T82" fmla="*/ 656 w 1380"/>
                    <a:gd name="T83" fmla="*/ 2460 h 2546"/>
                    <a:gd name="T84" fmla="*/ 668 w 1380"/>
                    <a:gd name="T85" fmla="*/ 2420 h 2546"/>
                    <a:gd name="T86" fmla="*/ 712 w 1380"/>
                    <a:gd name="T87" fmla="*/ 1486 h 2546"/>
                    <a:gd name="T88" fmla="*/ 714 w 1380"/>
                    <a:gd name="T89" fmla="*/ 2420 h 2546"/>
                    <a:gd name="T90" fmla="*/ 724 w 1380"/>
                    <a:gd name="T91" fmla="*/ 2460 h 2546"/>
                    <a:gd name="T92" fmla="*/ 744 w 1380"/>
                    <a:gd name="T93" fmla="*/ 2494 h 2546"/>
                    <a:gd name="T94" fmla="*/ 774 w 1380"/>
                    <a:gd name="T95" fmla="*/ 2522 h 2546"/>
                    <a:gd name="T96" fmla="*/ 812 w 1380"/>
                    <a:gd name="T97" fmla="*/ 2540 h 2546"/>
                    <a:gd name="T98" fmla="*/ 854 w 1380"/>
                    <a:gd name="T99" fmla="*/ 2546 h 2546"/>
                    <a:gd name="T100" fmla="*/ 868 w 1380"/>
                    <a:gd name="T101" fmla="*/ 2546 h 2546"/>
                    <a:gd name="T102" fmla="*/ 908 w 1380"/>
                    <a:gd name="T103" fmla="*/ 2534 h 2546"/>
                    <a:gd name="T104" fmla="*/ 944 w 1380"/>
                    <a:gd name="T105" fmla="*/ 2514 h 2546"/>
                    <a:gd name="T106" fmla="*/ 970 w 1380"/>
                    <a:gd name="T107" fmla="*/ 2484 h 2546"/>
                    <a:gd name="T108" fmla="*/ 988 w 1380"/>
                    <a:gd name="T109" fmla="*/ 2446 h 2546"/>
                    <a:gd name="T110" fmla="*/ 994 w 1380"/>
                    <a:gd name="T111" fmla="*/ 2406 h 2546"/>
                    <a:gd name="T112" fmla="*/ 964 w 1380"/>
                    <a:gd name="T113" fmla="*/ 322 h 25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80" h="2546">
                      <a:moveTo>
                        <a:pt x="964" y="322"/>
                      </a:moveTo>
                      <a:lnTo>
                        <a:pt x="1012" y="322"/>
                      </a:lnTo>
                      <a:lnTo>
                        <a:pt x="1188" y="982"/>
                      </a:lnTo>
                      <a:lnTo>
                        <a:pt x="1188" y="982"/>
                      </a:lnTo>
                      <a:lnTo>
                        <a:pt x="1194" y="998"/>
                      </a:lnTo>
                      <a:lnTo>
                        <a:pt x="1202" y="1012"/>
                      </a:lnTo>
                      <a:lnTo>
                        <a:pt x="1212" y="1024"/>
                      </a:lnTo>
                      <a:lnTo>
                        <a:pt x="1224" y="1034"/>
                      </a:lnTo>
                      <a:lnTo>
                        <a:pt x="1236" y="1044"/>
                      </a:lnTo>
                      <a:lnTo>
                        <a:pt x="1250" y="1050"/>
                      </a:lnTo>
                      <a:lnTo>
                        <a:pt x="1266" y="1054"/>
                      </a:lnTo>
                      <a:lnTo>
                        <a:pt x="1282" y="1056"/>
                      </a:lnTo>
                      <a:lnTo>
                        <a:pt x="1282" y="1056"/>
                      </a:lnTo>
                      <a:lnTo>
                        <a:pt x="1282" y="1056"/>
                      </a:lnTo>
                      <a:lnTo>
                        <a:pt x="1294" y="1054"/>
                      </a:lnTo>
                      <a:lnTo>
                        <a:pt x="1306" y="1052"/>
                      </a:lnTo>
                      <a:lnTo>
                        <a:pt x="1316" y="1050"/>
                      </a:lnTo>
                      <a:lnTo>
                        <a:pt x="1326" y="1044"/>
                      </a:lnTo>
                      <a:lnTo>
                        <a:pt x="1336" y="1040"/>
                      </a:lnTo>
                      <a:lnTo>
                        <a:pt x="1344" y="1032"/>
                      </a:lnTo>
                      <a:lnTo>
                        <a:pt x="1360" y="1018"/>
                      </a:lnTo>
                      <a:lnTo>
                        <a:pt x="1370" y="998"/>
                      </a:lnTo>
                      <a:lnTo>
                        <a:pt x="1374" y="988"/>
                      </a:lnTo>
                      <a:lnTo>
                        <a:pt x="1378" y="978"/>
                      </a:lnTo>
                      <a:lnTo>
                        <a:pt x="1380" y="968"/>
                      </a:lnTo>
                      <a:lnTo>
                        <a:pt x="1380" y="956"/>
                      </a:lnTo>
                      <a:lnTo>
                        <a:pt x="1378" y="944"/>
                      </a:lnTo>
                      <a:lnTo>
                        <a:pt x="1376" y="932"/>
                      </a:lnTo>
                      <a:lnTo>
                        <a:pt x="1200" y="264"/>
                      </a:lnTo>
                      <a:lnTo>
                        <a:pt x="1200" y="264"/>
                      </a:lnTo>
                      <a:lnTo>
                        <a:pt x="1190" y="236"/>
                      </a:lnTo>
                      <a:lnTo>
                        <a:pt x="1178" y="208"/>
                      </a:lnTo>
                      <a:lnTo>
                        <a:pt x="1166" y="182"/>
                      </a:lnTo>
                      <a:lnTo>
                        <a:pt x="1150" y="158"/>
                      </a:lnTo>
                      <a:lnTo>
                        <a:pt x="1134" y="134"/>
                      </a:lnTo>
                      <a:lnTo>
                        <a:pt x="1114" y="112"/>
                      </a:lnTo>
                      <a:lnTo>
                        <a:pt x="1094" y="92"/>
                      </a:lnTo>
                      <a:lnTo>
                        <a:pt x="1072" y="74"/>
                      </a:lnTo>
                      <a:lnTo>
                        <a:pt x="1048" y="58"/>
                      </a:lnTo>
                      <a:lnTo>
                        <a:pt x="1024" y="42"/>
                      </a:lnTo>
                      <a:lnTo>
                        <a:pt x="998" y="30"/>
                      </a:lnTo>
                      <a:lnTo>
                        <a:pt x="972" y="20"/>
                      </a:lnTo>
                      <a:lnTo>
                        <a:pt x="944" y="12"/>
                      </a:lnTo>
                      <a:lnTo>
                        <a:pt x="914" y="6"/>
                      </a:lnTo>
                      <a:lnTo>
                        <a:pt x="886" y="2"/>
                      </a:lnTo>
                      <a:lnTo>
                        <a:pt x="856" y="0"/>
                      </a:lnTo>
                      <a:lnTo>
                        <a:pt x="526" y="0"/>
                      </a:lnTo>
                      <a:lnTo>
                        <a:pt x="526" y="0"/>
                      </a:lnTo>
                      <a:lnTo>
                        <a:pt x="496" y="2"/>
                      </a:lnTo>
                      <a:lnTo>
                        <a:pt x="466" y="6"/>
                      </a:lnTo>
                      <a:lnTo>
                        <a:pt x="438" y="12"/>
                      </a:lnTo>
                      <a:lnTo>
                        <a:pt x="410" y="20"/>
                      </a:lnTo>
                      <a:lnTo>
                        <a:pt x="382" y="30"/>
                      </a:lnTo>
                      <a:lnTo>
                        <a:pt x="356" y="42"/>
                      </a:lnTo>
                      <a:lnTo>
                        <a:pt x="332" y="58"/>
                      </a:lnTo>
                      <a:lnTo>
                        <a:pt x="308" y="74"/>
                      </a:lnTo>
                      <a:lnTo>
                        <a:pt x="286" y="92"/>
                      </a:lnTo>
                      <a:lnTo>
                        <a:pt x="266" y="112"/>
                      </a:lnTo>
                      <a:lnTo>
                        <a:pt x="246" y="134"/>
                      </a:lnTo>
                      <a:lnTo>
                        <a:pt x="230" y="158"/>
                      </a:lnTo>
                      <a:lnTo>
                        <a:pt x="214" y="182"/>
                      </a:lnTo>
                      <a:lnTo>
                        <a:pt x="202" y="208"/>
                      </a:lnTo>
                      <a:lnTo>
                        <a:pt x="190" y="236"/>
                      </a:lnTo>
                      <a:lnTo>
                        <a:pt x="182" y="264"/>
                      </a:lnTo>
                      <a:lnTo>
                        <a:pt x="4" y="932"/>
                      </a:lnTo>
                      <a:lnTo>
                        <a:pt x="4" y="932"/>
                      </a:lnTo>
                      <a:lnTo>
                        <a:pt x="2" y="944"/>
                      </a:lnTo>
                      <a:lnTo>
                        <a:pt x="0" y="956"/>
                      </a:lnTo>
                      <a:lnTo>
                        <a:pt x="2" y="968"/>
                      </a:lnTo>
                      <a:lnTo>
                        <a:pt x="2" y="978"/>
                      </a:lnTo>
                      <a:lnTo>
                        <a:pt x="6" y="988"/>
                      </a:lnTo>
                      <a:lnTo>
                        <a:pt x="10" y="998"/>
                      </a:lnTo>
                      <a:lnTo>
                        <a:pt x="20" y="1018"/>
                      </a:lnTo>
                      <a:lnTo>
                        <a:pt x="36" y="1032"/>
                      </a:lnTo>
                      <a:lnTo>
                        <a:pt x="44" y="1040"/>
                      </a:lnTo>
                      <a:lnTo>
                        <a:pt x="54" y="1044"/>
                      </a:lnTo>
                      <a:lnTo>
                        <a:pt x="64" y="1050"/>
                      </a:lnTo>
                      <a:lnTo>
                        <a:pt x="76" y="1052"/>
                      </a:lnTo>
                      <a:lnTo>
                        <a:pt x="86" y="1054"/>
                      </a:lnTo>
                      <a:lnTo>
                        <a:pt x="98" y="1056"/>
                      </a:lnTo>
                      <a:lnTo>
                        <a:pt x="98" y="1056"/>
                      </a:lnTo>
                      <a:lnTo>
                        <a:pt x="98" y="1056"/>
                      </a:lnTo>
                      <a:lnTo>
                        <a:pt x="114" y="1054"/>
                      </a:lnTo>
                      <a:lnTo>
                        <a:pt x="130" y="1050"/>
                      </a:lnTo>
                      <a:lnTo>
                        <a:pt x="144" y="1044"/>
                      </a:lnTo>
                      <a:lnTo>
                        <a:pt x="158" y="1034"/>
                      </a:lnTo>
                      <a:lnTo>
                        <a:pt x="168" y="1024"/>
                      </a:lnTo>
                      <a:lnTo>
                        <a:pt x="178" y="1012"/>
                      </a:lnTo>
                      <a:lnTo>
                        <a:pt x="186" y="998"/>
                      </a:lnTo>
                      <a:lnTo>
                        <a:pt x="192" y="982"/>
                      </a:lnTo>
                      <a:lnTo>
                        <a:pt x="368" y="322"/>
                      </a:lnTo>
                      <a:lnTo>
                        <a:pt x="416" y="322"/>
                      </a:lnTo>
                      <a:lnTo>
                        <a:pt x="106" y="1486"/>
                      </a:lnTo>
                      <a:lnTo>
                        <a:pt x="386" y="1486"/>
                      </a:lnTo>
                      <a:lnTo>
                        <a:pt x="386" y="2406"/>
                      </a:lnTo>
                      <a:lnTo>
                        <a:pt x="386" y="2406"/>
                      </a:lnTo>
                      <a:lnTo>
                        <a:pt x="386" y="2420"/>
                      </a:lnTo>
                      <a:lnTo>
                        <a:pt x="388" y="2434"/>
                      </a:lnTo>
                      <a:lnTo>
                        <a:pt x="392" y="2446"/>
                      </a:lnTo>
                      <a:lnTo>
                        <a:pt x="398" y="2460"/>
                      </a:lnTo>
                      <a:lnTo>
                        <a:pt x="404" y="2472"/>
                      </a:lnTo>
                      <a:lnTo>
                        <a:pt x="410" y="2484"/>
                      </a:lnTo>
                      <a:lnTo>
                        <a:pt x="418" y="2494"/>
                      </a:lnTo>
                      <a:lnTo>
                        <a:pt x="428" y="2504"/>
                      </a:lnTo>
                      <a:lnTo>
                        <a:pt x="438" y="2514"/>
                      </a:lnTo>
                      <a:lnTo>
                        <a:pt x="448" y="2522"/>
                      </a:lnTo>
                      <a:lnTo>
                        <a:pt x="460" y="2528"/>
                      </a:lnTo>
                      <a:lnTo>
                        <a:pt x="472" y="2534"/>
                      </a:lnTo>
                      <a:lnTo>
                        <a:pt x="486" y="2540"/>
                      </a:lnTo>
                      <a:lnTo>
                        <a:pt x="498" y="2544"/>
                      </a:lnTo>
                      <a:lnTo>
                        <a:pt x="512" y="2546"/>
                      </a:lnTo>
                      <a:lnTo>
                        <a:pt x="528" y="2546"/>
                      </a:lnTo>
                      <a:lnTo>
                        <a:pt x="528" y="2546"/>
                      </a:lnTo>
                      <a:lnTo>
                        <a:pt x="528" y="2546"/>
                      </a:lnTo>
                      <a:lnTo>
                        <a:pt x="542" y="2546"/>
                      </a:lnTo>
                      <a:lnTo>
                        <a:pt x="556" y="2544"/>
                      </a:lnTo>
                      <a:lnTo>
                        <a:pt x="568" y="2540"/>
                      </a:lnTo>
                      <a:lnTo>
                        <a:pt x="582" y="2534"/>
                      </a:lnTo>
                      <a:lnTo>
                        <a:pt x="594" y="2528"/>
                      </a:lnTo>
                      <a:lnTo>
                        <a:pt x="606" y="2522"/>
                      </a:lnTo>
                      <a:lnTo>
                        <a:pt x="616" y="2514"/>
                      </a:lnTo>
                      <a:lnTo>
                        <a:pt x="626" y="2504"/>
                      </a:lnTo>
                      <a:lnTo>
                        <a:pt x="636" y="2494"/>
                      </a:lnTo>
                      <a:lnTo>
                        <a:pt x="644" y="2484"/>
                      </a:lnTo>
                      <a:lnTo>
                        <a:pt x="650" y="2472"/>
                      </a:lnTo>
                      <a:lnTo>
                        <a:pt x="656" y="2460"/>
                      </a:lnTo>
                      <a:lnTo>
                        <a:pt x="662" y="2446"/>
                      </a:lnTo>
                      <a:lnTo>
                        <a:pt x="666" y="2434"/>
                      </a:lnTo>
                      <a:lnTo>
                        <a:pt x="668" y="2420"/>
                      </a:lnTo>
                      <a:lnTo>
                        <a:pt x="668" y="2406"/>
                      </a:lnTo>
                      <a:lnTo>
                        <a:pt x="668" y="1486"/>
                      </a:lnTo>
                      <a:lnTo>
                        <a:pt x="712" y="1486"/>
                      </a:lnTo>
                      <a:lnTo>
                        <a:pt x="712" y="2406"/>
                      </a:lnTo>
                      <a:lnTo>
                        <a:pt x="712" y="2406"/>
                      </a:lnTo>
                      <a:lnTo>
                        <a:pt x="714" y="2420"/>
                      </a:lnTo>
                      <a:lnTo>
                        <a:pt x="716" y="2434"/>
                      </a:lnTo>
                      <a:lnTo>
                        <a:pt x="718" y="2446"/>
                      </a:lnTo>
                      <a:lnTo>
                        <a:pt x="724" y="2460"/>
                      </a:lnTo>
                      <a:lnTo>
                        <a:pt x="730" y="2472"/>
                      </a:lnTo>
                      <a:lnTo>
                        <a:pt x="736" y="2484"/>
                      </a:lnTo>
                      <a:lnTo>
                        <a:pt x="744" y="2494"/>
                      </a:lnTo>
                      <a:lnTo>
                        <a:pt x="754" y="2504"/>
                      </a:lnTo>
                      <a:lnTo>
                        <a:pt x="764" y="2514"/>
                      </a:lnTo>
                      <a:lnTo>
                        <a:pt x="774" y="2522"/>
                      </a:lnTo>
                      <a:lnTo>
                        <a:pt x="786" y="2528"/>
                      </a:lnTo>
                      <a:lnTo>
                        <a:pt x="798" y="2534"/>
                      </a:lnTo>
                      <a:lnTo>
                        <a:pt x="812" y="2540"/>
                      </a:lnTo>
                      <a:lnTo>
                        <a:pt x="824" y="2544"/>
                      </a:lnTo>
                      <a:lnTo>
                        <a:pt x="838" y="2546"/>
                      </a:lnTo>
                      <a:lnTo>
                        <a:pt x="854" y="2546"/>
                      </a:lnTo>
                      <a:lnTo>
                        <a:pt x="854" y="2546"/>
                      </a:lnTo>
                      <a:lnTo>
                        <a:pt x="854" y="2546"/>
                      </a:lnTo>
                      <a:lnTo>
                        <a:pt x="868" y="2546"/>
                      </a:lnTo>
                      <a:lnTo>
                        <a:pt x="882" y="2544"/>
                      </a:lnTo>
                      <a:lnTo>
                        <a:pt x="896" y="2540"/>
                      </a:lnTo>
                      <a:lnTo>
                        <a:pt x="908" y="2534"/>
                      </a:lnTo>
                      <a:lnTo>
                        <a:pt x="920" y="2528"/>
                      </a:lnTo>
                      <a:lnTo>
                        <a:pt x="932" y="2522"/>
                      </a:lnTo>
                      <a:lnTo>
                        <a:pt x="944" y="2514"/>
                      </a:lnTo>
                      <a:lnTo>
                        <a:pt x="954" y="2504"/>
                      </a:lnTo>
                      <a:lnTo>
                        <a:pt x="962" y="2494"/>
                      </a:lnTo>
                      <a:lnTo>
                        <a:pt x="970" y="2484"/>
                      </a:lnTo>
                      <a:lnTo>
                        <a:pt x="978" y="2472"/>
                      </a:lnTo>
                      <a:lnTo>
                        <a:pt x="984" y="2460"/>
                      </a:lnTo>
                      <a:lnTo>
                        <a:pt x="988" y="2446"/>
                      </a:lnTo>
                      <a:lnTo>
                        <a:pt x="992" y="2434"/>
                      </a:lnTo>
                      <a:lnTo>
                        <a:pt x="994" y="2420"/>
                      </a:lnTo>
                      <a:lnTo>
                        <a:pt x="994" y="2406"/>
                      </a:lnTo>
                      <a:lnTo>
                        <a:pt x="994" y="1486"/>
                      </a:lnTo>
                      <a:lnTo>
                        <a:pt x="1274" y="1486"/>
                      </a:lnTo>
                      <a:lnTo>
                        <a:pt x="964" y="3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latin typeface="+mn-ea"/>
                  </a:endParaRPr>
                </a:p>
              </p:txBody>
            </p:sp>
          </p:grpSp>
        </p:grpSp>
      </p:grpSp>
      <p:grpSp>
        <p:nvGrpSpPr>
          <p:cNvPr id="220" name="组合 219"/>
          <p:cNvGrpSpPr/>
          <p:nvPr/>
        </p:nvGrpSpPr>
        <p:grpSpPr>
          <a:xfrm>
            <a:off x="3986613" y="2642661"/>
            <a:ext cx="4221135" cy="1675343"/>
            <a:chOff x="2989751" y="2058193"/>
            <a:chExt cx="3166264" cy="1256507"/>
          </a:xfrm>
          <a:solidFill>
            <a:schemeClr val="accent4"/>
          </a:solidFill>
        </p:grpSpPr>
        <p:grpSp>
          <p:nvGrpSpPr>
            <p:cNvPr id="221" name="组合 220"/>
            <p:cNvGrpSpPr/>
            <p:nvPr/>
          </p:nvGrpSpPr>
          <p:grpSpPr>
            <a:xfrm>
              <a:off x="2989751" y="2058193"/>
              <a:ext cx="229059" cy="1256507"/>
              <a:chOff x="2989751" y="2058193"/>
              <a:chExt cx="229059" cy="1256507"/>
            </a:xfrm>
            <a:grpFill/>
          </p:grpSpPr>
          <p:grpSp>
            <p:nvGrpSpPr>
              <p:cNvPr id="229" name="组合 228"/>
              <p:cNvGrpSpPr/>
              <p:nvPr/>
            </p:nvGrpSpPr>
            <p:grpSpPr>
              <a:xfrm>
                <a:off x="3004567" y="2058193"/>
                <a:ext cx="200079" cy="513557"/>
                <a:chOff x="-4098925" y="69850"/>
                <a:chExt cx="1949450" cy="5003800"/>
              </a:xfrm>
              <a:grpFill/>
            </p:grpSpPr>
            <p:sp>
              <p:nvSpPr>
                <p:cNvPr id="233" name="Freeform 5"/>
                <p:cNvSpPr/>
                <p:nvPr/>
              </p:nvSpPr>
              <p:spPr bwMode="auto">
                <a:xfrm>
                  <a:off x="-3514725" y="69850"/>
                  <a:ext cx="774700" cy="771525"/>
                </a:xfrm>
                <a:custGeom>
                  <a:avLst/>
                  <a:gdLst>
                    <a:gd name="T0" fmla="*/ 488 w 488"/>
                    <a:gd name="T1" fmla="*/ 242 h 486"/>
                    <a:gd name="T2" fmla="*/ 482 w 488"/>
                    <a:gd name="T3" fmla="*/ 292 h 486"/>
                    <a:gd name="T4" fmla="*/ 468 w 488"/>
                    <a:gd name="T5" fmla="*/ 338 h 486"/>
                    <a:gd name="T6" fmla="*/ 446 w 488"/>
                    <a:gd name="T7" fmla="*/ 378 h 486"/>
                    <a:gd name="T8" fmla="*/ 416 w 488"/>
                    <a:gd name="T9" fmla="*/ 414 h 486"/>
                    <a:gd name="T10" fmla="*/ 380 w 488"/>
                    <a:gd name="T11" fmla="*/ 444 h 486"/>
                    <a:gd name="T12" fmla="*/ 338 w 488"/>
                    <a:gd name="T13" fmla="*/ 466 h 486"/>
                    <a:gd name="T14" fmla="*/ 292 w 488"/>
                    <a:gd name="T15" fmla="*/ 482 h 486"/>
                    <a:gd name="T16" fmla="*/ 244 w 488"/>
                    <a:gd name="T17" fmla="*/ 486 h 486"/>
                    <a:gd name="T18" fmla="*/ 220 w 488"/>
                    <a:gd name="T19" fmla="*/ 484 h 486"/>
                    <a:gd name="T20" fmla="*/ 172 w 488"/>
                    <a:gd name="T21" fmla="*/ 476 h 486"/>
                    <a:gd name="T22" fmla="*/ 128 w 488"/>
                    <a:gd name="T23" fmla="*/ 456 h 486"/>
                    <a:gd name="T24" fmla="*/ 90 w 488"/>
                    <a:gd name="T25" fmla="*/ 430 h 486"/>
                    <a:gd name="T26" fmla="*/ 56 w 488"/>
                    <a:gd name="T27" fmla="*/ 398 h 486"/>
                    <a:gd name="T28" fmla="*/ 30 w 488"/>
                    <a:gd name="T29" fmla="*/ 358 h 486"/>
                    <a:gd name="T30" fmla="*/ 12 w 488"/>
                    <a:gd name="T31" fmla="*/ 316 h 486"/>
                    <a:gd name="T32" fmla="*/ 2 w 488"/>
                    <a:gd name="T33" fmla="*/ 268 h 486"/>
                    <a:gd name="T34" fmla="*/ 0 w 488"/>
                    <a:gd name="T35" fmla="*/ 242 h 486"/>
                    <a:gd name="T36" fmla="*/ 6 w 488"/>
                    <a:gd name="T37" fmla="*/ 194 h 486"/>
                    <a:gd name="T38" fmla="*/ 20 w 488"/>
                    <a:gd name="T39" fmla="*/ 148 h 486"/>
                    <a:gd name="T40" fmla="*/ 42 w 488"/>
                    <a:gd name="T41" fmla="*/ 106 h 486"/>
                    <a:gd name="T42" fmla="*/ 72 w 488"/>
                    <a:gd name="T43" fmla="*/ 70 h 486"/>
                    <a:gd name="T44" fmla="*/ 108 w 488"/>
                    <a:gd name="T45" fmla="*/ 42 h 486"/>
                    <a:gd name="T46" fmla="*/ 150 w 488"/>
                    <a:gd name="T47" fmla="*/ 18 h 486"/>
                    <a:gd name="T48" fmla="*/ 194 w 488"/>
                    <a:gd name="T49" fmla="*/ 4 h 486"/>
                    <a:gd name="T50" fmla="*/ 244 w 488"/>
                    <a:gd name="T51" fmla="*/ 0 h 486"/>
                    <a:gd name="T52" fmla="*/ 268 w 488"/>
                    <a:gd name="T53" fmla="*/ 0 h 486"/>
                    <a:gd name="T54" fmla="*/ 316 w 488"/>
                    <a:gd name="T55" fmla="*/ 10 h 486"/>
                    <a:gd name="T56" fmla="*/ 360 w 488"/>
                    <a:gd name="T57" fmla="*/ 30 h 486"/>
                    <a:gd name="T58" fmla="*/ 398 w 488"/>
                    <a:gd name="T59" fmla="*/ 56 h 486"/>
                    <a:gd name="T60" fmla="*/ 432 w 488"/>
                    <a:gd name="T61" fmla="*/ 88 h 486"/>
                    <a:gd name="T62" fmla="*/ 458 w 488"/>
                    <a:gd name="T63" fmla="*/ 126 h 486"/>
                    <a:gd name="T64" fmla="*/ 476 w 488"/>
                    <a:gd name="T65" fmla="*/ 170 h 486"/>
                    <a:gd name="T66" fmla="*/ 486 w 488"/>
                    <a:gd name="T67" fmla="*/ 218 h 486"/>
                    <a:gd name="T68" fmla="*/ 488 w 488"/>
                    <a:gd name="T69" fmla="*/ 242 h 4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88" h="486">
                      <a:moveTo>
                        <a:pt x="488" y="242"/>
                      </a:moveTo>
                      <a:lnTo>
                        <a:pt x="488" y="242"/>
                      </a:lnTo>
                      <a:lnTo>
                        <a:pt x="486" y="268"/>
                      </a:lnTo>
                      <a:lnTo>
                        <a:pt x="482" y="292"/>
                      </a:lnTo>
                      <a:lnTo>
                        <a:pt x="476" y="316"/>
                      </a:lnTo>
                      <a:lnTo>
                        <a:pt x="468" y="338"/>
                      </a:lnTo>
                      <a:lnTo>
                        <a:pt x="458" y="358"/>
                      </a:lnTo>
                      <a:lnTo>
                        <a:pt x="446" y="378"/>
                      </a:lnTo>
                      <a:lnTo>
                        <a:pt x="432" y="398"/>
                      </a:lnTo>
                      <a:lnTo>
                        <a:pt x="416" y="414"/>
                      </a:lnTo>
                      <a:lnTo>
                        <a:pt x="398" y="430"/>
                      </a:lnTo>
                      <a:lnTo>
                        <a:pt x="380" y="444"/>
                      </a:lnTo>
                      <a:lnTo>
                        <a:pt x="360" y="456"/>
                      </a:lnTo>
                      <a:lnTo>
                        <a:pt x="338" y="466"/>
                      </a:lnTo>
                      <a:lnTo>
                        <a:pt x="316" y="476"/>
                      </a:lnTo>
                      <a:lnTo>
                        <a:pt x="292" y="482"/>
                      </a:lnTo>
                      <a:lnTo>
                        <a:pt x="268" y="484"/>
                      </a:lnTo>
                      <a:lnTo>
                        <a:pt x="244" y="486"/>
                      </a:lnTo>
                      <a:lnTo>
                        <a:pt x="244" y="486"/>
                      </a:lnTo>
                      <a:lnTo>
                        <a:pt x="220" y="484"/>
                      </a:lnTo>
                      <a:lnTo>
                        <a:pt x="194" y="482"/>
                      </a:lnTo>
                      <a:lnTo>
                        <a:pt x="172" y="476"/>
                      </a:lnTo>
                      <a:lnTo>
                        <a:pt x="150" y="466"/>
                      </a:lnTo>
                      <a:lnTo>
                        <a:pt x="128" y="456"/>
                      </a:lnTo>
                      <a:lnTo>
                        <a:pt x="108" y="444"/>
                      </a:lnTo>
                      <a:lnTo>
                        <a:pt x="90" y="430"/>
                      </a:lnTo>
                      <a:lnTo>
                        <a:pt x="72" y="414"/>
                      </a:lnTo>
                      <a:lnTo>
                        <a:pt x="56" y="398"/>
                      </a:lnTo>
                      <a:lnTo>
                        <a:pt x="42" y="378"/>
                      </a:lnTo>
                      <a:lnTo>
                        <a:pt x="30" y="358"/>
                      </a:lnTo>
                      <a:lnTo>
                        <a:pt x="20" y="338"/>
                      </a:lnTo>
                      <a:lnTo>
                        <a:pt x="12" y="316"/>
                      </a:lnTo>
                      <a:lnTo>
                        <a:pt x="6" y="292"/>
                      </a:lnTo>
                      <a:lnTo>
                        <a:pt x="2" y="268"/>
                      </a:lnTo>
                      <a:lnTo>
                        <a:pt x="0" y="242"/>
                      </a:lnTo>
                      <a:lnTo>
                        <a:pt x="0" y="242"/>
                      </a:lnTo>
                      <a:lnTo>
                        <a:pt x="2" y="218"/>
                      </a:lnTo>
                      <a:lnTo>
                        <a:pt x="6" y="194"/>
                      </a:lnTo>
                      <a:lnTo>
                        <a:pt x="12" y="170"/>
                      </a:lnTo>
                      <a:lnTo>
                        <a:pt x="20" y="148"/>
                      </a:lnTo>
                      <a:lnTo>
                        <a:pt x="30" y="126"/>
                      </a:lnTo>
                      <a:lnTo>
                        <a:pt x="42" y="106"/>
                      </a:lnTo>
                      <a:lnTo>
                        <a:pt x="56" y="88"/>
                      </a:lnTo>
                      <a:lnTo>
                        <a:pt x="72" y="70"/>
                      </a:lnTo>
                      <a:lnTo>
                        <a:pt x="90" y="56"/>
                      </a:lnTo>
                      <a:lnTo>
                        <a:pt x="108" y="42"/>
                      </a:lnTo>
                      <a:lnTo>
                        <a:pt x="128" y="30"/>
                      </a:lnTo>
                      <a:lnTo>
                        <a:pt x="150" y="18"/>
                      </a:lnTo>
                      <a:lnTo>
                        <a:pt x="172" y="10"/>
                      </a:lnTo>
                      <a:lnTo>
                        <a:pt x="194" y="4"/>
                      </a:lnTo>
                      <a:lnTo>
                        <a:pt x="220" y="0"/>
                      </a:lnTo>
                      <a:lnTo>
                        <a:pt x="244" y="0"/>
                      </a:lnTo>
                      <a:lnTo>
                        <a:pt x="244" y="0"/>
                      </a:lnTo>
                      <a:lnTo>
                        <a:pt x="268" y="0"/>
                      </a:lnTo>
                      <a:lnTo>
                        <a:pt x="292" y="4"/>
                      </a:lnTo>
                      <a:lnTo>
                        <a:pt x="316" y="10"/>
                      </a:lnTo>
                      <a:lnTo>
                        <a:pt x="338" y="18"/>
                      </a:lnTo>
                      <a:lnTo>
                        <a:pt x="360" y="30"/>
                      </a:lnTo>
                      <a:lnTo>
                        <a:pt x="380" y="42"/>
                      </a:lnTo>
                      <a:lnTo>
                        <a:pt x="398" y="56"/>
                      </a:lnTo>
                      <a:lnTo>
                        <a:pt x="416" y="70"/>
                      </a:lnTo>
                      <a:lnTo>
                        <a:pt x="432" y="88"/>
                      </a:lnTo>
                      <a:lnTo>
                        <a:pt x="446" y="106"/>
                      </a:lnTo>
                      <a:lnTo>
                        <a:pt x="458" y="126"/>
                      </a:lnTo>
                      <a:lnTo>
                        <a:pt x="468" y="148"/>
                      </a:lnTo>
                      <a:lnTo>
                        <a:pt x="476" y="170"/>
                      </a:lnTo>
                      <a:lnTo>
                        <a:pt x="482" y="194"/>
                      </a:lnTo>
                      <a:lnTo>
                        <a:pt x="486" y="218"/>
                      </a:lnTo>
                      <a:lnTo>
                        <a:pt x="488" y="242"/>
                      </a:lnTo>
                      <a:lnTo>
                        <a:pt x="488" y="242"/>
                      </a:lnTo>
                      <a:close/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 baseline="-25000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+mn-ea"/>
                  </a:endParaRPr>
                </a:p>
              </p:txBody>
            </p:sp>
            <p:sp>
              <p:nvSpPr>
                <p:cNvPr id="234" name="Freeform 6"/>
                <p:cNvSpPr/>
                <p:nvPr/>
              </p:nvSpPr>
              <p:spPr bwMode="auto">
                <a:xfrm>
                  <a:off x="-4098925" y="923925"/>
                  <a:ext cx="1949450" cy="4149725"/>
                </a:xfrm>
                <a:custGeom>
                  <a:avLst/>
                  <a:gdLst>
                    <a:gd name="T0" fmla="*/ 1228 w 1228"/>
                    <a:gd name="T1" fmla="*/ 260 h 2614"/>
                    <a:gd name="T2" fmla="*/ 1218 w 1228"/>
                    <a:gd name="T3" fmla="*/ 182 h 2614"/>
                    <a:gd name="T4" fmla="*/ 1184 w 1228"/>
                    <a:gd name="T5" fmla="*/ 114 h 2614"/>
                    <a:gd name="T6" fmla="*/ 1134 w 1228"/>
                    <a:gd name="T7" fmla="*/ 58 h 2614"/>
                    <a:gd name="T8" fmla="*/ 1070 w 1228"/>
                    <a:gd name="T9" fmla="*/ 20 h 2614"/>
                    <a:gd name="T10" fmla="*/ 994 w 1228"/>
                    <a:gd name="T11" fmla="*/ 0 h 2614"/>
                    <a:gd name="T12" fmla="*/ 788 w 1228"/>
                    <a:gd name="T13" fmla="*/ 0 h 2614"/>
                    <a:gd name="T14" fmla="*/ 768 w 1228"/>
                    <a:gd name="T15" fmla="*/ 158 h 2614"/>
                    <a:gd name="T16" fmla="*/ 724 w 1228"/>
                    <a:gd name="T17" fmla="*/ 334 h 2614"/>
                    <a:gd name="T18" fmla="*/ 692 w 1228"/>
                    <a:gd name="T19" fmla="*/ 356 h 2614"/>
                    <a:gd name="T20" fmla="*/ 658 w 1228"/>
                    <a:gd name="T21" fmla="*/ 244 h 2614"/>
                    <a:gd name="T22" fmla="*/ 674 w 1228"/>
                    <a:gd name="T23" fmla="*/ 128 h 2614"/>
                    <a:gd name="T24" fmla="*/ 600 w 1228"/>
                    <a:gd name="T25" fmla="*/ 172 h 2614"/>
                    <a:gd name="T26" fmla="*/ 570 w 1228"/>
                    <a:gd name="T27" fmla="*/ 244 h 2614"/>
                    <a:gd name="T28" fmla="*/ 536 w 1228"/>
                    <a:gd name="T29" fmla="*/ 356 h 2614"/>
                    <a:gd name="T30" fmla="*/ 506 w 1228"/>
                    <a:gd name="T31" fmla="*/ 334 h 2614"/>
                    <a:gd name="T32" fmla="*/ 462 w 1228"/>
                    <a:gd name="T33" fmla="*/ 158 h 2614"/>
                    <a:gd name="T34" fmla="*/ 442 w 1228"/>
                    <a:gd name="T35" fmla="*/ 0 h 2614"/>
                    <a:gd name="T36" fmla="*/ 234 w 1228"/>
                    <a:gd name="T37" fmla="*/ 0 h 2614"/>
                    <a:gd name="T38" fmla="*/ 160 w 1228"/>
                    <a:gd name="T39" fmla="*/ 20 h 2614"/>
                    <a:gd name="T40" fmla="*/ 96 w 1228"/>
                    <a:gd name="T41" fmla="*/ 58 h 2614"/>
                    <a:gd name="T42" fmla="*/ 44 w 1228"/>
                    <a:gd name="T43" fmla="*/ 114 h 2614"/>
                    <a:gd name="T44" fmla="*/ 12 w 1228"/>
                    <a:gd name="T45" fmla="*/ 182 h 2614"/>
                    <a:gd name="T46" fmla="*/ 0 w 1228"/>
                    <a:gd name="T47" fmla="*/ 260 h 2614"/>
                    <a:gd name="T48" fmla="*/ 2 w 1228"/>
                    <a:gd name="T49" fmla="*/ 1190 h 2614"/>
                    <a:gd name="T50" fmla="*/ 28 w 1228"/>
                    <a:gd name="T51" fmla="*/ 1242 h 2614"/>
                    <a:gd name="T52" fmla="*/ 78 w 1228"/>
                    <a:gd name="T53" fmla="*/ 1272 h 2614"/>
                    <a:gd name="T54" fmla="*/ 118 w 1228"/>
                    <a:gd name="T55" fmla="*/ 1272 h 2614"/>
                    <a:gd name="T56" fmla="*/ 170 w 1228"/>
                    <a:gd name="T57" fmla="*/ 1246 h 2614"/>
                    <a:gd name="T58" fmla="*/ 198 w 1228"/>
                    <a:gd name="T59" fmla="*/ 1194 h 2614"/>
                    <a:gd name="T60" fmla="*/ 298 w 1228"/>
                    <a:gd name="T61" fmla="*/ 408 h 2614"/>
                    <a:gd name="T62" fmla="*/ 298 w 1228"/>
                    <a:gd name="T63" fmla="*/ 2502 h 2614"/>
                    <a:gd name="T64" fmla="*/ 306 w 1228"/>
                    <a:gd name="T65" fmla="*/ 2538 h 2614"/>
                    <a:gd name="T66" fmla="*/ 352 w 1228"/>
                    <a:gd name="T67" fmla="*/ 2594 h 2614"/>
                    <a:gd name="T68" fmla="*/ 398 w 1228"/>
                    <a:gd name="T69" fmla="*/ 2612 h 2614"/>
                    <a:gd name="T70" fmla="*/ 446 w 1228"/>
                    <a:gd name="T71" fmla="*/ 2614 h 2614"/>
                    <a:gd name="T72" fmla="*/ 472 w 1228"/>
                    <a:gd name="T73" fmla="*/ 2612 h 2614"/>
                    <a:gd name="T74" fmla="*/ 516 w 1228"/>
                    <a:gd name="T75" fmla="*/ 2594 h 2614"/>
                    <a:gd name="T76" fmla="*/ 562 w 1228"/>
                    <a:gd name="T77" fmla="*/ 2538 h 2614"/>
                    <a:gd name="T78" fmla="*/ 572 w 1228"/>
                    <a:gd name="T79" fmla="*/ 2502 h 2614"/>
                    <a:gd name="T80" fmla="*/ 682 w 1228"/>
                    <a:gd name="T81" fmla="*/ 1274 h 2614"/>
                    <a:gd name="T82" fmla="*/ 682 w 1228"/>
                    <a:gd name="T83" fmla="*/ 2502 h 2614"/>
                    <a:gd name="T84" fmla="*/ 690 w 1228"/>
                    <a:gd name="T85" fmla="*/ 2538 h 2614"/>
                    <a:gd name="T86" fmla="*/ 736 w 1228"/>
                    <a:gd name="T87" fmla="*/ 2594 h 2614"/>
                    <a:gd name="T88" fmla="*/ 782 w 1228"/>
                    <a:gd name="T89" fmla="*/ 2612 h 2614"/>
                    <a:gd name="T90" fmla="*/ 806 w 1228"/>
                    <a:gd name="T91" fmla="*/ 2614 h 2614"/>
                    <a:gd name="T92" fmla="*/ 832 w 1228"/>
                    <a:gd name="T93" fmla="*/ 2612 h 2614"/>
                    <a:gd name="T94" fmla="*/ 876 w 1228"/>
                    <a:gd name="T95" fmla="*/ 2594 h 2614"/>
                    <a:gd name="T96" fmla="*/ 922 w 1228"/>
                    <a:gd name="T97" fmla="*/ 2538 h 2614"/>
                    <a:gd name="T98" fmla="*/ 932 w 1228"/>
                    <a:gd name="T99" fmla="*/ 2502 h 2614"/>
                    <a:gd name="T100" fmla="*/ 1030 w 1228"/>
                    <a:gd name="T101" fmla="*/ 408 h 2614"/>
                    <a:gd name="T102" fmla="*/ 1032 w 1228"/>
                    <a:gd name="T103" fmla="*/ 1194 h 2614"/>
                    <a:gd name="T104" fmla="*/ 1058 w 1228"/>
                    <a:gd name="T105" fmla="*/ 1244 h 2614"/>
                    <a:gd name="T106" fmla="*/ 1108 w 1228"/>
                    <a:gd name="T107" fmla="*/ 1272 h 2614"/>
                    <a:gd name="T108" fmla="*/ 1128 w 1228"/>
                    <a:gd name="T109" fmla="*/ 1274 h 2614"/>
                    <a:gd name="T110" fmla="*/ 1184 w 1228"/>
                    <a:gd name="T111" fmla="*/ 1256 h 2614"/>
                    <a:gd name="T112" fmla="*/ 1220 w 1228"/>
                    <a:gd name="T113" fmla="*/ 1212 h 2614"/>
                    <a:gd name="T114" fmla="*/ 1228 w 1228"/>
                    <a:gd name="T115" fmla="*/ 1174 h 26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228" h="2614">
                      <a:moveTo>
                        <a:pt x="1228" y="1174"/>
                      </a:moveTo>
                      <a:lnTo>
                        <a:pt x="1228" y="260"/>
                      </a:lnTo>
                      <a:lnTo>
                        <a:pt x="1228" y="260"/>
                      </a:lnTo>
                      <a:lnTo>
                        <a:pt x="1228" y="232"/>
                      </a:lnTo>
                      <a:lnTo>
                        <a:pt x="1224" y="208"/>
                      </a:lnTo>
                      <a:lnTo>
                        <a:pt x="1218" y="182"/>
                      </a:lnTo>
                      <a:lnTo>
                        <a:pt x="1208" y="158"/>
                      </a:lnTo>
                      <a:lnTo>
                        <a:pt x="1198" y="136"/>
                      </a:lnTo>
                      <a:lnTo>
                        <a:pt x="1184" y="114"/>
                      </a:lnTo>
                      <a:lnTo>
                        <a:pt x="1170" y="94"/>
                      </a:lnTo>
                      <a:lnTo>
                        <a:pt x="1152" y="76"/>
                      </a:lnTo>
                      <a:lnTo>
                        <a:pt x="1134" y="58"/>
                      </a:lnTo>
                      <a:lnTo>
                        <a:pt x="1114" y="44"/>
                      </a:lnTo>
                      <a:lnTo>
                        <a:pt x="1092" y="30"/>
                      </a:lnTo>
                      <a:lnTo>
                        <a:pt x="1070" y="20"/>
                      </a:lnTo>
                      <a:lnTo>
                        <a:pt x="1046" y="10"/>
                      </a:lnTo>
                      <a:lnTo>
                        <a:pt x="1020" y="4"/>
                      </a:lnTo>
                      <a:lnTo>
                        <a:pt x="994" y="0"/>
                      </a:lnTo>
                      <a:lnTo>
                        <a:pt x="968" y="0"/>
                      </a:lnTo>
                      <a:lnTo>
                        <a:pt x="788" y="0"/>
                      </a:lnTo>
                      <a:lnTo>
                        <a:pt x="788" y="0"/>
                      </a:lnTo>
                      <a:lnTo>
                        <a:pt x="782" y="64"/>
                      </a:lnTo>
                      <a:lnTo>
                        <a:pt x="776" y="108"/>
                      </a:lnTo>
                      <a:lnTo>
                        <a:pt x="768" y="158"/>
                      </a:lnTo>
                      <a:lnTo>
                        <a:pt x="756" y="214"/>
                      </a:lnTo>
                      <a:lnTo>
                        <a:pt x="742" y="272"/>
                      </a:lnTo>
                      <a:lnTo>
                        <a:pt x="724" y="334"/>
                      </a:lnTo>
                      <a:lnTo>
                        <a:pt x="700" y="398"/>
                      </a:lnTo>
                      <a:lnTo>
                        <a:pt x="700" y="398"/>
                      </a:lnTo>
                      <a:lnTo>
                        <a:pt x="692" y="356"/>
                      </a:lnTo>
                      <a:lnTo>
                        <a:pt x="682" y="316"/>
                      </a:lnTo>
                      <a:lnTo>
                        <a:pt x="670" y="278"/>
                      </a:lnTo>
                      <a:lnTo>
                        <a:pt x="658" y="244"/>
                      </a:lnTo>
                      <a:lnTo>
                        <a:pt x="638" y="192"/>
                      </a:lnTo>
                      <a:lnTo>
                        <a:pt x="630" y="172"/>
                      </a:lnTo>
                      <a:lnTo>
                        <a:pt x="674" y="128"/>
                      </a:lnTo>
                      <a:lnTo>
                        <a:pt x="614" y="68"/>
                      </a:lnTo>
                      <a:lnTo>
                        <a:pt x="556" y="128"/>
                      </a:lnTo>
                      <a:lnTo>
                        <a:pt x="600" y="172"/>
                      </a:lnTo>
                      <a:lnTo>
                        <a:pt x="600" y="172"/>
                      </a:lnTo>
                      <a:lnTo>
                        <a:pt x="590" y="192"/>
                      </a:lnTo>
                      <a:lnTo>
                        <a:pt x="570" y="244"/>
                      </a:lnTo>
                      <a:lnTo>
                        <a:pt x="558" y="278"/>
                      </a:lnTo>
                      <a:lnTo>
                        <a:pt x="548" y="316"/>
                      </a:lnTo>
                      <a:lnTo>
                        <a:pt x="536" y="356"/>
                      </a:lnTo>
                      <a:lnTo>
                        <a:pt x="528" y="398"/>
                      </a:lnTo>
                      <a:lnTo>
                        <a:pt x="528" y="398"/>
                      </a:lnTo>
                      <a:lnTo>
                        <a:pt x="506" y="334"/>
                      </a:lnTo>
                      <a:lnTo>
                        <a:pt x="488" y="272"/>
                      </a:lnTo>
                      <a:lnTo>
                        <a:pt x="472" y="214"/>
                      </a:lnTo>
                      <a:lnTo>
                        <a:pt x="462" y="158"/>
                      </a:lnTo>
                      <a:lnTo>
                        <a:pt x="454" y="108"/>
                      </a:lnTo>
                      <a:lnTo>
                        <a:pt x="448" y="64"/>
                      </a:lnTo>
                      <a:lnTo>
                        <a:pt x="442" y="0"/>
                      </a:lnTo>
                      <a:lnTo>
                        <a:pt x="260" y="0"/>
                      </a:lnTo>
                      <a:lnTo>
                        <a:pt x="260" y="0"/>
                      </a:lnTo>
                      <a:lnTo>
                        <a:pt x="234" y="0"/>
                      </a:lnTo>
                      <a:lnTo>
                        <a:pt x="208" y="4"/>
                      </a:lnTo>
                      <a:lnTo>
                        <a:pt x="184" y="10"/>
                      </a:lnTo>
                      <a:lnTo>
                        <a:pt x="160" y="20"/>
                      </a:lnTo>
                      <a:lnTo>
                        <a:pt x="136" y="30"/>
                      </a:lnTo>
                      <a:lnTo>
                        <a:pt x="116" y="44"/>
                      </a:lnTo>
                      <a:lnTo>
                        <a:pt x="96" y="58"/>
                      </a:lnTo>
                      <a:lnTo>
                        <a:pt x="76" y="76"/>
                      </a:lnTo>
                      <a:lnTo>
                        <a:pt x="60" y="94"/>
                      </a:lnTo>
                      <a:lnTo>
                        <a:pt x="44" y="114"/>
                      </a:lnTo>
                      <a:lnTo>
                        <a:pt x="32" y="136"/>
                      </a:lnTo>
                      <a:lnTo>
                        <a:pt x="20" y="158"/>
                      </a:lnTo>
                      <a:lnTo>
                        <a:pt x="12" y="182"/>
                      </a:lnTo>
                      <a:lnTo>
                        <a:pt x="6" y="208"/>
                      </a:lnTo>
                      <a:lnTo>
                        <a:pt x="2" y="232"/>
                      </a:lnTo>
                      <a:lnTo>
                        <a:pt x="0" y="260"/>
                      </a:lnTo>
                      <a:lnTo>
                        <a:pt x="0" y="1170"/>
                      </a:lnTo>
                      <a:lnTo>
                        <a:pt x="0" y="1170"/>
                      </a:lnTo>
                      <a:lnTo>
                        <a:pt x="2" y="1190"/>
                      </a:lnTo>
                      <a:lnTo>
                        <a:pt x="8" y="1210"/>
                      </a:lnTo>
                      <a:lnTo>
                        <a:pt x="16" y="1228"/>
                      </a:lnTo>
                      <a:lnTo>
                        <a:pt x="28" y="1242"/>
                      </a:lnTo>
                      <a:lnTo>
                        <a:pt x="44" y="1256"/>
                      </a:lnTo>
                      <a:lnTo>
                        <a:pt x="60" y="1264"/>
                      </a:lnTo>
                      <a:lnTo>
                        <a:pt x="78" y="1272"/>
                      </a:lnTo>
                      <a:lnTo>
                        <a:pt x="98" y="1274"/>
                      </a:lnTo>
                      <a:lnTo>
                        <a:pt x="98" y="1274"/>
                      </a:lnTo>
                      <a:lnTo>
                        <a:pt x="118" y="1272"/>
                      </a:lnTo>
                      <a:lnTo>
                        <a:pt x="138" y="1266"/>
                      </a:lnTo>
                      <a:lnTo>
                        <a:pt x="154" y="1258"/>
                      </a:lnTo>
                      <a:lnTo>
                        <a:pt x="170" y="1246"/>
                      </a:lnTo>
                      <a:lnTo>
                        <a:pt x="182" y="1230"/>
                      </a:lnTo>
                      <a:lnTo>
                        <a:pt x="192" y="1214"/>
                      </a:lnTo>
                      <a:lnTo>
                        <a:pt x="198" y="1194"/>
                      </a:lnTo>
                      <a:lnTo>
                        <a:pt x="200" y="1174"/>
                      </a:lnTo>
                      <a:lnTo>
                        <a:pt x="200" y="408"/>
                      </a:lnTo>
                      <a:lnTo>
                        <a:pt x="298" y="408"/>
                      </a:lnTo>
                      <a:lnTo>
                        <a:pt x="298" y="2490"/>
                      </a:lnTo>
                      <a:lnTo>
                        <a:pt x="298" y="2490"/>
                      </a:lnTo>
                      <a:lnTo>
                        <a:pt x="298" y="2502"/>
                      </a:lnTo>
                      <a:lnTo>
                        <a:pt x="300" y="2514"/>
                      </a:lnTo>
                      <a:lnTo>
                        <a:pt x="302" y="2526"/>
                      </a:lnTo>
                      <a:lnTo>
                        <a:pt x="306" y="2538"/>
                      </a:lnTo>
                      <a:lnTo>
                        <a:pt x="318" y="2560"/>
                      </a:lnTo>
                      <a:lnTo>
                        <a:pt x="334" y="2578"/>
                      </a:lnTo>
                      <a:lnTo>
                        <a:pt x="352" y="2594"/>
                      </a:lnTo>
                      <a:lnTo>
                        <a:pt x="374" y="2606"/>
                      </a:lnTo>
                      <a:lnTo>
                        <a:pt x="386" y="2610"/>
                      </a:lnTo>
                      <a:lnTo>
                        <a:pt x="398" y="2612"/>
                      </a:lnTo>
                      <a:lnTo>
                        <a:pt x="410" y="2614"/>
                      </a:lnTo>
                      <a:lnTo>
                        <a:pt x="422" y="2614"/>
                      </a:lnTo>
                      <a:lnTo>
                        <a:pt x="446" y="2614"/>
                      </a:lnTo>
                      <a:lnTo>
                        <a:pt x="446" y="2614"/>
                      </a:lnTo>
                      <a:lnTo>
                        <a:pt x="460" y="2614"/>
                      </a:lnTo>
                      <a:lnTo>
                        <a:pt x="472" y="2612"/>
                      </a:lnTo>
                      <a:lnTo>
                        <a:pt x="484" y="2610"/>
                      </a:lnTo>
                      <a:lnTo>
                        <a:pt x="496" y="2606"/>
                      </a:lnTo>
                      <a:lnTo>
                        <a:pt x="516" y="2594"/>
                      </a:lnTo>
                      <a:lnTo>
                        <a:pt x="534" y="2578"/>
                      </a:lnTo>
                      <a:lnTo>
                        <a:pt x="550" y="2560"/>
                      </a:lnTo>
                      <a:lnTo>
                        <a:pt x="562" y="2538"/>
                      </a:lnTo>
                      <a:lnTo>
                        <a:pt x="566" y="2526"/>
                      </a:lnTo>
                      <a:lnTo>
                        <a:pt x="570" y="2514"/>
                      </a:lnTo>
                      <a:lnTo>
                        <a:pt x="572" y="2502"/>
                      </a:lnTo>
                      <a:lnTo>
                        <a:pt x="572" y="2490"/>
                      </a:lnTo>
                      <a:lnTo>
                        <a:pt x="572" y="1274"/>
                      </a:lnTo>
                      <a:lnTo>
                        <a:pt x="682" y="1274"/>
                      </a:lnTo>
                      <a:lnTo>
                        <a:pt x="682" y="2490"/>
                      </a:lnTo>
                      <a:lnTo>
                        <a:pt x="682" y="2490"/>
                      </a:lnTo>
                      <a:lnTo>
                        <a:pt x="682" y="2502"/>
                      </a:lnTo>
                      <a:lnTo>
                        <a:pt x="684" y="2514"/>
                      </a:lnTo>
                      <a:lnTo>
                        <a:pt x="686" y="2526"/>
                      </a:lnTo>
                      <a:lnTo>
                        <a:pt x="690" y="2538"/>
                      </a:lnTo>
                      <a:lnTo>
                        <a:pt x="702" y="2560"/>
                      </a:lnTo>
                      <a:lnTo>
                        <a:pt x="718" y="2578"/>
                      </a:lnTo>
                      <a:lnTo>
                        <a:pt x="736" y="2594"/>
                      </a:lnTo>
                      <a:lnTo>
                        <a:pt x="758" y="2606"/>
                      </a:lnTo>
                      <a:lnTo>
                        <a:pt x="770" y="2610"/>
                      </a:lnTo>
                      <a:lnTo>
                        <a:pt x="782" y="2612"/>
                      </a:lnTo>
                      <a:lnTo>
                        <a:pt x="794" y="2614"/>
                      </a:lnTo>
                      <a:lnTo>
                        <a:pt x="806" y="2614"/>
                      </a:lnTo>
                      <a:lnTo>
                        <a:pt x="806" y="2614"/>
                      </a:lnTo>
                      <a:lnTo>
                        <a:pt x="806" y="2614"/>
                      </a:lnTo>
                      <a:lnTo>
                        <a:pt x="820" y="2614"/>
                      </a:lnTo>
                      <a:lnTo>
                        <a:pt x="832" y="2612"/>
                      </a:lnTo>
                      <a:lnTo>
                        <a:pt x="844" y="2610"/>
                      </a:lnTo>
                      <a:lnTo>
                        <a:pt x="856" y="2606"/>
                      </a:lnTo>
                      <a:lnTo>
                        <a:pt x="876" y="2594"/>
                      </a:lnTo>
                      <a:lnTo>
                        <a:pt x="896" y="2578"/>
                      </a:lnTo>
                      <a:lnTo>
                        <a:pt x="910" y="2560"/>
                      </a:lnTo>
                      <a:lnTo>
                        <a:pt x="922" y="2538"/>
                      </a:lnTo>
                      <a:lnTo>
                        <a:pt x="926" y="2526"/>
                      </a:lnTo>
                      <a:lnTo>
                        <a:pt x="930" y="2514"/>
                      </a:lnTo>
                      <a:lnTo>
                        <a:pt x="932" y="2502"/>
                      </a:lnTo>
                      <a:lnTo>
                        <a:pt x="932" y="2490"/>
                      </a:lnTo>
                      <a:lnTo>
                        <a:pt x="932" y="408"/>
                      </a:lnTo>
                      <a:lnTo>
                        <a:pt x="1030" y="408"/>
                      </a:lnTo>
                      <a:lnTo>
                        <a:pt x="1030" y="1174"/>
                      </a:lnTo>
                      <a:lnTo>
                        <a:pt x="1030" y="1174"/>
                      </a:lnTo>
                      <a:lnTo>
                        <a:pt x="1032" y="1194"/>
                      </a:lnTo>
                      <a:lnTo>
                        <a:pt x="1036" y="1212"/>
                      </a:lnTo>
                      <a:lnTo>
                        <a:pt x="1046" y="1230"/>
                      </a:lnTo>
                      <a:lnTo>
                        <a:pt x="1058" y="1244"/>
                      </a:lnTo>
                      <a:lnTo>
                        <a:pt x="1074" y="1256"/>
                      </a:lnTo>
                      <a:lnTo>
                        <a:pt x="1090" y="1266"/>
                      </a:lnTo>
                      <a:lnTo>
                        <a:pt x="1108" y="1272"/>
                      </a:lnTo>
                      <a:lnTo>
                        <a:pt x="1128" y="1274"/>
                      </a:lnTo>
                      <a:lnTo>
                        <a:pt x="1128" y="1274"/>
                      </a:lnTo>
                      <a:lnTo>
                        <a:pt x="1128" y="1274"/>
                      </a:lnTo>
                      <a:lnTo>
                        <a:pt x="1150" y="1272"/>
                      </a:lnTo>
                      <a:lnTo>
                        <a:pt x="1168" y="1266"/>
                      </a:lnTo>
                      <a:lnTo>
                        <a:pt x="1184" y="1256"/>
                      </a:lnTo>
                      <a:lnTo>
                        <a:pt x="1200" y="1244"/>
                      </a:lnTo>
                      <a:lnTo>
                        <a:pt x="1212" y="1230"/>
                      </a:lnTo>
                      <a:lnTo>
                        <a:pt x="1220" y="1212"/>
                      </a:lnTo>
                      <a:lnTo>
                        <a:pt x="1226" y="1194"/>
                      </a:lnTo>
                      <a:lnTo>
                        <a:pt x="1228" y="1174"/>
                      </a:lnTo>
                      <a:lnTo>
                        <a:pt x="1228" y="1174"/>
                      </a:lnTo>
                      <a:close/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 baseline="-25000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+mn-ea"/>
                  </a:endParaRPr>
                </a:p>
              </p:txBody>
            </p:sp>
          </p:grpSp>
          <p:grpSp>
            <p:nvGrpSpPr>
              <p:cNvPr id="230" name="组合 229"/>
              <p:cNvGrpSpPr/>
              <p:nvPr/>
            </p:nvGrpSpPr>
            <p:grpSpPr>
              <a:xfrm>
                <a:off x="2989751" y="2801143"/>
                <a:ext cx="229059" cy="513557"/>
                <a:chOff x="-1630363" y="115888"/>
                <a:chExt cx="2190751" cy="4911725"/>
              </a:xfrm>
              <a:grpFill/>
            </p:grpSpPr>
            <p:sp>
              <p:nvSpPr>
                <p:cNvPr id="231" name="Freeform 5"/>
                <p:cNvSpPr/>
                <p:nvPr/>
              </p:nvSpPr>
              <p:spPr bwMode="auto">
                <a:xfrm>
                  <a:off x="-906463" y="115888"/>
                  <a:ext cx="742950" cy="746125"/>
                </a:xfrm>
                <a:custGeom>
                  <a:avLst/>
                  <a:gdLst>
                    <a:gd name="T0" fmla="*/ 468 w 468"/>
                    <a:gd name="T1" fmla="*/ 234 h 470"/>
                    <a:gd name="T2" fmla="*/ 464 w 468"/>
                    <a:gd name="T3" fmla="*/ 282 h 470"/>
                    <a:gd name="T4" fmla="*/ 450 w 468"/>
                    <a:gd name="T5" fmla="*/ 326 h 470"/>
                    <a:gd name="T6" fmla="*/ 428 w 468"/>
                    <a:gd name="T7" fmla="*/ 366 h 470"/>
                    <a:gd name="T8" fmla="*/ 400 w 468"/>
                    <a:gd name="T9" fmla="*/ 400 h 470"/>
                    <a:gd name="T10" fmla="*/ 366 w 468"/>
                    <a:gd name="T11" fmla="*/ 430 h 470"/>
                    <a:gd name="T12" fmla="*/ 326 w 468"/>
                    <a:gd name="T13" fmla="*/ 450 h 470"/>
                    <a:gd name="T14" fmla="*/ 282 w 468"/>
                    <a:gd name="T15" fmla="*/ 464 h 470"/>
                    <a:gd name="T16" fmla="*/ 234 w 468"/>
                    <a:gd name="T17" fmla="*/ 470 h 470"/>
                    <a:gd name="T18" fmla="*/ 210 w 468"/>
                    <a:gd name="T19" fmla="*/ 468 h 470"/>
                    <a:gd name="T20" fmla="*/ 164 w 468"/>
                    <a:gd name="T21" fmla="*/ 458 h 470"/>
                    <a:gd name="T22" fmla="*/ 122 w 468"/>
                    <a:gd name="T23" fmla="*/ 440 h 470"/>
                    <a:gd name="T24" fmla="*/ 84 w 468"/>
                    <a:gd name="T25" fmla="*/ 416 h 470"/>
                    <a:gd name="T26" fmla="*/ 54 w 468"/>
                    <a:gd name="T27" fmla="*/ 384 h 470"/>
                    <a:gd name="T28" fmla="*/ 28 w 468"/>
                    <a:gd name="T29" fmla="*/ 346 h 470"/>
                    <a:gd name="T30" fmla="*/ 10 w 468"/>
                    <a:gd name="T31" fmla="*/ 304 h 470"/>
                    <a:gd name="T32" fmla="*/ 0 w 468"/>
                    <a:gd name="T33" fmla="*/ 258 h 470"/>
                    <a:gd name="T34" fmla="*/ 0 w 468"/>
                    <a:gd name="T35" fmla="*/ 234 h 470"/>
                    <a:gd name="T36" fmla="*/ 4 w 468"/>
                    <a:gd name="T37" fmla="*/ 188 h 470"/>
                    <a:gd name="T38" fmla="*/ 18 w 468"/>
                    <a:gd name="T39" fmla="*/ 144 h 470"/>
                    <a:gd name="T40" fmla="*/ 40 w 468"/>
                    <a:gd name="T41" fmla="*/ 104 h 470"/>
                    <a:gd name="T42" fmla="*/ 68 w 468"/>
                    <a:gd name="T43" fmla="*/ 68 h 470"/>
                    <a:gd name="T44" fmla="*/ 104 w 468"/>
                    <a:gd name="T45" fmla="*/ 40 h 470"/>
                    <a:gd name="T46" fmla="*/ 142 w 468"/>
                    <a:gd name="T47" fmla="*/ 18 h 470"/>
                    <a:gd name="T48" fmla="*/ 186 w 468"/>
                    <a:gd name="T49" fmla="*/ 4 h 470"/>
                    <a:gd name="T50" fmla="*/ 234 w 468"/>
                    <a:gd name="T51" fmla="*/ 0 h 470"/>
                    <a:gd name="T52" fmla="*/ 258 w 468"/>
                    <a:gd name="T53" fmla="*/ 2 h 470"/>
                    <a:gd name="T54" fmla="*/ 304 w 468"/>
                    <a:gd name="T55" fmla="*/ 10 h 470"/>
                    <a:gd name="T56" fmla="*/ 346 w 468"/>
                    <a:gd name="T57" fmla="*/ 28 h 470"/>
                    <a:gd name="T58" fmla="*/ 384 w 468"/>
                    <a:gd name="T59" fmla="*/ 54 h 470"/>
                    <a:gd name="T60" fmla="*/ 416 w 468"/>
                    <a:gd name="T61" fmla="*/ 86 h 470"/>
                    <a:gd name="T62" fmla="*/ 440 w 468"/>
                    <a:gd name="T63" fmla="*/ 122 h 470"/>
                    <a:gd name="T64" fmla="*/ 458 w 468"/>
                    <a:gd name="T65" fmla="*/ 164 h 470"/>
                    <a:gd name="T66" fmla="*/ 468 w 468"/>
                    <a:gd name="T67" fmla="*/ 210 h 470"/>
                    <a:gd name="T68" fmla="*/ 468 w 468"/>
                    <a:gd name="T69" fmla="*/ 234 h 4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68" h="470">
                      <a:moveTo>
                        <a:pt x="468" y="234"/>
                      </a:moveTo>
                      <a:lnTo>
                        <a:pt x="468" y="234"/>
                      </a:lnTo>
                      <a:lnTo>
                        <a:pt x="468" y="258"/>
                      </a:lnTo>
                      <a:lnTo>
                        <a:pt x="464" y="282"/>
                      </a:lnTo>
                      <a:lnTo>
                        <a:pt x="458" y="304"/>
                      </a:lnTo>
                      <a:lnTo>
                        <a:pt x="450" y="326"/>
                      </a:lnTo>
                      <a:lnTo>
                        <a:pt x="440" y="346"/>
                      </a:lnTo>
                      <a:lnTo>
                        <a:pt x="428" y="366"/>
                      </a:lnTo>
                      <a:lnTo>
                        <a:pt x="416" y="384"/>
                      </a:lnTo>
                      <a:lnTo>
                        <a:pt x="400" y="400"/>
                      </a:lnTo>
                      <a:lnTo>
                        <a:pt x="384" y="416"/>
                      </a:lnTo>
                      <a:lnTo>
                        <a:pt x="366" y="430"/>
                      </a:lnTo>
                      <a:lnTo>
                        <a:pt x="346" y="440"/>
                      </a:lnTo>
                      <a:lnTo>
                        <a:pt x="326" y="450"/>
                      </a:lnTo>
                      <a:lnTo>
                        <a:pt x="304" y="458"/>
                      </a:lnTo>
                      <a:lnTo>
                        <a:pt x="282" y="464"/>
                      </a:lnTo>
                      <a:lnTo>
                        <a:pt x="258" y="468"/>
                      </a:lnTo>
                      <a:lnTo>
                        <a:pt x="234" y="470"/>
                      </a:lnTo>
                      <a:lnTo>
                        <a:pt x="234" y="470"/>
                      </a:lnTo>
                      <a:lnTo>
                        <a:pt x="210" y="468"/>
                      </a:lnTo>
                      <a:lnTo>
                        <a:pt x="186" y="464"/>
                      </a:lnTo>
                      <a:lnTo>
                        <a:pt x="164" y="458"/>
                      </a:lnTo>
                      <a:lnTo>
                        <a:pt x="142" y="450"/>
                      </a:lnTo>
                      <a:lnTo>
                        <a:pt x="122" y="440"/>
                      </a:lnTo>
                      <a:lnTo>
                        <a:pt x="104" y="430"/>
                      </a:lnTo>
                      <a:lnTo>
                        <a:pt x="84" y="416"/>
                      </a:lnTo>
                      <a:lnTo>
                        <a:pt x="68" y="400"/>
                      </a:lnTo>
                      <a:lnTo>
                        <a:pt x="54" y="384"/>
                      </a:lnTo>
                      <a:lnTo>
                        <a:pt x="40" y="366"/>
                      </a:lnTo>
                      <a:lnTo>
                        <a:pt x="28" y="346"/>
                      </a:lnTo>
                      <a:lnTo>
                        <a:pt x="18" y="326"/>
                      </a:lnTo>
                      <a:lnTo>
                        <a:pt x="10" y="304"/>
                      </a:lnTo>
                      <a:lnTo>
                        <a:pt x="4" y="282"/>
                      </a:lnTo>
                      <a:lnTo>
                        <a:pt x="0" y="258"/>
                      </a:lnTo>
                      <a:lnTo>
                        <a:pt x="0" y="234"/>
                      </a:lnTo>
                      <a:lnTo>
                        <a:pt x="0" y="234"/>
                      </a:lnTo>
                      <a:lnTo>
                        <a:pt x="0" y="210"/>
                      </a:lnTo>
                      <a:lnTo>
                        <a:pt x="4" y="188"/>
                      </a:lnTo>
                      <a:lnTo>
                        <a:pt x="10" y="164"/>
                      </a:lnTo>
                      <a:lnTo>
                        <a:pt x="18" y="144"/>
                      </a:lnTo>
                      <a:lnTo>
                        <a:pt x="28" y="122"/>
                      </a:lnTo>
                      <a:lnTo>
                        <a:pt x="40" y="104"/>
                      </a:lnTo>
                      <a:lnTo>
                        <a:pt x="54" y="86"/>
                      </a:lnTo>
                      <a:lnTo>
                        <a:pt x="68" y="68"/>
                      </a:lnTo>
                      <a:lnTo>
                        <a:pt x="84" y="54"/>
                      </a:lnTo>
                      <a:lnTo>
                        <a:pt x="104" y="40"/>
                      </a:lnTo>
                      <a:lnTo>
                        <a:pt x="122" y="28"/>
                      </a:lnTo>
                      <a:lnTo>
                        <a:pt x="142" y="18"/>
                      </a:lnTo>
                      <a:lnTo>
                        <a:pt x="164" y="10"/>
                      </a:lnTo>
                      <a:lnTo>
                        <a:pt x="186" y="4"/>
                      </a:lnTo>
                      <a:lnTo>
                        <a:pt x="210" y="2"/>
                      </a:lnTo>
                      <a:lnTo>
                        <a:pt x="234" y="0"/>
                      </a:lnTo>
                      <a:lnTo>
                        <a:pt x="234" y="0"/>
                      </a:lnTo>
                      <a:lnTo>
                        <a:pt x="258" y="2"/>
                      </a:lnTo>
                      <a:lnTo>
                        <a:pt x="282" y="4"/>
                      </a:lnTo>
                      <a:lnTo>
                        <a:pt x="304" y="10"/>
                      </a:lnTo>
                      <a:lnTo>
                        <a:pt x="326" y="18"/>
                      </a:lnTo>
                      <a:lnTo>
                        <a:pt x="346" y="28"/>
                      </a:lnTo>
                      <a:lnTo>
                        <a:pt x="366" y="40"/>
                      </a:lnTo>
                      <a:lnTo>
                        <a:pt x="384" y="54"/>
                      </a:lnTo>
                      <a:lnTo>
                        <a:pt x="400" y="68"/>
                      </a:lnTo>
                      <a:lnTo>
                        <a:pt x="416" y="86"/>
                      </a:lnTo>
                      <a:lnTo>
                        <a:pt x="428" y="104"/>
                      </a:lnTo>
                      <a:lnTo>
                        <a:pt x="440" y="122"/>
                      </a:lnTo>
                      <a:lnTo>
                        <a:pt x="450" y="144"/>
                      </a:lnTo>
                      <a:lnTo>
                        <a:pt x="458" y="164"/>
                      </a:lnTo>
                      <a:lnTo>
                        <a:pt x="464" y="188"/>
                      </a:lnTo>
                      <a:lnTo>
                        <a:pt x="468" y="210"/>
                      </a:lnTo>
                      <a:lnTo>
                        <a:pt x="468" y="234"/>
                      </a:lnTo>
                      <a:lnTo>
                        <a:pt x="468" y="234"/>
                      </a:lnTo>
                      <a:close/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latin typeface="+mn-ea"/>
                  </a:endParaRPr>
                </a:p>
              </p:txBody>
            </p:sp>
            <p:sp>
              <p:nvSpPr>
                <p:cNvPr id="232" name="Freeform 6"/>
                <p:cNvSpPr/>
                <p:nvPr/>
              </p:nvSpPr>
              <p:spPr bwMode="auto">
                <a:xfrm>
                  <a:off x="-1630363" y="985838"/>
                  <a:ext cx="2190751" cy="4041775"/>
                </a:xfrm>
                <a:custGeom>
                  <a:avLst/>
                  <a:gdLst>
                    <a:gd name="T0" fmla="*/ 1188 w 1380"/>
                    <a:gd name="T1" fmla="*/ 982 h 2546"/>
                    <a:gd name="T2" fmla="*/ 1202 w 1380"/>
                    <a:gd name="T3" fmla="*/ 1012 h 2546"/>
                    <a:gd name="T4" fmla="*/ 1236 w 1380"/>
                    <a:gd name="T5" fmla="*/ 1044 h 2546"/>
                    <a:gd name="T6" fmla="*/ 1282 w 1380"/>
                    <a:gd name="T7" fmla="*/ 1056 h 2546"/>
                    <a:gd name="T8" fmla="*/ 1294 w 1380"/>
                    <a:gd name="T9" fmla="*/ 1054 h 2546"/>
                    <a:gd name="T10" fmla="*/ 1326 w 1380"/>
                    <a:gd name="T11" fmla="*/ 1044 h 2546"/>
                    <a:gd name="T12" fmla="*/ 1360 w 1380"/>
                    <a:gd name="T13" fmla="*/ 1018 h 2546"/>
                    <a:gd name="T14" fmla="*/ 1378 w 1380"/>
                    <a:gd name="T15" fmla="*/ 978 h 2546"/>
                    <a:gd name="T16" fmla="*/ 1378 w 1380"/>
                    <a:gd name="T17" fmla="*/ 944 h 2546"/>
                    <a:gd name="T18" fmla="*/ 1200 w 1380"/>
                    <a:gd name="T19" fmla="*/ 264 h 2546"/>
                    <a:gd name="T20" fmla="*/ 1166 w 1380"/>
                    <a:gd name="T21" fmla="*/ 182 h 2546"/>
                    <a:gd name="T22" fmla="*/ 1114 w 1380"/>
                    <a:gd name="T23" fmla="*/ 112 h 2546"/>
                    <a:gd name="T24" fmla="*/ 1048 w 1380"/>
                    <a:gd name="T25" fmla="*/ 58 h 2546"/>
                    <a:gd name="T26" fmla="*/ 972 w 1380"/>
                    <a:gd name="T27" fmla="*/ 20 h 2546"/>
                    <a:gd name="T28" fmla="*/ 886 w 1380"/>
                    <a:gd name="T29" fmla="*/ 2 h 2546"/>
                    <a:gd name="T30" fmla="*/ 526 w 1380"/>
                    <a:gd name="T31" fmla="*/ 0 h 2546"/>
                    <a:gd name="T32" fmla="*/ 438 w 1380"/>
                    <a:gd name="T33" fmla="*/ 12 h 2546"/>
                    <a:gd name="T34" fmla="*/ 356 w 1380"/>
                    <a:gd name="T35" fmla="*/ 42 h 2546"/>
                    <a:gd name="T36" fmla="*/ 286 w 1380"/>
                    <a:gd name="T37" fmla="*/ 92 h 2546"/>
                    <a:gd name="T38" fmla="*/ 230 w 1380"/>
                    <a:gd name="T39" fmla="*/ 158 h 2546"/>
                    <a:gd name="T40" fmla="*/ 190 w 1380"/>
                    <a:gd name="T41" fmla="*/ 236 h 2546"/>
                    <a:gd name="T42" fmla="*/ 4 w 1380"/>
                    <a:gd name="T43" fmla="*/ 932 h 2546"/>
                    <a:gd name="T44" fmla="*/ 2 w 1380"/>
                    <a:gd name="T45" fmla="*/ 968 h 2546"/>
                    <a:gd name="T46" fmla="*/ 10 w 1380"/>
                    <a:gd name="T47" fmla="*/ 998 h 2546"/>
                    <a:gd name="T48" fmla="*/ 44 w 1380"/>
                    <a:gd name="T49" fmla="*/ 1040 h 2546"/>
                    <a:gd name="T50" fmla="*/ 76 w 1380"/>
                    <a:gd name="T51" fmla="*/ 1052 h 2546"/>
                    <a:gd name="T52" fmla="*/ 98 w 1380"/>
                    <a:gd name="T53" fmla="*/ 1056 h 2546"/>
                    <a:gd name="T54" fmla="*/ 130 w 1380"/>
                    <a:gd name="T55" fmla="*/ 1050 h 2546"/>
                    <a:gd name="T56" fmla="*/ 168 w 1380"/>
                    <a:gd name="T57" fmla="*/ 1024 h 2546"/>
                    <a:gd name="T58" fmla="*/ 192 w 1380"/>
                    <a:gd name="T59" fmla="*/ 982 h 2546"/>
                    <a:gd name="T60" fmla="*/ 106 w 1380"/>
                    <a:gd name="T61" fmla="*/ 1486 h 2546"/>
                    <a:gd name="T62" fmla="*/ 386 w 1380"/>
                    <a:gd name="T63" fmla="*/ 2406 h 2546"/>
                    <a:gd name="T64" fmla="*/ 392 w 1380"/>
                    <a:gd name="T65" fmla="*/ 2446 h 2546"/>
                    <a:gd name="T66" fmla="*/ 410 w 1380"/>
                    <a:gd name="T67" fmla="*/ 2484 h 2546"/>
                    <a:gd name="T68" fmla="*/ 438 w 1380"/>
                    <a:gd name="T69" fmla="*/ 2514 h 2546"/>
                    <a:gd name="T70" fmla="*/ 472 w 1380"/>
                    <a:gd name="T71" fmla="*/ 2534 h 2546"/>
                    <a:gd name="T72" fmla="*/ 512 w 1380"/>
                    <a:gd name="T73" fmla="*/ 2546 h 2546"/>
                    <a:gd name="T74" fmla="*/ 528 w 1380"/>
                    <a:gd name="T75" fmla="*/ 2546 h 2546"/>
                    <a:gd name="T76" fmla="*/ 568 w 1380"/>
                    <a:gd name="T77" fmla="*/ 2540 h 2546"/>
                    <a:gd name="T78" fmla="*/ 606 w 1380"/>
                    <a:gd name="T79" fmla="*/ 2522 h 2546"/>
                    <a:gd name="T80" fmla="*/ 636 w 1380"/>
                    <a:gd name="T81" fmla="*/ 2494 h 2546"/>
                    <a:gd name="T82" fmla="*/ 656 w 1380"/>
                    <a:gd name="T83" fmla="*/ 2460 h 2546"/>
                    <a:gd name="T84" fmla="*/ 668 w 1380"/>
                    <a:gd name="T85" fmla="*/ 2420 h 2546"/>
                    <a:gd name="T86" fmla="*/ 712 w 1380"/>
                    <a:gd name="T87" fmla="*/ 1486 h 2546"/>
                    <a:gd name="T88" fmla="*/ 714 w 1380"/>
                    <a:gd name="T89" fmla="*/ 2420 h 2546"/>
                    <a:gd name="T90" fmla="*/ 724 w 1380"/>
                    <a:gd name="T91" fmla="*/ 2460 h 2546"/>
                    <a:gd name="T92" fmla="*/ 744 w 1380"/>
                    <a:gd name="T93" fmla="*/ 2494 h 2546"/>
                    <a:gd name="T94" fmla="*/ 774 w 1380"/>
                    <a:gd name="T95" fmla="*/ 2522 h 2546"/>
                    <a:gd name="T96" fmla="*/ 812 w 1380"/>
                    <a:gd name="T97" fmla="*/ 2540 h 2546"/>
                    <a:gd name="T98" fmla="*/ 854 w 1380"/>
                    <a:gd name="T99" fmla="*/ 2546 h 2546"/>
                    <a:gd name="T100" fmla="*/ 868 w 1380"/>
                    <a:gd name="T101" fmla="*/ 2546 h 2546"/>
                    <a:gd name="T102" fmla="*/ 908 w 1380"/>
                    <a:gd name="T103" fmla="*/ 2534 h 2546"/>
                    <a:gd name="T104" fmla="*/ 944 w 1380"/>
                    <a:gd name="T105" fmla="*/ 2514 h 2546"/>
                    <a:gd name="T106" fmla="*/ 970 w 1380"/>
                    <a:gd name="T107" fmla="*/ 2484 h 2546"/>
                    <a:gd name="T108" fmla="*/ 988 w 1380"/>
                    <a:gd name="T109" fmla="*/ 2446 h 2546"/>
                    <a:gd name="T110" fmla="*/ 994 w 1380"/>
                    <a:gd name="T111" fmla="*/ 2406 h 2546"/>
                    <a:gd name="T112" fmla="*/ 964 w 1380"/>
                    <a:gd name="T113" fmla="*/ 322 h 25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80" h="2546">
                      <a:moveTo>
                        <a:pt x="964" y="322"/>
                      </a:moveTo>
                      <a:lnTo>
                        <a:pt x="1012" y="322"/>
                      </a:lnTo>
                      <a:lnTo>
                        <a:pt x="1188" y="982"/>
                      </a:lnTo>
                      <a:lnTo>
                        <a:pt x="1188" y="982"/>
                      </a:lnTo>
                      <a:lnTo>
                        <a:pt x="1194" y="998"/>
                      </a:lnTo>
                      <a:lnTo>
                        <a:pt x="1202" y="1012"/>
                      </a:lnTo>
                      <a:lnTo>
                        <a:pt x="1212" y="1024"/>
                      </a:lnTo>
                      <a:lnTo>
                        <a:pt x="1224" y="1034"/>
                      </a:lnTo>
                      <a:lnTo>
                        <a:pt x="1236" y="1044"/>
                      </a:lnTo>
                      <a:lnTo>
                        <a:pt x="1250" y="1050"/>
                      </a:lnTo>
                      <a:lnTo>
                        <a:pt x="1266" y="1054"/>
                      </a:lnTo>
                      <a:lnTo>
                        <a:pt x="1282" y="1056"/>
                      </a:lnTo>
                      <a:lnTo>
                        <a:pt x="1282" y="1056"/>
                      </a:lnTo>
                      <a:lnTo>
                        <a:pt x="1282" y="1056"/>
                      </a:lnTo>
                      <a:lnTo>
                        <a:pt x="1294" y="1054"/>
                      </a:lnTo>
                      <a:lnTo>
                        <a:pt x="1306" y="1052"/>
                      </a:lnTo>
                      <a:lnTo>
                        <a:pt x="1316" y="1050"/>
                      </a:lnTo>
                      <a:lnTo>
                        <a:pt x="1326" y="1044"/>
                      </a:lnTo>
                      <a:lnTo>
                        <a:pt x="1336" y="1040"/>
                      </a:lnTo>
                      <a:lnTo>
                        <a:pt x="1344" y="1032"/>
                      </a:lnTo>
                      <a:lnTo>
                        <a:pt x="1360" y="1018"/>
                      </a:lnTo>
                      <a:lnTo>
                        <a:pt x="1370" y="998"/>
                      </a:lnTo>
                      <a:lnTo>
                        <a:pt x="1374" y="988"/>
                      </a:lnTo>
                      <a:lnTo>
                        <a:pt x="1378" y="978"/>
                      </a:lnTo>
                      <a:lnTo>
                        <a:pt x="1380" y="968"/>
                      </a:lnTo>
                      <a:lnTo>
                        <a:pt x="1380" y="956"/>
                      </a:lnTo>
                      <a:lnTo>
                        <a:pt x="1378" y="944"/>
                      </a:lnTo>
                      <a:lnTo>
                        <a:pt x="1376" y="932"/>
                      </a:lnTo>
                      <a:lnTo>
                        <a:pt x="1200" y="264"/>
                      </a:lnTo>
                      <a:lnTo>
                        <a:pt x="1200" y="264"/>
                      </a:lnTo>
                      <a:lnTo>
                        <a:pt x="1190" y="236"/>
                      </a:lnTo>
                      <a:lnTo>
                        <a:pt x="1178" y="208"/>
                      </a:lnTo>
                      <a:lnTo>
                        <a:pt x="1166" y="182"/>
                      </a:lnTo>
                      <a:lnTo>
                        <a:pt x="1150" y="158"/>
                      </a:lnTo>
                      <a:lnTo>
                        <a:pt x="1134" y="134"/>
                      </a:lnTo>
                      <a:lnTo>
                        <a:pt x="1114" y="112"/>
                      </a:lnTo>
                      <a:lnTo>
                        <a:pt x="1094" y="92"/>
                      </a:lnTo>
                      <a:lnTo>
                        <a:pt x="1072" y="74"/>
                      </a:lnTo>
                      <a:lnTo>
                        <a:pt x="1048" y="58"/>
                      </a:lnTo>
                      <a:lnTo>
                        <a:pt x="1024" y="42"/>
                      </a:lnTo>
                      <a:lnTo>
                        <a:pt x="998" y="30"/>
                      </a:lnTo>
                      <a:lnTo>
                        <a:pt x="972" y="20"/>
                      </a:lnTo>
                      <a:lnTo>
                        <a:pt x="944" y="12"/>
                      </a:lnTo>
                      <a:lnTo>
                        <a:pt x="914" y="6"/>
                      </a:lnTo>
                      <a:lnTo>
                        <a:pt x="886" y="2"/>
                      </a:lnTo>
                      <a:lnTo>
                        <a:pt x="856" y="0"/>
                      </a:lnTo>
                      <a:lnTo>
                        <a:pt x="526" y="0"/>
                      </a:lnTo>
                      <a:lnTo>
                        <a:pt x="526" y="0"/>
                      </a:lnTo>
                      <a:lnTo>
                        <a:pt x="496" y="2"/>
                      </a:lnTo>
                      <a:lnTo>
                        <a:pt x="466" y="6"/>
                      </a:lnTo>
                      <a:lnTo>
                        <a:pt x="438" y="12"/>
                      </a:lnTo>
                      <a:lnTo>
                        <a:pt x="410" y="20"/>
                      </a:lnTo>
                      <a:lnTo>
                        <a:pt x="382" y="30"/>
                      </a:lnTo>
                      <a:lnTo>
                        <a:pt x="356" y="42"/>
                      </a:lnTo>
                      <a:lnTo>
                        <a:pt x="332" y="58"/>
                      </a:lnTo>
                      <a:lnTo>
                        <a:pt x="308" y="74"/>
                      </a:lnTo>
                      <a:lnTo>
                        <a:pt x="286" y="92"/>
                      </a:lnTo>
                      <a:lnTo>
                        <a:pt x="266" y="112"/>
                      </a:lnTo>
                      <a:lnTo>
                        <a:pt x="246" y="134"/>
                      </a:lnTo>
                      <a:lnTo>
                        <a:pt x="230" y="158"/>
                      </a:lnTo>
                      <a:lnTo>
                        <a:pt x="214" y="182"/>
                      </a:lnTo>
                      <a:lnTo>
                        <a:pt x="202" y="208"/>
                      </a:lnTo>
                      <a:lnTo>
                        <a:pt x="190" y="236"/>
                      </a:lnTo>
                      <a:lnTo>
                        <a:pt x="182" y="264"/>
                      </a:lnTo>
                      <a:lnTo>
                        <a:pt x="4" y="932"/>
                      </a:lnTo>
                      <a:lnTo>
                        <a:pt x="4" y="932"/>
                      </a:lnTo>
                      <a:lnTo>
                        <a:pt x="2" y="944"/>
                      </a:lnTo>
                      <a:lnTo>
                        <a:pt x="0" y="956"/>
                      </a:lnTo>
                      <a:lnTo>
                        <a:pt x="2" y="968"/>
                      </a:lnTo>
                      <a:lnTo>
                        <a:pt x="2" y="978"/>
                      </a:lnTo>
                      <a:lnTo>
                        <a:pt x="6" y="988"/>
                      </a:lnTo>
                      <a:lnTo>
                        <a:pt x="10" y="998"/>
                      </a:lnTo>
                      <a:lnTo>
                        <a:pt x="20" y="1018"/>
                      </a:lnTo>
                      <a:lnTo>
                        <a:pt x="36" y="1032"/>
                      </a:lnTo>
                      <a:lnTo>
                        <a:pt x="44" y="1040"/>
                      </a:lnTo>
                      <a:lnTo>
                        <a:pt x="54" y="1044"/>
                      </a:lnTo>
                      <a:lnTo>
                        <a:pt x="64" y="1050"/>
                      </a:lnTo>
                      <a:lnTo>
                        <a:pt x="76" y="1052"/>
                      </a:lnTo>
                      <a:lnTo>
                        <a:pt x="86" y="1054"/>
                      </a:lnTo>
                      <a:lnTo>
                        <a:pt x="98" y="1056"/>
                      </a:lnTo>
                      <a:lnTo>
                        <a:pt x="98" y="1056"/>
                      </a:lnTo>
                      <a:lnTo>
                        <a:pt x="98" y="1056"/>
                      </a:lnTo>
                      <a:lnTo>
                        <a:pt x="114" y="1054"/>
                      </a:lnTo>
                      <a:lnTo>
                        <a:pt x="130" y="1050"/>
                      </a:lnTo>
                      <a:lnTo>
                        <a:pt x="144" y="1044"/>
                      </a:lnTo>
                      <a:lnTo>
                        <a:pt x="158" y="1034"/>
                      </a:lnTo>
                      <a:lnTo>
                        <a:pt x="168" y="1024"/>
                      </a:lnTo>
                      <a:lnTo>
                        <a:pt x="178" y="1012"/>
                      </a:lnTo>
                      <a:lnTo>
                        <a:pt x="186" y="998"/>
                      </a:lnTo>
                      <a:lnTo>
                        <a:pt x="192" y="982"/>
                      </a:lnTo>
                      <a:lnTo>
                        <a:pt x="368" y="322"/>
                      </a:lnTo>
                      <a:lnTo>
                        <a:pt x="416" y="322"/>
                      </a:lnTo>
                      <a:lnTo>
                        <a:pt x="106" y="1486"/>
                      </a:lnTo>
                      <a:lnTo>
                        <a:pt x="386" y="1486"/>
                      </a:lnTo>
                      <a:lnTo>
                        <a:pt x="386" y="2406"/>
                      </a:lnTo>
                      <a:lnTo>
                        <a:pt x="386" y="2406"/>
                      </a:lnTo>
                      <a:lnTo>
                        <a:pt x="386" y="2420"/>
                      </a:lnTo>
                      <a:lnTo>
                        <a:pt x="388" y="2434"/>
                      </a:lnTo>
                      <a:lnTo>
                        <a:pt x="392" y="2446"/>
                      </a:lnTo>
                      <a:lnTo>
                        <a:pt x="398" y="2460"/>
                      </a:lnTo>
                      <a:lnTo>
                        <a:pt x="404" y="2472"/>
                      </a:lnTo>
                      <a:lnTo>
                        <a:pt x="410" y="2484"/>
                      </a:lnTo>
                      <a:lnTo>
                        <a:pt x="418" y="2494"/>
                      </a:lnTo>
                      <a:lnTo>
                        <a:pt x="428" y="2504"/>
                      </a:lnTo>
                      <a:lnTo>
                        <a:pt x="438" y="2514"/>
                      </a:lnTo>
                      <a:lnTo>
                        <a:pt x="448" y="2522"/>
                      </a:lnTo>
                      <a:lnTo>
                        <a:pt x="460" y="2528"/>
                      </a:lnTo>
                      <a:lnTo>
                        <a:pt x="472" y="2534"/>
                      </a:lnTo>
                      <a:lnTo>
                        <a:pt x="486" y="2540"/>
                      </a:lnTo>
                      <a:lnTo>
                        <a:pt x="498" y="2544"/>
                      </a:lnTo>
                      <a:lnTo>
                        <a:pt x="512" y="2546"/>
                      </a:lnTo>
                      <a:lnTo>
                        <a:pt x="528" y="2546"/>
                      </a:lnTo>
                      <a:lnTo>
                        <a:pt x="528" y="2546"/>
                      </a:lnTo>
                      <a:lnTo>
                        <a:pt x="528" y="2546"/>
                      </a:lnTo>
                      <a:lnTo>
                        <a:pt x="542" y="2546"/>
                      </a:lnTo>
                      <a:lnTo>
                        <a:pt x="556" y="2544"/>
                      </a:lnTo>
                      <a:lnTo>
                        <a:pt x="568" y="2540"/>
                      </a:lnTo>
                      <a:lnTo>
                        <a:pt x="582" y="2534"/>
                      </a:lnTo>
                      <a:lnTo>
                        <a:pt x="594" y="2528"/>
                      </a:lnTo>
                      <a:lnTo>
                        <a:pt x="606" y="2522"/>
                      </a:lnTo>
                      <a:lnTo>
                        <a:pt x="616" y="2514"/>
                      </a:lnTo>
                      <a:lnTo>
                        <a:pt x="626" y="2504"/>
                      </a:lnTo>
                      <a:lnTo>
                        <a:pt x="636" y="2494"/>
                      </a:lnTo>
                      <a:lnTo>
                        <a:pt x="644" y="2484"/>
                      </a:lnTo>
                      <a:lnTo>
                        <a:pt x="650" y="2472"/>
                      </a:lnTo>
                      <a:lnTo>
                        <a:pt x="656" y="2460"/>
                      </a:lnTo>
                      <a:lnTo>
                        <a:pt x="662" y="2446"/>
                      </a:lnTo>
                      <a:lnTo>
                        <a:pt x="666" y="2434"/>
                      </a:lnTo>
                      <a:lnTo>
                        <a:pt x="668" y="2420"/>
                      </a:lnTo>
                      <a:lnTo>
                        <a:pt x="668" y="2406"/>
                      </a:lnTo>
                      <a:lnTo>
                        <a:pt x="668" y="1486"/>
                      </a:lnTo>
                      <a:lnTo>
                        <a:pt x="712" y="1486"/>
                      </a:lnTo>
                      <a:lnTo>
                        <a:pt x="712" y="2406"/>
                      </a:lnTo>
                      <a:lnTo>
                        <a:pt x="712" y="2406"/>
                      </a:lnTo>
                      <a:lnTo>
                        <a:pt x="714" y="2420"/>
                      </a:lnTo>
                      <a:lnTo>
                        <a:pt x="716" y="2434"/>
                      </a:lnTo>
                      <a:lnTo>
                        <a:pt x="718" y="2446"/>
                      </a:lnTo>
                      <a:lnTo>
                        <a:pt x="724" y="2460"/>
                      </a:lnTo>
                      <a:lnTo>
                        <a:pt x="730" y="2472"/>
                      </a:lnTo>
                      <a:lnTo>
                        <a:pt x="736" y="2484"/>
                      </a:lnTo>
                      <a:lnTo>
                        <a:pt x="744" y="2494"/>
                      </a:lnTo>
                      <a:lnTo>
                        <a:pt x="754" y="2504"/>
                      </a:lnTo>
                      <a:lnTo>
                        <a:pt x="764" y="2514"/>
                      </a:lnTo>
                      <a:lnTo>
                        <a:pt x="774" y="2522"/>
                      </a:lnTo>
                      <a:lnTo>
                        <a:pt x="786" y="2528"/>
                      </a:lnTo>
                      <a:lnTo>
                        <a:pt x="798" y="2534"/>
                      </a:lnTo>
                      <a:lnTo>
                        <a:pt x="812" y="2540"/>
                      </a:lnTo>
                      <a:lnTo>
                        <a:pt x="824" y="2544"/>
                      </a:lnTo>
                      <a:lnTo>
                        <a:pt x="838" y="2546"/>
                      </a:lnTo>
                      <a:lnTo>
                        <a:pt x="854" y="2546"/>
                      </a:lnTo>
                      <a:lnTo>
                        <a:pt x="854" y="2546"/>
                      </a:lnTo>
                      <a:lnTo>
                        <a:pt x="854" y="2546"/>
                      </a:lnTo>
                      <a:lnTo>
                        <a:pt x="868" y="2546"/>
                      </a:lnTo>
                      <a:lnTo>
                        <a:pt x="882" y="2544"/>
                      </a:lnTo>
                      <a:lnTo>
                        <a:pt x="896" y="2540"/>
                      </a:lnTo>
                      <a:lnTo>
                        <a:pt x="908" y="2534"/>
                      </a:lnTo>
                      <a:lnTo>
                        <a:pt x="920" y="2528"/>
                      </a:lnTo>
                      <a:lnTo>
                        <a:pt x="932" y="2522"/>
                      </a:lnTo>
                      <a:lnTo>
                        <a:pt x="944" y="2514"/>
                      </a:lnTo>
                      <a:lnTo>
                        <a:pt x="954" y="2504"/>
                      </a:lnTo>
                      <a:lnTo>
                        <a:pt x="962" y="2494"/>
                      </a:lnTo>
                      <a:lnTo>
                        <a:pt x="970" y="2484"/>
                      </a:lnTo>
                      <a:lnTo>
                        <a:pt x="978" y="2472"/>
                      </a:lnTo>
                      <a:lnTo>
                        <a:pt x="984" y="2460"/>
                      </a:lnTo>
                      <a:lnTo>
                        <a:pt x="988" y="2446"/>
                      </a:lnTo>
                      <a:lnTo>
                        <a:pt x="992" y="2434"/>
                      </a:lnTo>
                      <a:lnTo>
                        <a:pt x="994" y="2420"/>
                      </a:lnTo>
                      <a:lnTo>
                        <a:pt x="994" y="2406"/>
                      </a:lnTo>
                      <a:lnTo>
                        <a:pt x="994" y="1486"/>
                      </a:lnTo>
                      <a:lnTo>
                        <a:pt x="1274" y="1486"/>
                      </a:lnTo>
                      <a:lnTo>
                        <a:pt x="964" y="322"/>
                      </a:lnTo>
                      <a:close/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latin typeface="+mn-ea"/>
                  </a:endParaRPr>
                </a:p>
              </p:txBody>
            </p:sp>
          </p:grpSp>
        </p:grpSp>
        <p:grpSp>
          <p:nvGrpSpPr>
            <p:cNvPr id="222" name="组合 221"/>
            <p:cNvGrpSpPr/>
            <p:nvPr/>
          </p:nvGrpSpPr>
          <p:grpSpPr>
            <a:xfrm>
              <a:off x="5926956" y="2058193"/>
              <a:ext cx="229059" cy="1256507"/>
              <a:chOff x="5926956" y="2058193"/>
              <a:chExt cx="229059" cy="1256507"/>
            </a:xfrm>
            <a:grpFill/>
          </p:grpSpPr>
          <p:grpSp>
            <p:nvGrpSpPr>
              <p:cNvPr id="223" name="组合 222"/>
              <p:cNvGrpSpPr/>
              <p:nvPr/>
            </p:nvGrpSpPr>
            <p:grpSpPr>
              <a:xfrm>
                <a:off x="5941772" y="2058193"/>
                <a:ext cx="200079" cy="513557"/>
                <a:chOff x="-4098925" y="69850"/>
                <a:chExt cx="1949450" cy="5003800"/>
              </a:xfrm>
              <a:grpFill/>
            </p:grpSpPr>
            <p:sp>
              <p:nvSpPr>
                <p:cNvPr id="227" name="Freeform 5"/>
                <p:cNvSpPr/>
                <p:nvPr/>
              </p:nvSpPr>
              <p:spPr bwMode="auto">
                <a:xfrm>
                  <a:off x="-3514725" y="69850"/>
                  <a:ext cx="774700" cy="771525"/>
                </a:xfrm>
                <a:custGeom>
                  <a:avLst/>
                  <a:gdLst>
                    <a:gd name="T0" fmla="*/ 488 w 488"/>
                    <a:gd name="T1" fmla="*/ 242 h 486"/>
                    <a:gd name="T2" fmla="*/ 482 w 488"/>
                    <a:gd name="T3" fmla="*/ 292 h 486"/>
                    <a:gd name="T4" fmla="*/ 468 w 488"/>
                    <a:gd name="T5" fmla="*/ 338 h 486"/>
                    <a:gd name="T6" fmla="*/ 446 w 488"/>
                    <a:gd name="T7" fmla="*/ 378 h 486"/>
                    <a:gd name="T8" fmla="*/ 416 w 488"/>
                    <a:gd name="T9" fmla="*/ 414 h 486"/>
                    <a:gd name="T10" fmla="*/ 380 w 488"/>
                    <a:gd name="T11" fmla="*/ 444 h 486"/>
                    <a:gd name="T12" fmla="*/ 338 w 488"/>
                    <a:gd name="T13" fmla="*/ 466 h 486"/>
                    <a:gd name="T14" fmla="*/ 292 w 488"/>
                    <a:gd name="T15" fmla="*/ 482 h 486"/>
                    <a:gd name="T16" fmla="*/ 244 w 488"/>
                    <a:gd name="T17" fmla="*/ 486 h 486"/>
                    <a:gd name="T18" fmla="*/ 220 w 488"/>
                    <a:gd name="T19" fmla="*/ 484 h 486"/>
                    <a:gd name="T20" fmla="*/ 172 w 488"/>
                    <a:gd name="T21" fmla="*/ 476 h 486"/>
                    <a:gd name="T22" fmla="*/ 128 w 488"/>
                    <a:gd name="T23" fmla="*/ 456 h 486"/>
                    <a:gd name="T24" fmla="*/ 90 w 488"/>
                    <a:gd name="T25" fmla="*/ 430 h 486"/>
                    <a:gd name="T26" fmla="*/ 56 w 488"/>
                    <a:gd name="T27" fmla="*/ 398 h 486"/>
                    <a:gd name="T28" fmla="*/ 30 w 488"/>
                    <a:gd name="T29" fmla="*/ 358 h 486"/>
                    <a:gd name="T30" fmla="*/ 12 w 488"/>
                    <a:gd name="T31" fmla="*/ 316 h 486"/>
                    <a:gd name="T32" fmla="*/ 2 w 488"/>
                    <a:gd name="T33" fmla="*/ 268 h 486"/>
                    <a:gd name="T34" fmla="*/ 0 w 488"/>
                    <a:gd name="T35" fmla="*/ 242 h 486"/>
                    <a:gd name="T36" fmla="*/ 6 w 488"/>
                    <a:gd name="T37" fmla="*/ 194 h 486"/>
                    <a:gd name="T38" fmla="*/ 20 w 488"/>
                    <a:gd name="T39" fmla="*/ 148 h 486"/>
                    <a:gd name="T40" fmla="*/ 42 w 488"/>
                    <a:gd name="T41" fmla="*/ 106 h 486"/>
                    <a:gd name="T42" fmla="*/ 72 w 488"/>
                    <a:gd name="T43" fmla="*/ 70 h 486"/>
                    <a:gd name="T44" fmla="*/ 108 w 488"/>
                    <a:gd name="T45" fmla="*/ 42 h 486"/>
                    <a:gd name="T46" fmla="*/ 150 w 488"/>
                    <a:gd name="T47" fmla="*/ 18 h 486"/>
                    <a:gd name="T48" fmla="*/ 194 w 488"/>
                    <a:gd name="T49" fmla="*/ 4 h 486"/>
                    <a:gd name="T50" fmla="*/ 244 w 488"/>
                    <a:gd name="T51" fmla="*/ 0 h 486"/>
                    <a:gd name="T52" fmla="*/ 268 w 488"/>
                    <a:gd name="T53" fmla="*/ 0 h 486"/>
                    <a:gd name="T54" fmla="*/ 316 w 488"/>
                    <a:gd name="T55" fmla="*/ 10 h 486"/>
                    <a:gd name="T56" fmla="*/ 360 w 488"/>
                    <a:gd name="T57" fmla="*/ 30 h 486"/>
                    <a:gd name="T58" fmla="*/ 398 w 488"/>
                    <a:gd name="T59" fmla="*/ 56 h 486"/>
                    <a:gd name="T60" fmla="*/ 432 w 488"/>
                    <a:gd name="T61" fmla="*/ 88 h 486"/>
                    <a:gd name="T62" fmla="*/ 458 w 488"/>
                    <a:gd name="T63" fmla="*/ 126 h 486"/>
                    <a:gd name="T64" fmla="*/ 476 w 488"/>
                    <a:gd name="T65" fmla="*/ 170 h 486"/>
                    <a:gd name="T66" fmla="*/ 486 w 488"/>
                    <a:gd name="T67" fmla="*/ 218 h 486"/>
                    <a:gd name="T68" fmla="*/ 488 w 488"/>
                    <a:gd name="T69" fmla="*/ 242 h 4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88" h="486">
                      <a:moveTo>
                        <a:pt x="488" y="242"/>
                      </a:moveTo>
                      <a:lnTo>
                        <a:pt x="488" y="242"/>
                      </a:lnTo>
                      <a:lnTo>
                        <a:pt x="486" y="268"/>
                      </a:lnTo>
                      <a:lnTo>
                        <a:pt x="482" y="292"/>
                      </a:lnTo>
                      <a:lnTo>
                        <a:pt x="476" y="316"/>
                      </a:lnTo>
                      <a:lnTo>
                        <a:pt x="468" y="338"/>
                      </a:lnTo>
                      <a:lnTo>
                        <a:pt x="458" y="358"/>
                      </a:lnTo>
                      <a:lnTo>
                        <a:pt x="446" y="378"/>
                      </a:lnTo>
                      <a:lnTo>
                        <a:pt x="432" y="398"/>
                      </a:lnTo>
                      <a:lnTo>
                        <a:pt x="416" y="414"/>
                      </a:lnTo>
                      <a:lnTo>
                        <a:pt x="398" y="430"/>
                      </a:lnTo>
                      <a:lnTo>
                        <a:pt x="380" y="444"/>
                      </a:lnTo>
                      <a:lnTo>
                        <a:pt x="360" y="456"/>
                      </a:lnTo>
                      <a:lnTo>
                        <a:pt x="338" y="466"/>
                      </a:lnTo>
                      <a:lnTo>
                        <a:pt x="316" y="476"/>
                      </a:lnTo>
                      <a:lnTo>
                        <a:pt x="292" y="482"/>
                      </a:lnTo>
                      <a:lnTo>
                        <a:pt x="268" y="484"/>
                      </a:lnTo>
                      <a:lnTo>
                        <a:pt x="244" y="486"/>
                      </a:lnTo>
                      <a:lnTo>
                        <a:pt x="244" y="486"/>
                      </a:lnTo>
                      <a:lnTo>
                        <a:pt x="220" y="484"/>
                      </a:lnTo>
                      <a:lnTo>
                        <a:pt x="194" y="482"/>
                      </a:lnTo>
                      <a:lnTo>
                        <a:pt x="172" y="476"/>
                      </a:lnTo>
                      <a:lnTo>
                        <a:pt x="150" y="466"/>
                      </a:lnTo>
                      <a:lnTo>
                        <a:pt x="128" y="456"/>
                      </a:lnTo>
                      <a:lnTo>
                        <a:pt x="108" y="444"/>
                      </a:lnTo>
                      <a:lnTo>
                        <a:pt x="90" y="430"/>
                      </a:lnTo>
                      <a:lnTo>
                        <a:pt x="72" y="414"/>
                      </a:lnTo>
                      <a:lnTo>
                        <a:pt x="56" y="398"/>
                      </a:lnTo>
                      <a:lnTo>
                        <a:pt x="42" y="378"/>
                      </a:lnTo>
                      <a:lnTo>
                        <a:pt x="30" y="358"/>
                      </a:lnTo>
                      <a:lnTo>
                        <a:pt x="20" y="338"/>
                      </a:lnTo>
                      <a:lnTo>
                        <a:pt x="12" y="316"/>
                      </a:lnTo>
                      <a:lnTo>
                        <a:pt x="6" y="292"/>
                      </a:lnTo>
                      <a:lnTo>
                        <a:pt x="2" y="268"/>
                      </a:lnTo>
                      <a:lnTo>
                        <a:pt x="0" y="242"/>
                      </a:lnTo>
                      <a:lnTo>
                        <a:pt x="0" y="242"/>
                      </a:lnTo>
                      <a:lnTo>
                        <a:pt x="2" y="218"/>
                      </a:lnTo>
                      <a:lnTo>
                        <a:pt x="6" y="194"/>
                      </a:lnTo>
                      <a:lnTo>
                        <a:pt x="12" y="170"/>
                      </a:lnTo>
                      <a:lnTo>
                        <a:pt x="20" y="148"/>
                      </a:lnTo>
                      <a:lnTo>
                        <a:pt x="30" y="126"/>
                      </a:lnTo>
                      <a:lnTo>
                        <a:pt x="42" y="106"/>
                      </a:lnTo>
                      <a:lnTo>
                        <a:pt x="56" y="88"/>
                      </a:lnTo>
                      <a:lnTo>
                        <a:pt x="72" y="70"/>
                      </a:lnTo>
                      <a:lnTo>
                        <a:pt x="90" y="56"/>
                      </a:lnTo>
                      <a:lnTo>
                        <a:pt x="108" y="42"/>
                      </a:lnTo>
                      <a:lnTo>
                        <a:pt x="128" y="30"/>
                      </a:lnTo>
                      <a:lnTo>
                        <a:pt x="150" y="18"/>
                      </a:lnTo>
                      <a:lnTo>
                        <a:pt x="172" y="10"/>
                      </a:lnTo>
                      <a:lnTo>
                        <a:pt x="194" y="4"/>
                      </a:lnTo>
                      <a:lnTo>
                        <a:pt x="220" y="0"/>
                      </a:lnTo>
                      <a:lnTo>
                        <a:pt x="244" y="0"/>
                      </a:lnTo>
                      <a:lnTo>
                        <a:pt x="244" y="0"/>
                      </a:lnTo>
                      <a:lnTo>
                        <a:pt x="268" y="0"/>
                      </a:lnTo>
                      <a:lnTo>
                        <a:pt x="292" y="4"/>
                      </a:lnTo>
                      <a:lnTo>
                        <a:pt x="316" y="10"/>
                      </a:lnTo>
                      <a:lnTo>
                        <a:pt x="338" y="18"/>
                      </a:lnTo>
                      <a:lnTo>
                        <a:pt x="360" y="30"/>
                      </a:lnTo>
                      <a:lnTo>
                        <a:pt x="380" y="42"/>
                      </a:lnTo>
                      <a:lnTo>
                        <a:pt x="398" y="56"/>
                      </a:lnTo>
                      <a:lnTo>
                        <a:pt x="416" y="70"/>
                      </a:lnTo>
                      <a:lnTo>
                        <a:pt x="432" y="88"/>
                      </a:lnTo>
                      <a:lnTo>
                        <a:pt x="446" y="106"/>
                      </a:lnTo>
                      <a:lnTo>
                        <a:pt x="458" y="126"/>
                      </a:lnTo>
                      <a:lnTo>
                        <a:pt x="468" y="148"/>
                      </a:lnTo>
                      <a:lnTo>
                        <a:pt x="476" y="170"/>
                      </a:lnTo>
                      <a:lnTo>
                        <a:pt x="482" y="194"/>
                      </a:lnTo>
                      <a:lnTo>
                        <a:pt x="486" y="218"/>
                      </a:lnTo>
                      <a:lnTo>
                        <a:pt x="488" y="242"/>
                      </a:lnTo>
                      <a:lnTo>
                        <a:pt x="488" y="24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 baseline="-25000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+mn-ea"/>
                  </a:endParaRPr>
                </a:p>
              </p:txBody>
            </p:sp>
            <p:sp>
              <p:nvSpPr>
                <p:cNvPr id="228" name="Freeform 6"/>
                <p:cNvSpPr/>
                <p:nvPr/>
              </p:nvSpPr>
              <p:spPr bwMode="auto">
                <a:xfrm>
                  <a:off x="-4098925" y="923925"/>
                  <a:ext cx="1949450" cy="4149725"/>
                </a:xfrm>
                <a:custGeom>
                  <a:avLst/>
                  <a:gdLst>
                    <a:gd name="T0" fmla="*/ 1228 w 1228"/>
                    <a:gd name="T1" fmla="*/ 260 h 2614"/>
                    <a:gd name="T2" fmla="*/ 1218 w 1228"/>
                    <a:gd name="T3" fmla="*/ 182 h 2614"/>
                    <a:gd name="T4" fmla="*/ 1184 w 1228"/>
                    <a:gd name="T5" fmla="*/ 114 h 2614"/>
                    <a:gd name="T6" fmla="*/ 1134 w 1228"/>
                    <a:gd name="T7" fmla="*/ 58 h 2614"/>
                    <a:gd name="T8" fmla="*/ 1070 w 1228"/>
                    <a:gd name="T9" fmla="*/ 20 h 2614"/>
                    <a:gd name="T10" fmla="*/ 994 w 1228"/>
                    <a:gd name="T11" fmla="*/ 0 h 2614"/>
                    <a:gd name="T12" fmla="*/ 788 w 1228"/>
                    <a:gd name="T13" fmla="*/ 0 h 2614"/>
                    <a:gd name="T14" fmla="*/ 768 w 1228"/>
                    <a:gd name="T15" fmla="*/ 158 h 2614"/>
                    <a:gd name="T16" fmla="*/ 724 w 1228"/>
                    <a:gd name="T17" fmla="*/ 334 h 2614"/>
                    <a:gd name="T18" fmla="*/ 692 w 1228"/>
                    <a:gd name="T19" fmla="*/ 356 h 2614"/>
                    <a:gd name="T20" fmla="*/ 658 w 1228"/>
                    <a:gd name="T21" fmla="*/ 244 h 2614"/>
                    <a:gd name="T22" fmla="*/ 674 w 1228"/>
                    <a:gd name="T23" fmla="*/ 128 h 2614"/>
                    <a:gd name="T24" fmla="*/ 600 w 1228"/>
                    <a:gd name="T25" fmla="*/ 172 h 2614"/>
                    <a:gd name="T26" fmla="*/ 570 w 1228"/>
                    <a:gd name="T27" fmla="*/ 244 h 2614"/>
                    <a:gd name="T28" fmla="*/ 536 w 1228"/>
                    <a:gd name="T29" fmla="*/ 356 h 2614"/>
                    <a:gd name="T30" fmla="*/ 506 w 1228"/>
                    <a:gd name="T31" fmla="*/ 334 h 2614"/>
                    <a:gd name="T32" fmla="*/ 462 w 1228"/>
                    <a:gd name="T33" fmla="*/ 158 h 2614"/>
                    <a:gd name="T34" fmla="*/ 442 w 1228"/>
                    <a:gd name="T35" fmla="*/ 0 h 2614"/>
                    <a:gd name="T36" fmla="*/ 234 w 1228"/>
                    <a:gd name="T37" fmla="*/ 0 h 2614"/>
                    <a:gd name="T38" fmla="*/ 160 w 1228"/>
                    <a:gd name="T39" fmla="*/ 20 h 2614"/>
                    <a:gd name="T40" fmla="*/ 96 w 1228"/>
                    <a:gd name="T41" fmla="*/ 58 h 2614"/>
                    <a:gd name="T42" fmla="*/ 44 w 1228"/>
                    <a:gd name="T43" fmla="*/ 114 h 2614"/>
                    <a:gd name="T44" fmla="*/ 12 w 1228"/>
                    <a:gd name="T45" fmla="*/ 182 h 2614"/>
                    <a:gd name="T46" fmla="*/ 0 w 1228"/>
                    <a:gd name="T47" fmla="*/ 260 h 2614"/>
                    <a:gd name="T48" fmla="*/ 2 w 1228"/>
                    <a:gd name="T49" fmla="*/ 1190 h 2614"/>
                    <a:gd name="T50" fmla="*/ 28 w 1228"/>
                    <a:gd name="T51" fmla="*/ 1242 h 2614"/>
                    <a:gd name="T52" fmla="*/ 78 w 1228"/>
                    <a:gd name="T53" fmla="*/ 1272 h 2614"/>
                    <a:gd name="T54" fmla="*/ 118 w 1228"/>
                    <a:gd name="T55" fmla="*/ 1272 h 2614"/>
                    <a:gd name="T56" fmla="*/ 170 w 1228"/>
                    <a:gd name="T57" fmla="*/ 1246 h 2614"/>
                    <a:gd name="T58" fmla="*/ 198 w 1228"/>
                    <a:gd name="T59" fmla="*/ 1194 h 2614"/>
                    <a:gd name="T60" fmla="*/ 298 w 1228"/>
                    <a:gd name="T61" fmla="*/ 408 h 2614"/>
                    <a:gd name="T62" fmla="*/ 298 w 1228"/>
                    <a:gd name="T63" fmla="*/ 2502 h 2614"/>
                    <a:gd name="T64" fmla="*/ 306 w 1228"/>
                    <a:gd name="T65" fmla="*/ 2538 h 2614"/>
                    <a:gd name="T66" fmla="*/ 352 w 1228"/>
                    <a:gd name="T67" fmla="*/ 2594 h 2614"/>
                    <a:gd name="T68" fmla="*/ 398 w 1228"/>
                    <a:gd name="T69" fmla="*/ 2612 h 2614"/>
                    <a:gd name="T70" fmla="*/ 446 w 1228"/>
                    <a:gd name="T71" fmla="*/ 2614 h 2614"/>
                    <a:gd name="T72" fmla="*/ 472 w 1228"/>
                    <a:gd name="T73" fmla="*/ 2612 h 2614"/>
                    <a:gd name="T74" fmla="*/ 516 w 1228"/>
                    <a:gd name="T75" fmla="*/ 2594 h 2614"/>
                    <a:gd name="T76" fmla="*/ 562 w 1228"/>
                    <a:gd name="T77" fmla="*/ 2538 h 2614"/>
                    <a:gd name="T78" fmla="*/ 572 w 1228"/>
                    <a:gd name="T79" fmla="*/ 2502 h 2614"/>
                    <a:gd name="T80" fmla="*/ 682 w 1228"/>
                    <a:gd name="T81" fmla="*/ 1274 h 2614"/>
                    <a:gd name="T82" fmla="*/ 682 w 1228"/>
                    <a:gd name="T83" fmla="*/ 2502 h 2614"/>
                    <a:gd name="T84" fmla="*/ 690 w 1228"/>
                    <a:gd name="T85" fmla="*/ 2538 h 2614"/>
                    <a:gd name="T86" fmla="*/ 736 w 1228"/>
                    <a:gd name="T87" fmla="*/ 2594 h 2614"/>
                    <a:gd name="T88" fmla="*/ 782 w 1228"/>
                    <a:gd name="T89" fmla="*/ 2612 h 2614"/>
                    <a:gd name="T90" fmla="*/ 806 w 1228"/>
                    <a:gd name="T91" fmla="*/ 2614 h 2614"/>
                    <a:gd name="T92" fmla="*/ 832 w 1228"/>
                    <a:gd name="T93" fmla="*/ 2612 h 2614"/>
                    <a:gd name="T94" fmla="*/ 876 w 1228"/>
                    <a:gd name="T95" fmla="*/ 2594 h 2614"/>
                    <a:gd name="T96" fmla="*/ 922 w 1228"/>
                    <a:gd name="T97" fmla="*/ 2538 h 2614"/>
                    <a:gd name="T98" fmla="*/ 932 w 1228"/>
                    <a:gd name="T99" fmla="*/ 2502 h 2614"/>
                    <a:gd name="T100" fmla="*/ 1030 w 1228"/>
                    <a:gd name="T101" fmla="*/ 408 h 2614"/>
                    <a:gd name="T102" fmla="*/ 1032 w 1228"/>
                    <a:gd name="T103" fmla="*/ 1194 h 2614"/>
                    <a:gd name="T104" fmla="*/ 1058 w 1228"/>
                    <a:gd name="T105" fmla="*/ 1244 h 2614"/>
                    <a:gd name="T106" fmla="*/ 1108 w 1228"/>
                    <a:gd name="T107" fmla="*/ 1272 h 2614"/>
                    <a:gd name="T108" fmla="*/ 1128 w 1228"/>
                    <a:gd name="T109" fmla="*/ 1274 h 2614"/>
                    <a:gd name="T110" fmla="*/ 1184 w 1228"/>
                    <a:gd name="T111" fmla="*/ 1256 h 2614"/>
                    <a:gd name="T112" fmla="*/ 1220 w 1228"/>
                    <a:gd name="T113" fmla="*/ 1212 h 2614"/>
                    <a:gd name="T114" fmla="*/ 1228 w 1228"/>
                    <a:gd name="T115" fmla="*/ 1174 h 26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228" h="2614">
                      <a:moveTo>
                        <a:pt x="1228" y="1174"/>
                      </a:moveTo>
                      <a:lnTo>
                        <a:pt x="1228" y="260"/>
                      </a:lnTo>
                      <a:lnTo>
                        <a:pt x="1228" y="260"/>
                      </a:lnTo>
                      <a:lnTo>
                        <a:pt x="1228" y="232"/>
                      </a:lnTo>
                      <a:lnTo>
                        <a:pt x="1224" y="208"/>
                      </a:lnTo>
                      <a:lnTo>
                        <a:pt x="1218" y="182"/>
                      </a:lnTo>
                      <a:lnTo>
                        <a:pt x="1208" y="158"/>
                      </a:lnTo>
                      <a:lnTo>
                        <a:pt x="1198" y="136"/>
                      </a:lnTo>
                      <a:lnTo>
                        <a:pt x="1184" y="114"/>
                      </a:lnTo>
                      <a:lnTo>
                        <a:pt x="1170" y="94"/>
                      </a:lnTo>
                      <a:lnTo>
                        <a:pt x="1152" y="76"/>
                      </a:lnTo>
                      <a:lnTo>
                        <a:pt x="1134" y="58"/>
                      </a:lnTo>
                      <a:lnTo>
                        <a:pt x="1114" y="44"/>
                      </a:lnTo>
                      <a:lnTo>
                        <a:pt x="1092" y="30"/>
                      </a:lnTo>
                      <a:lnTo>
                        <a:pt x="1070" y="20"/>
                      </a:lnTo>
                      <a:lnTo>
                        <a:pt x="1046" y="10"/>
                      </a:lnTo>
                      <a:lnTo>
                        <a:pt x="1020" y="4"/>
                      </a:lnTo>
                      <a:lnTo>
                        <a:pt x="994" y="0"/>
                      </a:lnTo>
                      <a:lnTo>
                        <a:pt x="968" y="0"/>
                      </a:lnTo>
                      <a:lnTo>
                        <a:pt x="788" y="0"/>
                      </a:lnTo>
                      <a:lnTo>
                        <a:pt x="788" y="0"/>
                      </a:lnTo>
                      <a:lnTo>
                        <a:pt x="782" y="64"/>
                      </a:lnTo>
                      <a:lnTo>
                        <a:pt x="776" y="108"/>
                      </a:lnTo>
                      <a:lnTo>
                        <a:pt x="768" y="158"/>
                      </a:lnTo>
                      <a:lnTo>
                        <a:pt x="756" y="214"/>
                      </a:lnTo>
                      <a:lnTo>
                        <a:pt x="742" y="272"/>
                      </a:lnTo>
                      <a:lnTo>
                        <a:pt x="724" y="334"/>
                      </a:lnTo>
                      <a:lnTo>
                        <a:pt x="700" y="398"/>
                      </a:lnTo>
                      <a:lnTo>
                        <a:pt x="700" y="398"/>
                      </a:lnTo>
                      <a:lnTo>
                        <a:pt x="692" y="356"/>
                      </a:lnTo>
                      <a:lnTo>
                        <a:pt x="682" y="316"/>
                      </a:lnTo>
                      <a:lnTo>
                        <a:pt x="670" y="278"/>
                      </a:lnTo>
                      <a:lnTo>
                        <a:pt x="658" y="244"/>
                      </a:lnTo>
                      <a:lnTo>
                        <a:pt x="638" y="192"/>
                      </a:lnTo>
                      <a:lnTo>
                        <a:pt x="630" y="172"/>
                      </a:lnTo>
                      <a:lnTo>
                        <a:pt x="674" y="128"/>
                      </a:lnTo>
                      <a:lnTo>
                        <a:pt x="614" y="68"/>
                      </a:lnTo>
                      <a:lnTo>
                        <a:pt x="556" y="128"/>
                      </a:lnTo>
                      <a:lnTo>
                        <a:pt x="600" y="172"/>
                      </a:lnTo>
                      <a:lnTo>
                        <a:pt x="600" y="172"/>
                      </a:lnTo>
                      <a:lnTo>
                        <a:pt x="590" y="192"/>
                      </a:lnTo>
                      <a:lnTo>
                        <a:pt x="570" y="244"/>
                      </a:lnTo>
                      <a:lnTo>
                        <a:pt x="558" y="278"/>
                      </a:lnTo>
                      <a:lnTo>
                        <a:pt x="548" y="316"/>
                      </a:lnTo>
                      <a:lnTo>
                        <a:pt x="536" y="356"/>
                      </a:lnTo>
                      <a:lnTo>
                        <a:pt x="528" y="398"/>
                      </a:lnTo>
                      <a:lnTo>
                        <a:pt x="528" y="398"/>
                      </a:lnTo>
                      <a:lnTo>
                        <a:pt x="506" y="334"/>
                      </a:lnTo>
                      <a:lnTo>
                        <a:pt x="488" y="272"/>
                      </a:lnTo>
                      <a:lnTo>
                        <a:pt x="472" y="214"/>
                      </a:lnTo>
                      <a:lnTo>
                        <a:pt x="462" y="158"/>
                      </a:lnTo>
                      <a:lnTo>
                        <a:pt x="454" y="108"/>
                      </a:lnTo>
                      <a:lnTo>
                        <a:pt x="448" y="64"/>
                      </a:lnTo>
                      <a:lnTo>
                        <a:pt x="442" y="0"/>
                      </a:lnTo>
                      <a:lnTo>
                        <a:pt x="260" y="0"/>
                      </a:lnTo>
                      <a:lnTo>
                        <a:pt x="260" y="0"/>
                      </a:lnTo>
                      <a:lnTo>
                        <a:pt x="234" y="0"/>
                      </a:lnTo>
                      <a:lnTo>
                        <a:pt x="208" y="4"/>
                      </a:lnTo>
                      <a:lnTo>
                        <a:pt x="184" y="10"/>
                      </a:lnTo>
                      <a:lnTo>
                        <a:pt x="160" y="20"/>
                      </a:lnTo>
                      <a:lnTo>
                        <a:pt x="136" y="30"/>
                      </a:lnTo>
                      <a:lnTo>
                        <a:pt x="116" y="44"/>
                      </a:lnTo>
                      <a:lnTo>
                        <a:pt x="96" y="58"/>
                      </a:lnTo>
                      <a:lnTo>
                        <a:pt x="76" y="76"/>
                      </a:lnTo>
                      <a:lnTo>
                        <a:pt x="60" y="94"/>
                      </a:lnTo>
                      <a:lnTo>
                        <a:pt x="44" y="114"/>
                      </a:lnTo>
                      <a:lnTo>
                        <a:pt x="32" y="136"/>
                      </a:lnTo>
                      <a:lnTo>
                        <a:pt x="20" y="158"/>
                      </a:lnTo>
                      <a:lnTo>
                        <a:pt x="12" y="182"/>
                      </a:lnTo>
                      <a:lnTo>
                        <a:pt x="6" y="208"/>
                      </a:lnTo>
                      <a:lnTo>
                        <a:pt x="2" y="232"/>
                      </a:lnTo>
                      <a:lnTo>
                        <a:pt x="0" y="260"/>
                      </a:lnTo>
                      <a:lnTo>
                        <a:pt x="0" y="1170"/>
                      </a:lnTo>
                      <a:lnTo>
                        <a:pt x="0" y="1170"/>
                      </a:lnTo>
                      <a:lnTo>
                        <a:pt x="2" y="1190"/>
                      </a:lnTo>
                      <a:lnTo>
                        <a:pt x="8" y="1210"/>
                      </a:lnTo>
                      <a:lnTo>
                        <a:pt x="16" y="1228"/>
                      </a:lnTo>
                      <a:lnTo>
                        <a:pt x="28" y="1242"/>
                      </a:lnTo>
                      <a:lnTo>
                        <a:pt x="44" y="1256"/>
                      </a:lnTo>
                      <a:lnTo>
                        <a:pt x="60" y="1264"/>
                      </a:lnTo>
                      <a:lnTo>
                        <a:pt x="78" y="1272"/>
                      </a:lnTo>
                      <a:lnTo>
                        <a:pt x="98" y="1274"/>
                      </a:lnTo>
                      <a:lnTo>
                        <a:pt x="98" y="1274"/>
                      </a:lnTo>
                      <a:lnTo>
                        <a:pt x="118" y="1272"/>
                      </a:lnTo>
                      <a:lnTo>
                        <a:pt x="138" y="1266"/>
                      </a:lnTo>
                      <a:lnTo>
                        <a:pt x="154" y="1258"/>
                      </a:lnTo>
                      <a:lnTo>
                        <a:pt x="170" y="1246"/>
                      </a:lnTo>
                      <a:lnTo>
                        <a:pt x="182" y="1230"/>
                      </a:lnTo>
                      <a:lnTo>
                        <a:pt x="192" y="1214"/>
                      </a:lnTo>
                      <a:lnTo>
                        <a:pt x="198" y="1194"/>
                      </a:lnTo>
                      <a:lnTo>
                        <a:pt x="200" y="1174"/>
                      </a:lnTo>
                      <a:lnTo>
                        <a:pt x="200" y="408"/>
                      </a:lnTo>
                      <a:lnTo>
                        <a:pt x="298" y="408"/>
                      </a:lnTo>
                      <a:lnTo>
                        <a:pt x="298" y="2490"/>
                      </a:lnTo>
                      <a:lnTo>
                        <a:pt x="298" y="2490"/>
                      </a:lnTo>
                      <a:lnTo>
                        <a:pt x="298" y="2502"/>
                      </a:lnTo>
                      <a:lnTo>
                        <a:pt x="300" y="2514"/>
                      </a:lnTo>
                      <a:lnTo>
                        <a:pt x="302" y="2526"/>
                      </a:lnTo>
                      <a:lnTo>
                        <a:pt x="306" y="2538"/>
                      </a:lnTo>
                      <a:lnTo>
                        <a:pt x="318" y="2560"/>
                      </a:lnTo>
                      <a:lnTo>
                        <a:pt x="334" y="2578"/>
                      </a:lnTo>
                      <a:lnTo>
                        <a:pt x="352" y="2594"/>
                      </a:lnTo>
                      <a:lnTo>
                        <a:pt x="374" y="2606"/>
                      </a:lnTo>
                      <a:lnTo>
                        <a:pt x="386" y="2610"/>
                      </a:lnTo>
                      <a:lnTo>
                        <a:pt x="398" y="2612"/>
                      </a:lnTo>
                      <a:lnTo>
                        <a:pt x="410" y="2614"/>
                      </a:lnTo>
                      <a:lnTo>
                        <a:pt x="422" y="2614"/>
                      </a:lnTo>
                      <a:lnTo>
                        <a:pt x="446" y="2614"/>
                      </a:lnTo>
                      <a:lnTo>
                        <a:pt x="446" y="2614"/>
                      </a:lnTo>
                      <a:lnTo>
                        <a:pt x="460" y="2614"/>
                      </a:lnTo>
                      <a:lnTo>
                        <a:pt x="472" y="2612"/>
                      </a:lnTo>
                      <a:lnTo>
                        <a:pt x="484" y="2610"/>
                      </a:lnTo>
                      <a:lnTo>
                        <a:pt x="496" y="2606"/>
                      </a:lnTo>
                      <a:lnTo>
                        <a:pt x="516" y="2594"/>
                      </a:lnTo>
                      <a:lnTo>
                        <a:pt x="534" y="2578"/>
                      </a:lnTo>
                      <a:lnTo>
                        <a:pt x="550" y="2560"/>
                      </a:lnTo>
                      <a:lnTo>
                        <a:pt x="562" y="2538"/>
                      </a:lnTo>
                      <a:lnTo>
                        <a:pt x="566" y="2526"/>
                      </a:lnTo>
                      <a:lnTo>
                        <a:pt x="570" y="2514"/>
                      </a:lnTo>
                      <a:lnTo>
                        <a:pt x="572" y="2502"/>
                      </a:lnTo>
                      <a:lnTo>
                        <a:pt x="572" y="2490"/>
                      </a:lnTo>
                      <a:lnTo>
                        <a:pt x="572" y="1274"/>
                      </a:lnTo>
                      <a:lnTo>
                        <a:pt x="682" y="1274"/>
                      </a:lnTo>
                      <a:lnTo>
                        <a:pt x="682" y="2490"/>
                      </a:lnTo>
                      <a:lnTo>
                        <a:pt x="682" y="2490"/>
                      </a:lnTo>
                      <a:lnTo>
                        <a:pt x="682" y="2502"/>
                      </a:lnTo>
                      <a:lnTo>
                        <a:pt x="684" y="2514"/>
                      </a:lnTo>
                      <a:lnTo>
                        <a:pt x="686" y="2526"/>
                      </a:lnTo>
                      <a:lnTo>
                        <a:pt x="690" y="2538"/>
                      </a:lnTo>
                      <a:lnTo>
                        <a:pt x="702" y="2560"/>
                      </a:lnTo>
                      <a:lnTo>
                        <a:pt x="718" y="2578"/>
                      </a:lnTo>
                      <a:lnTo>
                        <a:pt x="736" y="2594"/>
                      </a:lnTo>
                      <a:lnTo>
                        <a:pt x="758" y="2606"/>
                      </a:lnTo>
                      <a:lnTo>
                        <a:pt x="770" y="2610"/>
                      </a:lnTo>
                      <a:lnTo>
                        <a:pt x="782" y="2612"/>
                      </a:lnTo>
                      <a:lnTo>
                        <a:pt x="794" y="2614"/>
                      </a:lnTo>
                      <a:lnTo>
                        <a:pt x="806" y="2614"/>
                      </a:lnTo>
                      <a:lnTo>
                        <a:pt x="806" y="2614"/>
                      </a:lnTo>
                      <a:lnTo>
                        <a:pt x="806" y="2614"/>
                      </a:lnTo>
                      <a:lnTo>
                        <a:pt x="820" y="2614"/>
                      </a:lnTo>
                      <a:lnTo>
                        <a:pt x="832" y="2612"/>
                      </a:lnTo>
                      <a:lnTo>
                        <a:pt x="844" y="2610"/>
                      </a:lnTo>
                      <a:lnTo>
                        <a:pt x="856" y="2606"/>
                      </a:lnTo>
                      <a:lnTo>
                        <a:pt x="876" y="2594"/>
                      </a:lnTo>
                      <a:lnTo>
                        <a:pt x="896" y="2578"/>
                      </a:lnTo>
                      <a:lnTo>
                        <a:pt x="910" y="2560"/>
                      </a:lnTo>
                      <a:lnTo>
                        <a:pt x="922" y="2538"/>
                      </a:lnTo>
                      <a:lnTo>
                        <a:pt x="926" y="2526"/>
                      </a:lnTo>
                      <a:lnTo>
                        <a:pt x="930" y="2514"/>
                      </a:lnTo>
                      <a:lnTo>
                        <a:pt x="932" y="2502"/>
                      </a:lnTo>
                      <a:lnTo>
                        <a:pt x="932" y="2490"/>
                      </a:lnTo>
                      <a:lnTo>
                        <a:pt x="932" y="408"/>
                      </a:lnTo>
                      <a:lnTo>
                        <a:pt x="1030" y="408"/>
                      </a:lnTo>
                      <a:lnTo>
                        <a:pt x="1030" y="1174"/>
                      </a:lnTo>
                      <a:lnTo>
                        <a:pt x="1030" y="1174"/>
                      </a:lnTo>
                      <a:lnTo>
                        <a:pt x="1032" y="1194"/>
                      </a:lnTo>
                      <a:lnTo>
                        <a:pt x="1036" y="1212"/>
                      </a:lnTo>
                      <a:lnTo>
                        <a:pt x="1046" y="1230"/>
                      </a:lnTo>
                      <a:lnTo>
                        <a:pt x="1058" y="1244"/>
                      </a:lnTo>
                      <a:lnTo>
                        <a:pt x="1074" y="1256"/>
                      </a:lnTo>
                      <a:lnTo>
                        <a:pt x="1090" y="1266"/>
                      </a:lnTo>
                      <a:lnTo>
                        <a:pt x="1108" y="1272"/>
                      </a:lnTo>
                      <a:lnTo>
                        <a:pt x="1128" y="1274"/>
                      </a:lnTo>
                      <a:lnTo>
                        <a:pt x="1128" y="1274"/>
                      </a:lnTo>
                      <a:lnTo>
                        <a:pt x="1128" y="1274"/>
                      </a:lnTo>
                      <a:lnTo>
                        <a:pt x="1150" y="1272"/>
                      </a:lnTo>
                      <a:lnTo>
                        <a:pt x="1168" y="1266"/>
                      </a:lnTo>
                      <a:lnTo>
                        <a:pt x="1184" y="1256"/>
                      </a:lnTo>
                      <a:lnTo>
                        <a:pt x="1200" y="1244"/>
                      </a:lnTo>
                      <a:lnTo>
                        <a:pt x="1212" y="1230"/>
                      </a:lnTo>
                      <a:lnTo>
                        <a:pt x="1220" y="1212"/>
                      </a:lnTo>
                      <a:lnTo>
                        <a:pt x="1226" y="1194"/>
                      </a:lnTo>
                      <a:lnTo>
                        <a:pt x="1228" y="1174"/>
                      </a:lnTo>
                      <a:lnTo>
                        <a:pt x="1228" y="117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 baseline="-25000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+mn-ea"/>
                  </a:endParaRPr>
                </a:p>
              </p:txBody>
            </p:sp>
          </p:grpSp>
          <p:grpSp>
            <p:nvGrpSpPr>
              <p:cNvPr id="224" name="组合 223"/>
              <p:cNvGrpSpPr/>
              <p:nvPr/>
            </p:nvGrpSpPr>
            <p:grpSpPr>
              <a:xfrm>
                <a:off x="5926956" y="2801143"/>
                <a:ext cx="229059" cy="513557"/>
                <a:chOff x="-1630363" y="115888"/>
                <a:chExt cx="2190751" cy="4911725"/>
              </a:xfrm>
              <a:grpFill/>
            </p:grpSpPr>
            <p:sp>
              <p:nvSpPr>
                <p:cNvPr id="225" name="Freeform 5"/>
                <p:cNvSpPr/>
                <p:nvPr/>
              </p:nvSpPr>
              <p:spPr bwMode="auto">
                <a:xfrm>
                  <a:off x="-906463" y="115888"/>
                  <a:ext cx="742950" cy="746125"/>
                </a:xfrm>
                <a:custGeom>
                  <a:avLst/>
                  <a:gdLst>
                    <a:gd name="T0" fmla="*/ 468 w 468"/>
                    <a:gd name="T1" fmla="*/ 234 h 470"/>
                    <a:gd name="T2" fmla="*/ 464 w 468"/>
                    <a:gd name="T3" fmla="*/ 282 h 470"/>
                    <a:gd name="T4" fmla="*/ 450 w 468"/>
                    <a:gd name="T5" fmla="*/ 326 h 470"/>
                    <a:gd name="T6" fmla="*/ 428 w 468"/>
                    <a:gd name="T7" fmla="*/ 366 h 470"/>
                    <a:gd name="T8" fmla="*/ 400 w 468"/>
                    <a:gd name="T9" fmla="*/ 400 h 470"/>
                    <a:gd name="T10" fmla="*/ 366 w 468"/>
                    <a:gd name="T11" fmla="*/ 430 h 470"/>
                    <a:gd name="T12" fmla="*/ 326 w 468"/>
                    <a:gd name="T13" fmla="*/ 450 h 470"/>
                    <a:gd name="T14" fmla="*/ 282 w 468"/>
                    <a:gd name="T15" fmla="*/ 464 h 470"/>
                    <a:gd name="T16" fmla="*/ 234 w 468"/>
                    <a:gd name="T17" fmla="*/ 470 h 470"/>
                    <a:gd name="T18" fmla="*/ 210 w 468"/>
                    <a:gd name="T19" fmla="*/ 468 h 470"/>
                    <a:gd name="T20" fmla="*/ 164 w 468"/>
                    <a:gd name="T21" fmla="*/ 458 h 470"/>
                    <a:gd name="T22" fmla="*/ 122 w 468"/>
                    <a:gd name="T23" fmla="*/ 440 h 470"/>
                    <a:gd name="T24" fmla="*/ 84 w 468"/>
                    <a:gd name="T25" fmla="*/ 416 h 470"/>
                    <a:gd name="T26" fmla="*/ 54 w 468"/>
                    <a:gd name="T27" fmla="*/ 384 h 470"/>
                    <a:gd name="T28" fmla="*/ 28 w 468"/>
                    <a:gd name="T29" fmla="*/ 346 h 470"/>
                    <a:gd name="T30" fmla="*/ 10 w 468"/>
                    <a:gd name="T31" fmla="*/ 304 h 470"/>
                    <a:gd name="T32" fmla="*/ 0 w 468"/>
                    <a:gd name="T33" fmla="*/ 258 h 470"/>
                    <a:gd name="T34" fmla="*/ 0 w 468"/>
                    <a:gd name="T35" fmla="*/ 234 h 470"/>
                    <a:gd name="T36" fmla="*/ 4 w 468"/>
                    <a:gd name="T37" fmla="*/ 188 h 470"/>
                    <a:gd name="T38" fmla="*/ 18 w 468"/>
                    <a:gd name="T39" fmla="*/ 144 h 470"/>
                    <a:gd name="T40" fmla="*/ 40 w 468"/>
                    <a:gd name="T41" fmla="*/ 104 h 470"/>
                    <a:gd name="T42" fmla="*/ 68 w 468"/>
                    <a:gd name="T43" fmla="*/ 68 h 470"/>
                    <a:gd name="T44" fmla="*/ 104 w 468"/>
                    <a:gd name="T45" fmla="*/ 40 h 470"/>
                    <a:gd name="T46" fmla="*/ 142 w 468"/>
                    <a:gd name="T47" fmla="*/ 18 h 470"/>
                    <a:gd name="T48" fmla="*/ 186 w 468"/>
                    <a:gd name="T49" fmla="*/ 4 h 470"/>
                    <a:gd name="T50" fmla="*/ 234 w 468"/>
                    <a:gd name="T51" fmla="*/ 0 h 470"/>
                    <a:gd name="T52" fmla="*/ 258 w 468"/>
                    <a:gd name="T53" fmla="*/ 2 h 470"/>
                    <a:gd name="T54" fmla="*/ 304 w 468"/>
                    <a:gd name="T55" fmla="*/ 10 h 470"/>
                    <a:gd name="T56" fmla="*/ 346 w 468"/>
                    <a:gd name="T57" fmla="*/ 28 h 470"/>
                    <a:gd name="T58" fmla="*/ 384 w 468"/>
                    <a:gd name="T59" fmla="*/ 54 h 470"/>
                    <a:gd name="T60" fmla="*/ 416 w 468"/>
                    <a:gd name="T61" fmla="*/ 86 h 470"/>
                    <a:gd name="T62" fmla="*/ 440 w 468"/>
                    <a:gd name="T63" fmla="*/ 122 h 470"/>
                    <a:gd name="T64" fmla="*/ 458 w 468"/>
                    <a:gd name="T65" fmla="*/ 164 h 470"/>
                    <a:gd name="T66" fmla="*/ 468 w 468"/>
                    <a:gd name="T67" fmla="*/ 210 h 470"/>
                    <a:gd name="T68" fmla="*/ 468 w 468"/>
                    <a:gd name="T69" fmla="*/ 234 h 4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68" h="470">
                      <a:moveTo>
                        <a:pt x="468" y="234"/>
                      </a:moveTo>
                      <a:lnTo>
                        <a:pt x="468" y="234"/>
                      </a:lnTo>
                      <a:lnTo>
                        <a:pt x="468" y="258"/>
                      </a:lnTo>
                      <a:lnTo>
                        <a:pt x="464" y="282"/>
                      </a:lnTo>
                      <a:lnTo>
                        <a:pt x="458" y="304"/>
                      </a:lnTo>
                      <a:lnTo>
                        <a:pt x="450" y="326"/>
                      </a:lnTo>
                      <a:lnTo>
                        <a:pt x="440" y="346"/>
                      </a:lnTo>
                      <a:lnTo>
                        <a:pt x="428" y="366"/>
                      </a:lnTo>
                      <a:lnTo>
                        <a:pt x="416" y="384"/>
                      </a:lnTo>
                      <a:lnTo>
                        <a:pt x="400" y="400"/>
                      </a:lnTo>
                      <a:lnTo>
                        <a:pt x="384" y="416"/>
                      </a:lnTo>
                      <a:lnTo>
                        <a:pt x="366" y="430"/>
                      </a:lnTo>
                      <a:lnTo>
                        <a:pt x="346" y="440"/>
                      </a:lnTo>
                      <a:lnTo>
                        <a:pt x="326" y="450"/>
                      </a:lnTo>
                      <a:lnTo>
                        <a:pt x="304" y="458"/>
                      </a:lnTo>
                      <a:lnTo>
                        <a:pt x="282" y="464"/>
                      </a:lnTo>
                      <a:lnTo>
                        <a:pt x="258" y="468"/>
                      </a:lnTo>
                      <a:lnTo>
                        <a:pt x="234" y="470"/>
                      </a:lnTo>
                      <a:lnTo>
                        <a:pt x="234" y="470"/>
                      </a:lnTo>
                      <a:lnTo>
                        <a:pt x="210" y="468"/>
                      </a:lnTo>
                      <a:lnTo>
                        <a:pt x="186" y="464"/>
                      </a:lnTo>
                      <a:lnTo>
                        <a:pt x="164" y="458"/>
                      </a:lnTo>
                      <a:lnTo>
                        <a:pt x="142" y="450"/>
                      </a:lnTo>
                      <a:lnTo>
                        <a:pt x="122" y="440"/>
                      </a:lnTo>
                      <a:lnTo>
                        <a:pt x="104" y="430"/>
                      </a:lnTo>
                      <a:lnTo>
                        <a:pt x="84" y="416"/>
                      </a:lnTo>
                      <a:lnTo>
                        <a:pt x="68" y="400"/>
                      </a:lnTo>
                      <a:lnTo>
                        <a:pt x="54" y="384"/>
                      </a:lnTo>
                      <a:lnTo>
                        <a:pt x="40" y="366"/>
                      </a:lnTo>
                      <a:lnTo>
                        <a:pt x="28" y="346"/>
                      </a:lnTo>
                      <a:lnTo>
                        <a:pt x="18" y="326"/>
                      </a:lnTo>
                      <a:lnTo>
                        <a:pt x="10" y="304"/>
                      </a:lnTo>
                      <a:lnTo>
                        <a:pt x="4" y="282"/>
                      </a:lnTo>
                      <a:lnTo>
                        <a:pt x="0" y="258"/>
                      </a:lnTo>
                      <a:lnTo>
                        <a:pt x="0" y="234"/>
                      </a:lnTo>
                      <a:lnTo>
                        <a:pt x="0" y="234"/>
                      </a:lnTo>
                      <a:lnTo>
                        <a:pt x="0" y="210"/>
                      </a:lnTo>
                      <a:lnTo>
                        <a:pt x="4" y="188"/>
                      </a:lnTo>
                      <a:lnTo>
                        <a:pt x="10" y="164"/>
                      </a:lnTo>
                      <a:lnTo>
                        <a:pt x="18" y="144"/>
                      </a:lnTo>
                      <a:lnTo>
                        <a:pt x="28" y="122"/>
                      </a:lnTo>
                      <a:lnTo>
                        <a:pt x="40" y="104"/>
                      </a:lnTo>
                      <a:lnTo>
                        <a:pt x="54" y="86"/>
                      </a:lnTo>
                      <a:lnTo>
                        <a:pt x="68" y="68"/>
                      </a:lnTo>
                      <a:lnTo>
                        <a:pt x="84" y="54"/>
                      </a:lnTo>
                      <a:lnTo>
                        <a:pt x="104" y="40"/>
                      </a:lnTo>
                      <a:lnTo>
                        <a:pt x="122" y="28"/>
                      </a:lnTo>
                      <a:lnTo>
                        <a:pt x="142" y="18"/>
                      </a:lnTo>
                      <a:lnTo>
                        <a:pt x="164" y="10"/>
                      </a:lnTo>
                      <a:lnTo>
                        <a:pt x="186" y="4"/>
                      </a:lnTo>
                      <a:lnTo>
                        <a:pt x="210" y="2"/>
                      </a:lnTo>
                      <a:lnTo>
                        <a:pt x="234" y="0"/>
                      </a:lnTo>
                      <a:lnTo>
                        <a:pt x="234" y="0"/>
                      </a:lnTo>
                      <a:lnTo>
                        <a:pt x="258" y="2"/>
                      </a:lnTo>
                      <a:lnTo>
                        <a:pt x="282" y="4"/>
                      </a:lnTo>
                      <a:lnTo>
                        <a:pt x="304" y="10"/>
                      </a:lnTo>
                      <a:lnTo>
                        <a:pt x="326" y="18"/>
                      </a:lnTo>
                      <a:lnTo>
                        <a:pt x="346" y="28"/>
                      </a:lnTo>
                      <a:lnTo>
                        <a:pt x="366" y="40"/>
                      </a:lnTo>
                      <a:lnTo>
                        <a:pt x="384" y="54"/>
                      </a:lnTo>
                      <a:lnTo>
                        <a:pt x="400" y="68"/>
                      </a:lnTo>
                      <a:lnTo>
                        <a:pt x="416" y="86"/>
                      </a:lnTo>
                      <a:lnTo>
                        <a:pt x="428" y="104"/>
                      </a:lnTo>
                      <a:lnTo>
                        <a:pt x="440" y="122"/>
                      </a:lnTo>
                      <a:lnTo>
                        <a:pt x="450" y="144"/>
                      </a:lnTo>
                      <a:lnTo>
                        <a:pt x="458" y="164"/>
                      </a:lnTo>
                      <a:lnTo>
                        <a:pt x="464" y="188"/>
                      </a:lnTo>
                      <a:lnTo>
                        <a:pt x="468" y="210"/>
                      </a:lnTo>
                      <a:lnTo>
                        <a:pt x="468" y="234"/>
                      </a:lnTo>
                      <a:lnTo>
                        <a:pt x="468" y="23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latin typeface="+mn-ea"/>
                  </a:endParaRPr>
                </a:p>
              </p:txBody>
            </p:sp>
            <p:sp>
              <p:nvSpPr>
                <p:cNvPr id="226" name="Freeform 6"/>
                <p:cNvSpPr/>
                <p:nvPr/>
              </p:nvSpPr>
              <p:spPr bwMode="auto">
                <a:xfrm>
                  <a:off x="-1630363" y="985838"/>
                  <a:ext cx="2190751" cy="4041775"/>
                </a:xfrm>
                <a:custGeom>
                  <a:avLst/>
                  <a:gdLst>
                    <a:gd name="T0" fmla="*/ 1188 w 1380"/>
                    <a:gd name="T1" fmla="*/ 982 h 2546"/>
                    <a:gd name="T2" fmla="*/ 1202 w 1380"/>
                    <a:gd name="T3" fmla="*/ 1012 h 2546"/>
                    <a:gd name="T4" fmla="*/ 1236 w 1380"/>
                    <a:gd name="T5" fmla="*/ 1044 h 2546"/>
                    <a:gd name="T6" fmla="*/ 1282 w 1380"/>
                    <a:gd name="T7" fmla="*/ 1056 h 2546"/>
                    <a:gd name="T8" fmla="*/ 1294 w 1380"/>
                    <a:gd name="T9" fmla="*/ 1054 h 2546"/>
                    <a:gd name="T10" fmla="*/ 1326 w 1380"/>
                    <a:gd name="T11" fmla="*/ 1044 h 2546"/>
                    <a:gd name="T12" fmla="*/ 1360 w 1380"/>
                    <a:gd name="T13" fmla="*/ 1018 h 2546"/>
                    <a:gd name="T14" fmla="*/ 1378 w 1380"/>
                    <a:gd name="T15" fmla="*/ 978 h 2546"/>
                    <a:gd name="T16" fmla="*/ 1378 w 1380"/>
                    <a:gd name="T17" fmla="*/ 944 h 2546"/>
                    <a:gd name="T18" fmla="*/ 1200 w 1380"/>
                    <a:gd name="T19" fmla="*/ 264 h 2546"/>
                    <a:gd name="T20" fmla="*/ 1166 w 1380"/>
                    <a:gd name="T21" fmla="*/ 182 h 2546"/>
                    <a:gd name="T22" fmla="*/ 1114 w 1380"/>
                    <a:gd name="T23" fmla="*/ 112 h 2546"/>
                    <a:gd name="T24" fmla="*/ 1048 w 1380"/>
                    <a:gd name="T25" fmla="*/ 58 h 2546"/>
                    <a:gd name="T26" fmla="*/ 972 w 1380"/>
                    <a:gd name="T27" fmla="*/ 20 h 2546"/>
                    <a:gd name="T28" fmla="*/ 886 w 1380"/>
                    <a:gd name="T29" fmla="*/ 2 h 2546"/>
                    <a:gd name="T30" fmla="*/ 526 w 1380"/>
                    <a:gd name="T31" fmla="*/ 0 h 2546"/>
                    <a:gd name="T32" fmla="*/ 438 w 1380"/>
                    <a:gd name="T33" fmla="*/ 12 h 2546"/>
                    <a:gd name="T34" fmla="*/ 356 w 1380"/>
                    <a:gd name="T35" fmla="*/ 42 h 2546"/>
                    <a:gd name="T36" fmla="*/ 286 w 1380"/>
                    <a:gd name="T37" fmla="*/ 92 h 2546"/>
                    <a:gd name="T38" fmla="*/ 230 w 1380"/>
                    <a:gd name="T39" fmla="*/ 158 h 2546"/>
                    <a:gd name="T40" fmla="*/ 190 w 1380"/>
                    <a:gd name="T41" fmla="*/ 236 h 2546"/>
                    <a:gd name="T42" fmla="*/ 4 w 1380"/>
                    <a:gd name="T43" fmla="*/ 932 h 2546"/>
                    <a:gd name="T44" fmla="*/ 2 w 1380"/>
                    <a:gd name="T45" fmla="*/ 968 h 2546"/>
                    <a:gd name="T46" fmla="*/ 10 w 1380"/>
                    <a:gd name="T47" fmla="*/ 998 h 2546"/>
                    <a:gd name="T48" fmla="*/ 44 w 1380"/>
                    <a:gd name="T49" fmla="*/ 1040 h 2546"/>
                    <a:gd name="T50" fmla="*/ 76 w 1380"/>
                    <a:gd name="T51" fmla="*/ 1052 h 2546"/>
                    <a:gd name="T52" fmla="*/ 98 w 1380"/>
                    <a:gd name="T53" fmla="*/ 1056 h 2546"/>
                    <a:gd name="T54" fmla="*/ 130 w 1380"/>
                    <a:gd name="T55" fmla="*/ 1050 h 2546"/>
                    <a:gd name="T56" fmla="*/ 168 w 1380"/>
                    <a:gd name="T57" fmla="*/ 1024 h 2546"/>
                    <a:gd name="T58" fmla="*/ 192 w 1380"/>
                    <a:gd name="T59" fmla="*/ 982 h 2546"/>
                    <a:gd name="T60" fmla="*/ 106 w 1380"/>
                    <a:gd name="T61" fmla="*/ 1486 h 2546"/>
                    <a:gd name="T62" fmla="*/ 386 w 1380"/>
                    <a:gd name="T63" fmla="*/ 2406 h 2546"/>
                    <a:gd name="T64" fmla="*/ 392 w 1380"/>
                    <a:gd name="T65" fmla="*/ 2446 h 2546"/>
                    <a:gd name="T66" fmla="*/ 410 w 1380"/>
                    <a:gd name="T67" fmla="*/ 2484 h 2546"/>
                    <a:gd name="T68" fmla="*/ 438 w 1380"/>
                    <a:gd name="T69" fmla="*/ 2514 h 2546"/>
                    <a:gd name="T70" fmla="*/ 472 w 1380"/>
                    <a:gd name="T71" fmla="*/ 2534 h 2546"/>
                    <a:gd name="T72" fmla="*/ 512 w 1380"/>
                    <a:gd name="T73" fmla="*/ 2546 h 2546"/>
                    <a:gd name="T74" fmla="*/ 528 w 1380"/>
                    <a:gd name="T75" fmla="*/ 2546 h 2546"/>
                    <a:gd name="T76" fmla="*/ 568 w 1380"/>
                    <a:gd name="T77" fmla="*/ 2540 h 2546"/>
                    <a:gd name="T78" fmla="*/ 606 w 1380"/>
                    <a:gd name="T79" fmla="*/ 2522 h 2546"/>
                    <a:gd name="T80" fmla="*/ 636 w 1380"/>
                    <a:gd name="T81" fmla="*/ 2494 h 2546"/>
                    <a:gd name="T82" fmla="*/ 656 w 1380"/>
                    <a:gd name="T83" fmla="*/ 2460 h 2546"/>
                    <a:gd name="T84" fmla="*/ 668 w 1380"/>
                    <a:gd name="T85" fmla="*/ 2420 h 2546"/>
                    <a:gd name="T86" fmla="*/ 712 w 1380"/>
                    <a:gd name="T87" fmla="*/ 1486 h 2546"/>
                    <a:gd name="T88" fmla="*/ 714 w 1380"/>
                    <a:gd name="T89" fmla="*/ 2420 h 2546"/>
                    <a:gd name="T90" fmla="*/ 724 w 1380"/>
                    <a:gd name="T91" fmla="*/ 2460 h 2546"/>
                    <a:gd name="T92" fmla="*/ 744 w 1380"/>
                    <a:gd name="T93" fmla="*/ 2494 h 2546"/>
                    <a:gd name="T94" fmla="*/ 774 w 1380"/>
                    <a:gd name="T95" fmla="*/ 2522 h 2546"/>
                    <a:gd name="T96" fmla="*/ 812 w 1380"/>
                    <a:gd name="T97" fmla="*/ 2540 h 2546"/>
                    <a:gd name="T98" fmla="*/ 854 w 1380"/>
                    <a:gd name="T99" fmla="*/ 2546 h 2546"/>
                    <a:gd name="T100" fmla="*/ 868 w 1380"/>
                    <a:gd name="T101" fmla="*/ 2546 h 2546"/>
                    <a:gd name="T102" fmla="*/ 908 w 1380"/>
                    <a:gd name="T103" fmla="*/ 2534 h 2546"/>
                    <a:gd name="T104" fmla="*/ 944 w 1380"/>
                    <a:gd name="T105" fmla="*/ 2514 h 2546"/>
                    <a:gd name="T106" fmla="*/ 970 w 1380"/>
                    <a:gd name="T107" fmla="*/ 2484 h 2546"/>
                    <a:gd name="T108" fmla="*/ 988 w 1380"/>
                    <a:gd name="T109" fmla="*/ 2446 h 2546"/>
                    <a:gd name="T110" fmla="*/ 994 w 1380"/>
                    <a:gd name="T111" fmla="*/ 2406 h 2546"/>
                    <a:gd name="T112" fmla="*/ 964 w 1380"/>
                    <a:gd name="T113" fmla="*/ 322 h 25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80" h="2546">
                      <a:moveTo>
                        <a:pt x="964" y="322"/>
                      </a:moveTo>
                      <a:lnTo>
                        <a:pt x="1012" y="322"/>
                      </a:lnTo>
                      <a:lnTo>
                        <a:pt x="1188" y="982"/>
                      </a:lnTo>
                      <a:lnTo>
                        <a:pt x="1188" y="982"/>
                      </a:lnTo>
                      <a:lnTo>
                        <a:pt x="1194" y="998"/>
                      </a:lnTo>
                      <a:lnTo>
                        <a:pt x="1202" y="1012"/>
                      </a:lnTo>
                      <a:lnTo>
                        <a:pt x="1212" y="1024"/>
                      </a:lnTo>
                      <a:lnTo>
                        <a:pt x="1224" y="1034"/>
                      </a:lnTo>
                      <a:lnTo>
                        <a:pt x="1236" y="1044"/>
                      </a:lnTo>
                      <a:lnTo>
                        <a:pt x="1250" y="1050"/>
                      </a:lnTo>
                      <a:lnTo>
                        <a:pt x="1266" y="1054"/>
                      </a:lnTo>
                      <a:lnTo>
                        <a:pt x="1282" y="1056"/>
                      </a:lnTo>
                      <a:lnTo>
                        <a:pt x="1282" y="1056"/>
                      </a:lnTo>
                      <a:lnTo>
                        <a:pt x="1282" y="1056"/>
                      </a:lnTo>
                      <a:lnTo>
                        <a:pt x="1294" y="1054"/>
                      </a:lnTo>
                      <a:lnTo>
                        <a:pt x="1306" y="1052"/>
                      </a:lnTo>
                      <a:lnTo>
                        <a:pt x="1316" y="1050"/>
                      </a:lnTo>
                      <a:lnTo>
                        <a:pt x="1326" y="1044"/>
                      </a:lnTo>
                      <a:lnTo>
                        <a:pt x="1336" y="1040"/>
                      </a:lnTo>
                      <a:lnTo>
                        <a:pt x="1344" y="1032"/>
                      </a:lnTo>
                      <a:lnTo>
                        <a:pt x="1360" y="1018"/>
                      </a:lnTo>
                      <a:lnTo>
                        <a:pt x="1370" y="998"/>
                      </a:lnTo>
                      <a:lnTo>
                        <a:pt x="1374" y="988"/>
                      </a:lnTo>
                      <a:lnTo>
                        <a:pt x="1378" y="978"/>
                      </a:lnTo>
                      <a:lnTo>
                        <a:pt x="1380" y="968"/>
                      </a:lnTo>
                      <a:lnTo>
                        <a:pt x="1380" y="956"/>
                      </a:lnTo>
                      <a:lnTo>
                        <a:pt x="1378" y="944"/>
                      </a:lnTo>
                      <a:lnTo>
                        <a:pt x="1376" y="932"/>
                      </a:lnTo>
                      <a:lnTo>
                        <a:pt x="1200" y="264"/>
                      </a:lnTo>
                      <a:lnTo>
                        <a:pt x="1200" y="264"/>
                      </a:lnTo>
                      <a:lnTo>
                        <a:pt x="1190" y="236"/>
                      </a:lnTo>
                      <a:lnTo>
                        <a:pt x="1178" y="208"/>
                      </a:lnTo>
                      <a:lnTo>
                        <a:pt x="1166" y="182"/>
                      </a:lnTo>
                      <a:lnTo>
                        <a:pt x="1150" y="158"/>
                      </a:lnTo>
                      <a:lnTo>
                        <a:pt x="1134" y="134"/>
                      </a:lnTo>
                      <a:lnTo>
                        <a:pt x="1114" y="112"/>
                      </a:lnTo>
                      <a:lnTo>
                        <a:pt x="1094" y="92"/>
                      </a:lnTo>
                      <a:lnTo>
                        <a:pt x="1072" y="74"/>
                      </a:lnTo>
                      <a:lnTo>
                        <a:pt x="1048" y="58"/>
                      </a:lnTo>
                      <a:lnTo>
                        <a:pt x="1024" y="42"/>
                      </a:lnTo>
                      <a:lnTo>
                        <a:pt x="998" y="30"/>
                      </a:lnTo>
                      <a:lnTo>
                        <a:pt x="972" y="20"/>
                      </a:lnTo>
                      <a:lnTo>
                        <a:pt x="944" y="12"/>
                      </a:lnTo>
                      <a:lnTo>
                        <a:pt x="914" y="6"/>
                      </a:lnTo>
                      <a:lnTo>
                        <a:pt x="886" y="2"/>
                      </a:lnTo>
                      <a:lnTo>
                        <a:pt x="856" y="0"/>
                      </a:lnTo>
                      <a:lnTo>
                        <a:pt x="526" y="0"/>
                      </a:lnTo>
                      <a:lnTo>
                        <a:pt x="526" y="0"/>
                      </a:lnTo>
                      <a:lnTo>
                        <a:pt x="496" y="2"/>
                      </a:lnTo>
                      <a:lnTo>
                        <a:pt x="466" y="6"/>
                      </a:lnTo>
                      <a:lnTo>
                        <a:pt x="438" y="12"/>
                      </a:lnTo>
                      <a:lnTo>
                        <a:pt x="410" y="20"/>
                      </a:lnTo>
                      <a:lnTo>
                        <a:pt x="382" y="30"/>
                      </a:lnTo>
                      <a:lnTo>
                        <a:pt x="356" y="42"/>
                      </a:lnTo>
                      <a:lnTo>
                        <a:pt x="332" y="58"/>
                      </a:lnTo>
                      <a:lnTo>
                        <a:pt x="308" y="74"/>
                      </a:lnTo>
                      <a:lnTo>
                        <a:pt x="286" y="92"/>
                      </a:lnTo>
                      <a:lnTo>
                        <a:pt x="266" y="112"/>
                      </a:lnTo>
                      <a:lnTo>
                        <a:pt x="246" y="134"/>
                      </a:lnTo>
                      <a:lnTo>
                        <a:pt x="230" y="158"/>
                      </a:lnTo>
                      <a:lnTo>
                        <a:pt x="214" y="182"/>
                      </a:lnTo>
                      <a:lnTo>
                        <a:pt x="202" y="208"/>
                      </a:lnTo>
                      <a:lnTo>
                        <a:pt x="190" y="236"/>
                      </a:lnTo>
                      <a:lnTo>
                        <a:pt x="182" y="264"/>
                      </a:lnTo>
                      <a:lnTo>
                        <a:pt x="4" y="932"/>
                      </a:lnTo>
                      <a:lnTo>
                        <a:pt x="4" y="932"/>
                      </a:lnTo>
                      <a:lnTo>
                        <a:pt x="2" y="944"/>
                      </a:lnTo>
                      <a:lnTo>
                        <a:pt x="0" y="956"/>
                      </a:lnTo>
                      <a:lnTo>
                        <a:pt x="2" y="968"/>
                      </a:lnTo>
                      <a:lnTo>
                        <a:pt x="2" y="978"/>
                      </a:lnTo>
                      <a:lnTo>
                        <a:pt x="6" y="988"/>
                      </a:lnTo>
                      <a:lnTo>
                        <a:pt x="10" y="998"/>
                      </a:lnTo>
                      <a:lnTo>
                        <a:pt x="20" y="1018"/>
                      </a:lnTo>
                      <a:lnTo>
                        <a:pt x="36" y="1032"/>
                      </a:lnTo>
                      <a:lnTo>
                        <a:pt x="44" y="1040"/>
                      </a:lnTo>
                      <a:lnTo>
                        <a:pt x="54" y="1044"/>
                      </a:lnTo>
                      <a:lnTo>
                        <a:pt x="64" y="1050"/>
                      </a:lnTo>
                      <a:lnTo>
                        <a:pt x="76" y="1052"/>
                      </a:lnTo>
                      <a:lnTo>
                        <a:pt x="86" y="1054"/>
                      </a:lnTo>
                      <a:lnTo>
                        <a:pt x="98" y="1056"/>
                      </a:lnTo>
                      <a:lnTo>
                        <a:pt x="98" y="1056"/>
                      </a:lnTo>
                      <a:lnTo>
                        <a:pt x="98" y="1056"/>
                      </a:lnTo>
                      <a:lnTo>
                        <a:pt x="114" y="1054"/>
                      </a:lnTo>
                      <a:lnTo>
                        <a:pt x="130" y="1050"/>
                      </a:lnTo>
                      <a:lnTo>
                        <a:pt x="144" y="1044"/>
                      </a:lnTo>
                      <a:lnTo>
                        <a:pt x="158" y="1034"/>
                      </a:lnTo>
                      <a:lnTo>
                        <a:pt x="168" y="1024"/>
                      </a:lnTo>
                      <a:lnTo>
                        <a:pt x="178" y="1012"/>
                      </a:lnTo>
                      <a:lnTo>
                        <a:pt x="186" y="998"/>
                      </a:lnTo>
                      <a:lnTo>
                        <a:pt x="192" y="982"/>
                      </a:lnTo>
                      <a:lnTo>
                        <a:pt x="368" y="322"/>
                      </a:lnTo>
                      <a:lnTo>
                        <a:pt x="416" y="322"/>
                      </a:lnTo>
                      <a:lnTo>
                        <a:pt x="106" y="1486"/>
                      </a:lnTo>
                      <a:lnTo>
                        <a:pt x="386" y="1486"/>
                      </a:lnTo>
                      <a:lnTo>
                        <a:pt x="386" y="2406"/>
                      </a:lnTo>
                      <a:lnTo>
                        <a:pt x="386" y="2406"/>
                      </a:lnTo>
                      <a:lnTo>
                        <a:pt x="386" y="2420"/>
                      </a:lnTo>
                      <a:lnTo>
                        <a:pt x="388" y="2434"/>
                      </a:lnTo>
                      <a:lnTo>
                        <a:pt x="392" y="2446"/>
                      </a:lnTo>
                      <a:lnTo>
                        <a:pt x="398" y="2460"/>
                      </a:lnTo>
                      <a:lnTo>
                        <a:pt x="404" y="2472"/>
                      </a:lnTo>
                      <a:lnTo>
                        <a:pt x="410" y="2484"/>
                      </a:lnTo>
                      <a:lnTo>
                        <a:pt x="418" y="2494"/>
                      </a:lnTo>
                      <a:lnTo>
                        <a:pt x="428" y="2504"/>
                      </a:lnTo>
                      <a:lnTo>
                        <a:pt x="438" y="2514"/>
                      </a:lnTo>
                      <a:lnTo>
                        <a:pt x="448" y="2522"/>
                      </a:lnTo>
                      <a:lnTo>
                        <a:pt x="460" y="2528"/>
                      </a:lnTo>
                      <a:lnTo>
                        <a:pt x="472" y="2534"/>
                      </a:lnTo>
                      <a:lnTo>
                        <a:pt x="486" y="2540"/>
                      </a:lnTo>
                      <a:lnTo>
                        <a:pt x="498" y="2544"/>
                      </a:lnTo>
                      <a:lnTo>
                        <a:pt x="512" y="2546"/>
                      </a:lnTo>
                      <a:lnTo>
                        <a:pt x="528" y="2546"/>
                      </a:lnTo>
                      <a:lnTo>
                        <a:pt x="528" y="2546"/>
                      </a:lnTo>
                      <a:lnTo>
                        <a:pt x="528" y="2546"/>
                      </a:lnTo>
                      <a:lnTo>
                        <a:pt x="542" y="2546"/>
                      </a:lnTo>
                      <a:lnTo>
                        <a:pt x="556" y="2544"/>
                      </a:lnTo>
                      <a:lnTo>
                        <a:pt x="568" y="2540"/>
                      </a:lnTo>
                      <a:lnTo>
                        <a:pt x="582" y="2534"/>
                      </a:lnTo>
                      <a:lnTo>
                        <a:pt x="594" y="2528"/>
                      </a:lnTo>
                      <a:lnTo>
                        <a:pt x="606" y="2522"/>
                      </a:lnTo>
                      <a:lnTo>
                        <a:pt x="616" y="2514"/>
                      </a:lnTo>
                      <a:lnTo>
                        <a:pt x="626" y="2504"/>
                      </a:lnTo>
                      <a:lnTo>
                        <a:pt x="636" y="2494"/>
                      </a:lnTo>
                      <a:lnTo>
                        <a:pt x="644" y="2484"/>
                      </a:lnTo>
                      <a:lnTo>
                        <a:pt x="650" y="2472"/>
                      </a:lnTo>
                      <a:lnTo>
                        <a:pt x="656" y="2460"/>
                      </a:lnTo>
                      <a:lnTo>
                        <a:pt x="662" y="2446"/>
                      </a:lnTo>
                      <a:lnTo>
                        <a:pt x="666" y="2434"/>
                      </a:lnTo>
                      <a:lnTo>
                        <a:pt x="668" y="2420"/>
                      </a:lnTo>
                      <a:lnTo>
                        <a:pt x="668" y="2406"/>
                      </a:lnTo>
                      <a:lnTo>
                        <a:pt x="668" y="1486"/>
                      </a:lnTo>
                      <a:lnTo>
                        <a:pt x="712" y="1486"/>
                      </a:lnTo>
                      <a:lnTo>
                        <a:pt x="712" y="2406"/>
                      </a:lnTo>
                      <a:lnTo>
                        <a:pt x="712" y="2406"/>
                      </a:lnTo>
                      <a:lnTo>
                        <a:pt x="714" y="2420"/>
                      </a:lnTo>
                      <a:lnTo>
                        <a:pt x="716" y="2434"/>
                      </a:lnTo>
                      <a:lnTo>
                        <a:pt x="718" y="2446"/>
                      </a:lnTo>
                      <a:lnTo>
                        <a:pt x="724" y="2460"/>
                      </a:lnTo>
                      <a:lnTo>
                        <a:pt x="730" y="2472"/>
                      </a:lnTo>
                      <a:lnTo>
                        <a:pt x="736" y="2484"/>
                      </a:lnTo>
                      <a:lnTo>
                        <a:pt x="744" y="2494"/>
                      </a:lnTo>
                      <a:lnTo>
                        <a:pt x="754" y="2504"/>
                      </a:lnTo>
                      <a:lnTo>
                        <a:pt x="764" y="2514"/>
                      </a:lnTo>
                      <a:lnTo>
                        <a:pt x="774" y="2522"/>
                      </a:lnTo>
                      <a:lnTo>
                        <a:pt x="786" y="2528"/>
                      </a:lnTo>
                      <a:lnTo>
                        <a:pt x="798" y="2534"/>
                      </a:lnTo>
                      <a:lnTo>
                        <a:pt x="812" y="2540"/>
                      </a:lnTo>
                      <a:lnTo>
                        <a:pt x="824" y="2544"/>
                      </a:lnTo>
                      <a:lnTo>
                        <a:pt x="838" y="2546"/>
                      </a:lnTo>
                      <a:lnTo>
                        <a:pt x="854" y="2546"/>
                      </a:lnTo>
                      <a:lnTo>
                        <a:pt x="854" y="2546"/>
                      </a:lnTo>
                      <a:lnTo>
                        <a:pt x="854" y="2546"/>
                      </a:lnTo>
                      <a:lnTo>
                        <a:pt x="868" y="2546"/>
                      </a:lnTo>
                      <a:lnTo>
                        <a:pt x="882" y="2544"/>
                      </a:lnTo>
                      <a:lnTo>
                        <a:pt x="896" y="2540"/>
                      </a:lnTo>
                      <a:lnTo>
                        <a:pt x="908" y="2534"/>
                      </a:lnTo>
                      <a:lnTo>
                        <a:pt x="920" y="2528"/>
                      </a:lnTo>
                      <a:lnTo>
                        <a:pt x="932" y="2522"/>
                      </a:lnTo>
                      <a:lnTo>
                        <a:pt x="944" y="2514"/>
                      </a:lnTo>
                      <a:lnTo>
                        <a:pt x="954" y="2504"/>
                      </a:lnTo>
                      <a:lnTo>
                        <a:pt x="962" y="2494"/>
                      </a:lnTo>
                      <a:lnTo>
                        <a:pt x="970" y="2484"/>
                      </a:lnTo>
                      <a:lnTo>
                        <a:pt x="978" y="2472"/>
                      </a:lnTo>
                      <a:lnTo>
                        <a:pt x="984" y="2460"/>
                      </a:lnTo>
                      <a:lnTo>
                        <a:pt x="988" y="2446"/>
                      </a:lnTo>
                      <a:lnTo>
                        <a:pt x="992" y="2434"/>
                      </a:lnTo>
                      <a:lnTo>
                        <a:pt x="994" y="2420"/>
                      </a:lnTo>
                      <a:lnTo>
                        <a:pt x="994" y="2406"/>
                      </a:lnTo>
                      <a:lnTo>
                        <a:pt x="994" y="1486"/>
                      </a:lnTo>
                      <a:lnTo>
                        <a:pt x="1274" y="1486"/>
                      </a:lnTo>
                      <a:lnTo>
                        <a:pt x="964" y="3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latin typeface="+mn-ea"/>
                  </a:endParaRPr>
                </a:p>
              </p:txBody>
            </p:sp>
          </p:grpSp>
        </p:grpSp>
      </p:grpSp>
      <p:grpSp>
        <p:nvGrpSpPr>
          <p:cNvPr id="235" name="组合 234"/>
          <p:cNvGrpSpPr/>
          <p:nvPr/>
        </p:nvGrpSpPr>
        <p:grpSpPr>
          <a:xfrm>
            <a:off x="4312989" y="2642661"/>
            <a:ext cx="3568380" cy="1675343"/>
            <a:chOff x="3234566" y="2058193"/>
            <a:chExt cx="2676634" cy="1256507"/>
          </a:xfrm>
          <a:solidFill>
            <a:schemeClr val="accent4"/>
          </a:solidFill>
        </p:grpSpPr>
        <p:grpSp>
          <p:nvGrpSpPr>
            <p:cNvPr id="236" name="组合 235"/>
            <p:cNvGrpSpPr/>
            <p:nvPr/>
          </p:nvGrpSpPr>
          <p:grpSpPr>
            <a:xfrm>
              <a:off x="3234566" y="2058193"/>
              <a:ext cx="229059" cy="1256507"/>
              <a:chOff x="3234566" y="2058193"/>
              <a:chExt cx="229059" cy="1256507"/>
            </a:xfrm>
            <a:grpFill/>
          </p:grpSpPr>
          <p:grpSp>
            <p:nvGrpSpPr>
              <p:cNvPr id="244" name="组合 243"/>
              <p:cNvGrpSpPr/>
              <p:nvPr/>
            </p:nvGrpSpPr>
            <p:grpSpPr>
              <a:xfrm>
                <a:off x="3249382" y="2058193"/>
                <a:ext cx="200079" cy="513557"/>
                <a:chOff x="-4098925" y="69850"/>
                <a:chExt cx="1949450" cy="5003800"/>
              </a:xfrm>
              <a:grpFill/>
            </p:grpSpPr>
            <p:sp>
              <p:nvSpPr>
                <p:cNvPr id="248" name="Freeform 5"/>
                <p:cNvSpPr/>
                <p:nvPr/>
              </p:nvSpPr>
              <p:spPr bwMode="auto">
                <a:xfrm>
                  <a:off x="-3514725" y="69850"/>
                  <a:ext cx="774700" cy="771525"/>
                </a:xfrm>
                <a:custGeom>
                  <a:avLst/>
                  <a:gdLst>
                    <a:gd name="T0" fmla="*/ 488 w 488"/>
                    <a:gd name="T1" fmla="*/ 242 h 486"/>
                    <a:gd name="T2" fmla="*/ 482 w 488"/>
                    <a:gd name="T3" fmla="*/ 292 h 486"/>
                    <a:gd name="T4" fmla="*/ 468 w 488"/>
                    <a:gd name="T5" fmla="*/ 338 h 486"/>
                    <a:gd name="T6" fmla="*/ 446 w 488"/>
                    <a:gd name="T7" fmla="*/ 378 h 486"/>
                    <a:gd name="T8" fmla="*/ 416 w 488"/>
                    <a:gd name="T9" fmla="*/ 414 h 486"/>
                    <a:gd name="T10" fmla="*/ 380 w 488"/>
                    <a:gd name="T11" fmla="*/ 444 h 486"/>
                    <a:gd name="T12" fmla="*/ 338 w 488"/>
                    <a:gd name="T13" fmla="*/ 466 h 486"/>
                    <a:gd name="T14" fmla="*/ 292 w 488"/>
                    <a:gd name="T15" fmla="*/ 482 h 486"/>
                    <a:gd name="T16" fmla="*/ 244 w 488"/>
                    <a:gd name="T17" fmla="*/ 486 h 486"/>
                    <a:gd name="T18" fmla="*/ 220 w 488"/>
                    <a:gd name="T19" fmla="*/ 484 h 486"/>
                    <a:gd name="T20" fmla="*/ 172 w 488"/>
                    <a:gd name="T21" fmla="*/ 476 h 486"/>
                    <a:gd name="T22" fmla="*/ 128 w 488"/>
                    <a:gd name="T23" fmla="*/ 456 h 486"/>
                    <a:gd name="T24" fmla="*/ 90 w 488"/>
                    <a:gd name="T25" fmla="*/ 430 h 486"/>
                    <a:gd name="T26" fmla="*/ 56 w 488"/>
                    <a:gd name="T27" fmla="*/ 398 h 486"/>
                    <a:gd name="T28" fmla="*/ 30 w 488"/>
                    <a:gd name="T29" fmla="*/ 358 h 486"/>
                    <a:gd name="T30" fmla="*/ 12 w 488"/>
                    <a:gd name="T31" fmla="*/ 316 h 486"/>
                    <a:gd name="T32" fmla="*/ 2 w 488"/>
                    <a:gd name="T33" fmla="*/ 268 h 486"/>
                    <a:gd name="T34" fmla="*/ 0 w 488"/>
                    <a:gd name="T35" fmla="*/ 242 h 486"/>
                    <a:gd name="T36" fmla="*/ 6 w 488"/>
                    <a:gd name="T37" fmla="*/ 194 h 486"/>
                    <a:gd name="T38" fmla="*/ 20 w 488"/>
                    <a:gd name="T39" fmla="*/ 148 h 486"/>
                    <a:gd name="T40" fmla="*/ 42 w 488"/>
                    <a:gd name="T41" fmla="*/ 106 h 486"/>
                    <a:gd name="T42" fmla="*/ 72 w 488"/>
                    <a:gd name="T43" fmla="*/ 70 h 486"/>
                    <a:gd name="T44" fmla="*/ 108 w 488"/>
                    <a:gd name="T45" fmla="*/ 42 h 486"/>
                    <a:gd name="T46" fmla="*/ 150 w 488"/>
                    <a:gd name="T47" fmla="*/ 18 h 486"/>
                    <a:gd name="T48" fmla="*/ 194 w 488"/>
                    <a:gd name="T49" fmla="*/ 4 h 486"/>
                    <a:gd name="T50" fmla="*/ 244 w 488"/>
                    <a:gd name="T51" fmla="*/ 0 h 486"/>
                    <a:gd name="T52" fmla="*/ 268 w 488"/>
                    <a:gd name="T53" fmla="*/ 0 h 486"/>
                    <a:gd name="T54" fmla="*/ 316 w 488"/>
                    <a:gd name="T55" fmla="*/ 10 h 486"/>
                    <a:gd name="T56" fmla="*/ 360 w 488"/>
                    <a:gd name="T57" fmla="*/ 30 h 486"/>
                    <a:gd name="T58" fmla="*/ 398 w 488"/>
                    <a:gd name="T59" fmla="*/ 56 h 486"/>
                    <a:gd name="T60" fmla="*/ 432 w 488"/>
                    <a:gd name="T61" fmla="*/ 88 h 486"/>
                    <a:gd name="T62" fmla="*/ 458 w 488"/>
                    <a:gd name="T63" fmla="*/ 126 h 486"/>
                    <a:gd name="T64" fmla="*/ 476 w 488"/>
                    <a:gd name="T65" fmla="*/ 170 h 486"/>
                    <a:gd name="T66" fmla="*/ 486 w 488"/>
                    <a:gd name="T67" fmla="*/ 218 h 486"/>
                    <a:gd name="T68" fmla="*/ 488 w 488"/>
                    <a:gd name="T69" fmla="*/ 242 h 4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88" h="486">
                      <a:moveTo>
                        <a:pt x="488" y="242"/>
                      </a:moveTo>
                      <a:lnTo>
                        <a:pt x="488" y="242"/>
                      </a:lnTo>
                      <a:lnTo>
                        <a:pt x="486" y="268"/>
                      </a:lnTo>
                      <a:lnTo>
                        <a:pt x="482" y="292"/>
                      </a:lnTo>
                      <a:lnTo>
                        <a:pt x="476" y="316"/>
                      </a:lnTo>
                      <a:lnTo>
                        <a:pt x="468" y="338"/>
                      </a:lnTo>
                      <a:lnTo>
                        <a:pt x="458" y="358"/>
                      </a:lnTo>
                      <a:lnTo>
                        <a:pt x="446" y="378"/>
                      </a:lnTo>
                      <a:lnTo>
                        <a:pt x="432" y="398"/>
                      </a:lnTo>
                      <a:lnTo>
                        <a:pt x="416" y="414"/>
                      </a:lnTo>
                      <a:lnTo>
                        <a:pt x="398" y="430"/>
                      </a:lnTo>
                      <a:lnTo>
                        <a:pt x="380" y="444"/>
                      </a:lnTo>
                      <a:lnTo>
                        <a:pt x="360" y="456"/>
                      </a:lnTo>
                      <a:lnTo>
                        <a:pt x="338" y="466"/>
                      </a:lnTo>
                      <a:lnTo>
                        <a:pt x="316" y="476"/>
                      </a:lnTo>
                      <a:lnTo>
                        <a:pt x="292" y="482"/>
                      </a:lnTo>
                      <a:lnTo>
                        <a:pt x="268" y="484"/>
                      </a:lnTo>
                      <a:lnTo>
                        <a:pt x="244" y="486"/>
                      </a:lnTo>
                      <a:lnTo>
                        <a:pt x="244" y="486"/>
                      </a:lnTo>
                      <a:lnTo>
                        <a:pt x="220" y="484"/>
                      </a:lnTo>
                      <a:lnTo>
                        <a:pt x="194" y="482"/>
                      </a:lnTo>
                      <a:lnTo>
                        <a:pt x="172" y="476"/>
                      </a:lnTo>
                      <a:lnTo>
                        <a:pt x="150" y="466"/>
                      </a:lnTo>
                      <a:lnTo>
                        <a:pt x="128" y="456"/>
                      </a:lnTo>
                      <a:lnTo>
                        <a:pt x="108" y="444"/>
                      </a:lnTo>
                      <a:lnTo>
                        <a:pt x="90" y="430"/>
                      </a:lnTo>
                      <a:lnTo>
                        <a:pt x="72" y="414"/>
                      </a:lnTo>
                      <a:lnTo>
                        <a:pt x="56" y="398"/>
                      </a:lnTo>
                      <a:lnTo>
                        <a:pt x="42" y="378"/>
                      </a:lnTo>
                      <a:lnTo>
                        <a:pt x="30" y="358"/>
                      </a:lnTo>
                      <a:lnTo>
                        <a:pt x="20" y="338"/>
                      </a:lnTo>
                      <a:lnTo>
                        <a:pt x="12" y="316"/>
                      </a:lnTo>
                      <a:lnTo>
                        <a:pt x="6" y="292"/>
                      </a:lnTo>
                      <a:lnTo>
                        <a:pt x="2" y="268"/>
                      </a:lnTo>
                      <a:lnTo>
                        <a:pt x="0" y="242"/>
                      </a:lnTo>
                      <a:lnTo>
                        <a:pt x="0" y="242"/>
                      </a:lnTo>
                      <a:lnTo>
                        <a:pt x="2" y="218"/>
                      </a:lnTo>
                      <a:lnTo>
                        <a:pt x="6" y="194"/>
                      </a:lnTo>
                      <a:lnTo>
                        <a:pt x="12" y="170"/>
                      </a:lnTo>
                      <a:lnTo>
                        <a:pt x="20" y="148"/>
                      </a:lnTo>
                      <a:lnTo>
                        <a:pt x="30" y="126"/>
                      </a:lnTo>
                      <a:lnTo>
                        <a:pt x="42" y="106"/>
                      </a:lnTo>
                      <a:lnTo>
                        <a:pt x="56" y="88"/>
                      </a:lnTo>
                      <a:lnTo>
                        <a:pt x="72" y="70"/>
                      </a:lnTo>
                      <a:lnTo>
                        <a:pt x="90" y="56"/>
                      </a:lnTo>
                      <a:lnTo>
                        <a:pt x="108" y="42"/>
                      </a:lnTo>
                      <a:lnTo>
                        <a:pt x="128" y="30"/>
                      </a:lnTo>
                      <a:lnTo>
                        <a:pt x="150" y="18"/>
                      </a:lnTo>
                      <a:lnTo>
                        <a:pt x="172" y="10"/>
                      </a:lnTo>
                      <a:lnTo>
                        <a:pt x="194" y="4"/>
                      </a:lnTo>
                      <a:lnTo>
                        <a:pt x="220" y="0"/>
                      </a:lnTo>
                      <a:lnTo>
                        <a:pt x="244" y="0"/>
                      </a:lnTo>
                      <a:lnTo>
                        <a:pt x="244" y="0"/>
                      </a:lnTo>
                      <a:lnTo>
                        <a:pt x="268" y="0"/>
                      </a:lnTo>
                      <a:lnTo>
                        <a:pt x="292" y="4"/>
                      </a:lnTo>
                      <a:lnTo>
                        <a:pt x="316" y="10"/>
                      </a:lnTo>
                      <a:lnTo>
                        <a:pt x="338" y="18"/>
                      </a:lnTo>
                      <a:lnTo>
                        <a:pt x="360" y="30"/>
                      </a:lnTo>
                      <a:lnTo>
                        <a:pt x="380" y="42"/>
                      </a:lnTo>
                      <a:lnTo>
                        <a:pt x="398" y="56"/>
                      </a:lnTo>
                      <a:lnTo>
                        <a:pt x="416" y="70"/>
                      </a:lnTo>
                      <a:lnTo>
                        <a:pt x="432" y="88"/>
                      </a:lnTo>
                      <a:lnTo>
                        <a:pt x="446" y="106"/>
                      </a:lnTo>
                      <a:lnTo>
                        <a:pt x="458" y="126"/>
                      </a:lnTo>
                      <a:lnTo>
                        <a:pt x="468" y="148"/>
                      </a:lnTo>
                      <a:lnTo>
                        <a:pt x="476" y="170"/>
                      </a:lnTo>
                      <a:lnTo>
                        <a:pt x="482" y="194"/>
                      </a:lnTo>
                      <a:lnTo>
                        <a:pt x="486" y="218"/>
                      </a:lnTo>
                      <a:lnTo>
                        <a:pt x="488" y="242"/>
                      </a:lnTo>
                      <a:lnTo>
                        <a:pt x="488" y="242"/>
                      </a:lnTo>
                      <a:close/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 baseline="-25000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+mn-ea"/>
                  </a:endParaRPr>
                </a:p>
              </p:txBody>
            </p:sp>
            <p:sp>
              <p:nvSpPr>
                <p:cNvPr id="249" name="Freeform 6"/>
                <p:cNvSpPr/>
                <p:nvPr/>
              </p:nvSpPr>
              <p:spPr bwMode="auto">
                <a:xfrm>
                  <a:off x="-4098925" y="923925"/>
                  <a:ext cx="1949450" cy="4149725"/>
                </a:xfrm>
                <a:custGeom>
                  <a:avLst/>
                  <a:gdLst>
                    <a:gd name="T0" fmla="*/ 1228 w 1228"/>
                    <a:gd name="T1" fmla="*/ 260 h 2614"/>
                    <a:gd name="T2" fmla="*/ 1218 w 1228"/>
                    <a:gd name="T3" fmla="*/ 182 h 2614"/>
                    <a:gd name="T4" fmla="*/ 1184 w 1228"/>
                    <a:gd name="T5" fmla="*/ 114 h 2614"/>
                    <a:gd name="T6" fmla="*/ 1134 w 1228"/>
                    <a:gd name="T7" fmla="*/ 58 h 2614"/>
                    <a:gd name="T8" fmla="*/ 1070 w 1228"/>
                    <a:gd name="T9" fmla="*/ 20 h 2614"/>
                    <a:gd name="T10" fmla="*/ 994 w 1228"/>
                    <a:gd name="T11" fmla="*/ 0 h 2614"/>
                    <a:gd name="T12" fmla="*/ 788 w 1228"/>
                    <a:gd name="T13" fmla="*/ 0 h 2614"/>
                    <a:gd name="T14" fmla="*/ 768 w 1228"/>
                    <a:gd name="T15" fmla="*/ 158 h 2614"/>
                    <a:gd name="T16" fmla="*/ 724 w 1228"/>
                    <a:gd name="T17" fmla="*/ 334 h 2614"/>
                    <a:gd name="T18" fmla="*/ 692 w 1228"/>
                    <a:gd name="T19" fmla="*/ 356 h 2614"/>
                    <a:gd name="T20" fmla="*/ 658 w 1228"/>
                    <a:gd name="T21" fmla="*/ 244 h 2614"/>
                    <a:gd name="T22" fmla="*/ 674 w 1228"/>
                    <a:gd name="T23" fmla="*/ 128 h 2614"/>
                    <a:gd name="T24" fmla="*/ 600 w 1228"/>
                    <a:gd name="T25" fmla="*/ 172 h 2614"/>
                    <a:gd name="T26" fmla="*/ 570 w 1228"/>
                    <a:gd name="T27" fmla="*/ 244 h 2614"/>
                    <a:gd name="T28" fmla="*/ 536 w 1228"/>
                    <a:gd name="T29" fmla="*/ 356 h 2614"/>
                    <a:gd name="T30" fmla="*/ 506 w 1228"/>
                    <a:gd name="T31" fmla="*/ 334 h 2614"/>
                    <a:gd name="T32" fmla="*/ 462 w 1228"/>
                    <a:gd name="T33" fmla="*/ 158 h 2614"/>
                    <a:gd name="T34" fmla="*/ 442 w 1228"/>
                    <a:gd name="T35" fmla="*/ 0 h 2614"/>
                    <a:gd name="T36" fmla="*/ 234 w 1228"/>
                    <a:gd name="T37" fmla="*/ 0 h 2614"/>
                    <a:gd name="T38" fmla="*/ 160 w 1228"/>
                    <a:gd name="T39" fmla="*/ 20 h 2614"/>
                    <a:gd name="T40" fmla="*/ 96 w 1228"/>
                    <a:gd name="T41" fmla="*/ 58 h 2614"/>
                    <a:gd name="T42" fmla="*/ 44 w 1228"/>
                    <a:gd name="T43" fmla="*/ 114 h 2614"/>
                    <a:gd name="T44" fmla="*/ 12 w 1228"/>
                    <a:gd name="T45" fmla="*/ 182 h 2614"/>
                    <a:gd name="T46" fmla="*/ 0 w 1228"/>
                    <a:gd name="T47" fmla="*/ 260 h 2614"/>
                    <a:gd name="T48" fmla="*/ 2 w 1228"/>
                    <a:gd name="T49" fmla="*/ 1190 h 2614"/>
                    <a:gd name="T50" fmla="*/ 28 w 1228"/>
                    <a:gd name="T51" fmla="*/ 1242 h 2614"/>
                    <a:gd name="T52" fmla="*/ 78 w 1228"/>
                    <a:gd name="T53" fmla="*/ 1272 h 2614"/>
                    <a:gd name="T54" fmla="*/ 118 w 1228"/>
                    <a:gd name="T55" fmla="*/ 1272 h 2614"/>
                    <a:gd name="T56" fmla="*/ 170 w 1228"/>
                    <a:gd name="T57" fmla="*/ 1246 h 2614"/>
                    <a:gd name="T58" fmla="*/ 198 w 1228"/>
                    <a:gd name="T59" fmla="*/ 1194 h 2614"/>
                    <a:gd name="T60" fmla="*/ 298 w 1228"/>
                    <a:gd name="T61" fmla="*/ 408 h 2614"/>
                    <a:gd name="T62" fmla="*/ 298 w 1228"/>
                    <a:gd name="T63" fmla="*/ 2502 h 2614"/>
                    <a:gd name="T64" fmla="*/ 306 w 1228"/>
                    <a:gd name="T65" fmla="*/ 2538 h 2614"/>
                    <a:gd name="T66" fmla="*/ 352 w 1228"/>
                    <a:gd name="T67" fmla="*/ 2594 h 2614"/>
                    <a:gd name="T68" fmla="*/ 398 w 1228"/>
                    <a:gd name="T69" fmla="*/ 2612 h 2614"/>
                    <a:gd name="T70" fmla="*/ 446 w 1228"/>
                    <a:gd name="T71" fmla="*/ 2614 h 2614"/>
                    <a:gd name="T72" fmla="*/ 472 w 1228"/>
                    <a:gd name="T73" fmla="*/ 2612 h 2614"/>
                    <a:gd name="T74" fmla="*/ 516 w 1228"/>
                    <a:gd name="T75" fmla="*/ 2594 h 2614"/>
                    <a:gd name="T76" fmla="*/ 562 w 1228"/>
                    <a:gd name="T77" fmla="*/ 2538 h 2614"/>
                    <a:gd name="T78" fmla="*/ 572 w 1228"/>
                    <a:gd name="T79" fmla="*/ 2502 h 2614"/>
                    <a:gd name="T80" fmla="*/ 682 w 1228"/>
                    <a:gd name="T81" fmla="*/ 1274 h 2614"/>
                    <a:gd name="T82" fmla="*/ 682 w 1228"/>
                    <a:gd name="T83" fmla="*/ 2502 h 2614"/>
                    <a:gd name="T84" fmla="*/ 690 w 1228"/>
                    <a:gd name="T85" fmla="*/ 2538 h 2614"/>
                    <a:gd name="T86" fmla="*/ 736 w 1228"/>
                    <a:gd name="T87" fmla="*/ 2594 h 2614"/>
                    <a:gd name="T88" fmla="*/ 782 w 1228"/>
                    <a:gd name="T89" fmla="*/ 2612 h 2614"/>
                    <a:gd name="T90" fmla="*/ 806 w 1228"/>
                    <a:gd name="T91" fmla="*/ 2614 h 2614"/>
                    <a:gd name="T92" fmla="*/ 832 w 1228"/>
                    <a:gd name="T93" fmla="*/ 2612 h 2614"/>
                    <a:gd name="T94" fmla="*/ 876 w 1228"/>
                    <a:gd name="T95" fmla="*/ 2594 h 2614"/>
                    <a:gd name="T96" fmla="*/ 922 w 1228"/>
                    <a:gd name="T97" fmla="*/ 2538 h 2614"/>
                    <a:gd name="T98" fmla="*/ 932 w 1228"/>
                    <a:gd name="T99" fmla="*/ 2502 h 2614"/>
                    <a:gd name="T100" fmla="*/ 1030 w 1228"/>
                    <a:gd name="T101" fmla="*/ 408 h 2614"/>
                    <a:gd name="T102" fmla="*/ 1032 w 1228"/>
                    <a:gd name="T103" fmla="*/ 1194 h 2614"/>
                    <a:gd name="T104" fmla="*/ 1058 w 1228"/>
                    <a:gd name="T105" fmla="*/ 1244 h 2614"/>
                    <a:gd name="T106" fmla="*/ 1108 w 1228"/>
                    <a:gd name="T107" fmla="*/ 1272 h 2614"/>
                    <a:gd name="T108" fmla="*/ 1128 w 1228"/>
                    <a:gd name="T109" fmla="*/ 1274 h 2614"/>
                    <a:gd name="T110" fmla="*/ 1184 w 1228"/>
                    <a:gd name="T111" fmla="*/ 1256 h 2614"/>
                    <a:gd name="T112" fmla="*/ 1220 w 1228"/>
                    <a:gd name="T113" fmla="*/ 1212 h 2614"/>
                    <a:gd name="T114" fmla="*/ 1228 w 1228"/>
                    <a:gd name="T115" fmla="*/ 1174 h 26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228" h="2614">
                      <a:moveTo>
                        <a:pt x="1228" y="1174"/>
                      </a:moveTo>
                      <a:lnTo>
                        <a:pt x="1228" y="260"/>
                      </a:lnTo>
                      <a:lnTo>
                        <a:pt x="1228" y="260"/>
                      </a:lnTo>
                      <a:lnTo>
                        <a:pt x="1228" y="232"/>
                      </a:lnTo>
                      <a:lnTo>
                        <a:pt x="1224" y="208"/>
                      </a:lnTo>
                      <a:lnTo>
                        <a:pt x="1218" y="182"/>
                      </a:lnTo>
                      <a:lnTo>
                        <a:pt x="1208" y="158"/>
                      </a:lnTo>
                      <a:lnTo>
                        <a:pt x="1198" y="136"/>
                      </a:lnTo>
                      <a:lnTo>
                        <a:pt x="1184" y="114"/>
                      </a:lnTo>
                      <a:lnTo>
                        <a:pt x="1170" y="94"/>
                      </a:lnTo>
                      <a:lnTo>
                        <a:pt x="1152" y="76"/>
                      </a:lnTo>
                      <a:lnTo>
                        <a:pt x="1134" y="58"/>
                      </a:lnTo>
                      <a:lnTo>
                        <a:pt x="1114" y="44"/>
                      </a:lnTo>
                      <a:lnTo>
                        <a:pt x="1092" y="30"/>
                      </a:lnTo>
                      <a:lnTo>
                        <a:pt x="1070" y="20"/>
                      </a:lnTo>
                      <a:lnTo>
                        <a:pt x="1046" y="10"/>
                      </a:lnTo>
                      <a:lnTo>
                        <a:pt x="1020" y="4"/>
                      </a:lnTo>
                      <a:lnTo>
                        <a:pt x="994" y="0"/>
                      </a:lnTo>
                      <a:lnTo>
                        <a:pt x="968" y="0"/>
                      </a:lnTo>
                      <a:lnTo>
                        <a:pt x="788" y="0"/>
                      </a:lnTo>
                      <a:lnTo>
                        <a:pt x="788" y="0"/>
                      </a:lnTo>
                      <a:lnTo>
                        <a:pt x="782" y="64"/>
                      </a:lnTo>
                      <a:lnTo>
                        <a:pt x="776" y="108"/>
                      </a:lnTo>
                      <a:lnTo>
                        <a:pt x="768" y="158"/>
                      </a:lnTo>
                      <a:lnTo>
                        <a:pt x="756" y="214"/>
                      </a:lnTo>
                      <a:lnTo>
                        <a:pt x="742" y="272"/>
                      </a:lnTo>
                      <a:lnTo>
                        <a:pt x="724" y="334"/>
                      </a:lnTo>
                      <a:lnTo>
                        <a:pt x="700" y="398"/>
                      </a:lnTo>
                      <a:lnTo>
                        <a:pt x="700" y="398"/>
                      </a:lnTo>
                      <a:lnTo>
                        <a:pt x="692" y="356"/>
                      </a:lnTo>
                      <a:lnTo>
                        <a:pt x="682" y="316"/>
                      </a:lnTo>
                      <a:lnTo>
                        <a:pt x="670" y="278"/>
                      </a:lnTo>
                      <a:lnTo>
                        <a:pt x="658" y="244"/>
                      </a:lnTo>
                      <a:lnTo>
                        <a:pt x="638" y="192"/>
                      </a:lnTo>
                      <a:lnTo>
                        <a:pt x="630" y="172"/>
                      </a:lnTo>
                      <a:lnTo>
                        <a:pt x="674" y="128"/>
                      </a:lnTo>
                      <a:lnTo>
                        <a:pt x="614" y="68"/>
                      </a:lnTo>
                      <a:lnTo>
                        <a:pt x="556" y="128"/>
                      </a:lnTo>
                      <a:lnTo>
                        <a:pt x="600" y="172"/>
                      </a:lnTo>
                      <a:lnTo>
                        <a:pt x="600" y="172"/>
                      </a:lnTo>
                      <a:lnTo>
                        <a:pt x="590" y="192"/>
                      </a:lnTo>
                      <a:lnTo>
                        <a:pt x="570" y="244"/>
                      </a:lnTo>
                      <a:lnTo>
                        <a:pt x="558" y="278"/>
                      </a:lnTo>
                      <a:lnTo>
                        <a:pt x="548" y="316"/>
                      </a:lnTo>
                      <a:lnTo>
                        <a:pt x="536" y="356"/>
                      </a:lnTo>
                      <a:lnTo>
                        <a:pt x="528" y="398"/>
                      </a:lnTo>
                      <a:lnTo>
                        <a:pt x="528" y="398"/>
                      </a:lnTo>
                      <a:lnTo>
                        <a:pt x="506" y="334"/>
                      </a:lnTo>
                      <a:lnTo>
                        <a:pt x="488" y="272"/>
                      </a:lnTo>
                      <a:lnTo>
                        <a:pt x="472" y="214"/>
                      </a:lnTo>
                      <a:lnTo>
                        <a:pt x="462" y="158"/>
                      </a:lnTo>
                      <a:lnTo>
                        <a:pt x="454" y="108"/>
                      </a:lnTo>
                      <a:lnTo>
                        <a:pt x="448" y="64"/>
                      </a:lnTo>
                      <a:lnTo>
                        <a:pt x="442" y="0"/>
                      </a:lnTo>
                      <a:lnTo>
                        <a:pt x="260" y="0"/>
                      </a:lnTo>
                      <a:lnTo>
                        <a:pt x="260" y="0"/>
                      </a:lnTo>
                      <a:lnTo>
                        <a:pt x="234" y="0"/>
                      </a:lnTo>
                      <a:lnTo>
                        <a:pt x="208" y="4"/>
                      </a:lnTo>
                      <a:lnTo>
                        <a:pt x="184" y="10"/>
                      </a:lnTo>
                      <a:lnTo>
                        <a:pt x="160" y="20"/>
                      </a:lnTo>
                      <a:lnTo>
                        <a:pt x="136" y="30"/>
                      </a:lnTo>
                      <a:lnTo>
                        <a:pt x="116" y="44"/>
                      </a:lnTo>
                      <a:lnTo>
                        <a:pt x="96" y="58"/>
                      </a:lnTo>
                      <a:lnTo>
                        <a:pt x="76" y="76"/>
                      </a:lnTo>
                      <a:lnTo>
                        <a:pt x="60" y="94"/>
                      </a:lnTo>
                      <a:lnTo>
                        <a:pt x="44" y="114"/>
                      </a:lnTo>
                      <a:lnTo>
                        <a:pt x="32" y="136"/>
                      </a:lnTo>
                      <a:lnTo>
                        <a:pt x="20" y="158"/>
                      </a:lnTo>
                      <a:lnTo>
                        <a:pt x="12" y="182"/>
                      </a:lnTo>
                      <a:lnTo>
                        <a:pt x="6" y="208"/>
                      </a:lnTo>
                      <a:lnTo>
                        <a:pt x="2" y="232"/>
                      </a:lnTo>
                      <a:lnTo>
                        <a:pt x="0" y="260"/>
                      </a:lnTo>
                      <a:lnTo>
                        <a:pt x="0" y="1170"/>
                      </a:lnTo>
                      <a:lnTo>
                        <a:pt x="0" y="1170"/>
                      </a:lnTo>
                      <a:lnTo>
                        <a:pt x="2" y="1190"/>
                      </a:lnTo>
                      <a:lnTo>
                        <a:pt x="8" y="1210"/>
                      </a:lnTo>
                      <a:lnTo>
                        <a:pt x="16" y="1228"/>
                      </a:lnTo>
                      <a:lnTo>
                        <a:pt x="28" y="1242"/>
                      </a:lnTo>
                      <a:lnTo>
                        <a:pt x="44" y="1256"/>
                      </a:lnTo>
                      <a:lnTo>
                        <a:pt x="60" y="1264"/>
                      </a:lnTo>
                      <a:lnTo>
                        <a:pt x="78" y="1272"/>
                      </a:lnTo>
                      <a:lnTo>
                        <a:pt x="98" y="1274"/>
                      </a:lnTo>
                      <a:lnTo>
                        <a:pt x="98" y="1274"/>
                      </a:lnTo>
                      <a:lnTo>
                        <a:pt x="118" y="1272"/>
                      </a:lnTo>
                      <a:lnTo>
                        <a:pt x="138" y="1266"/>
                      </a:lnTo>
                      <a:lnTo>
                        <a:pt x="154" y="1258"/>
                      </a:lnTo>
                      <a:lnTo>
                        <a:pt x="170" y="1246"/>
                      </a:lnTo>
                      <a:lnTo>
                        <a:pt x="182" y="1230"/>
                      </a:lnTo>
                      <a:lnTo>
                        <a:pt x="192" y="1214"/>
                      </a:lnTo>
                      <a:lnTo>
                        <a:pt x="198" y="1194"/>
                      </a:lnTo>
                      <a:lnTo>
                        <a:pt x="200" y="1174"/>
                      </a:lnTo>
                      <a:lnTo>
                        <a:pt x="200" y="408"/>
                      </a:lnTo>
                      <a:lnTo>
                        <a:pt x="298" y="408"/>
                      </a:lnTo>
                      <a:lnTo>
                        <a:pt x="298" y="2490"/>
                      </a:lnTo>
                      <a:lnTo>
                        <a:pt x="298" y="2490"/>
                      </a:lnTo>
                      <a:lnTo>
                        <a:pt x="298" y="2502"/>
                      </a:lnTo>
                      <a:lnTo>
                        <a:pt x="300" y="2514"/>
                      </a:lnTo>
                      <a:lnTo>
                        <a:pt x="302" y="2526"/>
                      </a:lnTo>
                      <a:lnTo>
                        <a:pt x="306" y="2538"/>
                      </a:lnTo>
                      <a:lnTo>
                        <a:pt x="318" y="2560"/>
                      </a:lnTo>
                      <a:lnTo>
                        <a:pt x="334" y="2578"/>
                      </a:lnTo>
                      <a:lnTo>
                        <a:pt x="352" y="2594"/>
                      </a:lnTo>
                      <a:lnTo>
                        <a:pt x="374" y="2606"/>
                      </a:lnTo>
                      <a:lnTo>
                        <a:pt x="386" y="2610"/>
                      </a:lnTo>
                      <a:lnTo>
                        <a:pt x="398" y="2612"/>
                      </a:lnTo>
                      <a:lnTo>
                        <a:pt x="410" y="2614"/>
                      </a:lnTo>
                      <a:lnTo>
                        <a:pt x="422" y="2614"/>
                      </a:lnTo>
                      <a:lnTo>
                        <a:pt x="446" y="2614"/>
                      </a:lnTo>
                      <a:lnTo>
                        <a:pt x="446" y="2614"/>
                      </a:lnTo>
                      <a:lnTo>
                        <a:pt x="460" y="2614"/>
                      </a:lnTo>
                      <a:lnTo>
                        <a:pt x="472" y="2612"/>
                      </a:lnTo>
                      <a:lnTo>
                        <a:pt x="484" y="2610"/>
                      </a:lnTo>
                      <a:lnTo>
                        <a:pt x="496" y="2606"/>
                      </a:lnTo>
                      <a:lnTo>
                        <a:pt x="516" y="2594"/>
                      </a:lnTo>
                      <a:lnTo>
                        <a:pt x="534" y="2578"/>
                      </a:lnTo>
                      <a:lnTo>
                        <a:pt x="550" y="2560"/>
                      </a:lnTo>
                      <a:lnTo>
                        <a:pt x="562" y="2538"/>
                      </a:lnTo>
                      <a:lnTo>
                        <a:pt x="566" y="2526"/>
                      </a:lnTo>
                      <a:lnTo>
                        <a:pt x="570" y="2514"/>
                      </a:lnTo>
                      <a:lnTo>
                        <a:pt x="572" y="2502"/>
                      </a:lnTo>
                      <a:lnTo>
                        <a:pt x="572" y="2490"/>
                      </a:lnTo>
                      <a:lnTo>
                        <a:pt x="572" y="1274"/>
                      </a:lnTo>
                      <a:lnTo>
                        <a:pt x="682" y="1274"/>
                      </a:lnTo>
                      <a:lnTo>
                        <a:pt x="682" y="2490"/>
                      </a:lnTo>
                      <a:lnTo>
                        <a:pt x="682" y="2490"/>
                      </a:lnTo>
                      <a:lnTo>
                        <a:pt x="682" y="2502"/>
                      </a:lnTo>
                      <a:lnTo>
                        <a:pt x="684" y="2514"/>
                      </a:lnTo>
                      <a:lnTo>
                        <a:pt x="686" y="2526"/>
                      </a:lnTo>
                      <a:lnTo>
                        <a:pt x="690" y="2538"/>
                      </a:lnTo>
                      <a:lnTo>
                        <a:pt x="702" y="2560"/>
                      </a:lnTo>
                      <a:lnTo>
                        <a:pt x="718" y="2578"/>
                      </a:lnTo>
                      <a:lnTo>
                        <a:pt x="736" y="2594"/>
                      </a:lnTo>
                      <a:lnTo>
                        <a:pt x="758" y="2606"/>
                      </a:lnTo>
                      <a:lnTo>
                        <a:pt x="770" y="2610"/>
                      </a:lnTo>
                      <a:lnTo>
                        <a:pt x="782" y="2612"/>
                      </a:lnTo>
                      <a:lnTo>
                        <a:pt x="794" y="2614"/>
                      </a:lnTo>
                      <a:lnTo>
                        <a:pt x="806" y="2614"/>
                      </a:lnTo>
                      <a:lnTo>
                        <a:pt x="806" y="2614"/>
                      </a:lnTo>
                      <a:lnTo>
                        <a:pt x="806" y="2614"/>
                      </a:lnTo>
                      <a:lnTo>
                        <a:pt x="820" y="2614"/>
                      </a:lnTo>
                      <a:lnTo>
                        <a:pt x="832" y="2612"/>
                      </a:lnTo>
                      <a:lnTo>
                        <a:pt x="844" y="2610"/>
                      </a:lnTo>
                      <a:lnTo>
                        <a:pt x="856" y="2606"/>
                      </a:lnTo>
                      <a:lnTo>
                        <a:pt x="876" y="2594"/>
                      </a:lnTo>
                      <a:lnTo>
                        <a:pt x="896" y="2578"/>
                      </a:lnTo>
                      <a:lnTo>
                        <a:pt x="910" y="2560"/>
                      </a:lnTo>
                      <a:lnTo>
                        <a:pt x="922" y="2538"/>
                      </a:lnTo>
                      <a:lnTo>
                        <a:pt x="926" y="2526"/>
                      </a:lnTo>
                      <a:lnTo>
                        <a:pt x="930" y="2514"/>
                      </a:lnTo>
                      <a:lnTo>
                        <a:pt x="932" y="2502"/>
                      </a:lnTo>
                      <a:lnTo>
                        <a:pt x="932" y="2490"/>
                      </a:lnTo>
                      <a:lnTo>
                        <a:pt x="932" y="408"/>
                      </a:lnTo>
                      <a:lnTo>
                        <a:pt x="1030" y="408"/>
                      </a:lnTo>
                      <a:lnTo>
                        <a:pt x="1030" y="1174"/>
                      </a:lnTo>
                      <a:lnTo>
                        <a:pt x="1030" y="1174"/>
                      </a:lnTo>
                      <a:lnTo>
                        <a:pt x="1032" y="1194"/>
                      </a:lnTo>
                      <a:lnTo>
                        <a:pt x="1036" y="1212"/>
                      </a:lnTo>
                      <a:lnTo>
                        <a:pt x="1046" y="1230"/>
                      </a:lnTo>
                      <a:lnTo>
                        <a:pt x="1058" y="1244"/>
                      </a:lnTo>
                      <a:lnTo>
                        <a:pt x="1074" y="1256"/>
                      </a:lnTo>
                      <a:lnTo>
                        <a:pt x="1090" y="1266"/>
                      </a:lnTo>
                      <a:lnTo>
                        <a:pt x="1108" y="1272"/>
                      </a:lnTo>
                      <a:lnTo>
                        <a:pt x="1128" y="1274"/>
                      </a:lnTo>
                      <a:lnTo>
                        <a:pt x="1128" y="1274"/>
                      </a:lnTo>
                      <a:lnTo>
                        <a:pt x="1128" y="1274"/>
                      </a:lnTo>
                      <a:lnTo>
                        <a:pt x="1150" y="1272"/>
                      </a:lnTo>
                      <a:lnTo>
                        <a:pt x="1168" y="1266"/>
                      </a:lnTo>
                      <a:lnTo>
                        <a:pt x="1184" y="1256"/>
                      </a:lnTo>
                      <a:lnTo>
                        <a:pt x="1200" y="1244"/>
                      </a:lnTo>
                      <a:lnTo>
                        <a:pt x="1212" y="1230"/>
                      </a:lnTo>
                      <a:lnTo>
                        <a:pt x="1220" y="1212"/>
                      </a:lnTo>
                      <a:lnTo>
                        <a:pt x="1226" y="1194"/>
                      </a:lnTo>
                      <a:lnTo>
                        <a:pt x="1228" y="1174"/>
                      </a:lnTo>
                      <a:lnTo>
                        <a:pt x="1228" y="1174"/>
                      </a:lnTo>
                      <a:close/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 baseline="-25000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+mn-ea"/>
                  </a:endParaRPr>
                </a:p>
              </p:txBody>
            </p:sp>
          </p:grpSp>
          <p:grpSp>
            <p:nvGrpSpPr>
              <p:cNvPr id="245" name="组合 244"/>
              <p:cNvGrpSpPr/>
              <p:nvPr/>
            </p:nvGrpSpPr>
            <p:grpSpPr>
              <a:xfrm>
                <a:off x="3234566" y="2801143"/>
                <a:ext cx="229059" cy="513557"/>
                <a:chOff x="-1630363" y="115888"/>
                <a:chExt cx="2190751" cy="4911725"/>
              </a:xfrm>
              <a:grpFill/>
            </p:grpSpPr>
            <p:sp>
              <p:nvSpPr>
                <p:cNvPr id="246" name="Freeform 5"/>
                <p:cNvSpPr/>
                <p:nvPr/>
              </p:nvSpPr>
              <p:spPr bwMode="auto">
                <a:xfrm>
                  <a:off x="-906463" y="115888"/>
                  <a:ext cx="742950" cy="746125"/>
                </a:xfrm>
                <a:custGeom>
                  <a:avLst/>
                  <a:gdLst>
                    <a:gd name="T0" fmla="*/ 468 w 468"/>
                    <a:gd name="T1" fmla="*/ 234 h 470"/>
                    <a:gd name="T2" fmla="*/ 464 w 468"/>
                    <a:gd name="T3" fmla="*/ 282 h 470"/>
                    <a:gd name="T4" fmla="*/ 450 w 468"/>
                    <a:gd name="T5" fmla="*/ 326 h 470"/>
                    <a:gd name="T6" fmla="*/ 428 w 468"/>
                    <a:gd name="T7" fmla="*/ 366 h 470"/>
                    <a:gd name="T8" fmla="*/ 400 w 468"/>
                    <a:gd name="T9" fmla="*/ 400 h 470"/>
                    <a:gd name="T10" fmla="*/ 366 w 468"/>
                    <a:gd name="T11" fmla="*/ 430 h 470"/>
                    <a:gd name="T12" fmla="*/ 326 w 468"/>
                    <a:gd name="T13" fmla="*/ 450 h 470"/>
                    <a:gd name="T14" fmla="*/ 282 w 468"/>
                    <a:gd name="T15" fmla="*/ 464 h 470"/>
                    <a:gd name="T16" fmla="*/ 234 w 468"/>
                    <a:gd name="T17" fmla="*/ 470 h 470"/>
                    <a:gd name="T18" fmla="*/ 210 w 468"/>
                    <a:gd name="T19" fmla="*/ 468 h 470"/>
                    <a:gd name="T20" fmla="*/ 164 w 468"/>
                    <a:gd name="T21" fmla="*/ 458 h 470"/>
                    <a:gd name="T22" fmla="*/ 122 w 468"/>
                    <a:gd name="T23" fmla="*/ 440 h 470"/>
                    <a:gd name="T24" fmla="*/ 84 w 468"/>
                    <a:gd name="T25" fmla="*/ 416 h 470"/>
                    <a:gd name="T26" fmla="*/ 54 w 468"/>
                    <a:gd name="T27" fmla="*/ 384 h 470"/>
                    <a:gd name="T28" fmla="*/ 28 w 468"/>
                    <a:gd name="T29" fmla="*/ 346 h 470"/>
                    <a:gd name="T30" fmla="*/ 10 w 468"/>
                    <a:gd name="T31" fmla="*/ 304 h 470"/>
                    <a:gd name="T32" fmla="*/ 0 w 468"/>
                    <a:gd name="T33" fmla="*/ 258 h 470"/>
                    <a:gd name="T34" fmla="*/ 0 w 468"/>
                    <a:gd name="T35" fmla="*/ 234 h 470"/>
                    <a:gd name="T36" fmla="*/ 4 w 468"/>
                    <a:gd name="T37" fmla="*/ 188 h 470"/>
                    <a:gd name="T38" fmla="*/ 18 w 468"/>
                    <a:gd name="T39" fmla="*/ 144 h 470"/>
                    <a:gd name="T40" fmla="*/ 40 w 468"/>
                    <a:gd name="T41" fmla="*/ 104 h 470"/>
                    <a:gd name="T42" fmla="*/ 68 w 468"/>
                    <a:gd name="T43" fmla="*/ 68 h 470"/>
                    <a:gd name="T44" fmla="*/ 104 w 468"/>
                    <a:gd name="T45" fmla="*/ 40 h 470"/>
                    <a:gd name="T46" fmla="*/ 142 w 468"/>
                    <a:gd name="T47" fmla="*/ 18 h 470"/>
                    <a:gd name="T48" fmla="*/ 186 w 468"/>
                    <a:gd name="T49" fmla="*/ 4 h 470"/>
                    <a:gd name="T50" fmla="*/ 234 w 468"/>
                    <a:gd name="T51" fmla="*/ 0 h 470"/>
                    <a:gd name="T52" fmla="*/ 258 w 468"/>
                    <a:gd name="T53" fmla="*/ 2 h 470"/>
                    <a:gd name="T54" fmla="*/ 304 w 468"/>
                    <a:gd name="T55" fmla="*/ 10 h 470"/>
                    <a:gd name="T56" fmla="*/ 346 w 468"/>
                    <a:gd name="T57" fmla="*/ 28 h 470"/>
                    <a:gd name="T58" fmla="*/ 384 w 468"/>
                    <a:gd name="T59" fmla="*/ 54 h 470"/>
                    <a:gd name="T60" fmla="*/ 416 w 468"/>
                    <a:gd name="T61" fmla="*/ 86 h 470"/>
                    <a:gd name="T62" fmla="*/ 440 w 468"/>
                    <a:gd name="T63" fmla="*/ 122 h 470"/>
                    <a:gd name="T64" fmla="*/ 458 w 468"/>
                    <a:gd name="T65" fmla="*/ 164 h 470"/>
                    <a:gd name="T66" fmla="*/ 468 w 468"/>
                    <a:gd name="T67" fmla="*/ 210 h 470"/>
                    <a:gd name="T68" fmla="*/ 468 w 468"/>
                    <a:gd name="T69" fmla="*/ 234 h 4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68" h="470">
                      <a:moveTo>
                        <a:pt x="468" y="234"/>
                      </a:moveTo>
                      <a:lnTo>
                        <a:pt x="468" y="234"/>
                      </a:lnTo>
                      <a:lnTo>
                        <a:pt x="468" y="258"/>
                      </a:lnTo>
                      <a:lnTo>
                        <a:pt x="464" y="282"/>
                      </a:lnTo>
                      <a:lnTo>
                        <a:pt x="458" y="304"/>
                      </a:lnTo>
                      <a:lnTo>
                        <a:pt x="450" y="326"/>
                      </a:lnTo>
                      <a:lnTo>
                        <a:pt x="440" y="346"/>
                      </a:lnTo>
                      <a:lnTo>
                        <a:pt x="428" y="366"/>
                      </a:lnTo>
                      <a:lnTo>
                        <a:pt x="416" y="384"/>
                      </a:lnTo>
                      <a:lnTo>
                        <a:pt x="400" y="400"/>
                      </a:lnTo>
                      <a:lnTo>
                        <a:pt x="384" y="416"/>
                      </a:lnTo>
                      <a:lnTo>
                        <a:pt x="366" y="430"/>
                      </a:lnTo>
                      <a:lnTo>
                        <a:pt x="346" y="440"/>
                      </a:lnTo>
                      <a:lnTo>
                        <a:pt x="326" y="450"/>
                      </a:lnTo>
                      <a:lnTo>
                        <a:pt x="304" y="458"/>
                      </a:lnTo>
                      <a:lnTo>
                        <a:pt x="282" y="464"/>
                      </a:lnTo>
                      <a:lnTo>
                        <a:pt x="258" y="468"/>
                      </a:lnTo>
                      <a:lnTo>
                        <a:pt x="234" y="470"/>
                      </a:lnTo>
                      <a:lnTo>
                        <a:pt x="234" y="470"/>
                      </a:lnTo>
                      <a:lnTo>
                        <a:pt x="210" y="468"/>
                      </a:lnTo>
                      <a:lnTo>
                        <a:pt x="186" y="464"/>
                      </a:lnTo>
                      <a:lnTo>
                        <a:pt x="164" y="458"/>
                      </a:lnTo>
                      <a:lnTo>
                        <a:pt x="142" y="450"/>
                      </a:lnTo>
                      <a:lnTo>
                        <a:pt x="122" y="440"/>
                      </a:lnTo>
                      <a:lnTo>
                        <a:pt x="104" y="430"/>
                      </a:lnTo>
                      <a:lnTo>
                        <a:pt x="84" y="416"/>
                      </a:lnTo>
                      <a:lnTo>
                        <a:pt x="68" y="400"/>
                      </a:lnTo>
                      <a:lnTo>
                        <a:pt x="54" y="384"/>
                      </a:lnTo>
                      <a:lnTo>
                        <a:pt x="40" y="366"/>
                      </a:lnTo>
                      <a:lnTo>
                        <a:pt x="28" y="346"/>
                      </a:lnTo>
                      <a:lnTo>
                        <a:pt x="18" y="326"/>
                      </a:lnTo>
                      <a:lnTo>
                        <a:pt x="10" y="304"/>
                      </a:lnTo>
                      <a:lnTo>
                        <a:pt x="4" y="282"/>
                      </a:lnTo>
                      <a:lnTo>
                        <a:pt x="0" y="258"/>
                      </a:lnTo>
                      <a:lnTo>
                        <a:pt x="0" y="234"/>
                      </a:lnTo>
                      <a:lnTo>
                        <a:pt x="0" y="234"/>
                      </a:lnTo>
                      <a:lnTo>
                        <a:pt x="0" y="210"/>
                      </a:lnTo>
                      <a:lnTo>
                        <a:pt x="4" y="188"/>
                      </a:lnTo>
                      <a:lnTo>
                        <a:pt x="10" y="164"/>
                      </a:lnTo>
                      <a:lnTo>
                        <a:pt x="18" y="144"/>
                      </a:lnTo>
                      <a:lnTo>
                        <a:pt x="28" y="122"/>
                      </a:lnTo>
                      <a:lnTo>
                        <a:pt x="40" y="104"/>
                      </a:lnTo>
                      <a:lnTo>
                        <a:pt x="54" y="86"/>
                      </a:lnTo>
                      <a:lnTo>
                        <a:pt x="68" y="68"/>
                      </a:lnTo>
                      <a:lnTo>
                        <a:pt x="84" y="54"/>
                      </a:lnTo>
                      <a:lnTo>
                        <a:pt x="104" y="40"/>
                      </a:lnTo>
                      <a:lnTo>
                        <a:pt x="122" y="28"/>
                      </a:lnTo>
                      <a:lnTo>
                        <a:pt x="142" y="18"/>
                      </a:lnTo>
                      <a:lnTo>
                        <a:pt x="164" y="10"/>
                      </a:lnTo>
                      <a:lnTo>
                        <a:pt x="186" y="4"/>
                      </a:lnTo>
                      <a:lnTo>
                        <a:pt x="210" y="2"/>
                      </a:lnTo>
                      <a:lnTo>
                        <a:pt x="234" y="0"/>
                      </a:lnTo>
                      <a:lnTo>
                        <a:pt x="234" y="0"/>
                      </a:lnTo>
                      <a:lnTo>
                        <a:pt x="258" y="2"/>
                      </a:lnTo>
                      <a:lnTo>
                        <a:pt x="282" y="4"/>
                      </a:lnTo>
                      <a:lnTo>
                        <a:pt x="304" y="10"/>
                      </a:lnTo>
                      <a:lnTo>
                        <a:pt x="326" y="18"/>
                      </a:lnTo>
                      <a:lnTo>
                        <a:pt x="346" y="28"/>
                      </a:lnTo>
                      <a:lnTo>
                        <a:pt x="366" y="40"/>
                      </a:lnTo>
                      <a:lnTo>
                        <a:pt x="384" y="54"/>
                      </a:lnTo>
                      <a:lnTo>
                        <a:pt x="400" y="68"/>
                      </a:lnTo>
                      <a:lnTo>
                        <a:pt x="416" y="86"/>
                      </a:lnTo>
                      <a:lnTo>
                        <a:pt x="428" y="104"/>
                      </a:lnTo>
                      <a:lnTo>
                        <a:pt x="440" y="122"/>
                      </a:lnTo>
                      <a:lnTo>
                        <a:pt x="450" y="144"/>
                      </a:lnTo>
                      <a:lnTo>
                        <a:pt x="458" y="164"/>
                      </a:lnTo>
                      <a:lnTo>
                        <a:pt x="464" y="188"/>
                      </a:lnTo>
                      <a:lnTo>
                        <a:pt x="468" y="210"/>
                      </a:lnTo>
                      <a:lnTo>
                        <a:pt x="468" y="234"/>
                      </a:lnTo>
                      <a:lnTo>
                        <a:pt x="468" y="234"/>
                      </a:lnTo>
                      <a:close/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latin typeface="+mn-ea"/>
                  </a:endParaRPr>
                </a:p>
              </p:txBody>
            </p:sp>
            <p:sp>
              <p:nvSpPr>
                <p:cNvPr id="247" name="Freeform 6"/>
                <p:cNvSpPr/>
                <p:nvPr/>
              </p:nvSpPr>
              <p:spPr bwMode="auto">
                <a:xfrm>
                  <a:off x="-1630363" y="985838"/>
                  <a:ext cx="2190751" cy="4041775"/>
                </a:xfrm>
                <a:custGeom>
                  <a:avLst/>
                  <a:gdLst>
                    <a:gd name="T0" fmla="*/ 1188 w 1380"/>
                    <a:gd name="T1" fmla="*/ 982 h 2546"/>
                    <a:gd name="T2" fmla="*/ 1202 w 1380"/>
                    <a:gd name="T3" fmla="*/ 1012 h 2546"/>
                    <a:gd name="T4" fmla="*/ 1236 w 1380"/>
                    <a:gd name="T5" fmla="*/ 1044 h 2546"/>
                    <a:gd name="T6" fmla="*/ 1282 w 1380"/>
                    <a:gd name="T7" fmla="*/ 1056 h 2546"/>
                    <a:gd name="T8" fmla="*/ 1294 w 1380"/>
                    <a:gd name="T9" fmla="*/ 1054 h 2546"/>
                    <a:gd name="T10" fmla="*/ 1326 w 1380"/>
                    <a:gd name="T11" fmla="*/ 1044 h 2546"/>
                    <a:gd name="T12" fmla="*/ 1360 w 1380"/>
                    <a:gd name="T13" fmla="*/ 1018 h 2546"/>
                    <a:gd name="T14" fmla="*/ 1378 w 1380"/>
                    <a:gd name="T15" fmla="*/ 978 h 2546"/>
                    <a:gd name="T16" fmla="*/ 1378 w 1380"/>
                    <a:gd name="T17" fmla="*/ 944 h 2546"/>
                    <a:gd name="T18" fmla="*/ 1200 w 1380"/>
                    <a:gd name="T19" fmla="*/ 264 h 2546"/>
                    <a:gd name="T20" fmla="*/ 1166 w 1380"/>
                    <a:gd name="T21" fmla="*/ 182 h 2546"/>
                    <a:gd name="T22" fmla="*/ 1114 w 1380"/>
                    <a:gd name="T23" fmla="*/ 112 h 2546"/>
                    <a:gd name="T24" fmla="*/ 1048 w 1380"/>
                    <a:gd name="T25" fmla="*/ 58 h 2546"/>
                    <a:gd name="T26" fmla="*/ 972 w 1380"/>
                    <a:gd name="T27" fmla="*/ 20 h 2546"/>
                    <a:gd name="T28" fmla="*/ 886 w 1380"/>
                    <a:gd name="T29" fmla="*/ 2 h 2546"/>
                    <a:gd name="T30" fmla="*/ 526 w 1380"/>
                    <a:gd name="T31" fmla="*/ 0 h 2546"/>
                    <a:gd name="T32" fmla="*/ 438 w 1380"/>
                    <a:gd name="T33" fmla="*/ 12 h 2546"/>
                    <a:gd name="T34" fmla="*/ 356 w 1380"/>
                    <a:gd name="T35" fmla="*/ 42 h 2546"/>
                    <a:gd name="T36" fmla="*/ 286 w 1380"/>
                    <a:gd name="T37" fmla="*/ 92 h 2546"/>
                    <a:gd name="T38" fmla="*/ 230 w 1380"/>
                    <a:gd name="T39" fmla="*/ 158 h 2546"/>
                    <a:gd name="T40" fmla="*/ 190 w 1380"/>
                    <a:gd name="T41" fmla="*/ 236 h 2546"/>
                    <a:gd name="T42" fmla="*/ 4 w 1380"/>
                    <a:gd name="T43" fmla="*/ 932 h 2546"/>
                    <a:gd name="T44" fmla="*/ 2 w 1380"/>
                    <a:gd name="T45" fmla="*/ 968 h 2546"/>
                    <a:gd name="T46" fmla="*/ 10 w 1380"/>
                    <a:gd name="T47" fmla="*/ 998 h 2546"/>
                    <a:gd name="T48" fmla="*/ 44 w 1380"/>
                    <a:gd name="T49" fmla="*/ 1040 h 2546"/>
                    <a:gd name="T50" fmla="*/ 76 w 1380"/>
                    <a:gd name="T51" fmla="*/ 1052 h 2546"/>
                    <a:gd name="T52" fmla="*/ 98 w 1380"/>
                    <a:gd name="T53" fmla="*/ 1056 h 2546"/>
                    <a:gd name="T54" fmla="*/ 130 w 1380"/>
                    <a:gd name="T55" fmla="*/ 1050 h 2546"/>
                    <a:gd name="T56" fmla="*/ 168 w 1380"/>
                    <a:gd name="T57" fmla="*/ 1024 h 2546"/>
                    <a:gd name="T58" fmla="*/ 192 w 1380"/>
                    <a:gd name="T59" fmla="*/ 982 h 2546"/>
                    <a:gd name="T60" fmla="*/ 106 w 1380"/>
                    <a:gd name="T61" fmla="*/ 1486 h 2546"/>
                    <a:gd name="T62" fmla="*/ 386 w 1380"/>
                    <a:gd name="T63" fmla="*/ 2406 h 2546"/>
                    <a:gd name="T64" fmla="*/ 392 w 1380"/>
                    <a:gd name="T65" fmla="*/ 2446 h 2546"/>
                    <a:gd name="T66" fmla="*/ 410 w 1380"/>
                    <a:gd name="T67" fmla="*/ 2484 h 2546"/>
                    <a:gd name="T68" fmla="*/ 438 w 1380"/>
                    <a:gd name="T69" fmla="*/ 2514 h 2546"/>
                    <a:gd name="T70" fmla="*/ 472 w 1380"/>
                    <a:gd name="T71" fmla="*/ 2534 h 2546"/>
                    <a:gd name="T72" fmla="*/ 512 w 1380"/>
                    <a:gd name="T73" fmla="*/ 2546 h 2546"/>
                    <a:gd name="T74" fmla="*/ 528 w 1380"/>
                    <a:gd name="T75" fmla="*/ 2546 h 2546"/>
                    <a:gd name="T76" fmla="*/ 568 w 1380"/>
                    <a:gd name="T77" fmla="*/ 2540 h 2546"/>
                    <a:gd name="T78" fmla="*/ 606 w 1380"/>
                    <a:gd name="T79" fmla="*/ 2522 h 2546"/>
                    <a:gd name="T80" fmla="*/ 636 w 1380"/>
                    <a:gd name="T81" fmla="*/ 2494 h 2546"/>
                    <a:gd name="T82" fmla="*/ 656 w 1380"/>
                    <a:gd name="T83" fmla="*/ 2460 h 2546"/>
                    <a:gd name="T84" fmla="*/ 668 w 1380"/>
                    <a:gd name="T85" fmla="*/ 2420 h 2546"/>
                    <a:gd name="T86" fmla="*/ 712 w 1380"/>
                    <a:gd name="T87" fmla="*/ 1486 h 2546"/>
                    <a:gd name="T88" fmla="*/ 714 w 1380"/>
                    <a:gd name="T89" fmla="*/ 2420 h 2546"/>
                    <a:gd name="T90" fmla="*/ 724 w 1380"/>
                    <a:gd name="T91" fmla="*/ 2460 h 2546"/>
                    <a:gd name="T92" fmla="*/ 744 w 1380"/>
                    <a:gd name="T93" fmla="*/ 2494 h 2546"/>
                    <a:gd name="T94" fmla="*/ 774 w 1380"/>
                    <a:gd name="T95" fmla="*/ 2522 h 2546"/>
                    <a:gd name="T96" fmla="*/ 812 w 1380"/>
                    <a:gd name="T97" fmla="*/ 2540 h 2546"/>
                    <a:gd name="T98" fmla="*/ 854 w 1380"/>
                    <a:gd name="T99" fmla="*/ 2546 h 2546"/>
                    <a:gd name="T100" fmla="*/ 868 w 1380"/>
                    <a:gd name="T101" fmla="*/ 2546 h 2546"/>
                    <a:gd name="T102" fmla="*/ 908 w 1380"/>
                    <a:gd name="T103" fmla="*/ 2534 h 2546"/>
                    <a:gd name="T104" fmla="*/ 944 w 1380"/>
                    <a:gd name="T105" fmla="*/ 2514 h 2546"/>
                    <a:gd name="T106" fmla="*/ 970 w 1380"/>
                    <a:gd name="T107" fmla="*/ 2484 h 2546"/>
                    <a:gd name="T108" fmla="*/ 988 w 1380"/>
                    <a:gd name="T109" fmla="*/ 2446 h 2546"/>
                    <a:gd name="T110" fmla="*/ 994 w 1380"/>
                    <a:gd name="T111" fmla="*/ 2406 h 2546"/>
                    <a:gd name="T112" fmla="*/ 964 w 1380"/>
                    <a:gd name="T113" fmla="*/ 322 h 25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80" h="2546">
                      <a:moveTo>
                        <a:pt x="964" y="322"/>
                      </a:moveTo>
                      <a:lnTo>
                        <a:pt x="1012" y="322"/>
                      </a:lnTo>
                      <a:lnTo>
                        <a:pt x="1188" y="982"/>
                      </a:lnTo>
                      <a:lnTo>
                        <a:pt x="1188" y="982"/>
                      </a:lnTo>
                      <a:lnTo>
                        <a:pt x="1194" y="998"/>
                      </a:lnTo>
                      <a:lnTo>
                        <a:pt x="1202" y="1012"/>
                      </a:lnTo>
                      <a:lnTo>
                        <a:pt x="1212" y="1024"/>
                      </a:lnTo>
                      <a:lnTo>
                        <a:pt x="1224" y="1034"/>
                      </a:lnTo>
                      <a:lnTo>
                        <a:pt x="1236" y="1044"/>
                      </a:lnTo>
                      <a:lnTo>
                        <a:pt x="1250" y="1050"/>
                      </a:lnTo>
                      <a:lnTo>
                        <a:pt x="1266" y="1054"/>
                      </a:lnTo>
                      <a:lnTo>
                        <a:pt x="1282" y="1056"/>
                      </a:lnTo>
                      <a:lnTo>
                        <a:pt x="1282" y="1056"/>
                      </a:lnTo>
                      <a:lnTo>
                        <a:pt x="1282" y="1056"/>
                      </a:lnTo>
                      <a:lnTo>
                        <a:pt x="1294" y="1054"/>
                      </a:lnTo>
                      <a:lnTo>
                        <a:pt x="1306" y="1052"/>
                      </a:lnTo>
                      <a:lnTo>
                        <a:pt x="1316" y="1050"/>
                      </a:lnTo>
                      <a:lnTo>
                        <a:pt x="1326" y="1044"/>
                      </a:lnTo>
                      <a:lnTo>
                        <a:pt x="1336" y="1040"/>
                      </a:lnTo>
                      <a:lnTo>
                        <a:pt x="1344" y="1032"/>
                      </a:lnTo>
                      <a:lnTo>
                        <a:pt x="1360" y="1018"/>
                      </a:lnTo>
                      <a:lnTo>
                        <a:pt x="1370" y="998"/>
                      </a:lnTo>
                      <a:lnTo>
                        <a:pt x="1374" y="988"/>
                      </a:lnTo>
                      <a:lnTo>
                        <a:pt x="1378" y="978"/>
                      </a:lnTo>
                      <a:lnTo>
                        <a:pt x="1380" y="968"/>
                      </a:lnTo>
                      <a:lnTo>
                        <a:pt x="1380" y="956"/>
                      </a:lnTo>
                      <a:lnTo>
                        <a:pt x="1378" y="944"/>
                      </a:lnTo>
                      <a:lnTo>
                        <a:pt x="1376" y="932"/>
                      </a:lnTo>
                      <a:lnTo>
                        <a:pt x="1200" y="264"/>
                      </a:lnTo>
                      <a:lnTo>
                        <a:pt x="1200" y="264"/>
                      </a:lnTo>
                      <a:lnTo>
                        <a:pt x="1190" y="236"/>
                      </a:lnTo>
                      <a:lnTo>
                        <a:pt x="1178" y="208"/>
                      </a:lnTo>
                      <a:lnTo>
                        <a:pt x="1166" y="182"/>
                      </a:lnTo>
                      <a:lnTo>
                        <a:pt x="1150" y="158"/>
                      </a:lnTo>
                      <a:lnTo>
                        <a:pt x="1134" y="134"/>
                      </a:lnTo>
                      <a:lnTo>
                        <a:pt x="1114" y="112"/>
                      </a:lnTo>
                      <a:lnTo>
                        <a:pt x="1094" y="92"/>
                      </a:lnTo>
                      <a:lnTo>
                        <a:pt x="1072" y="74"/>
                      </a:lnTo>
                      <a:lnTo>
                        <a:pt x="1048" y="58"/>
                      </a:lnTo>
                      <a:lnTo>
                        <a:pt x="1024" y="42"/>
                      </a:lnTo>
                      <a:lnTo>
                        <a:pt x="998" y="30"/>
                      </a:lnTo>
                      <a:lnTo>
                        <a:pt x="972" y="20"/>
                      </a:lnTo>
                      <a:lnTo>
                        <a:pt x="944" y="12"/>
                      </a:lnTo>
                      <a:lnTo>
                        <a:pt x="914" y="6"/>
                      </a:lnTo>
                      <a:lnTo>
                        <a:pt x="886" y="2"/>
                      </a:lnTo>
                      <a:lnTo>
                        <a:pt x="856" y="0"/>
                      </a:lnTo>
                      <a:lnTo>
                        <a:pt x="526" y="0"/>
                      </a:lnTo>
                      <a:lnTo>
                        <a:pt x="526" y="0"/>
                      </a:lnTo>
                      <a:lnTo>
                        <a:pt x="496" y="2"/>
                      </a:lnTo>
                      <a:lnTo>
                        <a:pt x="466" y="6"/>
                      </a:lnTo>
                      <a:lnTo>
                        <a:pt x="438" y="12"/>
                      </a:lnTo>
                      <a:lnTo>
                        <a:pt x="410" y="20"/>
                      </a:lnTo>
                      <a:lnTo>
                        <a:pt x="382" y="30"/>
                      </a:lnTo>
                      <a:lnTo>
                        <a:pt x="356" y="42"/>
                      </a:lnTo>
                      <a:lnTo>
                        <a:pt x="332" y="58"/>
                      </a:lnTo>
                      <a:lnTo>
                        <a:pt x="308" y="74"/>
                      </a:lnTo>
                      <a:lnTo>
                        <a:pt x="286" y="92"/>
                      </a:lnTo>
                      <a:lnTo>
                        <a:pt x="266" y="112"/>
                      </a:lnTo>
                      <a:lnTo>
                        <a:pt x="246" y="134"/>
                      </a:lnTo>
                      <a:lnTo>
                        <a:pt x="230" y="158"/>
                      </a:lnTo>
                      <a:lnTo>
                        <a:pt x="214" y="182"/>
                      </a:lnTo>
                      <a:lnTo>
                        <a:pt x="202" y="208"/>
                      </a:lnTo>
                      <a:lnTo>
                        <a:pt x="190" y="236"/>
                      </a:lnTo>
                      <a:lnTo>
                        <a:pt x="182" y="264"/>
                      </a:lnTo>
                      <a:lnTo>
                        <a:pt x="4" y="932"/>
                      </a:lnTo>
                      <a:lnTo>
                        <a:pt x="4" y="932"/>
                      </a:lnTo>
                      <a:lnTo>
                        <a:pt x="2" y="944"/>
                      </a:lnTo>
                      <a:lnTo>
                        <a:pt x="0" y="956"/>
                      </a:lnTo>
                      <a:lnTo>
                        <a:pt x="2" y="968"/>
                      </a:lnTo>
                      <a:lnTo>
                        <a:pt x="2" y="978"/>
                      </a:lnTo>
                      <a:lnTo>
                        <a:pt x="6" y="988"/>
                      </a:lnTo>
                      <a:lnTo>
                        <a:pt x="10" y="998"/>
                      </a:lnTo>
                      <a:lnTo>
                        <a:pt x="20" y="1018"/>
                      </a:lnTo>
                      <a:lnTo>
                        <a:pt x="36" y="1032"/>
                      </a:lnTo>
                      <a:lnTo>
                        <a:pt x="44" y="1040"/>
                      </a:lnTo>
                      <a:lnTo>
                        <a:pt x="54" y="1044"/>
                      </a:lnTo>
                      <a:lnTo>
                        <a:pt x="64" y="1050"/>
                      </a:lnTo>
                      <a:lnTo>
                        <a:pt x="76" y="1052"/>
                      </a:lnTo>
                      <a:lnTo>
                        <a:pt x="86" y="1054"/>
                      </a:lnTo>
                      <a:lnTo>
                        <a:pt x="98" y="1056"/>
                      </a:lnTo>
                      <a:lnTo>
                        <a:pt x="98" y="1056"/>
                      </a:lnTo>
                      <a:lnTo>
                        <a:pt x="98" y="1056"/>
                      </a:lnTo>
                      <a:lnTo>
                        <a:pt x="114" y="1054"/>
                      </a:lnTo>
                      <a:lnTo>
                        <a:pt x="130" y="1050"/>
                      </a:lnTo>
                      <a:lnTo>
                        <a:pt x="144" y="1044"/>
                      </a:lnTo>
                      <a:lnTo>
                        <a:pt x="158" y="1034"/>
                      </a:lnTo>
                      <a:lnTo>
                        <a:pt x="168" y="1024"/>
                      </a:lnTo>
                      <a:lnTo>
                        <a:pt x="178" y="1012"/>
                      </a:lnTo>
                      <a:lnTo>
                        <a:pt x="186" y="998"/>
                      </a:lnTo>
                      <a:lnTo>
                        <a:pt x="192" y="982"/>
                      </a:lnTo>
                      <a:lnTo>
                        <a:pt x="368" y="322"/>
                      </a:lnTo>
                      <a:lnTo>
                        <a:pt x="416" y="322"/>
                      </a:lnTo>
                      <a:lnTo>
                        <a:pt x="106" y="1486"/>
                      </a:lnTo>
                      <a:lnTo>
                        <a:pt x="386" y="1486"/>
                      </a:lnTo>
                      <a:lnTo>
                        <a:pt x="386" y="2406"/>
                      </a:lnTo>
                      <a:lnTo>
                        <a:pt x="386" y="2406"/>
                      </a:lnTo>
                      <a:lnTo>
                        <a:pt x="386" y="2420"/>
                      </a:lnTo>
                      <a:lnTo>
                        <a:pt x="388" y="2434"/>
                      </a:lnTo>
                      <a:lnTo>
                        <a:pt x="392" y="2446"/>
                      </a:lnTo>
                      <a:lnTo>
                        <a:pt x="398" y="2460"/>
                      </a:lnTo>
                      <a:lnTo>
                        <a:pt x="404" y="2472"/>
                      </a:lnTo>
                      <a:lnTo>
                        <a:pt x="410" y="2484"/>
                      </a:lnTo>
                      <a:lnTo>
                        <a:pt x="418" y="2494"/>
                      </a:lnTo>
                      <a:lnTo>
                        <a:pt x="428" y="2504"/>
                      </a:lnTo>
                      <a:lnTo>
                        <a:pt x="438" y="2514"/>
                      </a:lnTo>
                      <a:lnTo>
                        <a:pt x="448" y="2522"/>
                      </a:lnTo>
                      <a:lnTo>
                        <a:pt x="460" y="2528"/>
                      </a:lnTo>
                      <a:lnTo>
                        <a:pt x="472" y="2534"/>
                      </a:lnTo>
                      <a:lnTo>
                        <a:pt x="486" y="2540"/>
                      </a:lnTo>
                      <a:lnTo>
                        <a:pt x="498" y="2544"/>
                      </a:lnTo>
                      <a:lnTo>
                        <a:pt x="512" y="2546"/>
                      </a:lnTo>
                      <a:lnTo>
                        <a:pt x="528" y="2546"/>
                      </a:lnTo>
                      <a:lnTo>
                        <a:pt x="528" y="2546"/>
                      </a:lnTo>
                      <a:lnTo>
                        <a:pt x="528" y="2546"/>
                      </a:lnTo>
                      <a:lnTo>
                        <a:pt x="542" y="2546"/>
                      </a:lnTo>
                      <a:lnTo>
                        <a:pt x="556" y="2544"/>
                      </a:lnTo>
                      <a:lnTo>
                        <a:pt x="568" y="2540"/>
                      </a:lnTo>
                      <a:lnTo>
                        <a:pt x="582" y="2534"/>
                      </a:lnTo>
                      <a:lnTo>
                        <a:pt x="594" y="2528"/>
                      </a:lnTo>
                      <a:lnTo>
                        <a:pt x="606" y="2522"/>
                      </a:lnTo>
                      <a:lnTo>
                        <a:pt x="616" y="2514"/>
                      </a:lnTo>
                      <a:lnTo>
                        <a:pt x="626" y="2504"/>
                      </a:lnTo>
                      <a:lnTo>
                        <a:pt x="636" y="2494"/>
                      </a:lnTo>
                      <a:lnTo>
                        <a:pt x="644" y="2484"/>
                      </a:lnTo>
                      <a:lnTo>
                        <a:pt x="650" y="2472"/>
                      </a:lnTo>
                      <a:lnTo>
                        <a:pt x="656" y="2460"/>
                      </a:lnTo>
                      <a:lnTo>
                        <a:pt x="662" y="2446"/>
                      </a:lnTo>
                      <a:lnTo>
                        <a:pt x="666" y="2434"/>
                      </a:lnTo>
                      <a:lnTo>
                        <a:pt x="668" y="2420"/>
                      </a:lnTo>
                      <a:lnTo>
                        <a:pt x="668" y="2406"/>
                      </a:lnTo>
                      <a:lnTo>
                        <a:pt x="668" y="1486"/>
                      </a:lnTo>
                      <a:lnTo>
                        <a:pt x="712" y="1486"/>
                      </a:lnTo>
                      <a:lnTo>
                        <a:pt x="712" y="2406"/>
                      </a:lnTo>
                      <a:lnTo>
                        <a:pt x="712" y="2406"/>
                      </a:lnTo>
                      <a:lnTo>
                        <a:pt x="714" y="2420"/>
                      </a:lnTo>
                      <a:lnTo>
                        <a:pt x="716" y="2434"/>
                      </a:lnTo>
                      <a:lnTo>
                        <a:pt x="718" y="2446"/>
                      </a:lnTo>
                      <a:lnTo>
                        <a:pt x="724" y="2460"/>
                      </a:lnTo>
                      <a:lnTo>
                        <a:pt x="730" y="2472"/>
                      </a:lnTo>
                      <a:lnTo>
                        <a:pt x="736" y="2484"/>
                      </a:lnTo>
                      <a:lnTo>
                        <a:pt x="744" y="2494"/>
                      </a:lnTo>
                      <a:lnTo>
                        <a:pt x="754" y="2504"/>
                      </a:lnTo>
                      <a:lnTo>
                        <a:pt x="764" y="2514"/>
                      </a:lnTo>
                      <a:lnTo>
                        <a:pt x="774" y="2522"/>
                      </a:lnTo>
                      <a:lnTo>
                        <a:pt x="786" y="2528"/>
                      </a:lnTo>
                      <a:lnTo>
                        <a:pt x="798" y="2534"/>
                      </a:lnTo>
                      <a:lnTo>
                        <a:pt x="812" y="2540"/>
                      </a:lnTo>
                      <a:lnTo>
                        <a:pt x="824" y="2544"/>
                      </a:lnTo>
                      <a:lnTo>
                        <a:pt x="838" y="2546"/>
                      </a:lnTo>
                      <a:lnTo>
                        <a:pt x="854" y="2546"/>
                      </a:lnTo>
                      <a:lnTo>
                        <a:pt x="854" y="2546"/>
                      </a:lnTo>
                      <a:lnTo>
                        <a:pt x="854" y="2546"/>
                      </a:lnTo>
                      <a:lnTo>
                        <a:pt x="868" y="2546"/>
                      </a:lnTo>
                      <a:lnTo>
                        <a:pt x="882" y="2544"/>
                      </a:lnTo>
                      <a:lnTo>
                        <a:pt x="896" y="2540"/>
                      </a:lnTo>
                      <a:lnTo>
                        <a:pt x="908" y="2534"/>
                      </a:lnTo>
                      <a:lnTo>
                        <a:pt x="920" y="2528"/>
                      </a:lnTo>
                      <a:lnTo>
                        <a:pt x="932" y="2522"/>
                      </a:lnTo>
                      <a:lnTo>
                        <a:pt x="944" y="2514"/>
                      </a:lnTo>
                      <a:lnTo>
                        <a:pt x="954" y="2504"/>
                      </a:lnTo>
                      <a:lnTo>
                        <a:pt x="962" y="2494"/>
                      </a:lnTo>
                      <a:lnTo>
                        <a:pt x="970" y="2484"/>
                      </a:lnTo>
                      <a:lnTo>
                        <a:pt x="978" y="2472"/>
                      </a:lnTo>
                      <a:lnTo>
                        <a:pt x="984" y="2460"/>
                      </a:lnTo>
                      <a:lnTo>
                        <a:pt x="988" y="2446"/>
                      </a:lnTo>
                      <a:lnTo>
                        <a:pt x="992" y="2434"/>
                      </a:lnTo>
                      <a:lnTo>
                        <a:pt x="994" y="2420"/>
                      </a:lnTo>
                      <a:lnTo>
                        <a:pt x="994" y="2406"/>
                      </a:lnTo>
                      <a:lnTo>
                        <a:pt x="994" y="1486"/>
                      </a:lnTo>
                      <a:lnTo>
                        <a:pt x="1274" y="1486"/>
                      </a:lnTo>
                      <a:lnTo>
                        <a:pt x="964" y="322"/>
                      </a:lnTo>
                      <a:close/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latin typeface="+mn-ea"/>
                  </a:endParaRPr>
                </a:p>
              </p:txBody>
            </p:sp>
          </p:grpSp>
        </p:grpSp>
        <p:grpSp>
          <p:nvGrpSpPr>
            <p:cNvPr id="237" name="组合 236"/>
            <p:cNvGrpSpPr/>
            <p:nvPr/>
          </p:nvGrpSpPr>
          <p:grpSpPr>
            <a:xfrm>
              <a:off x="5682141" y="2058193"/>
              <a:ext cx="229059" cy="1256507"/>
              <a:chOff x="5682141" y="2058193"/>
              <a:chExt cx="229059" cy="1256507"/>
            </a:xfrm>
            <a:grpFill/>
          </p:grpSpPr>
          <p:grpSp>
            <p:nvGrpSpPr>
              <p:cNvPr id="238" name="组合 237"/>
              <p:cNvGrpSpPr/>
              <p:nvPr/>
            </p:nvGrpSpPr>
            <p:grpSpPr>
              <a:xfrm>
                <a:off x="5696957" y="2058193"/>
                <a:ext cx="200079" cy="513557"/>
                <a:chOff x="-4098925" y="69850"/>
                <a:chExt cx="1949450" cy="5003800"/>
              </a:xfrm>
              <a:grpFill/>
            </p:grpSpPr>
            <p:sp>
              <p:nvSpPr>
                <p:cNvPr id="242" name="Freeform 5"/>
                <p:cNvSpPr/>
                <p:nvPr/>
              </p:nvSpPr>
              <p:spPr bwMode="auto">
                <a:xfrm>
                  <a:off x="-3514725" y="69850"/>
                  <a:ext cx="774700" cy="771525"/>
                </a:xfrm>
                <a:custGeom>
                  <a:avLst/>
                  <a:gdLst>
                    <a:gd name="T0" fmla="*/ 488 w 488"/>
                    <a:gd name="T1" fmla="*/ 242 h 486"/>
                    <a:gd name="T2" fmla="*/ 482 w 488"/>
                    <a:gd name="T3" fmla="*/ 292 h 486"/>
                    <a:gd name="T4" fmla="*/ 468 w 488"/>
                    <a:gd name="T5" fmla="*/ 338 h 486"/>
                    <a:gd name="T6" fmla="*/ 446 w 488"/>
                    <a:gd name="T7" fmla="*/ 378 h 486"/>
                    <a:gd name="T8" fmla="*/ 416 w 488"/>
                    <a:gd name="T9" fmla="*/ 414 h 486"/>
                    <a:gd name="T10" fmla="*/ 380 w 488"/>
                    <a:gd name="T11" fmla="*/ 444 h 486"/>
                    <a:gd name="T12" fmla="*/ 338 w 488"/>
                    <a:gd name="T13" fmla="*/ 466 h 486"/>
                    <a:gd name="T14" fmla="*/ 292 w 488"/>
                    <a:gd name="T15" fmla="*/ 482 h 486"/>
                    <a:gd name="T16" fmla="*/ 244 w 488"/>
                    <a:gd name="T17" fmla="*/ 486 h 486"/>
                    <a:gd name="T18" fmla="*/ 220 w 488"/>
                    <a:gd name="T19" fmla="*/ 484 h 486"/>
                    <a:gd name="T20" fmla="*/ 172 w 488"/>
                    <a:gd name="T21" fmla="*/ 476 h 486"/>
                    <a:gd name="T22" fmla="*/ 128 w 488"/>
                    <a:gd name="T23" fmla="*/ 456 h 486"/>
                    <a:gd name="T24" fmla="*/ 90 w 488"/>
                    <a:gd name="T25" fmla="*/ 430 h 486"/>
                    <a:gd name="T26" fmla="*/ 56 w 488"/>
                    <a:gd name="T27" fmla="*/ 398 h 486"/>
                    <a:gd name="T28" fmla="*/ 30 w 488"/>
                    <a:gd name="T29" fmla="*/ 358 h 486"/>
                    <a:gd name="T30" fmla="*/ 12 w 488"/>
                    <a:gd name="T31" fmla="*/ 316 h 486"/>
                    <a:gd name="T32" fmla="*/ 2 w 488"/>
                    <a:gd name="T33" fmla="*/ 268 h 486"/>
                    <a:gd name="T34" fmla="*/ 0 w 488"/>
                    <a:gd name="T35" fmla="*/ 242 h 486"/>
                    <a:gd name="T36" fmla="*/ 6 w 488"/>
                    <a:gd name="T37" fmla="*/ 194 h 486"/>
                    <a:gd name="T38" fmla="*/ 20 w 488"/>
                    <a:gd name="T39" fmla="*/ 148 h 486"/>
                    <a:gd name="T40" fmla="*/ 42 w 488"/>
                    <a:gd name="T41" fmla="*/ 106 h 486"/>
                    <a:gd name="T42" fmla="*/ 72 w 488"/>
                    <a:gd name="T43" fmla="*/ 70 h 486"/>
                    <a:gd name="T44" fmla="*/ 108 w 488"/>
                    <a:gd name="T45" fmla="*/ 42 h 486"/>
                    <a:gd name="T46" fmla="*/ 150 w 488"/>
                    <a:gd name="T47" fmla="*/ 18 h 486"/>
                    <a:gd name="T48" fmla="*/ 194 w 488"/>
                    <a:gd name="T49" fmla="*/ 4 h 486"/>
                    <a:gd name="T50" fmla="*/ 244 w 488"/>
                    <a:gd name="T51" fmla="*/ 0 h 486"/>
                    <a:gd name="T52" fmla="*/ 268 w 488"/>
                    <a:gd name="T53" fmla="*/ 0 h 486"/>
                    <a:gd name="T54" fmla="*/ 316 w 488"/>
                    <a:gd name="T55" fmla="*/ 10 h 486"/>
                    <a:gd name="T56" fmla="*/ 360 w 488"/>
                    <a:gd name="T57" fmla="*/ 30 h 486"/>
                    <a:gd name="T58" fmla="*/ 398 w 488"/>
                    <a:gd name="T59" fmla="*/ 56 h 486"/>
                    <a:gd name="T60" fmla="*/ 432 w 488"/>
                    <a:gd name="T61" fmla="*/ 88 h 486"/>
                    <a:gd name="T62" fmla="*/ 458 w 488"/>
                    <a:gd name="T63" fmla="*/ 126 h 486"/>
                    <a:gd name="T64" fmla="*/ 476 w 488"/>
                    <a:gd name="T65" fmla="*/ 170 h 486"/>
                    <a:gd name="T66" fmla="*/ 486 w 488"/>
                    <a:gd name="T67" fmla="*/ 218 h 486"/>
                    <a:gd name="T68" fmla="*/ 488 w 488"/>
                    <a:gd name="T69" fmla="*/ 242 h 4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88" h="486">
                      <a:moveTo>
                        <a:pt x="488" y="242"/>
                      </a:moveTo>
                      <a:lnTo>
                        <a:pt x="488" y="242"/>
                      </a:lnTo>
                      <a:lnTo>
                        <a:pt x="486" y="268"/>
                      </a:lnTo>
                      <a:lnTo>
                        <a:pt x="482" y="292"/>
                      </a:lnTo>
                      <a:lnTo>
                        <a:pt x="476" y="316"/>
                      </a:lnTo>
                      <a:lnTo>
                        <a:pt x="468" y="338"/>
                      </a:lnTo>
                      <a:lnTo>
                        <a:pt x="458" y="358"/>
                      </a:lnTo>
                      <a:lnTo>
                        <a:pt x="446" y="378"/>
                      </a:lnTo>
                      <a:lnTo>
                        <a:pt x="432" y="398"/>
                      </a:lnTo>
                      <a:lnTo>
                        <a:pt x="416" y="414"/>
                      </a:lnTo>
                      <a:lnTo>
                        <a:pt x="398" y="430"/>
                      </a:lnTo>
                      <a:lnTo>
                        <a:pt x="380" y="444"/>
                      </a:lnTo>
                      <a:lnTo>
                        <a:pt x="360" y="456"/>
                      </a:lnTo>
                      <a:lnTo>
                        <a:pt x="338" y="466"/>
                      </a:lnTo>
                      <a:lnTo>
                        <a:pt x="316" y="476"/>
                      </a:lnTo>
                      <a:lnTo>
                        <a:pt x="292" y="482"/>
                      </a:lnTo>
                      <a:lnTo>
                        <a:pt x="268" y="484"/>
                      </a:lnTo>
                      <a:lnTo>
                        <a:pt x="244" y="486"/>
                      </a:lnTo>
                      <a:lnTo>
                        <a:pt x="244" y="486"/>
                      </a:lnTo>
                      <a:lnTo>
                        <a:pt x="220" y="484"/>
                      </a:lnTo>
                      <a:lnTo>
                        <a:pt x="194" y="482"/>
                      </a:lnTo>
                      <a:lnTo>
                        <a:pt x="172" y="476"/>
                      </a:lnTo>
                      <a:lnTo>
                        <a:pt x="150" y="466"/>
                      </a:lnTo>
                      <a:lnTo>
                        <a:pt x="128" y="456"/>
                      </a:lnTo>
                      <a:lnTo>
                        <a:pt x="108" y="444"/>
                      </a:lnTo>
                      <a:lnTo>
                        <a:pt x="90" y="430"/>
                      </a:lnTo>
                      <a:lnTo>
                        <a:pt x="72" y="414"/>
                      </a:lnTo>
                      <a:lnTo>
                        <a:pt x="56" y="398"/>
                      </a:lnTo>
                      <a:lnTo>
                        <a:pt x="42" y="378"/>
                      </a:lnTo>
                      <a:lnTo>
                        <a:pt x="30" y="358"/>
                      </a:lnTo>
                      <a:lnTo>
                        <a:pt x="20" y="338"/>
                      </a:lnTo>
                      <a:lnTo>
                        <a:pt x="12" y="316"/>
                      </a:lnTo>
                      <a:lnTo>
                        <a:pt x="6" y="292"/>
                      </a:lnTo>
                      <a:lnTo>
                        <a:pt x="2" y="268"/>
                      </a:lnTo>
                      <a:lnTo>
                        <a:pt x="0" y="242"/>
                      </a:lnTo>
                      <a:lnTo>
                        <a:pt x="0" y="242"/>
                      </a:lnTo>
                      <a:lnTo>
                        <a:pt x="2" y="218"/>
                      </a:lnTo>
                      <a:lnTo>
                        <a:pt x="6" y="194"/>
                      </a:lnTo>
                      <a:lnTo>
                        <a:pt x="12" y="170"/>
                      </a:lnTo>
                      <a:lnTo>
                        <a:pt x="20" y="148"/>
                      </a:lnTo>
                      <a:lnTo>
                        <a:pt x="30" y="126"/>
                      </a:lnTo>
                      <a:lnTo>
                        <a:pt x="42" y="106"/>
                      </a:lnTo>
                      <a:lnTo>
                        <a:pt x="56" y="88"/>
                      </a:lnTo>
                      <a:lnTo>
                        <a:pt x="72" y="70"/>
                      </a:lnTo>
                      <a:lnTo>
                        <a:pt x="90" y="56"/>
                      </a:lnTo>
                      <a:lnTo>
                        <a:pt x="108" y="42"/>
                      </a:lnTo>
                      <a:lnTo>
                        <a:pt x="128" y="30"/>
                      </a:lnTo>
                      <a:lnTo>
                        <a:pt x="150" y="18"/>
                      </a:lnTo>
                      <a:lnTo>
                        <a:pt x="172" y="10"/>
                      </a:lnTo>
                      <a:lnTo>
                        <a:pt x="194" y="4"/>
                      </a:lnTo>
                      <a:lnTo>
                        <a:pt x="220" y="0"/>
                      </a:lnTo>
                      <a:lnTo>
                        <a:pt x="244" y="0"/>
                      </a:lnTo>
                      <a:lnTo>
                        <a:pt x="244" y="0"/>
                      </a:lnTo>
                      <a:lnTo>
                        <a:pt x="268" y="0"/>
                      </a:lnTo>
                      <a:lnTo>
                        <a:pt x="292" y="4"/>
                      </a:lnTo>
                      <a:lnTo>
                        <a:pt x="316" y="10"/>
                      </a:lnTo>
                      <a:lnTo>
                        <a:pt x="338" y="18"/>
                      </a:lnTo>
                      <a:lnTo>
                        <a:pt x="360" y="30"/>
                      </a:lnTo>
                      <a:lnTo>
                        <a:pt x="380" y="42"/>
                      </a:lnTo>
                      <a:lnTo>
                        <a:pt x="398" y="56"/>
                      </a:lnTo>
                      <a:lnTo>
                        <a:pt x="416" y="70"/>
                      </a:lnTo>
                      <a:lnTo>
                        <a:pt x="432" y="88"/>
                      </a:lnTo>
                      <a:lnTo>
                        <a:pt x="446" y="106"/>
                      </a:lnTo>
                      <a:lnTo>
                        <a:pt x="458" y="126"/>
                      </a:lnTo>
                      <a:lnTo>
                        <a:pt x="468" y="148"/>
                      </a:lnTo>
                      <a:lnTo>
                        <a:pt x="476" y="170"/>
                      </a:lnTo>
                      <a:lnTo>
                        <a:pt x="482" y="194"/>
                      </a:lnTo>
                      <a:lnTo>
                        <a:pt x="486" y="218"/>
                      </a:lnTo>
                      <a:lnTo>
                        <a:pt x="488" y="242"/>
                      </a:lnTo>
                      <a:lnTo>
                        <a:pt x="488" y="24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 baseline="-25000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+mn-ea"/>
                  </a:endParaRPr>
                </a:p>
              </p:txBody>
            </p:sp>
            <p:sp>
              <p:nvSpPr>
                <p:cNvPr id="243" name="Freeform 6"/>
                <p:cNvSpPr/>
                <p:nvPr/>
              </p:nvSpPr>
              <p:spPr bwMode="auto">
                <a:xfrm>
                  <a:off x="-4098925" y="923925"/>
                  <a:ext cx="1949450" cy="4149725"/>
                </a:xfrm>
                <a:custGeom>
                  <a:avLst/>
                  <a:gdLst>
                    <a:gd name="T0" fmla="*/ 1228 w 1228"/>
                    <a:gd name="T1" fmla="*/ 260 h 2614"/>
                    <a:gd name="T2" fmla="*/ 1218 w 1228"/>
                    <a:gd name="T3" fmla="*/ 182 h 2614"/>
                    <a:gd name="T4" fmla="*/ 1184 w 1228"/>
                    <a:gd name="T5" fmla="*/ 114 h 2614"/>
                    <a:gd name="T6" fmla="*/ 1134 w 1228"/>
                    <a:gd name="T7" fmla="*/ 58 h 2614"/>
                    <a:gd name="T8" fmla="*/ 1070 w 1228"/>
                    <a:gd name="T9" fmla="*/ 20 h 2614"/>
                    <a:gd name="T10" fmla="*/ 994 w 1228"/>
                    <a:gd name="T11" fmla="*/ 0 h 2614"/>
                    <a:gd name="T12" fmla="*/ 788 w 1228"/>
                    <a:gd name="T13" fmla="*/ 0 h 2614"/>
                    <a:gd name="T14" fmla="*/ 768 w 1228"/>
                    <a:gd name="T15" fmla="*/ 158 h 2614"/>
                    <a:gd name="T16" fmla="*/ 724 w 1228"/>
                    <a:gd name="T17" fmla="*/ 334 h 2614"/>
                    <a:gd name="T18" fmla="*/ 692 w 1228"/>
                    <a:gd name="T19" fmla="*/ 356 h 2614"/>
                    <a:gd name="T20" fmla="*/ 658 w 1228"/>
                    <a:gd name="T21" fmla="*/ 244 h 2614"/>
                    <a:gd name="T22" fmla="*/ 674 w 1228"/>
                    <a:gd name="T23" fmla="*/ 128 h 2614"/>
                    <a:gd name="T24" fmla="*/ 600 w 1228"/>
                    <a:gd name="T25" fmla="*/ 172 h 2614"/>
                    <a:gd name="T26" fmla="*/ 570 w 1228"/>
                    <a:gd name="T27" fmla="*/ 244 h 2614"/>
                    <a:gd name="T28" fmla="*/ 536 w 1228"/>
                    <a:gd name="T29" fmla="*/ 356 h 2614"/>
                    <a:gd name="T30" fmla="*/ 506 w 1228"/>
                    <a:gd name="T31" fmla="*/ 334 h 2614"/>
                    <a:gd name="T32" fmla="*/ 462 w 1228"/>
                    <a:gd name="T33" fmla="*/ 158 h 2614"/>
                    <a:gd name="T34" fmla="*/ 442 w 1228"/>
                    <a:gd name="T35" fmla="*/ 0 h 2614"/>
                    <a:gd name="T36" fmla="*/ 234 w 1228"/>
                    <a:gd name="T37" fmla="*/ 0 h 2614"/>
                    <a:gd name="T38" fmla="*/ 160 w 1228"/>
                    <a:gd name="T39" fmla="*/ 20 h 2614"/>
                    <a:gd name="T40" fmla="*/ 96 w 1228"/>
                    <a:gd name="T41" fmla="*/ 58 h 2614"/>
                    <a:gd name="T42" fmla="*/ 44 w 1228"/>
                    <a:gd name="T43" fmla="*/ 114 h 2614"/>
                    <a:gd name="T44" fmla="*/ 12 w 1228"/>
                    <a:gd name="T45" fmla="*/ 182 h 2614"/>
                    <a:gd name="T46" fmla="*/ 0 w 1228"/>
                    <a:gd name="T47" fmla="*/ 260 h 2614"/>
                    <a:gd name="T48" fmla="*/ 2 w 1228"/>
                    <a:gd name="T49" fmla="*/ 1190 h 2614"/>
                    <a:gd name="T50" fmla="*/ 28 w 1228"/>
                    <a:gd name="T51" fmla="*/ 1242 h 2614"/>
                    <a:gd name="T52" fmla="*/ 78 w 1228"/>
                    <a:gd name="T53" fmla="*/ 1272 h 2614"/>
                    <a:gd name="T54" fmla="*/ 118 w 1228"/>
                    <a:gd name="T55" fmla="*/ 1272 h 2614"/>
                    <a:gd name="T56" fmla="*/ 170 w 1228"/>
                    <a:gd name="T57" fmla="*/ 1246 h 2614"/>
                    <a:gd name="T58" fmla="*/ 198 w 1228"/>
                    <a:gd name="T59" fmla="*/ 1194 h 2614"/>
                    <a:gd name="T60" fmla="*/ 298 w 1228"/>
                    <a:gd name="T61" fmla="*/ 408 h 2614"/>
                    <a:gd name="T62" fmla="*/ 298 w 1228"/>
                    <a:gd name="T63" fmla="*/ 2502 h 2614"/>
                    <a:gd name="T64" fmla="*/ 306 w 1228"/>
                    <a:gd name="T65" fmla="*/ 2538 h 2614"/>
                    <a:gd name="T66" fmla="*/ 352 w 1228"/>
                    <a:gd name="T67" fmla="*/ 2594 h 2614"/>
                    <a:gd name="T68" fmla="*/ 398 w 1228"/>
                    <a:gd name="T69" fmla="*/ 2612 h 2614"/>
                    <a:gd name="T70" fmla="*/ 446 w 1228"/>
                    <a:gd name="T71" fmla="*/ 2614 h 2614"/>
                    <a:gd name="T72" fmla="*/ 472 w 1228"/>
                    <a:gd name="T73" fmla="*/ 2612 h 2614"/>
                    <a:gd name="T74" fmla="*/ 516 w 1228"/>
                    <a:gd name="T75" fmla="*/ 2594 h 2614"/>
                    <a:gd name="T76" fmla="*/ 562 w 1228"/>
                    <a:gd name="T77" fmla="*/ 2538 h 2614"/>
                    <a:gd name="T78" fmla="*/ 572 w 1228"/>
                    <a:gd name="T79" fmla="*/ 2502 h 2614"/>
                    <a:gd name="T80" fmla="*/ 682 w 1228"/>
                    <a:gd name="T81" fmla="*/ 1274 h 2614"/>
                    <a:gd name="T82" fmla="*/ 682 w 1228"/>
                    <a:gd name="T83" fmla="*/ 2502 h 2614"/>
                    <a:gd name="T84" fmla="*/ 690 w 1228"/>
                    <a:gd name="T85" fmla="*/ 2538 h 2614"/>
                    <a:gd name="T86" fmla="*/ 736 w 1228"/>
                    <a:gd name="T87" fmla="*/ 2594 h 2614"/>
                    <a:gd name="T88" fmla="*/ 782 w 1228"/>
                    <a:gd name="T89" fmla="*/ 2612 h 2614"/>
                    <a:gd name="T90" fmla="*/ 806 w 1228"/>
                    <a:gd name="T91" fmla="*/ 2614 h 2614"/>
                    <a:gd name="T92" fmla="*/ 832 w 1228"/>
                    <a:gd name="T93" fmla="*/ 2612 h 2614"/>
                    <a:gd name="T94" fmla="*/ 876 w 1228"/>
                    <a:gd name="T95" fmla="*/ 2594 h 2614"/>
                    <a:gd name="T96" fmla="*/ 922 w 1228"/>
                    <a:gd name="T97" fmla="*/ 2538 h 2614"/>
                    <a:gd name="T98" fmla="*/ 932 w 1228"/>
                    <a:gd name="T99" fmla="*/ 2502 h 2614"/>
                    <a:gd name="T100" fmla="*/ 1030 w 1228"/>
                    <a:gd name="T101" fmla="*/ 408 h 2614"/>
                    <a:gd name="T102" fmla="*/ 1032 w 1228"/>
                    <a:gd name="T103" fmla="*/ 1194 h 2614"/>
                    <a:gd name="T104" fmla="*/ 1058 w 1228"/>
                    <a:gd name="T105" fmla="*/ 1244 h 2614"/>
                    <a:gd name="T106" fmla="*/ 1108 w 1228"/>
                    <a:gd name="T107" fmla="*/ 1272 h 2614"/>
                    <a:gd name="T108" fmla="*/ 1128 w 1228"/>
                    <a:gd name="T109" fmla="*/ 1274 h 2614"/>
                    <a:gd name="T110" fmla="*/ 1184 w 1228"/>
                    <a:gd name="T111" fmla="*/ 1256 h 2614"/>
                    <a:gd name="T112" fmla="*/ 1220 w 1228"/>
                    <a:gd name="T113" fmla="*/ 1212 h 2614"/>
                    <a:gd name="T114" fmla="*/ 1228 w 1228"/>
                    <a:gd name="T115" fmla="*/ 1174 h 26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228" h="2614">
                      <a:moveTo>
                        <a:pt x="1228" y="1174"/>
                      </a:moveTo>
                      <a:lnTo>
                        <a:pt x="1228" y="260"/>
                      </a:lnTo>
                      <a:lnTo>
                        <a:pt x="1228" y="260"/>
                      </a:lnTo>
                      <a:lnTo>
                        <a:pt x="1228" y="232"/>
                      </a:lnTo>
                      <a:lnTo>
                        <a:pt x="1224" y="208"/>
                      </a:lnTo>
                      <a:lnTo>
                        <a:pt x="1218" y="182"/>
                      </a:lnTo>
                      <a:lnTo>
                        <a:pt x="1208" y="158"/>
                      </a:lnTo>
                      <a:lnTo>
                        <a:pt x="1198" y="136"/>
                      </a:lnTo>
                      <a:lnTo>
                        <a:pt x="1184" y="114"/>
                      </a:lnTo>
                      <a:lnTo>
                        <a:pt x="1170" y="94"/>
                      </a:lnTo>
                      <a:lnTo>
                        <a:pt x="1152" y="76"/>
                      </a:lnTo>
                      <a:lnTo>
                        <a:pt x="1134" y="58"/>
                      </a:lnTo>
                      <a:lnTo>
                        <a:pt x="1114" y="44"/>
                      </a:lnTo>
                      <a:lnTo>
                        <a:pt x="1092" y="30"/>
                      </a:lnTo>
                      <a:lnTo>
                        <a:pt x="1070" y="20"/>
                      </a:lnTo>
                      <a:lnTo>
                        <a:pt x="1046" y="10"/>
                      </a:lnTo>
                      <a:lnTo>
                        <a:pt x="1020" y="4"/>
                      </a:lnTo>
                      <a:lnTo>
                        <a:pt x="994" y="0"/>
                      </a:lnTo>
                      <a:lnTo>
                        <a:pt x="968" y="0"/>
                      </a:lnTo>
                      <a:lnTo>
                        <a:pt x="788" y="0"/>
                      </a:lnTo>
                      <a:lnTo>
                        <a:pt x="788" y="0"/>
                      </a:lnTo>
                      <a:lnTo>
                        <a:pt x="782" y="64"/>
                      </a:lnTo>
                      <a:lnTo>
                        <a:pt x="776" y="108"/>
                      </a:lnTo>
                      <a:lnTo>
                        <a:pt x="768" y="158"/>
                      </a:lnTo>
                      <a:lnTo>
                        <a:pt x="756" y="214"/>
                      </a:lnTo>
                      <a:lnTo>
                        <a:pt x="742" y="272"/>
                      </a:lnTo>
                      <a:lnTo>
                        <a:pt x="724" y="334"/>
                      </a:lnTo>
                      <a:lnTo>
                        <a:pt x="700" y="398"/>
                      </a:lnTo>
                      <a:lnTo>
                        <a:pt x="700" y="398"/>
                      </a:lnTo>
                      <a:lnTo>
                        <a:pt x="692" y="356"/>
                      </a:lnTo>
                      <a:lnTo>
                        <a:pt x="682" y="316"/>
                      </a:lnTo>
                      <a:lnTo>
                        <a:pt x="670" y="278"/>
                      </a:lnTo>
                      <a:lnTo>
                        <a:pt x="658" y="244"/>
                      </a:lnTo>
                      <a:lnTo>
                        <a:pt x="638" y="192"/>
                      </a:lnTo>
                      <a:lnTo>
                        <a:pt x="630" y="172"/>
                      </a:lnTo>
                      <a:lnTo>
                        <a:pt x="674" y="128"/>
                      </a:lnTo>
                      <a:lnTo>
                        <a:pt x="614" y="68"/>
                      </a:lnTo>
                      <a:lnTo>
                        <a:pt x="556" y="128"/>
                      </a:lnTo>
                      <a:lnTo>
                        <a:pt x="600" y="172"/>
                      </a:lnTo>
                      <a:lnTo>
                        <a:pt x="600" y="172"/>
                      </a:lnTo>
                      <a:lnTo>
                        <a:pt x="590" y="192"/>
                      </a:lnTo>
                      <a:lnTo>
                        <a:pt x="570" y="244"/>
                      </a:lnTo>
                      <a:lnTo>
                        <a:pt x="558" y="278"/>
                      </a:lnTo>
                      <a:lnTo>
                        <a:pt x="548" y="316"/>
                      </a:lnTo>
                      <a:lnTo>
                        <a:pt x="536" y="356"/>
                      </a:lnTo>
                      <a:lnTo>
                        <a:pt x="528" y="398"/>
                      </a:lnTo>
                      <a:lnTo>
                        <a:pt x="528" y="398"/>
                      </a:lnTo>
                      <a:lnTo>
                        <a:pt x="506" y="334"/>
                      </a:lnTo>
                      <a:lnTo>
                        <a:pt x="488" y="272"/>
                      </a:lnTo>
                      <a:lnTo>
                        <a:pt x="472" y="214"/>
                      </a:lnTo>
                      <a:lnTo>
                        <a:pt x="462" y="158"/>
                      </a:lnTo>
                      <a:lnTo>
                        <a:pt x="454" y="108"/>
                      </a:lnTo>
                      <a:lnTo>
                        <a:pt x="448" y="64"/>
                      </a:lnTo>
                      <a:lnTo>
                        <a:pt x="442" y="0"/>
                      </a:lnTo>
                      <a:lnTo>
                        <a:pt x="260" y="0"/>
                      </a:lnTo>
                      <a:lnTo>
                        <a:pt x="260" y="0"/>
                      </a:lnTo>
                      <a:lnTo>
                        <a:pt x="234" y="0"/>
                      </a:lnTo>
                      <a:lnTo>
                        <a:pt x="208" y="4"/>
                      </a:lnTo>
                      <a:lnTo>
                        <a:pt x="184" y="10"/>
                      </a:lnTo>
                      <a:lnTo>
                        <a:pt x="160" y="20"/>
                      </a:lnTo>
                      <a:lnTo>
                        <a:pt x="136" y="30"/>
                      </a:lnTo>
                      <a:lnTo>
                        <a:pt x="116" y="44"/>
                      </a:lnTo>
                      <a:lnTo>
                        <a:pt x="96" y="58"/>
                      </a:lnTo>
                      <a:lnTo>
                        <a:pt x="76" y="76"/>
                      </a:lnTo>
                      <a:lnTo>
                        <a:pt x="60" y="94"/>
                      </a:lnTo>
                      <a:lnTo>
                        <a:pt x="44" y="114"/>
                      </a:lnTo>
                      <a:lnTo>
                        <a:pt x="32" y="136"/>
                      </a:lnTo>
                      <a:lnTo>
                        <a:pt x="20" y="158"/>
                      </a:lnTo>
                      <a:lnTo>
                        <a:pt x="12" y="182"/>
                      </a:lnTo>
                      <a:lnTo>
                        <a:pt x="6" y="208"/>
                      </a:lnTo>
                      <a:lnTo>
                        <a:pt x="2" y="232"/>
                      </a:lnTo>
                      <a:lnTo>
                        <a:pt x="0" y="260"/>
                      </a:lnTo>
                      <a:lnTo>
                        <a:pt x="0" y="1170"/>
                      </a:lnTo>
                      <a:lnTo>
                        <a:pt x="0" y="1170"/>
                      </a:lnTo>
                      <a:lnTo>
                        <a:pt x="2" y="1190"/>
                      </a:lnTo>
                      <a:lnTo>
                        <a:pt x="8" y="1210"/>
                      </a:lnTo>
                      <a:lnTo>
                        <a:pt x="16" y="1228"/>
                      </a:lnTo>
                      <a:lnTo>
                        <a:pt x="28" y="1242"/>
                      </a:lnTo>
                      <a:lnTo>
                        <a:pt x="44" y="1256"/>
                      </a:lnTo>
                      <a:lnTo>
                        <a:pt x="60" y="1264"/>
                      </a:lnTo>
                      <a:lnTo>
                        <a:pt x="78" y="1272"/>
                      </a:lnTo>
                      <a:lnTo>
                        <a:pt x="98" y="1274"/>
                      </a:lnTo>
                      <a:lnTo>
                        <a:pt x="98" y="1274"/>
                      </a:lnTo>
                      <a:lnTo>
                        <a:pt x="118" y="1272"/>
                      </a:lnTo>
                      <a:lnTo>
                        <a:pt x="138" y="1266"/>
                      </a:lnTo>
                      <a:lnTo>
                        <a:pt x="154" y="1258"/>
                      </a:lnTo>
                      <a:lnTo>
                        <a:pt x="170" y="1246"/>
                      </a:lnTo>
                      <a:lnTo>
                        <a:pt x="182" y="1230"/>
                      </a:lnTo>
                      <a:lnTo>
                        <a:pt x="192" y="1214"/>
                      </a:lnTo>
                      <a:lnTo>
                        <a:pt x="198" y="1194"/>
                      </a:lnTo>
                      <a:lnTo>
                        <a:pt x="200" y="1174"/>
                      </a:lnTo>
                      <a:lnTo>
                        <a:pt x="200" y="408"/>
                      </a:lnTo>
                      <a:lnTo>
                        <a:pt x="298" y="408"/>
                      </a:lnTo>
                      <a:lnTo>
                        <a:pt x="298" y="2490"/>
                      </a:lnTo>
                      <a:lnTo>
                        <a:pt x="298" y="2490"/>
                      </a:lnTo>
                      <a:lnTo>
                        <a:pt x="298" y="2502"/>
                      </a:lnTo>
                      <a:lnTo>
                        <a:pt x="300" y="2514"/>
                      </a:lnTo>
                      <a:lnTo>
                        <a:pt x="302" y="2526"/>
                      </a:lnTo>
                      <a:lnTo>
                        <a:pt x="306" y="2538"/>
                      </a:lnTo>
                      <a:lnTo>
                        <a:pt x="318" y="2560"/>
                      </a:lnTo>
                      <a:lnTo>
                        <a:pt x="334" y="2578"/>
                      </a:lnTo>
                      <a:lnTo>
                        <a:pt x="352" y="2594"/>
                      </a:lnTo>
                      <a:lnTo>
                        <a:pt x="374" y="2606"/>
                      </a:lnTo>
                      <a:lnTo>
                        <a:pt x="386" y="2610"/>
                      </a:lnTo>
                      <a:lnTo>
                        <a:pt x="398" y="2612"/>
                      </a:lnTo>
                      <a:lnTo>
                        <a:pt x="410" y="2614"/>
                      </a:lnTo>
                      <a:lnTo>
                        <a:pt x="422" y="2614"/>
                      </a:lnTo>
                      <a:lnTo>
                        <a:pt x="446" y="2614"/>
                      </a:lnTo>
                      <a:lnTo>
                        <a:pt x="446" y="2614"/>
                      </a:lnTo>
                      <a:lnTo>
                        <a:pt x="460" y="2614"/>
                      </a:lnTo>
                      <a:lnTo>
                        <a:pt x="472" y="2612"/>
                      </a:lnTo>
                      <a:lnTo>
                        <a:pt x="484" y="2610"/>
                      </a:lnTo>
                      <a:lnTo>
                        <a:pt x="496" y="2606"/>
                      </a:lnTo>
                      <a:lnTo>
                        <a:pt x="516" y="2594"/>
                      </a:lnTo>
                      <a:lnTo>
                        <a:pt x="534" y="2578"/>
                      </a:lnTo>
                      <a:lnTo>
                        <a:pt x="550" y="2560"/>
                      </a:lnTo>
                      <a:lnTo>
                        <a:pt x="562" y="2538"/>
                      </a:lnTo>
                      <a:lnTo>
                        <a:pt x="566" y="2526"/>
                      </a:lnTo>
                      <a:lnTo>
                        <a:pt x="570" y="2514"/>
                      </a:lnTo>
                      <a:lnTo>
                        <a:pt x="572" y="2502"/>
                      </a:lnTo>
                      <a:lnTo>
                        <a:pt x="572" y="2490"/>
                      </a:lnTo>
                      <a:lnTo>
                        <a:pt x="572" y="1274"/>
                      </a:lnTo>
                      <a:lnTo>
                        <a:pt x="682" y="1274"/>
                      </a:lnTo>
                      <a:lnTo>
                        <a:pt x="682" y="2490"/>
                      </a:lnTo>
                      <a:lnTo>
                        <a:pt x="682" y="2490"/>
                      </a:lnTo>
                      <a:lnTo>
                        <a:pt x="682" y="2502"/>
                      </a:lnTo>
                      <a:lnTo>
                        <a:pt x="684" y="2514"/>
                      </a:lnTo>
                      <a:lnTo>
                        <a:pt x="686" y="2526"/>
                      </a:lnTo>
                      <a:lnTo>
                        <a:pt x="690" y="2538"/>
                      </a:lnTo>
                      <a:lnTo>
                        <a:pt x="702" y="2560"/>
                      </a:lnTo>
                      <a:lnTo>
                        <a:pt x="718" y="2578"/>
                      </a:lnTo>
                      <a:lnTo>
                        <a:pt x="736" y="2594"/>
                      </a:lnTo>
                      <a:lnTo>
                        <a:pt x="758" y="2606"/>
                      </a:lnTo>
                      <a:lnTo>
                        <a:pt x="770" y="2610"/>
                      </a:lnTo>
                      <a:lnTo>
                        <a:pt x="782" y="2612"/>
                      </a:lnTo>
                      <a:lnTo>
                        <a:pt x="794" y="2614"/>
                      </a:lnTo>
                      <a:lnTo>
                        <a:pt x="806" y="2614"/>
                      </a:lnTo>
                      <a:lnTo>
                        <a:pt x="806" y="2614"/>
                      </a:lnTo>
                      <a:lnTo>
                        <a:pt x="806" y="2614"/>
                      </a:lnTo>
                      <a:lnTo>
                        <a:pt x="820" y="2614"/>
                      </a:lnTo>
                      <a:lnTo>
                        <a:pt x="832" y="2612"/>
                      </a:lnTo>
                      <a:lnTo>
                        <a:pt x="844" y="2610"/>
                      </a:lnTo>
                      <a:lnTo>
                        <a:pt x="856" y="2606"/>
                      </a:lnTo>
                      <a:lnTo>
                        <a:pt x="876" y="2594"/>
                      </a:lnTo>
                      <a:lnTo>
                        <a:pt x="896" y="2578"/>
                      </a:lnTo>
                      <a:lnTo>
                        <a:pt x="910" y="2560"/>
                      </a:lnTo>
                      <a:lnTo>
                        <a:pt x="922" y="2538"/>
                      </a:lnTo>
                      <a:lnTo>
                        <a:pt x="926" y="2526"/>
                      </a:lnTo>
                      <a:lnTo>
                        <a:pt x="930" y="2514"/>
                      </a:lnTo>
                      <a:lnTo>
                        <a:pt x="932" y="2502"/>
                      </a:lnTo>
                      <a:lnTo>
                        <a:pt x="932" y="2490"/>
                      </a:lnTo>
                      <a:lnTo>
                        <a:pt x="932" y="408"/>
                      </a:lnTo>
                      <a:lnTo>
                        <a:pt x="1030" y="408"/>
                      </a:lnTo>
                      <a:lnTo>
                        <a:pt x="1030" y="1174"/>
                      </a:lnTo>
                      <a:lnTo>
                        <a:pt x="1030" y="1174"/>
                      </a:lnTo>
                      <a:lnTo>
                        <a:pt x="1032" y="1194"/>
                      </a:lnTo>
                      <a:lnTo>
                        <a:pt x="1036" y="1212"/>
                      </a:lnTo>
                      <a:lnTo>
                        <a:pt x="1046" y="1230"/>
                      </a:lnTo>
                      <a:lnTo>
                        <a:pt x="1058" y="1244"/>
                      </a:lnTo>
                      <a:lnTo>
                        <a:pt x="1074" y="1256"/>
                      </a:lnTo>
                      <a:lnTo>
                        <a:pt x="1090" y="1266"/>
                      </a:lnTo>
                      <a:lnTo>
                        <a:pt x="1108" y="1272"/>
                      </a:lnTo>
                      <a:lnTo>
                        <a:pt x="1128" y="1274"/>
                      </a:lnTo>
                      <a:lnTo>
                        <a:pt x="1128" y="1274"/>
                      </a:lnTo>
                      <a:lnTo>
                        <a:pt x="1128" y="1274"/>
                      </a:lnTo>
                      <a:lnTo>
                        <a:pt x="1150" y="1272"/>
                      </a:lnTo>
                      <a:lnTo>
                        <a:pt x="1168" y="1266"/>
                      </a:lnTo>
                      <a:lnTo>
                        <a:pt x="1184" y="1256"/>
                      </a:lnTo>
                      <a:lnTo>
                        <a:pt x="1200" y="1244"/>
                      </a:lnTo>
                      <a:lnTo>
                        <a:pt x="1212" y="1230"/>
                      </a:lnTo>
                      <a:lnTo>
                        <a:pt x="1220" y="1212"/>
                      </a:lnTo>
                      <a:lnTo>
                        <a:pt x="1226" y="1194"/>
                      </a:lnTo>
                      <a:lnTo>
                        <a:pt x="1228" y="1174"/>
                      </a:lnTo>
                      <a:lnTo>
                        <a:pt x="1228" y="117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 baseline="-25000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+mn-ea"/>
                  </a:endParaRPr>
                </a:p>
              </p:txBody>
            </p:sp>
          </p:grpSp>
          <p:grpSp>
            <p:nvGrpSpPr>
              <p:cNvPr id="239" name="组合 238"/>
              <p:cNvGrpSpPr/>
              <p:nvPr/>
            </p:nvGrpSpPr>
            <p:grpSpPr>
              <a:xfrm>
                <a:off x="5682141" y="2801143"/>
                <a:ext cx="229059" cy="513557"/>
                <a:chOff x="-1630363" y="115888"/>
                <a:chExt cx="2190751" cy="4911725"/>
              </a:xfrm>
              <a:grpFill/>
            </p:grpSpPr>
            <p:sp>
              <p:nvSpPr>
                <p:cNvPr id="240" name="Freeform 5"/>
                <p:cNvSpPr/>
                <p:nvPr/>
              </p:nvSpPr>
              <p:spPr bwMode="auto">
                <a:xfrm>
                  <a:off x="-906463" y="115888"/>
                  <a:ext cx="742950" cy="746125"/>
                </a:xfrm>
                <a:custGeom>
                  <a:avLst/>
                  <a:gdLst>
                    <a:gd name="T0" fmla="*/ 468 w 468"/>
                    <a:gd name="T1" fmla="*/ 234 h 470"/>
                    <a:gd name="T2" fmla="*/ 464 w 468"/>
                    <a:gd name="T3" fmla="*/ 282 h 470"/>
                    <a:gd name="T4" fmla="*/ 450 w 468"/>
                    <a:gd name="T5" fmla="*/ 326 h 470"/>
                    <a:gd name="T6" fmla="*/ 428 w 468"/>
                    <a:gd name="T7" fmla="*/ 366 h 470"/>
                    <a:gd name="T8" fmla="*/ 400 w 468"/>
                    <a:gd name="T9" fmla="*/ 400 h 470"/>
                    <a:gd name="T10" fmla="*/ 366 w 468"/>
                    <a:gd name="T11" fmla="*/ 430 h 470"/>
                    <a:gd name="T12" fmla="*/ 326 w 468"/>
                    <a:gd name="T13" fmla="*/ 450 h 470"/>
                    <a:gd name="T14" fmla="*/ 282 w 468"/>
                    <a:gd name="T15" fmla="*/ 464 h 470"/>
                    <a:gd name="T16" fmla="*/ 234 w 468"/>
                    <a:gd name="T17" fmla="*/ 470 h 470"/>
                    <a:gd name="T18" fmla="*/ 210 w 468"/>
                    <a:gd name="T19" fmla="*/ 468 h 470"/>
                    <a:gd name="T20" fmla="*/ 164 w 468"/>
                    <a:gd name="T21" fmla="*/ 458 h 470"/>
                    <a:gd name="T22" fmla="*/ 122 w 468"/>
                    <a:gd name="T23" fmla="*/ 440 h 470"/>
                    <a:gd name="T24" fmla="*/ 84 w 468"/>
                    <a:gd name="T25" fmla="*/ 416 h 470"/>
                    <a:gd name="T26" fmla="*/ 54 w 468"/>
                    <a:gd name="T27" fmla="*/ 384 h 470"/>
                    <a:gd name="T28" fmla="*/ 28 w 468"/>
                    <a:gd name="T29" fmla="*/ 346 h 470"/>
                    <a:gd name="T30" fmla="*/ 10 w 468"/>
                    <a:gd name="T31" fmla="*/ 304 h 470"/>
                    <a:gd name="T32" fmla="*/ 0 w 468"/>
                    <a:gd name="T33" fmla="*/ 258 h 470"/>
                    <a:gd name="T34" fmla="*/ 0 w 468"/>
                    <a:gd name="T35" fmla="*/ 234 h 470"/>
                    <a:gd name="T36" fmla="*/ 4 w 468"/>
                    <a:gd name="T37" fmla="*/ 188 h 470"/>
                    <a:gd name="T38" fmla="*/ 18 w 468"/>
                    <a:gd name="T39" fmla="*/ 144 h 470"/>
                    <a:gd name="T40" fmla="*/ 40 w 468"/>
                    <a:gd name="T41" fmla="*/ 104 h 470"/>
                    <a:gd name="T42" fmla="*/ 68 w 468"/>
                    <a:gd name="T43" fmla="*/ 68 h 470"/>
                    <a:gd name="T44" fmla="*/ 104 w 468"/>
                    <a:gd name="T45" fmla="*/ 40 h 470"/>
                    <a:gd name="T46" fmla="*/ 142 w 468"/>
                    <a:gd name="T47" fmla="*/ 18 h 470"/>
                    <a:gd name="T48" fmla="*/ 186 w 468"/>
                    <a:gd name="T49" fmla="*/ 4 h 470"/>
                    <a:gd name="T50" fmla="*/ 234 w 468"/>
                    <a:gd name="T51" fmla="*/ 0 h 470"/>
                    <a:gd name="T52" fmla="*/ 258 w 468"/>
                    <a:gd name="T53" fmla="*/ 2 h 470"/>
                    <a:gd name="T54" fmla="*/ 304 w 468"/>
                    <a:gd name="T55" fmla="*/ 10 h 470"/>
                    <a:gd name="T56" fmla="*/ 346 w 468"/>
                    <a:gd name="T57" fmla="*/ 28 h 470"/>
                    <a:gd name="T58" fmla="*/ 384 w 468"/>
                    <a:gd name="T59" fmla="*/ 54 h 470"/>
                    <a:gd name="T60" fmla="*/ 416 w 468"/>
                    <a:gd name="T61" fmla="*/ 86 h 470"/>
                    <a:gd name="T62" fmla="*/ 440 w 468"/>
                    <a:gd name="T63" fmla="*/ 122 h 470"/>
                    <a:gd name="T64" fmla="*/ 458 w 468"/>
                    <a:gd name="T65" fmla="*/ 164 h 470"/>
                    <a:gd name="T66" fmla="*/ 468 w 468"/>
                    <a:gd name="T67" fmla="*/ 210 h 470"/>
                    <a:gd name="T68" fmla="*/ 468 w 468"/>
                    <a:gd name="T69" fmla="*/ 234 h 4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68" h="470">
                      <a:moveTo>
                        <a:pt x="468" y="234"/>
                      </a:moveTo>
                      <a:lnTo>
                        <a:pt x="468" y="234"/>
                      </a:lnTo>
                      <a:lnTo>
                        <a:pt x="468" y="258"/>
                      </a:lnTo>
                      <a:lnTo>
                        <a:pt x="464" y="282"/>
                      </a:lnTo>
                      <a:lnTo>
                        <a:pt x="458" y="304"/>
                      </a:lnTo>
                      <a:lnTo>
                        <a:pt x="450" y="326"/>
                      </a:lnTo>
                      <a:lnTo>
                        <a:pt x="440" y="346"/>
                      </a:lnTo>
                      <a:lnTo>
                        <a:pt x="428" y="366"/>
                      </a:lnTo>
                      <a:lnTo>
                        <a:pt x="416" y="384"/>
                      </a:lnTo>
                      <a:lnTo>
                        <a:pt x="400" y="400"/>
                      </a:lnTo>
                      <a:lnTo>
                        <a:pt x="384" y="416"/>
                      </a:lnTo>
                      <a:lnTo>
                        <a:pt x="366" y="430"/>
                      </a:lnTo>
                      <a:lnTo>
                        <a:pt x="346" y="440"/>
                      </a:lnTo>
                      <a:lnTo>
                        <a:pt x="326" y="450"/>
                      </a:lnTo>
                      <a:lnTo>
                        <a:pt x="304" y="458"/>
                      </a:lnTo>
                      <a:lnTo>
                        <a:pt x="282" y="464"/>
                      </a:lnTo>
                      <a:lnTo>
                        <a:pt x="258" y="468"/>
                      </a:lnTo>
                      <a:lnTo>
                        <a:pt x="234" y="470"/>
                      </a:lnTo>
                      <a:lnTo>
                        <a:pt x="234" y="470"/>
                      </a:lnTo>
                      <a:lnTo>
                        <a:pt x="210" y="468"/>
                      </a:lnTo>
                      <a:lnTo>
                        <a:pt x="186" y="464"/>
                      </a:lnTo>
                      <a:lnTo>
                        <a:pt x="164" y="458"/>
                      </a:lnTo>
                      <a:lnTo>
                        <a:pt x="142" y="450"/>
                      </a:lnTo>
                      <a:lnTo>
                        <a:pt x="122" y="440"/>
                      </a:lnTo>
                      <a:lnTo>
                        <a:pt x="104" y="430"/>
                      </a:lnTo>
                      <a:lnTo>
                        <a:pt x="84" y="416"/>
                      </a:lnTo>
                      <a:lnTo>
                        <a:pt x="68" y="400"/>
                      </a:lnTo>
                      <a:lnTo>
                        <a:pt x="54" y="384"/>
                      </a:lnTo>
                      <a:lnTo>
                        <a:pt x="40" y="366"/>
                      </a:lnTo>
                      <a:lnTo>
                        <a:pt x="28" y="346"/>
                      </a:lnTo>
                      <a:lnTo>
                        <a:pt x="18" y="326"/>
                      </a:lnTo>
                      <a:lnTo>
                        <a:pt x="10" y="304"/>
                      </a:lnTo>
                      <a:lnTo>
                        <a:pt x="4" y="282"/>
                      </a:lnTo>
                      <a:lnTo>
                        <a:pt x="0" y="258"/>
                      </a:lnTo>
                      <a:lnTo>
                        <a:pt x="0" y="234"/>
                      </a:lnTo>
                      <a:lnTo>
                        <a:pt x="0" y="234"/>
                      </a:lnTo>
                      <a:lnTo>
                        <a:pt x="0" y="210"/>
                      </a:lnTo>
                      <a:lnTo>
                        <a:pt x="4" y="188"/>
                      </a:lnTo>
                      <a:lnTo>
                        <a:pt x="10" y="164"/>
                      </a:lnTo>
                      <a:lnTo>
                        <a:pt x="18" y="144"/>
                      </a:lnTo>
                      <a:lnTo>
                        <a:pt x="28" y="122"/>
                      </a:lnTo>
                      <a:lnTo>
                        <a:pt x="40" y="104"/>
                      </a:lnTo>
                      <a:lnTo>
                        <a:pt x="54" y="86"/>
                      </a:lnTo>
                      <a:lnTo>
                        <a:pt x="68" y="68"/>
                      </a:lnTo>
                      <a:lnTo>
                        <a:pt x="84" y="54"/>
                      </a:lnTo>
                      <a:lnTo>
                        <a:pt x="104" y="40"/>
                      </a:lnTo>
                      <a:lnTo>
                        <a:pt x="122" y="28"/>
                      </a:lnTo>
                      <a:lnTo>
                        <a:pt x="142" y="18"/>
                      </a:lnTo>
                      <a:lnTo>
                        <a:pt x="164" y="10"/>
                      </a:lnTo>
                      <a:lnTo>
                        <a:pt x="186" y="4"/>
                      </a:lnTo>
                      <a:lnTo>
                        <a:pt x="210" y="2"/>
                      </a:lnTo>
                      <a:lnTo>
                        <a:pt x="234" y="0"/>
                      </a:lnTo>
                      <a:lnTo>
                        <a:pt x="234" y="0"/>
                      </a:lnTo>
                      <a:lnTo>
                        <a:pt x="258" y="2"/>
                      </a:lnTo>
                      <a:lnTo>
                        <a:pt x="282" y="4"/>
                      </a:lnTo>
                      <a:lnTo>
                        <a:pt x="304" y="10"/>
                      </a:lnTo>
                      <a:lnTo>
                        <a:pt x="326" y="18"/>
                      </a:lnTo>
                      <a:lnTo>
                        <a:pt x="346" y="28"/>
                      </a:lnTo>
                      <a:lnTo>
                        <a:pt x="366" y="40"/>
                      </a:lnTo>
                      <a:lnTo>
                        <a:pt x="384" y="54"/>
                      </a:lnTo>
                      <a:lnTo>
                        <a:pt x="400" y="68"/>
                      </a:lnTo>
                      <a:lnTo>
                        <a:pt x="416" y="86"/>
                      </a:lnTo>
                      <a:lnTo>
                        <a:pt x="428" y="104"/>
                      </a:lnTo>
                      <a:lnTo>
                        <a:pt x="440" y="122"/>
                      </a:lnTo>
                      <a:lnTo>
                        <a:pt x="450" y="144"/>
                      </a:lnTo>
                      <a:lnTo>
                        <a:pt x="458" y="164"/>
                      </a:lnTo>
                      <a:lnTo>
                        <a:pt x="464" y="188"/>
                      </a:lnTo>
                      <a:lnTo>
                        <a:pt x="468" y="210"/>
                      </a:lnTo>
                      <a:lnTo>
                        <a:pt x="468" y="234"/>
                      </a:lnTo>
                      <a:lnTo>
                        <a:pt x="468" y="23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latin typeface="+mn-ea"/>
                  </a:endParaRPr>
                </a:p>
              </p:txBody>
            </p:sp>
            <p:sp>
              <p:nvSpPr>
                <p:cNvPr id="241" name="Freeform 6"/>
                <p:cNvSpPr/>
                <p:nvPr/>
              </p:nvSpPr>
              <p:spPr bwMode="auto">
                <a:xfrm>
                  <a:off x="-1630363" y="985838"/>
                  <a:ext cx="2190751" cy="4041775"/>
                </a:xfrm>
                <a:custGeom>
                  <a:avLst/>
                  <a:gdLst>
                    <a:gd name="T0" fmla="*/ 1188 w 1380"/>
                    <a:gd name="T1" fmla="*/ 982 h 2546"/>
                    <a:gd name="T2" fmla="*/ 1202 w 1380"/>
                    <a:gd name="T3" fmla="*/ 1012 h 2546"/>
                    <a:gd name="T4" fmla="*/ 1236 w 1380"/>
                    <a:gd name="T5" fmla="*/ 1044 h 2546"/>
                    <a:gd name="T6" fmla="*/ 1282 w 1380"/>
                    <a:gd name="T7" fmla="*/ 1056 h 2546"/>
                    <a:gd name="T8" fmla="*/ 1294 w 1380"/>
                    <a:gd name="T9" fmla="*/ 1054 h 2546"/>
                    <a:gd name="T10" fmla="*/ 1326 w 1380"/>
                    <a:gd name="T11" fmla="*/ 1044 h 2546"/>
                    <a:gd name="T12" fmla="*/ 1360 w 1380"/>
                    <a:gd name="T13" fmla="*/ 1018 h 2546"/>
                    <a:gd name="T14" fmla="*/ 1378 w 1380"/>
                    <a:gd name="T15" fmla="*/ 978 h 2546"/>
                    <a:gd name="T16" fmla="*/ 1378 w 1380"/>
                    <a:gd name="T17" fmla="*/ 944 h 2546"/>
                    <a:gd name="T18" fmla="*/ 1200 w 1380"/>
                    <a:gd name="T19" fmla="*/ 264 h 2546"/>
                    <a:gd name="T20" fmla="*/ 1166 w 1380"/>
                    <a:gd name="T21" fmla="*/ 182 h 2546"/>
                    <a:gd name="T22" fmla="*/ 1114 w 1380"/>
                    <a:gd name="T23" fmla="*/ 112 h 2546"/>
                    <a:gd name="T24" fmla="*/ 1048 w 1380"/>
                    <a:gd name="T25" fmla="*/ 58 h 2546"/>
                    <a:gd name="T26" fmla="*/ 972 w 1380"/>
                    <a:gd name="T27" fmla="*/ 20 h 2546"/>
                    <a:gd name="T28" fmla="*/ 886 w 1380"/>
                    <a:gd name="T29" fmla="*/ 2 h 2546"/>
                    <a:gd name="T30" fmla="*/ 526 w 1380"/>
                    <a:gd name="T31" fmla="*/ 0 h 2546"/>
                    <a:gd name="T32" fmla="*/ 438 w 1380"/>
                    <a:gd name="T33" fmla="*/ 12 h 2546"/>
                    <a:gd name="T34" fmla="*/ 356 w 1380"/>
                    <a:gd name="T35" fmla="*/ 42 h 2546"/>
                    <a:gd name="T36" fmla="*/ 286 w 1380"/>
                    <a:gd name="T37" fmla="*/ 92 h 2546"/>
                    <a:gd name="T38" fmla="*/ 230 w 1380"/>
                    <a:gd name="T39" fmla="*/ 158 h 2546"/>
                    <a:gd name="T40" fmla="*/ 190 w 1380"/>
                    <a:gd name="T41" fmla="*/ 236 h 2546"/>
                    <a:gd name="T42" fmla="*/ 4 w 1380"/>
                    <a:gd name="T43" fmla="*/ 932 h 2546"/>
                    <a:gd name="T44" fmla="*/ 2 w 1380"/>
                    <a:gd name="T45" fmla="*/ 968 h 2546"/>
                    <a:gd name="T46" fmla="*/ 10 w 1380"/>
                    <a:gd name="T47" fmla="*/ 998 h 2546"/>
                    <a:gd name="T48" fmla="*/ 44 w 1380"/>
                    <a:gd name="T49" fmla="*/ 1040 h 2546"/>
                    <a:gd name="T50" fmla="*/ 76 w 1380"/>
                    <a:gd name="T51" fmla="*/ 1052 h 2546"/>
                    <a:gd name="T52" fmla="*/ 98 w 1380"/>
                    <a:gd name="T53" fmla="*/ 1056 h 2546"/>
                    <a:gd name="T54" fmla="*/ 130 w 1380"/>
                    <a:gd name="T55" fmla="*/ 1050 h 2546"/>
                    <a:gd name="T56" fmla="*/ 168 w 1380"/>
                    <a:gd name="T57" fmla="*/ 1024 h 2546"/>
                    <a:gd name="T58" fmla="*/ 192 w 1380"/>
                    <a:gd name="T59" fmla="*/ 982 h 2546"/>
                    <a:gd name="T60" fmla="*/ 106 w 1380"/>
                    <a:gd name="T61" fmla="*/ 1486 h 2546"/>
                    <a:gd name="T62" fmla="*/ 386 w 1380"/>
                    <a:gd name="T63" fmla="*/ 2406 h 2546"/>
                    <a:gd name="T64" fmla="*/ 392 w 1380"/>
                    <a:gd name="T65" fmla="*/ 2446 h 2546"/>
                    <a:gd name="T66" fmla="*/ 410 w 1380"/>
                    <a:gd name="T67" fmla="*/ 2484 h 2546"/>
                    <a:gd name="T68" fmla="*/ 438 w 1380"/>
                    <a:gd name="T69" fmla="*/ 2514 h 2546"/>
                    <a:gd name="T70" fmla="*/ 472 w 1380"/>
                    <a:gd name="T71" fmla="*/ 2534 h 2546"/>
                    <a:gd name="T72" fmla="*/ 512 w 1380"/>
                    <a:gd name="T73" fmla="*/ 2546 h 2546"/>
                    <a:gd name="T74" fmla="*/ 528 w 1380"/>
                    <a:gd name="T75" fmla="*/ 2546 h 2546"/>
                    <a:gd name="T76" fmla="*/ 568 w 1380"/>
                    <a:gd name="T77" fmla="*/ 2540 h 2546"/>
                    <a:gd name="T78" fmla="*/ 606 w 1380"/>
                    <a:gd name="T79" fmla="*/ 2522 h 2546"/>
                    <a:gd name="T80" fmla="*/ 636 w 1380"/>
                    <a:gd name="T81" fmla="*/ 2494 h 2546"/>
                    <a:gd name="T82" fmla="*/ 656 w 1380"/>
                    <a:gd name="T83" fmla="*/ 2460 h 2546"/>
                    <a:gd name="T84" fmla="*/ 668 w 1380"/>
                    <a:gd name="T85" fmla="*/ 2420 h 2546"/>
                    <a:gd name="T86" fmla="*/ 712 w 1380"/>
                    <a:gd name="T87" fmla="*/ 1486 h 2546"/>
                    <a:gd name="T88" fmla="*/ 714 w 1380"/>
                    <a:gd name="T89" fmla="*/ 2420 h 2546"/>
                    <a:gd name="T90" fmla="*/ 724 w 1380"/>
                    <a:gd name="T91" fmla="*/ 2460 h 2546"/>
                    <a:gd name="T92" fmla="*/ 744 w 1380"/>
                    <a:gd name="T93" fmla="*/ 2494 h 2546"/>
                    <a:gd name="T94" fmla="*/ 774 w 1380"/>
                    <a:gd name="T95" fmla="*/ 2522 h 2546"/>
                    <a:gd name="T96" fmla="*/ 812 w 1380"/>
                    <a:gd name="T97" fmla="*/ 2540 h 2546"/>
                    <a:gd name="T98" fmla="*/ 854 w 1380"/>
                    <a:gd name="T99" fmla="*/ 2546 h 2546"/>
                    <a:gd name="T100" fmla="*/ 868 w 1380"/>
                    <a:gd name="T101" fmla="*/ 2546 h 2546"/>
                    <a:gd name="T102" fmla="*/ 908 w 1380"/>
                    <a:gd name="T103" fmla="*/ 2534 h 2546"/>
                    <a:gd name="T104" fmla="*/ 944 w 1380"/>
                    <a:gd name="T105" fmla="*/ 2514 h 2546"/>
                    <a:gd name="T106" fmla="*/ 970 w 1380"/>
                    <a:gd name="T107" fmla="*/ 2484 h 2546"/>
                    <a:gd name="T108" fmla="*/ 988 w 1380"/>
                    <a:gd name="T109" fmla="*/ 2446 h 2546"/>
                    <a:gd name="T110" fmla="*/ 994 w 1380"/>
                    <a:gd name="T111" fmla="*/ 2406 h 2546"/>
                    <a:gd name="T112" fmla="*/ 964 w 1380"/>
                    <a:gd name="T113" fmla="*/ 322 h 25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80" h="2546">
                      <a:moveTo>
                        <a:pt x="964" y="322"/>
                      </a:moveTo>
                      <a:lnTo>
                        <a:pt x="1012" y="322"/>
                      </a:lnTo>
                      <a:lnTo>
                        <a:pt x="1188" y="982"/>
                      </a:lnTo>
                      <a:lnTo>
                        <a:pt x="1188" y="982"/>
                      </a:lnTo>
                      <a:lnTo>
                        <a:pt x="1194" y="998"/>
                      </a:lnTo>
                      <a:lnTo>
                        <a:pt x="1202" y="1012"/>
                      </a:lnTo>
                      <a:lnTo>
                        <a:pt x="1212" y="1024"/>
                      </a:lnTo>
                      <a:lnTo>
                        <a:pt x="1224" y="1034"/>
                      </a:lnTo>
                      <a:lnTo>
                        <a:pt x="1236" y="1044"/>
                      </a:lnTo>
                      <a:lnTo>
                        <a:pt x="1250" y="1050"/>
                      </a:lnTo>
                      <a:lnTo>
                        <a:pt x="1266" y="1054"/>
                      </a:lnTo>
                      <a:lnTo>
                        <a:pt x="1282" y="1056"/>
                      </a:lnTo>
                      <a:lnTo>
                        <a:pt x="1282" y="1056"/>
                      </a:lnTo>
                      <a:lnTo>
                        <a:pt x="1282" y="1056"/>
                      </a:lnTo>
                      <a:lnTo>
                        <a:pt x="1294" y="1054"/>
                      </a:lnTo>
                      <a:lnTo>
                        <a:pt x="1306" y="1052"/>
                      </a:lnTo>
                      <a:lnTo>
                        <a:pt x="1316" y="1050"/>
                      </a:lnTo>
                      <a:lnTo>
                        <a:pt x="1326" y="1044"/>
                      </a:lnTo>
                      <a:lnTo>
                        <a:pt x="1336" y="1040"/>
                      </a:lnTo>
                      <a:lnTo>
                        <a:pt x="1344" y="1032"/>
                      </a:lnTo>
                      <a:lnTo>
                        <a:pt x="1360" y="1018"/>
                      </a:lnTo>
                      <a:lnTo>
                        <a:pt x="1370" y="998"/>
                      </a:lnTo>
                      <a:lnTo>
                        <a:pt x="1374" y="988"/>
                      </a:lnTo>
                      <a:lnTo>
                        <a:pt x="1378" y="978"/>
                      </a:lnTo>
                      <a:lnTo>
                        <a:pt x="1380" y="968"/>
                      </a:lnTo>
                      <a:lnTo>
                        <a:pt x="1380" y="956"/>
                      </a:lnTo>
                      <a:lnTo>
                        <a:pt x="1378" y="944"/>
                      </a:lnTo>
                      <a:lnTo>
                        <a:pt x="1376" y="932"/>
                      </a:lnTo>
                      <a:lnTo>
                        <a:pt x="1200" y="264"/>
                      </a:lnTo>
                      <a:lnTo>
                        <a:pt x="1200" y="264"/>
                      </a:lnTo>
                      <a:lnTo>
                        <a:pt x="1190" y="236"/>
                      </a:lnTo>
                      <a:lnTo>
                        <a:pt x="1178" y="208"/>
                      </a:lnTo>
                      <a:lnTo>
                        <a:pt x="1166" y="182"/>
                      </a:lnTo>
                      <a:lnTo>
                        <a:pt x="1150" y="158"/>
                      </a:lnTo>
                      <a:lnTo>
                        <a:pt x="1134" y="134"/>
                      </a:lnTo>
                      <a:lnTo>
                        <a:pt x="1114" y="112"/>
                      </a:lnTo>
                      <a:lnTo>
                        <a:pt x="1094" y="92"/>
                      </a:lnTo>
                      <a:lnTo>
                        <a:pt x="1072" y="74"/>
                      </a:lnTo>
                      <a:lnTo>
                        <a:pt x="1048" y="58"/>
                      </a:lnTo>
                      <a:lnTo>
                        <a:pt x="1024" y="42"/>
                      </a:lnTo>
                      <a:lnTo>
                        <a:pt x="998" y="30"/>
                      </a:lnTo>
                      <a:lnTo>
                        <a:pt x="972" y="20"/>
                      </a:lnTo>
                      <a:lnTo>
                        <a:pt x="944" y="12"/>
                      </a:lnTo>
                      <a:lnTo>
                        <a:pt x="914" y="6"/>
                      </a:lnTo>
                      <a:lnTo>
                        <a:pt x="886" y="2"/>
                      </a:lnTo>
                      <a:lnTo>
                        <a:pt x="856" y="0"/>
                      </a:lnTo>
                      <a:lnTo>
                        <a:pt x="526" y="0"/>
                      </a:lnTo>
                      <a:lnTo>
                        <a:pt x="526" y="0"/>
                      </a:lnTo>
                      <a:lnTo>
                        <a:pt x="496" y="2"/>
                      </a:lnTo>
                      <a:lnTo>
                        <a:pt x="466" y="6"/>
                      </a:lnTo>
                      <a:lnTo>
                        <a:pt x="438" y="12"/>
                      </a:lnTo>
                      <a:lnTo>
                        <a:pt x="410" y="20"/>
                      </a:lnTo>
                      <a:lnTo>
                        <a:pt x="382" y="30"/>
                      </a:lnTo>
                      <a:lnTo>
                        <a:pt x="356" y="42"/>
                      </a:lnTo>
                      <a:lnTo>
                        <a:pt x="332" y="58"/>
                      </a:lnTo>
                      <a:lnTo>
                        <a:pt x="308" y="74"/>
                      </a:lnTo>
                      <a:lnTo>
                        <a:pt x="286" y="92"/>
                      </a:lnTo>
                      <a:lnTo>
                        <a:pt x="266" y="112"/>
                      </a:lnTo>
                      <a:lnTo>
                        <a:pt x="246" y="134"/>
                      </a:lnTo>
                      <a:lnTo>
                        <a:pt x="230" y="158"/>
                      </a:lnTo>
                      <a:lnTo>
                        <a:pt x="214" y="182"/>
                      </a:lnTo>
                      <a:lnTo>
                        <a:pt x="202" y="208"/>
                      </a:lnTo>
                      <a:lnTo>
                        <a:pt x="190" y="236"/>
                      </a:lnTo>
                      <a:lnTo>
                        <a:pt x="182" y="264"/>
                      </a:lnTo>
                      <a:lnTo>
                        <a:pt x="4" y="932"/>
                      </a:lnTo>
                      <a:lnTo>
                        <a:pt x="4" y="932"/>
                      </a:lnTo>
                      <a:lnTo>
                        <a:pt x="2" y="944"/>
                      </a:lnTo>
                      <a:lnTo>
                        <a:pt x="0" y="956"/>
                      </a:lnTo>
                      <a:lnTo>
                        <a:pt x="2" y="968"/>
                      </a:lnTo>
                      <a:lnTo>
                        <a:pt x="2" y="978"/>
                      </a:lnTo>
                      <a:lnTo>
                        <a:pt x="6" y="988"/>
                      </a:lnTo>
                      <a:lnTo>
                        <a:pt x="10" y="998"/>
                      </a:lnTo>
                      <a:lnTo>
                        <a:pt x="20" y="1018"/>
                      </a:lnTo>
                      <a:lnTo>
                        <a:pt x="36" y="1032"/>
                      </a:lnTo>
                      <a:lnTo>
                        <a:pt x="44" y="1040"/>
                      </a:lnTo>
                      <a:lnTo>
                        <a:pt x="54" y="1044"/>
                      </a:lnTo>
                      <a:lnTo>
                        <a:pt x="64" y="1050"/>
                      </a:lnTo>
                      <a:lnTo>
                        <a:pt x="76" y="1052"/>
                      </a:lnTo>
                      <a:lnTo>
                        <a:pt x="86" y="1054"/>
                      </a:lnTo>
                      <a:lnTo>
                        <a:pt x="98" y="1056"/>
                      </a:lnTo>
                      <a:lnTo>
                        <a:pt x="98" y="1056"/>
                      </a:lnTo>
                      <a:lnTo>
                        <a:pt x="98" y="1056"/>
                      </a:lnTo>
                      <a:lnTo>
                        <a:pt x="114" y="1054"/>
                      </a:lnTo>
                      <a:lnTo>
                        <a:pt x="130" y="1050"/>
                      </a:lnTo>
                      <a:lnTo>
                        <a:pt x="144" y="1044"/>
                      </a:lnTo>
                      <a:lnTo>
                        <a:pt x="158" y="1034"/>
                      </a:lnTo>
                      <a:lnTo>
                        <a:pt x="168" y="1024"/>
                      </a:lnTo>
                      <a:lnTo>
                        <a:pt x="178" y="1012"/>
                      </a:lnTo>
                      <a:lnTo>
                        <a:pt x="186" y="998"/>
                      </a:lnTo>
                      <a:lnTo>
                        <a:pt x="192" y="982"/>
                      </a:lnTo>
                      <a:lnTo>
                        <a:pt x="368" y="322"/>
                      </a:lnTo>
                      <a:lnTo>
                        <a:pt x="416" y="322"/>
                      </a:lnTo>
                      <a:lnTo>
                        <a:pt x="106" y="1486"/>
                      </a:lnTo>
                      <a:lnTo>
                        <a:pt x="386" y="1486"/>
                      </a:lnTo>
                      <a:lnTo>
                        <a:pt x="386" y="2406"/>
                      </a:lnTo>
                      <a:lnTo>
                        <a:pt x="386" y="2406"/>
                      </a:lnTo>
                      <a:lnTo>
                        <a:pt x="386" y="2420"/>
                      </a:lnTo>
                      <a:lnTo>
                        <a:pt x="388" y="2434"/>
                      </a:lnTo>
                      <a:lnTo>
                        <a:pt x="392" y="2446"/>
                      </a:lnTo>
                      <a:lnTo>
                        <a:pt x="398" y="2460"/>
                      </a:lnTo>
                      <a:lnTo>
                        <a:pt x="404" y="2472"/>
                      </a:lnTo>
                      <a:lnTo>
                        <a:pt x="410" y="2484"/>
                      </a:lnTo>
                      <a:lnTo>
                        <a:pt x="418" y="2494"/>
                      </a:lnTo>
                      <a:lnTo>
                        <a:pt x="428" y="2504"/>
                      </a:lnTo>
                      <a:lnTo>
                        <a:pt x="438" y="2514"/>
                      </a:lnTo>
                      <a:lnTo>
                        <a:pt x="448" y="2522"/>
                      </a:lnTo>
                      <a:lnTo>
                        <a:pt x="460" y="2528"/>
                      </a:lnTo>
                      <a:lnTo>
                        <a:pt x="472" y="2534"/>
                      </a:lnTo>
                      <a:lnTo>
                        <a:pt x="486" y="2540"/>
                      </a:lnTo>
                      <a:lnTo>
                        <a:pt x="498" y="2544"/>
                      </a:lnTo>
                      <a:lnTo>
                        <a:pt x="512" y="2546"/>
                      </a:lnTo>
                      <a:lnTo>
                        <a:pt x="528" y="2546"/>
                      </a:lnTo>
                      <a:lnTo>
                        <a:pt x="528" y="2546"/>
                      </a:lnTo>
                      <a:lnTo>
                        <a:pt x="528" y="2546"/>
                      </a:lnTo>
                      <a:lnTo>
                        <a:pt x="542" y="2546"/>
                      </a:lnTo>
                      <a:lnTo>
                        <a:pt x="556" y="2544"/>
                      </a:lnTo>
                      <a:lnTo>
                        <a:pt x="568" y="2540"/>
                      </a:lnTo>
                      <a:lnTo>
                        <a:pt x="582" y="2534"/>
                      </a:lnTo>
                      <a:lnTo>
                        <a:pt x="594" y="2528"/>
                      </a:lnTo>
                      <a:lnTo>
                        <a:pt x="606" y="2522"/>
                      </a:lnTo>
                      <a:lnTo>
                        <a:pt x="616" y="2514"/>
                      </a:lnTo>
                      <a:lnTo>
                        <a:pt x="626" y="2504"/>
                      </a:lnTo>
                      <a:lnTo>
                        <a:pt x="636" y="2494"/>
                      </a:lnTo>
                      <a:lnTo>
                        <a:pt x="644" y="2484"/>
                      </a:lnTo>
                      <a:lnTo>
                        <a:pt x="650" y="2472"/>
                      </a:lnTo>
                      <a:lnTo>
                        <a:pt x="656" y="2460"/>
                      </a:lnTo>
                      <a:lnTo>
                        <a:pt x="662" y="2446"/>
                      </a:lnTo>
                      <a:lnTo>
                        <a:pt x="666" y="2434"/>
                      </a:lnTo>
                      <a:lnTo>
                        <a:pt x="668" y="2420"/>
                      </a:lnTo>
                      <a:lnTo>
                        <a:pt x="668" y="2406"/>
                      </a:lnTo>
                      <a:lnTo>
                        <a:pt x="668" y="1486"/>
                      </a:lnTo>
                      <a:lnTo>
                        <a:pt x="712" y="1486"/>
                      </a:lnTo>
                      <a:lnTo>
                        <a:pt x="712" y="2406"/>
                      </a:lnTo>
                      <a:lnTo>
                        <a:pt x="712" y="2406"/>
                      </a:lnTo>
                      <a:lnTo>
                        <a:pt x="714" y="2420"/>
                      </a:lnTo>
                      <a:lnTo>
                        <a:pt x="716" y="2434"/>
                      </a:lnTo>
                      <a:lnTo>
                        <a:pt x="718" y="2446"/>
                      </a:lnTo>
                      <a:lnTo>
                        <a:pt x="724" y="2460"/>
                      </a:lnTo>
                      <a:lnTo>
                        <a:pt x="730" y="2472"/>
                      </a:lnTo>
                      <a:lnTo>
                        <a:pt x="736" y="2484"/>
                      </a:lnTo>
                      <a:lnTo>
                        <a:pt x="744" y="2494"/>
                      </a:lnTo>
                      <a:lnTo>
                        <a:pt x="754" y="2504"/>
                      </a:lnTo>
                      <a:lnTo>
                        <a:pt x="764" y="2514"/>
                      </a:lnTo>
                      <a:lnTo>
                        <a:pt x="774" y="2522"/>
                      </a:lnTo>
                      <a:lnTo>
                        <a:pt x="786" y="2528"/>
                      </a:lnTo>
                      <a:lnTo>
                        <a:pt x="798" y="2534"/>
                      </a:lnTo>
                      <a:lnTo>
                        <a:pt x="812" y="2540"/>
                      </a:lnTo>
                      <a:lnTo>
                        <a:pt x="824" y="2544"/>
                      </a:lnTo>
                      <a:lnTo>
                        <a:pt x="838" y="2546"/>
                      </a:lnTo>
                      <a:lnTo>
                        <a:pt x="854" y="2546"/>
                      </a:lnTo>
                      <a:lnTo>
                        <a:pt x="854" y="2546"/>
                      </a:lnTo>
                      <a:lnTo>
                        <a:pt x="854" y="2546"/>
                      </a:lnTo>
                      <a:lnTo>
                        <a:pt x="868" y="2546"/>
                      </a:lnTo>
                      <a:lnTo>
                        <a:pt x="882" y="2544"/>
                      </a:lnTo>
                      <a:lnTo>
                        <a:pt x="896" y="2540"/>
                      </a:lnTo>
                      <a:lnTo>
                        <a:pt x="908" y="2534"/>
                      </a:lnTo>
                      <a:lnTo>
                        <a:pt x="920" y="2528"/>
                      </a:lnTo>
                      <a:lnTo>
                        <a:pt x="932" y="2522"/>
                      </a:lnTo>
                      <a:lnTo>
                        <a:pt x="944" y="2514"/>
                      </a:lnTo>
                      <a:lnTo>
                        <a:pt x="954" y="2504"/>
                      </a:lnTo>
                      <a:lnTo>
                        <a:pt x="962" y="2494"/>
                      </a:lnTo>
                      <a:lnTo>
                        <a:pt x="970" y="2484"/>
                      </a:lnTo>
                      <a:lnTo>
                        <a:pt x="978" y="2472"/>
                      </a:lnTo>
                      <a:lnTo>
                        <a:pt x="984" y="2460"/>
                      </a:lnTo>
                      <a:lnTo>
                        <a:pt x="988" y="2446"/>
                      </a:lnTo>
                      <a:lnTo>
                        <a:pt x="992" y="2434"/>
                      </a:lnTo>
                      <a:lnTo>
                        <a:pt x="994" y="2420"/>
                      </a:lnTo>
                      <a:lnTo>
                        <a:pt x="994" y="2406"/>
                      </a:lnTo>
                      <a:lnTo>
                        <a:pt x="994" y="1486"/>
                      </a:lnTo>
                      <a:lnTo>
                        <a:pt x="1274" y="1486"/>
                      </a:lnTo>
                      <a:lnTo>
                        <a:pt x="964" y="3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latin typeface="+mn-ea"/>
                  </a:endParaRPr>
                </a:p>
              </p:txBody>
            </p:sp>
          </p:grpSp>
        </p:grpSp>
      </p:grpSp>
      <p:grpSp>
        <p:nvGrpSpPr>
          <p:cNvPr id="250" name="组合 249"/>
          <p:cNvGrpSpPr/>
          <p:nvPr/>
        </p:nvGrpSpPr>
        <p:grpSpPr>
          <a:xfrm>
            <a:off x="1701968" y="4556856"/>
            <a:ext cx="8771542" cy="0"/>
            <a:chOff x="1276046" y="3493842"/>
            <a:chExt cx="6579513" cy="0"/>
          </a:xfrm>
        </p:grpSpPr>
        <p:cxnSp>
          <p:nvCxnSpPr>
            <p:cNvPr id="251" name="直接连接符 250"/>
            <p:cNvCxnSpPr/>
            <p:nvPr/>
          </p:nvCxnSpPr>
          <p:spPr>
            <a:xfrm>
              <a:off x="1276046" y="3493842"/>
              <a:ext cx="2418233" cy="0"/>
            </a:xfrm>
            <a:prstGeom prst="line">
              <a:avLst/>
            </a:prstGeom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直接连接符 251"/>
            <p:cNvCxnSpPr/>
            <p:nvPr/>
          </p:nvCxnSpPr>
          <p:spPr>
            <a:xfrm>
              <a:off x="5437326" y="3493842"/>
              <a:ext cx="2418233" cy="0"/>
            </a:xfrm>
            <a:prstGeom prst="line">
              <a:avLst/>
            </a:prstGeom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3" name="组合 252"/>
          <p:cNvGrpSpPr/>
          <p:nvPr/>
        </p:nvGrpSpPr>
        <p:grpSpPr>
          <a:xfrm>
            <a:off x="1600787" y="5051667"/>
            <a:ext cx="8891609" cy="553998"/>
            <a:chOff x="1200149" y="3864947"/>
            <a:chExt cx="6669575" cy="415498"/>
          </a:xfrm>
        </p:grpSpPr>
        <p:sp>
          <p:nvSpPr>
            <p:cNvPr id="254" name="矩形 253"/>
            <p:cNvSpPr/>
            <p:nvPr/>
          </p:nvSpPr>
          <p:spPr>
            <a:xfrm>
              <a:off x="1200149" y="3864947"/>
              <a:ext cx="2508295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600"/>
                </a:spcAft>
              </a:pPr>
              <a:r>
                <a:rPr lang="zh-CN" alt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我们坚持以客户为中心，快速响应客户需求，持续为客户创造长期价值进而成就客户。我们坚持以客户为中心</a:t>
              </a:r>
              <a:endPara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255" name="矩形 254"/>
            <p:cNvSpPr/>
            <p:nvPr/>
          </p:nvSpPr>
          <p:spPr>
            <a:xfrm>
              <a:off x="5437326" y="3864947"/>
              <a:ext cx="2432398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600"/>
                </a:spcAft>
              </a:pPr>
              <a:r>
                <a:rPr lang="zh-CN" alt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我们坚持以客户为中心，快速响应客户需求，持续为客户创造长期价值进而成就客户。我们坚持以客户为中心</a:t>
              </a:r>
              <a:endPara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256" name="组合 255"/>
          <p:cNvGrpSpPr/>
          <p:nvPr/>
        </p:nvGrpSpPr>
        <p:grpSpPr>
          <a:xfrm>
            <a:off x="2754134" y="4611512"/>
            <a:ext cx="6686105" cy="523348"/>
            <a:chOff x="2065270" y="3534827"/>
            <a:chExt cx="5015232" cy="392511"/>
          </a:xfrm>
        </p:grpSpPr>
        <p:sp>
          <p:nvSpPr>
            <p:cNvPr id="257" name="矩形 256"/>
            <p:cNvSpPr/>
            <p:nvPr/>
          </p:nvSpPr>
          <p:spPr>
            <a:xfrm>
              <a:off x="2065270" y="3534827"/>
              <a:ext cx="853951" cy="3925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1865" b="1" dirty="0">
                  <a:solidFill>
                    <a:schemeClr val="accent4"/>
                  </a:solidFill>
                  <a:latin typeface="+mn-ea"/>
                </a:rPr>
                <a:t>586,000</a:t>
              </a:r>
            </a:p>
          </p:txBody>
        </p:sp>
        <p:sp>
          <p:nvSpPr>
            <p:cNvPr id="258" name="矩形 257"/>
            <p:cNvSpPr/>
            <p:nvPr/>
          </p:nvSpPr>
          <p:spPr>
            <a:xfrm>
              <a:off x="6226551" y="3534827"/>
              <a:ext cx="853951" cy="3925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1865" b="1" dirty="0">
                  <a:solidFill>
                    <a:schemeClr val="accent2"/>
                  </a:solidFill>
                  <a:latin typeface="+mn-ea"/>
                </a:rPr>
                <a:t>720,000</a:t>
              </a:r>
            </a:p>
          </p:txBody>
        </p:sp>
      </p:grpSp>
      <p:grpSp>
        <p:nvGrpSpPr>
          <p:cNvPr id="259" name="组合 258"/>
          <p:cNvGrpSpPr/>
          <p:nvPr/>
        </p:nvGrpSpPr>
        <p:grpSpPr>
          <a:xfrm>
            <a:off x="10617447" y="2568447"/>
            <a:ext cx="1031056" cy="1820815"/>
            <a:chOff x="7963519" y="2097785"/>
            <a:chExt cx="773392" cy="1365612"/>
          </a:xfrm>
        </p:grpSpPr>
        <p:sp>
          <p:nvSpPr>
            <p:cNvPr id="260" name="矩形 259"/>
            <p:cNvSpPr/>
            <p:nvPr/>
          </p:nvSpPr>
          <p:spPr>
            <a:xfrm>
              <a:off x="7963519" y="2097785"/>
              <a:ext cx="773388" cy="6232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dirty="0">
                  <a:solidFill>
                    <a:schemeClr val="accent2"/>
                  </a:solidFill>
                  <a:latin typeface="+mn-ea"/>
                </a:rPr>
                <a:t>80%</a:t>
              </a:r>
            </a:p>
          </p:txBody>
        </p:sp>
        <p:sp>
          <p:nvSpPr>
            <p:cNvPr id="261" name="矩形 260"/>
            <p:cNvSpPr/>
            <p:nvPr/>
          </p:nvSpPr>
          <p:spPr>
            <a:xfrm>
              <a:off x="7963523" y="2840149"/>
              <a:ext cx="773388" cy="6232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dirty="0">
                  <a:solidFill>
                    <a:schemeClr val="accent2"/>
                  </a:solidFill>
                  <a:latin typeface="+mn-ea"/>
                </a:rPr>
                <a:t>40%</a:t>
              </a:r>
            </a:p>
          </p:txBody>
        </p:sp>
      </p:grpSp>
      <p:grpSp>
        <p:nvGrpSpPr>
          <p:cNvPr id="262" name="组合 261"/>
          <p:cNvGrpSpPr/>
          <p:nvPr/>
        </p:nvGrpSpPr>
        <p:grpSpPr>
          <a:xfrm>
            <a:off x="3769245" y="1896150"/>
            <a:ext cx="1156613" cy="523348"/>
            <a:chOff x="3768942" y="1997750"/>
            <a:chExt cx="1156764" cy="523348"/>
          </a:xfrm>
        </p:grpSpPr>
        <p:sp>
          <p:nvSpPr>
            <p:cNvPr id="263" name="矩形 262"/>
            <p:cNvSpPr/>
            <p:nvPr/>
          </p:nvSpPr>
          <p:spPr>
            <a:xfrm>
              <a:off x="3768942" y="1997750"/>
              <a:ext cx="774672" cy="5233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1865" b="1" dirty="0">
                  <a:solidFill>
                    <a:schemeClr val="accent4"/>
                  </a:solidFill>
                  <a:latin typeface="+mn-ea"/>
                </a:rPr>
                <a:t>2016</a:t>
              </a:r>
            </a:p>
          </p:txBody>
        </p:sp>
        <p:sp>
          <p:nvSpPr>
            <p:cNvPr id="264" name="Freeform 74"/>
            <p:cNvSpPr>
              <a:spLocks noEditPoints="1"/>
            </p:cNvSpPr>
            <p:nvPr/>
          </p:nvSpPr>
          <p:spPr bwMode="auto">
            <a:xfrm>
              <a:off x="4601856" y="2116549"/>
              <a:ext cx="323850" cy="323850"/>
            </a:xfrm>
            <a:custGeom>
              <a:avLst/>
              <a:gdLst>
                <a:gd name="T0" fmla="*/ 892 w 1018"/>
                <a:gd name="T1" fmla="*/ 102 h 1017"/>
                <a:gd name="T2" fmla="*/ 945 w 1018"/>
                <a:gd name="T3" fmla="*/ 137 h 1017"/>
                <a:gd name="T4" fmla="*/ 73 w 1018"/>
                <a:gd name="T5" fmla="*/ 137 h 1017"/>
                <a:gd name="T6" fmla="*/ 127 w 1018"/>
                <a:gd name="T7" fmla="*/ 102 h 1017"/>
                <a:gd name="T8" fmla="*/ 86 w 1018"/>
                <a:gd name="T9" fmla="*/ 64 h 1017"/>
                <a:gd name="T10" fmla="*/ 4 w 1018"/>
                <a:gd name="T11" fmla="*/ 130 h 1017"/>
                <a:gd name="T12" fmla="*/ 21 w 1018"/>
                <a:gd name="T13" fmla="*/ 983 h 1017"/>
                <a:gd name="T14" fmla="*/ 932 w 1018"/>
                <a:gd name="T15" fmla="*/ 1017 h 1017"/>
                <a:gd name="T16" fmla="*/ 1014 w 1018"/>
                <a:gd name="T17" fmla="*/ 951 h 1017"/>
                <a:gd name="T18" fmla="*/ 996 w 1018"/>
                <a:gd name="T19" fmla="*/ 98 h 1017"/>
                <a:gd name="T20" fmla="*/ 954 w 1018"/>
                <a:gd name="T21" fmla="*/ 922 h 1017"/>
                <a:gd name="T22" fmla="*/ 84 w 1018"/>
                <a:gd name="T23" fmla="*/ 952 h 1017"/>
                <a:gd name="T24" fmla="*/ 197 w 1018"/>
                <a:gd name="T25" fmla="*/ 190 h 1017"/>
                <a:gd name="T26" fmla="*/ 218 w 1018"/>
                <a:gd name="T27" fmla="*/ 14 h 1017"/>
                <a:gd name="T28" fmla="*/ 162 w 1018"/>
                <a:gd name="T29" fmla="*/ 20 h 1017"/>
                <a:gd name="T30" fmla="*/ 191 w 1018"/>
                <a:gd name="T31" fmla="*/ 190 h 1017"/>
                <a:gd name="T32" fmla="*/ 350 w 1018"/>
                <a:gd name="T33" fmla="*/ 31 h 1017"/>
                <a:gd name="T34" fmla="*/ 306 w 1018"/>
                <a:gd name="T35" fmla="*/ 2 h 1017"/>
                <a:gd name="T36" fmla="*/ 296 w 1018"/>
                <a:gd name="T37" fmla="*/ 182 h 1017"/>
                <a:gd name="T38" fmla="*/ 472 w 1018"/>
                <a:gd name="T39" fmla="*/ 176 h 1017"/>
                <a:gd name="T40" fmla="*/ 452 w 1018"/>
                <a:gd name="T41" fmla="*/ 0 h 1017"/>
                <a:gd name="T42" fmla="*/ 413 w 1018"/>
                <a:gd name="T43" fmla="*/ 159 h 1017"/>
                <a:gd name="T44" fmla="*/ 579 w 1018"/>
                <a:gd name="T45" fmla="*/ 190 h 1017"/>
                <a:gd name="T46" fmla="*/ 599 w 1018"/>
                <a:gd name="T47" fmla="*/ 14 h 1017"/>
                <a:gd name="T48" fmla="*/ 543 w 1018"/>
                <a:gd name="T49" fmla="*/ 20 h 1017"/>
                <a:gd name="T50" fmla="*/ 573 w 1018"/>
                <a:gd name="T51" fmla="*/ 190 h 1017"/>
                <a:gd name="T52" fmla="*/ 732 w 1018"/>
                <a:gd name="T53" fmla="*/ 31 h 1017"/>
                <a:gd name="T54" fmla="*/ 688 w 1018"/>
                <a:gd name="T55" fmla="*/ 2 h 1017"/>
                <a:gd name="T56" fmla="*/ 677 w 1018"/>
                <a:gd name="T57" fmla="*/ 182 h 1017"/>
                <a:gd name="T58" fmla="*/ 853 w 1018"/>
                <a:gd name="T59" fmla="*/ 176 h 1017"/>
                <a:gd name="T60" fmla="*/ 834 w 1018"/>
                <a:gd name="T61" fmla="*/ 0 h 1017"/>
                <a:gd name="T62" fmla="*/ 795 w 1018"/>
                <a:gd name="T63" fmla="*/ 159 h 1017"/>
                <a:gd name="T64" fmla="*/ 674 w 1018"/>
                <a:gd name="T65" fmla="*/ 794 h 1017"/>
                <a:gd name="T66" fmla="*/ 627 w 1018"/>
                <a:gd name="T67" fmla="*/ 724 h 1017"/>
                <a:gd name="T68" fmla="*/ 573 w 1018"/>
                <a:gd name="T69" fmla="*/ 741 h 1017"/>
                <a:gd name="T70" fmla="*/ 621 w 1018"/>
                <a:gd name="T71" fmla="*/ 839 h 1017"/>
                <a:gd name="T72" fmla="*/ 737 w 1018"/>
                <a:gd name="T73" fmla="*/ 845 h 1017"/>
                <a:gd name="T74" fmla="*/ 795 w 1018"/>
                <a:gd name="T75" fmla="*/ 747 h 1017"/>
                <a:gd name="T76" fmla="*/ 781 w 1018"/>
                <a:gd name="T77" fmla="*/ 642 h 1017"/>
                <a:gd name="T78" fmla="*/ 776 w 1018"/>
                <a:gd name="T79" fmla="*/ 526 h 1017"/>
                <a:gd name="T80" fmla="*/ 673 w 1018"/>
                <a:gd name="T81" fmla="*/ 478 h 1017"/>
                <a:gd name="T82" fmla="*/ 577 w 1018"/>
                <a:gd name="T83" fmla="*/ 555 h 1017"/>
                <a:gd name="T84" fmla="*/ 604 w 1018"/>
                <a:gd name="T85" fmla="*/ 620 h 1017"/>
                <a:gd name="T86" fmla="*/ 639 w 1018"/>
                <a:gd name="T87" fmla="*/ 570 h 1017"/>
                <a:gd name="T88" fmla="*/ 723 w 1018"/>
                <a:gd name="T89" fmla="*/ 561 h 1017"/>
                <a:gd name="T90" fmla="*/ 683 w 1018"/>
                <a:gd name="T91" fmla="*/ 635 h 1017"/>
                <a:gd name="T92" fmla="*/ 655 w 1018"/>
                <a:gd name="T93" fmla="*/ 681 h 1017"/>
                <a:gd name="T94" fmla="*/ 723 w 1018"/>
                <a:gd name="T95" fmla="*/ 720 h 1017"/>
                <a:gd name="T96" fmla="*/ 683 w 1018"/>
                <a:gd name="T97" fmla="*/ 795 h 1017"/>
                <a:gd name="T98" fmla="*/ 413 w 1018"/>
                <a:gd name="T99" fmla="*/ 859 h 1017"/>
                <a:gd name="T100" fmla="*/ 443 w 1018"/>
                <a:gd name="T101" fmla="*/ 815 h 1017"/>
                <a:gd name="T102" fmla="*/ 351 w 1018"/>
                <a:gd name="T103" fmla="*/ 743 h 1017"/>
                <a:gd name="T104" fmla="*/ 445 w 1018"/>
                <a:gd name="T105" fmla="*/ 576 h 1017"/>
                <a:gd name="T106" fmla="*/ 367 w 1018"/>
                <a:gd name="T107" fmla="*/ 482 h 1017"/>
                <a:gd name="T108" fmla="*/ 255 w 1018"/>
                <a:gd name="T109" fmla="*/ 510 h 1017"/>
                <a:gd name="T110" fmla="*/ 229 w 1018"/>
                <a:gd name="T111" fmla="*/ 606 h 1017"/>
                <a:gd name="T112" fmla="*/ 284 w 1018"/>
                <a:gd name="T113" fmla="*/ 601 h 1017"/>
                <a:gd name="T114" fmla="*/ 334 w 1018"/>
                <a:gd name="T115" fmla="*/ 541 h 1017"/>
                <a:gd name="T116" fmla="*/ 374 w 1018"/>
                <a:gd name="T117" fmla="*/ 613 h 1017"/>
                <a:gd name="T118" fmla="*/ 226 w 1018"/>
                <a:gd name="T119" fmla="*/ 803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18" h="1017">
                  <a:moveTo>
                    <a:pt x="923" y="64"/>
                  </a:moveTo>
                  <a:lnTo>
                    <a:pt x="923" y="64"/>
                  </a:lnTo>
                  <a:lnTo>
                    <a:pt x="916" y="65"/>
                  </a:lnTo>
                  <a:lnTo>
                    <a:pt x="910" y="66"/>
                  </a:lnTo>
                  <a:lnTo>
                    <a:pt x="904" y="69"/>
                  </a:lnTo>
                  <a:lnTo>
                    <a:pt x="900" y="73"/>
                  </a:lnTo>
                  <a:lnTo>
                    <a:pt x="896" y="78"/>
                  </a:lnTo>
                  <a:lnTo>
                    <a:pt x="893" y="83"/>
                  </a:lnTo>
                  <a:lnTo>
                    <a:pt x="892" y="89"/>
                  </a:lnTo>
                  <a:lnTo>
                    <a:pt x="891" y="96"/>
                  </a:lnTo>
                  <a:lnTo>
                    <a:pt x="891" y="96"/>
                  </a:lnTo>
                  <a:lnTo>
                    <a:pt x="892" y="102"/>
                  </a:lnTo>
                  <a:lnTo>
                    <a:pt x="893" y="108"/>
                  </a:lnTo>
                  <a:lnTo>
                    <a:pt x="896" y="113"/>
                  </a:lnTo>
                  <a:lnTo>
                    <a:pt x="900" y="118"/>
                  </a:lnTo>
                  <a:lnTo>
                    <a:pt x="904" y="122"/>
                  </a:lnTo>
                  <a:lnTo>
                    <a:pt x="910" y="125"/>
                  </a:lnTo>
                  <a:lnTo>
                    <a:pt x="916" y="127"/>
                  </a:lnTo>
                  <a:lnTo>
                    <a:pt x="923" y="127"/>
                  </a:lnTo>
                  <a:lnTo>
                    <a:pt x="923" y="127"/>
                  </a:lnTo>
                  <a:lnTo>
                    <a:pt x="929" y="128"/>
                  </a:lnTo>
                  <a:lnTo>
                    <a:pt x="935" y="130"/>
                  </a:lnTo>
                  <a:lnTo>
                    <a:pt x="940" y="132"/>
                  </a:lnTo>
                  <a:lnTo>
                    <a:pt x="945" y="137"/>
                  </a:lnTo>
                  <a:lnTo>
                    <a:pt x="948" y="141"/>
                  </a:lnTo>
                  <a:lnTo>
                    <a:pt x="952" y="146"/>
                  </a:lnTo>
                  <a:lnTo>
                    <a:pt x="954" y="153"/>
                  </a:lnTo>
                  <a:lnTo>
                    <a:pt x="954" y="159"/>
                  </a:lnTo>
                  <a:lnTo>
                    <a:pt x="954" y="318"/>
                  </a:lnTo>
                  <a:lnTo>
                    <a:pt x="63" y="318"/>
                  </a:lnTo>
                  <a:lnTo>
                    <a:pt x="63" y="159"/>
                  </a:lnTo>
                  <a:lnTo>
                    <a:pt x="63" y="159"/>
                  </a:lnTo>
                  <a:lnTo>
                    <a:pt x="64" y="153"/>
                  </a:lnTo>
                  <a:lnTo>
                    <a:pt x="67" y="146"/>
                  </a:lnTo>
                  <a:lnTo>
                    <a:pt x="69" y="141"/>
                  </a:lnTo>
                  <a:lnTo>
                    <a:pt x="73" y="137"/>
                  </a:lnTo>
                  <a:lnTo>
                    <a:pt x="77" y="132"/>
                  </a:lnTo>
                  <a:lnTo>
                    <a:pt x="84" y="130"/>
                  </a:lnTo>
                  <a:lnTo>
                    <a:pt x="89" y="128"/>
                  </a:lnTo>
                  <a:lnTo>
                    <a:pt x="95" y="127"/>
                  </a:lnTo>
                  <a:lnTo>
                    <a:pt x="95" y="127"/>
                  </a:lnTo>
                  <a:lnTo>
                    <a:pt x="102" y="127"/>
                  </a:lnTo>
                  <a:lnTo>
                    <a:pt x="108" y="125"/>
                  </a:lnTo>
                  <a:lnTo>
                    <a:pt x="114" y="122"/>
                  </a:lnTo>
                  <a:lnTo>
                    <a:pt x="118" y="118"/>
                  </a:lnTo>
                  <a:lnTo>
                    <a:pt x="122" y="113"/>
                  </a:lnTo>
                  <a:lnTo>
                    <a:pt x="124" y="108"/>
                  </a:lnTo>
                  <a:lnTo>
                    <a:pt x="127" y="102"/>
                  </a:lnTo>
                  <a:lnTo>
                    <a:pt x="128" y="96"/>
                  </a:lnTo>
                  <a:lnTo>
                    <a:pt x="128" y="96"/>
                  </a:lnTo>
                  <a:lnTo>
                    <a:pt x="127" y="89"/>
                  </a:lnTo>
                  <a:lnTo>
                    <a:pt x="124" y="83"/>
                  </a:lnTo>
                  <a:lnTo>
                    <a:pt x="122" y="78"/>
                  </a:lnTo>
                  <a:lnTo>
                    <a:pt x="118" y="73"/>
                  </a:lnTo>
                  <a:lnTo>
                    <a:pt x="114" y="69"/>
                  </a:lnTo>
                  <a:lnTo>
                    <a:pt x="108" y="66"/>
                  </a:lnTo>
                  <a:lnTo>
                    <a:pt x="102" y="65"/>
                  </a:lnTo>
                  <a:lnTo>
                    <a:pt x="95" y="64"/>
                  </a:lnTo>
                  <a:lnTo>
                    <a:pt x="95" y="64"/>
                  </a:lnTo>
                  <a:lnTo>
                    <a:pt x="86" y="64"/>
                  </a:lnTo>
                  <a:lnTo>
                    <a:pt x="76" y="66"/>
                  </a:lnTo>
                  <a:lnTo>
                    <a:pt x="68" y="68"/>
                  </a:lnTo>
                  <a:lnTo>
                    <a:pt x="58" y="71"/>
                  </a:lnTo>
                  <a:lnTo>
                    <a:pt x="50" y="75"/>
                  </a:lnTo>
                  <a:lnTo>
                    <a:pt x="42" y="80"/>
                  </a:lnTo>
                  <a:lnTo>
                    <a:pt x="35" y="85"/>
                  </a:lnTo>
                  <a:lnTo>
                    <a:pt x="28" y="91"/>
                  </a:lnTo>
                  <a:lnTo>
                    <a:pt x="21" y="98"/>
                  </a:lnTo>
                  <a:lnTo>
                    <a:pt x="16" y="105"/>
                  </a:lnTo>
                  <a:lnTo>
                    <a:pt x="12" y="113"/>
                  </a:lnTo>
                  <a:lnTo>
                    <a:pt x="8" y="122"/>
                  </a:lnTo>
                  <a:lnTo>
                    <a:pt x="4" y="130"/>
                  </a:lnTo>
                  <a:lnTo>
                    <a:pt x="2" y="140"/>
                  </a:lnTo>
                  <a:lnTo>
                    <a:pt x="1" y="149"/>
                  </a:lnTo>
                  <a:lnTo>
                    <a:pt x="0" y="159"/>
                  </a:lnTo>
                  <a:lnTo>
                    <a:pt x="0" y="922"/>
                  </a:lnTo>
                  <a:lnTo>
                    <a:pt x="0" y="922"/>
                  </a:lnTo>
                  <a:lnTo>
                    <a:pt x="1" y="932"/>
                  </a:lnTo>
                  <a:lnTo>
                    <a:pt x="2" y="941"/>
                  </a:lnTo>
                  <a:lnTo>
                    <a:pt x="4" y="951"/>
                  </a:lnTo>
                  <a:lnTo>
                    <a:pt x="8" y="959"/>
                  </a:lnTo>
                  <a:lnTo>
                    <a:pt x="12" y="968"/>
                  </a:lnTo>
                  <a:lnTo>
                    <a:pt x="16" y="976"/>
                  </a:lnTo>
                  <a:lnTo>
                    <a:pt x="21" y="983"/>
                  </a:lnTo>
                  <a:lnTo>
                    <a:pt x="28" y="990"/>
                  </a:lnTo>
                  <a:lnTo>
                    <a:pt x="35" y="996"/>
                  </a:lnTo>
                  <a:lnTo>
                    <a:pt x="42" y="1001"/>
                  </a:lnTo>
                  <a:lnTo>
                    <a:pt x="50" y="1006"/>
                  </a:lnTo>
                  <a:lnTo>
                    <a:pt x="58" y="1010"/>
                  </a:lnTo>
                  <a:lnTo>
                    <a:pt x="68" y="1013"/>
                  </a:lnTo>
                  <a:lnTo>
                    <a:pt x="76" y="1015"/>
                  </a:lnTo>
                  <a:lnTo>
                    <a:pt x="86" y="1017"/>
                  </a:lnTo>
                  <a:lnTo>
                    <a:pt x="95" y="1017"/>
                  </a:lnTo>
                  <a:lnTo>
                    <a:pt x="923" y="1017"/>
                  </a:lnTo>
                  <a:lnTo>
                    <a:pt x="923" y="1017"/>
                  </a:lnTo>
                  <a:lnTo>
                    <a:pt x="932" y="1017"/>
                  </a:lnTo>
                  <a:lnTo>
                    <a:pt x="942" y="1015"/>
                  </a:lnTo>
                  <a:lnTo>
                    <a:pt x="951" y="1013"/>
                  </a:lnTo>
                  <a:lnTo>
                    <a:pt x="959" y="1010"/>
                  </a:lnTo>
                  <a:lnTo>
                    <a:pt x="968" y="1006"/>
                  </a:lnTo>
                  <a:lnTo>
                    <a:pt x="975" y="1001"/>
                  </a:lnTo>
                  <a:lnTo>
                    <a:pt x="983" y="996"/>
                  </a:lnTo>
                  <a:lnTo>
                    <a:pt x="990" y="990"/>
                  </a:lnTo>
                  <a:lnTo>
                    <a:pt x="996" y="983"/>
                  </a:lnTo>
                  <a:lnTo>
                    <a:pt x="1001" y="976"/>
                  </a:lnTo>
                  <a:lnTo>
                    <a:pt x="1006" y="968"/>
                  </a:lnTo>
                  <a:lnTo>
                    <a:pt x="1011" y="959"/>
                  </a:lnTo>
                  <a:lnTo>
                    <a:pt x="1014" y="951"/>
                  </a:lnTo>
                  <a:lnTo>
                    <a:pt x="1016" y="941"/>
                  </a:lnTo>
                  <a:lnTo>
                    <a:pt x="1017" y="932"/>
                  </a:lnTo>
                  <a:lnTo>
                    <a:pt x="1018" y="922"/>
                  </a:lnTo>
                  <a:lnTo>
                    <a:pt x="1018" y="159"/>
                  </a:lnTo>
                  <a:lnTo>
                    <a:pt x="1018" y="159"/>
                  </a:lnTo>
                  <a:lnTo>
                    <a:pt x="1017" y="149"/>
                  </a:lnTo>
                  <a:lnTo>
                    <a:pt x="1016" y="140"/>
                  </a:lnTo>
                  <a:lnTo>
                    <a:pt x="1014" y="130"/>
                  </a:lnTo>
                  <a:lnTo>
                    <a:pt x="1011" y="122"/>
                  </a:lnTo>
                  <a:lnTo>
                    <a:pt x="1006" y="113"/>
                  </a:lnTo>
                  <a:lnTo>
                    <a:pt x="1001" y="105"/>
                  </a:lnTo>
                  <a:lnTo>
                    <a:pt x="996" y="98"/>
                  </a:lnTo>
                  <a:lnTo>
                    <a:pt x="990" y="91"/>
                  </a:lnTo>
                  <a:lnTo>
                    <a:pt x="983" y="85"/>
                  </a:lnTo>
                  <a:lnTo>
                    <a:pt x="975" y="80"/>
                  </a:lnTo>
                  <a:lnTo>
                    <a:pt x="968" y="75"/>
                  </a:lnTo>
                  <a:lnTo>
                    <a:pt x="959" y="71"/>
                  </a:lnTo>
                  <a:lnTo>
                    <a:pt x="951" y="68"/>
                  </a:lnTo>
                  <a:lnTo>
                    <a:pt x="942" y="66"/>
                  </a:lnTo>
                  <a:lnTo>
                    <a:pt x="932" y="64"/>
                  </a:lnTo>
                  <a:lnTo>
                    <a:pt x="923" y="64"/>
                  </a:lnTo>
                  <a:lnTo>
                    <a:pt x="923" y="64"/>
                  </a:lnTo>
                  <a:close/>
                  <a:moveTo>
                    <a:pt x="954" y="922"/>
                  </a:moveTo>
                  <a:lnTo>
                    <a:pt x="954" y="922"/>
                  </a:lnTo>
                  <a:lnTo>
                    <a:pt x="954" y="928"/>
                  </a:lnTo>
                  <a:lnTo>
                    <a:pt x="952" y="935"/>
                  </a:lnTo>
                  <a:lnTo>
                    <a:pt x="948" y="940"/>
                  </a:lnTo>
                  <a:lnTo>
                    <a:pt x="945" y="944"/>
                  </a:lnTo>
                  <a:lnTo>
                    <a:pt x="940" y="949"/>
                  </a:lnTo>
                  <a:lnTo>
                    <a:pt x="935" y="952"/>
                  </a:lnTo>
                  <a:lnTo>
                    <a:pt x="929" y="953"/>
                  </a:lnTo>
                  <a:lnTo>
                    <a:pt x="923" y="954"/>
                  </a:lnTo>
                  <a:lnTo>
                    <a:pt x="95" y="954"/>
                  </a:lnTo>
                  <a:lnTo>
                    <a:pt x="95" y="954"/>
                  </a:lnTo>
                  <a:lnTo>
                    <a:pt x="89" y="953"/>
                  </a:lnTo>
                  <a:lnTo>
                    <a:pt x="84" y="952"/>
                  </a:lnTo>
                  <a:lnTo>
                    <a:pt x="77" y="949"/>
                  </a:lnTo>
                  <a:lnTo>
                    <a:pt x="73" y="944"/>
                  </a:lnTo>
                  <a:lnTo>
                    <a:pt x="69" y="940"/>
                  </a:lnTo>
                  <a:lnTo>
                    <a:pt x="67" y="935"/>
                  </a:lnTo>
                  <a:lnTo>
                    <a:pt x="64" y="928"/>
                  </a:lnTo>
                  <a:lnTo>
                    <a:pt x="63" y="922"/>
                  </a:lnTo>
                  <a:lnTo>
                    <a:pt x="63" y="381"/>
                  </a:lnTo>
                  <a:lnTo>
                    <a:pt x="954" y="381"/>
                  </a:lnTo>
                  <a:lnTo>
                    <a:pt x="954" y="922"/>
                  </a:lnTo>
                  <a:close/>
                  <a:moveTo>
                    <a:pt x="191" y="190"/>
                  </a:moveTo>
                  <a:lnTo>
                    <a:pt x="191" y="190"/>
                  </a:lnTo>
                  <a:lnTo>
                    <a:pt x="197" y="190"/>
                  </a:lnTo>
                  <a:lnTo>
                    <a:pt x="204" y="188"/>
                  </a:lnTo>
                  <a:lnTo>
                    <a:pt x="209" y="185"/>
                  </a:lnTo>
                  <a:lnTo>
                    <a:pt x="214" y="182"/>
                  </a:lnTo>
                  <a:lnTo>
                    <a:pt x="218" y="176"/>
                  </a:lnTo>
                  <a:lnTo>
                    <a:pt x="220" y="171"/>
                  </a:lnTo>
                  <a:lnTo>
                    <a:pt x="222" y="166"/>
                  </a:lnTo>
                  <a:lnTo>
                    <a:pt x="223" y="159"/>
                  </a:lnTo>
                  <a:lnTo>
                    <a:pt x="223" y="31"/>
                  </a:lnTo>
                  <a:lnTo>
                    <a:pt x="223" y="31"/>
                  </a:lnTo>
                  <a:lnTo>
                    <a:pt x="222" y="25"/>
                  </a:lnTo>
                  <a:lnTo>
                    <a:pt x="220" y="20"/>
                  </a:lnTo>
                  <a:lnTo>
                    <a:pt x="218" y="14"/>
                  </a:lnTo>
                  <a:lnTo>
                    <a:pt x="214" y="9"/>
                  </a:lnTo>
                  <a:lnTo>
                    <a:pt x="209" y="6"/>
                  </a:lnTo>
                  <a:lnTo>
                    <a:pt x="204" y="2"/>
                  </a:lnTo>
                  <a:lnTo>
                    <a:pt x="197" y="0"/>
                  </a:lnTo>
                  <a:lnTo>
                    <a:pt x="191" y="0"/>
                  </a:lnTo>
                  <a:lnTo>
                    <a:pt x="191" y="0"/>
                  </a:lnTo>
                  <a:lnTo>
                    <a:pt x="185" y="0"/>
                  </a:lnTo>
                  <a:lnTo>
                    <a:pt x="178" y="2"/>
                  </a:lnTo>
                  <a:lnTo>
                    <a:pt x="173" y="6"/>
                  </a:lnTo>
                  <a:lnTo>
                    <a:pt x="168" y="9"/>
                  </a:lnTo>
                  <a:lnTo>
                    <a:pt x="164" y="14"/>
                  </a:lnTo>
                  <a:lnTo>
                    <a:pt x="162" y="20"/>
                  </a:lnTo>
                  <a:lnTo>
                    <a:pt x="160" y="25"/>
                  </a:lnTo>
                  <a:lnTo>
                    <a:pt x="159" y="31"/>
                  </a:lnTo>
                  <a:lnTo>
                    <a:pt x="159" y="159"/>
                  </a:lnTo>
                  <a:lnTo>
                    <a:pt x="159" y="159"/>
                  </a:lnTo>
                  <a:lnTo>
                    <a:pt x="160" y="166"/>
                  </a:lnTo>
                  <a:lnTo>
                    <a:pt x="162" y="171"/>
                  </a:lnTo>
                  <a:lnTo>
                    <a:pt x="164" y="176"/>
                  </a:lnTo>
                  <a:lnTo>
                    <a:pt x="168" y="182"/>
                  </a:lnTo>
                  <a:lnTo>
                    <a:pt x="173" y="185"/>
                  </a:lnTo>
                  <a:lnTo>
                    <a:pt x="178" y="188"/>
                  </a:lnTo>
                  <a:lnTo>
                    <a:pt x="185" y="190"/>
                  </a:lnTo>
                  <a:lnTo>
                    <a:pt x="191" y="190"/>
                  </a:lnTo>
                  <a:lnTo>
                    <a:pt x="191" y="190"/>
                  </a:lnTo>
                  <a:close/>
                  <a:moveTo>
                    <a:pt x="319" y="190"/>
                  </a:moveTo>
                  <a:lnTo>
                    <a:pt x="319" y="190"/>
                  </a:lnTo>
                  <a:lnTo>
                    <a:pt x="325" y="190"/>
                  </a:lnTo>
                  <a:lnTo>
                    <a:pt x="330" y="188"/>
                  </a:lnTo>
                  <a:lnTo>
                    <a:pt x="336" y="185"/>
                  </a:lnTo>
                  <a:lnTo>
                    <a:pt x="341" y="182"/>
                  </a:lnTo>
                  <a:lnTo>
                    <a:pt x="344" y="176"/>
                  </a:lnTo>
                  <a:lnTo>
                    <a:pt x="348" y="171"/>
                  </a:lnTo>
                  <a:lnTo>
                    <a:pt x="350" y="166"/>
                  </a:lnTo>
                  <a:lnTo>
                    <a:pt x="350" y="159"/>
                  </a:lnTo>
                  <a:lnTo>
                    <a:pt x="350" y="31"/>
                  </a:lnTo>
                  <a:lnTo>
                    <a:pt x="350" y="31"/>
                  </a:lnTo>
                  <a:lnTo>
                    <a:pt x="350" y="25"/>
                  </a:lnTo>
                  <a:lnTo>
                    <a:pt x="348" y="20"/>
                  </a:lnTo>
                  <a:lnTo>
                    <a:pt x="344" y="14"/>
                  </a:lnTo>
                  <a:lnTo>
                    <a:pt x="341" y="9"/>
                  </a:lnTo>
                  <a:lnTo>
                    <a:pt x="336" y="6"/>
                  </a:lnTo>
                  <a:lnTo>
                    <a:pt x="330" y="2"/>
                  </a:lnTo>
                  <a:lnTo>
                    <a:pt x="325" y="0"/>
                  </a:lnTo>
                  <a:lnTo>
                    <a:pt x="319" y="0"/>
                  </a:lnTo>
                  <a:lnTo>
                    <a:pt x="319" y="0"/>
                  </a:lnTo>
                  <a:lnTo>
                    <a:pt x="312" y="0"/>
                  </a:lnTo>
                  <a:lnTo>
                    <a:pt x="306" y="2"/>
                  </a:lnTo>
                  <a:lnTo>
                    <a:pt x="300" y="6"/>
                  </a:lnTo>
                  <a:lnTo>
                    <a:pt x="296" y="9"/>
                  </a:lnTo>
                  <a:lnTo>
                    <a:pt x="292" y="14"/>
                  </a:lnTo>
                  <a:lnTo>
                    <a:pt x="289" y="20"/>
                  </a:lnTo>
                  <a:lnTo>
                    <a:pt x="286" y="25"/>
                  </a:lnTo>
                  <a:lnTo>
                    <a:pt x="286" y="31"/>
                  </a:lnTo>
                  <a:lnTo>
                    <a:pt x="286" y="159"/>
                  </a:lnTo>
                  <a:lnTo>
                    <a:pt x="286" y="159"/>
                  </a:lnTo>
                  <a:lnTo>
                    <a:pt x="286" y="166"/>
                  </a:lnTo>
                  <a:lnTo>
                    <a:pt x="289" y="171"/>
                  </a:lnTo>
                  <a:lnTo>
                    <a:pt x="292" y="176"/>
                  </a:lnTo>
                  <a:lnTo>
                    <a:pt x="296" y="182"/>
                  </a:lnTo>
                  <a:lnTo>
                    <a:pt x="300" y="185"/>
                  </a:lnTo>
                  <a:lnTo>
                    <a:pt x="306" y="188"/>
                  </a:lnTo>
                  <a:lnTo>
                    <a:pt x="312" y="190"/>
                  </a:lnTo>
                  <a:lnTo>
                    <a:pt x="319" y="190"/>
                  </a:lnTo>
                  <a:lnTo>
                    <a:pt x="319" y="190"/>
                  </a:lnTo>
                  <a:close/>
                  <a:moveTo>
                    <a:pt x="445" y="190"/>
                  </a:moveTo>
                  <a:lnTo>
                    <a:pt x="445" y="190"/>
                  </a:lnTo>
                  <a:lnTo>
                    <a:pt x="452" y="190"/>
                  </a:lnTo>
                  <a:lnTo>
                    <a:pt x="458" y="188"/>
                  </a:lnTo>
                  <a:lnTo>
                    <a:pt x="464" y="185"/>
                  </a:lnTo>
                  <a:lnTo>
                    <a:pt x="468" y="182"/>
                  </a:lnTo>
                  <a:lnTo>
                    <a:pt x="472" y="176"/>
                  </a:lnTo>
                  <a:lnTo>
                    <a:pt x="474" y="171"/>
                  </a:lnTo>
                  <a:lnTo>
                    <a:pt x="476" y="166"/>
                  </a:lnTo>
                  <a:lnTo>
                    <a:pt x="477" y="159"/>
                  </a:lnTo>
                  <a:lnTo>
                    <a:pt x="477" y="31"/>
                  </a:lnTo>
                  <a:lnTo>
                    <a:pt x="477" y="31"/>
                  </a:lnTo>
                  <a:lnTo>
                    <a:pt x="476" y="25"/>
                  </a:lnTo>
                  <a:lnTo>
                    <a:pt x="474" y="20"/>
                  </a:lnTo>
                  <a:lnTo>
                    <a:pt x="472" y="14"/>
                  </a:lnTo>
                  <a:lnTo>
                    <a:pt x="468" y="9"/>
                  </a:lnTo>
                  <a:lnTo>
                    <a:pt x="464" y="6"/>
                  </a:lnTo>
                  <a:lnTo>
                    <a:pt x="458" y="2"/>
                  </a:lnTo>
                  <a:lnTo>
                    <a:pt x="452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39" y="0"/>
                  </a:lnTo>
                  <a:lnTo>
                    <a:pt x="433" y="2"/>
                  </a:lnTo>
                  <a:lnTo>
                    <a:pt x="428" y="6"/>
                  </a:lnTo>
                  <a:lnTo>
                    <a:pt x="423" y="9"/>
                  </a:lnTo>
                  <a:lnTo>
                    <a:pt x="420" y="14"/>
                  </a:lnTo>
                  <a:lnTo>
                    <a:pt x="416" y="20"/>
                  </a:lnTo>
                  <a:lnTo>
                    <a:pt x="414" y="25"/>
                  </a:lnTo>
                  <a:lnTo>
                    <a:pt x="413" y="31"/>
                  </a:lnTo>
                  <a:lnTo>
                    <a:pt x="413" y="159"/>
                  </a:lnTo>
                  <a:lnTo>
                    <a:pt x="413" y="159"/>
                  </a:lnTo>
                  <a:lnTo>
                    <a:pt x="414" y="166"/>
                  </a:lnTo>
                  <a:lnTo>
                    <a:pt x="416" y="171"/>
                  </a:lnTo>
                  <a:lnTo>
                    <a:pt x="420" y="176"/>
                  </a:lnTo>
                  <a:lnTo>
                    <a:pt x="423" y="182"/>
                  </a:lnTo>
                  <a:lnTo>
                    <a:pt x="428" y="185"/>
                  </a:lnTo>
                  <a:lnTo>
                    <a:pt x="433" y="188"/>
                  </a:lnTo>
                  <a:lnTo>
                    <a:pt x="439" y="190"/>
                  </a:lnTo>
                  <a:lnTo>
                    <a:pt x="445" y="190"/>
                  </a:lnTo>
                  <a:lnTo>
                    <a:pt x="445" y="190"/>
                  </a:lnTo>
                  <a:close/>
                  <a:moveTo>
                    <a:pt x="573" y="190"/>
                  </a:moveTo>
                  <a:lnTo>
                    <a:pt x="573" y="190"/>
                  </a:lnTo>
                  <a:lnTo>
                    <a:pt x="579" y="190"/>
                  </a:lnTo>
                  <a:lnTo>
                    <a:pt x="585" y="188"/>
                  </a:lnTo>
                  <a:lnTo>
                    <a:pt x="590" y="185"/>
                  </a:lnTo>
                  <a:lnTo>
                    <a:pt x="595" y="182"/>
                  </a:lnTo>
                  <a:lnTo>
                    <a:pt x="599" y="176"/>
                  </a:lnTo>
                  <a:lnTo>
                    <a:pt x="602" y="171"/>
                  </a:lnTo>
                  <a:lnTo>
                    <a:pt x="604" y="166"/>
                  </a:lnTo>
                  <a:lnTo>
                    <a:pt x="604" y="159"/>
                  </a:lnTo>
                  <a:lnTo>
                    <a:pt x="604" y="31"/>
                  </a:lnTo>
                  <a:lnTo>
                    <a:pt x="604" y="31"/>
                  </a:lnTo>
                  <a:lnTo>
                    <a:pt x="604" y="25"/>
                  </a:lnTo>
                  <a:lnTo>
                    <a:pt x="602" y="20"/>
                  </a:lnTo>
                  <a:lnTo>
                    <a:pt x="599" y="14"/>
                  </a:lnTo>
                  <a:lnTo>
                    <a:pt x="595" y="9"/>
                  </a:lnTo>
                  <a:lnTo>
                    <a:pt x="590" y="6"/>
                  </a:lnTo>
                  <a:lnTo>
                    <a:pt x="585" y="2"/>
                  </a:lnTo>
                  <a:lnTo>
                    <a:pt x="579" y="0"/>
                  </a:lnTo>
                  <a:lnTo>
                    <a:pt x="573" y="0"/>
                  </a:lnTo>
                  <a:lnTo>
                    <a:pt x="573" y="0"/>
                  </a:lnTo>
                  <a:lnTo>
                    <a:pt x="567" y="0"/>
                  </a:lnTo>
                  <a:lnTo>
                    <a:pt x="560" y="2"/>
                  </a:lnTo>
                  <a:lnTo>
                    <a:pt x="555" y="6"/>
                  </a:lnTo>
                  <a:lnTo>
                    <a:pt x="550" y="9"/>
                  </a:lnTo>
                  <a:lnTo>
                    <a:pt x="546" y="14"/>
                  </a:lnTo>
                  <a:lnTo>
                    <a:pt x="543" y="20"/>
                  </a:lnTo>
                  <a:lnTo>
                    <a:pt x="542" y="25"/>
                  </a:lnTo>
                  <a:lnTo>
                    <a:pt x="541" y="31"/>
                  </a:lnTo>
                  <a:lnTo>
                    <a:pt x="541" y="159"/>
                  </a:lnTo>
                  <a:lnTo>
                    <a:pt x="541" y="159"/>
                  </a:lnTo>
                  <a:lnTo>
                    <a:pt x="542" y="166"/>
                  </a:lnTo>
                  <a:lnTo>
                    <a:pt x="543" y="171"/>
                  </a:lnTo>
                  <a:lnTo>
                    <a:pt x="546" y="176"/>
                  </a:lnTo>
                  <a:lnTo>
                    <a:pt x="550" y="182"/>
                  </a:lnTo>
                  <a:lnTo>
                    <a:pt x="555" y="185"/>
                  </a:lnTo>
                  <a:lnTo>
                    <a:pt x="560" y="188"/>
                  </a:lnTo>
                  <a:lnTo>
                    <a:pt x="567" y="190"/>
                  </a:lnTo>
                  <a:lnTo>
                    <a:pt x="573" y="190"/>
                  </a:lnTo>
                  <a:lnTo>
                    <a:pt x="573" y="190"/>
                  </a:lnTo>
                  <a:close/>
                  <a:moveTo>
                    <a:pt x="700" y="190"/>
                  </a:moveTo>
                  <a:lnTo>
                    <a:pt x="700" y="190"/>
                  </a:lnTo>
                  <a:lnTo>
                    <a:pt x="706" y="190"/>
                  </a:lnTo>
                  <a:lnTo>
                    <a:pt x="712" y="188"/>
                  </a:lnTo>
                  <a:lnTo>
                    <a:pt x="718" y="185"/>
                  </a:lnTo>
                  <a:lnTo>
                    <a:pt x="722" y="182"/>
                  </a:lnTo>
                  <a:lnTo>
                    <a:pt x="726" y="176"/>
                  </a:lnTo>
                  <a:lnTo>
                    <a:pt x="730" y="171"/>
                  </a:lnTo>
                  <a:lnTo>
                    <a:pt x="731" y="166"/>
                  </a:lnTo>
                  <a:lnTo>
                    <a:pt x="732" y="159"/>
                  </a:lnTo>
                  <a:lnTo>
                    <a:pt x="732" y="31"/>
                  </a:lnTo>
                  <a:lnTo>
                    <a:pt x="732" y="31"/>
                  </a:lnTo>
                  <a:lnTo>
                    <a:pt x="731" y="25"/>
                  </a:lnTo>
                  <a:lnTo>
                    <a:pt x="730" y="20"/>
                  </a:lnTo>
                  <a:lnTo>
                    <a:pt x="726" y="14"/>
                  </a:lnTo>
                  <a:lnTo>
                    <a:pt x="722" y="9"/>
                  </a:lnTo>
                  <a:lnTo>
                    <a:pt x="718" y="6"/>
                  </a:lnTo>
                  <a:lnTo>
                    <a:pt x="712" y="2"/>
                  </a:lnTo>
                  <a:lnTo>
                    <a:pt x="706" y="0"/>
                  </a:lnTo>
                  <a:lnTo>
                    <a:pt x="700" y="0"/>
                  </a:lnTo>
                  <a:lnTo>
                    <a:pt x="700" y="0"/>
                  </a:lnTo>
                  <a:lnTo>
                    <a:pt x="693" y="0"/>
                  </a:lnTo>
                  <a:lnTo>
                    <a:pt x="688" y="2"/>
                  </a:lnTo>
                  <a:lnTo>
                    <a:pt x="682" y="6"/>
                  </a:lnTo>
                  <a:lnTo>
                    <a:pt x="677" y="9"/>
                  </a:lnTo>
                  <a:lnTo>
                    <a:pt x="674" y="14"/>
                  </a:lnTo>
                  <a:lnTo>
                    <a:pt x="671" y="20"/>
                  </a:lnTo>
                  <a:lnTo>
                    <a:pt x="668" y="25"/>
                  </a:lnTo>
                  <a:lnTo>
                    <a:pt x="668" y="31"/>
                  </a:lnTo>
                  <a:lnTo>
                    <a:pt x="668" y="159"/>
                  </a:lnTo>
                  <a:lnTo>
                    <a:pt x="668" y="159"/>
                  </a:lnTo>
                  <a:lnTo>
                    <a:pt x="668" y="166"/>
                  </a:lnTo>
                  <a:lnTo>
                    <a:pt x="671" y="171"/>
                  </a:lnTo>
                  <a:lnTo>
                    <a:pt x="674" y="176"/>
                  </a:lnTo>
                  <a:lnTo>
                    <a:pt x="677" y="182"/>
                  </a:lnTo>
                  <a:lnTo>
                    <a:pt x="682" y="185"/>
                  </a:lnTo>
                  <a:lnTo>
                    <a:pt x="688" y="188"/>
                  </a:lnTo>
                  <a:lnTo>
                    <a:pt x="693" y="190"/>
                  </a:lnTo>
                  <a:lnTo>
                    <a:pt x="700" y="190"/>
                  </a:lnTo>
                  <a:lnTo>
                    <a:pt x="700" y="190"/>
                  </a:lnTo>
                  <a:close/>
                  <a:moveTo>
                    <a:pt x="827" y="190"/>
                  </a:moveTo>
                  <a:lnTo>
                    <a:pt x="827" y="190"/>
                  </a:lnTo>
                  <a:lnTo>
                    <a:pt x="834" y="190"/>
                  </a:lnTo>
                  <a:lnTo>
                    <a:pt x="839" y="188"/>
                  </a:lnTo>
                  <a:lnTo>
                    <a:pt x="844" y="185"/>
                  </a:lnTo>
                  <a:lnTo>
                    <a:pt x="850" y="182"/>
                  </a:lnTo>
                  <a:lnTo>
                    <a:pt x="853" y="176"/>
                  </a:lnTo>
                  <a:lnTo>
                    <a:pt x="856" y="171"/>
                  </a:lnTo>
                  <a:lnTo>
                    <a:pt x="858" y="166"/>
                  </a:lnTo>
                  <a:lnTo>
                    <a:pt x="858" y="159"/>
                  </a:lnTo>
                  <a:lnTo>
                    <a:pt x="858" y="31"/>
                  </a:lnTo>
                  <a:lnTo>
                    <a:pt x="858" y="31"/>
                  </a:lnTo>
                  <a:lnTo>
                    <a:pt x="858" y="25"/>
                  </a:lnTo>
                  <a:lnTo>
                    <a:pt x="856" y="20"/>
                  </a:lnTo>
                  <a:lnTo>
                    <a:pt x="853" y="14"/>
                  </a:lnTo>
                  <a:lnTo>
                    <a:pt x="850" y="9"/>
                  </a:lnTo>
                  <a:lnTo>
                    <a:pt x="844" y="6"/>
                  </a:lnTo>
                  <a:lnTo>
                    <a:pt x="839" y="2"/>
                  </a:lnTo>
                  <a:lnTo>
                    <a:pt x="834" y="0"/>
                  </a:lnTo>
                  <a:lnTo>
                    <a:pt x="827" y="0"/>
                  </a:lnTo>
                  <a:lnTo>
                    <a:pt x="827" y="0"/>
                  </a:lnTo>
                  <a:lnTo>
                    <a:pt x="821" y="0"/>
                  </a:lnTo>
                  <a:lnTo>
                    <a:pt x="814" y="2"/>
                  </a:lnTo>
                  <a:lnTo>
                    <a:pt x="809" y="6"/>
                  </a:lnTo>
                  <a:lnTo>
                    <a:pt x="805" y="9"/>
                  </a:lnTo>
                  <a:lnTo>
                    <a:pt x="800" y="14"/>
                  </a:lnTo>
                  <a:lnTo>
                    <a:pt x="798" y="20"/>
                  </a:lnTo>
                  <a:lnTo>
                    <a:pt x="796" y="25"/>
                  </a:lnTo>
                  <a:lnTo>
                    <a:pt x="795" y="31"/>
                  </a:lnTo>
                  <a:lnTo>
                    <a:pt x="795" y="159"/>
                  </a:lnTo>
                  <a:lnTo>
                    <a:pt x="795" y="159"/>
                  </a:lnTo>
                  <a:lnTo>
                    <a:pt x="796" y="166"/>
                  </a:lnTo>
                  <a:lnTo>
                    <a:pt x="798" y="171"/>
                  </a:lnTo>
                  <a:lnTo>
                    <a:pt x="800" y="176"/>
                  </a:lnTo>
                  <a:lnTo>
                    <a:pt x="805" y="182"/>
                  </a:lnTo>
                  <a:lnTo>
                    <a:pt x="809" y="185"/>
                  </a:lnTo>
                  <a:lnTo>
                    <a:pt x="814" y="188"/>
                  </a:lnTo>
                  <a:lnTo>
                    <a:pt x="821" y="190"/>
                  </a:lnTo>
                  <a:lnTo>
                    <a:pt x="827" y="190"/>
                  </a:lnTo>
                  <a:lnTo>
                    <a:pt x="827" y="190"/>
                  </a:lnTo>
                  <a:close/>
                  <a:moveTo>
                    <a:pt x="683" y="795"/>
                  </a:moveTo>
                  <a:lnTo>
                    <a:pt x="683" y="795"/>
                  </a:lnTo>
                  <a:lnTo>
                    <a:pt x="674" y="794"/>
                  </a:lnTo>
                  <a:lnTo>
                    <a:pt x="665" y="791"/>
                  </a:lnTo>
                  <a:lnTo>
                    <a:pt x="658" y="787"/>
                  </a:lnTo>
                  <a:lnTo>
                    <a:pt x="650" y="781"/>
                  </a:lnTo>
                  <a:lnTo>
                    <a:pt x="645" y="774"/>
                  </a:lnTo>
                  <a:lnTo>
                    <a:pt x="639" y="766"/>
                  </a:lnTo>
                  <a:lnTo>
                    <a:pt x="637" y="757"/>
                  </a:lnTo>
                  <a:lnTo>
                    <a:pt x="636" y="747"/>
                  </a:lnTo>
                  <a:lnTo>
                    <a:pt x="636" y="747"/>
                  </a:lnTo>
                  <a:lnTo>
                    <a:pt x="635" y="741"/>
                  </a:lnTo>
                  <a:lnTo>
                    <a:pt x="634" y="735"/>
                  </a:lnTo>
                  <a:lnTo>
                    <a:pt x="631" y="730"/>
                  </a:lnTo>
                  <a:lnTo>
                    <a:pt x="627" y="724"/>
                  </a:lnTo>
                  <a:lnTo>
                    <a:pt x="622" y="721"/>
                  </a:lnTo>
                  <a:lnTo>
                    <a:pt x="617" y="718"/>
                  </a:lnTo>
                  <a:lnTo>
                    <a:pt x="611" y="716"/>
                  </a:lnTo>
                  <a:lnTo>
                    <a:pt x="604" y="716"/>
                  </a:lnTo>
                  <a:lnTo>
                    <a:pt x="604" y="716"/>
                  </a:lnTo>
                  <a:lnTo>
                    <a:pt x="598" y="716"/>
                  </a:lnTo>
                  <a:lnTo>
                    <a:pt x="592" y="718"/>
                  </a:lnTo>
                  <a:lnTo>
                    <a:pt x="587" y="721"/>
                  </a:lnTo>
                  <a:lnTo>
                    <a:pt x="582" y="724"/>
                  </a:lnTo>
                  <a:lnTo>
                    <a:pt x="578" y="730"/>
                  </a:lnTo>
                  <a:lnTo>
                    <a:pt x="575" y="735"/>
                  </a:lnTo>
                  <a:lnTo>
                    <a:pt x="573" y="741"/>
                  </a:lnTo>
                  <a:lnTo>
                    <a:pt x="573" y="747"/>
                  </a:lnTo>
                  <a:lnTo>
                    <a:pt x="573" y="747"/>
                  </a:lnTo>
                  <a:lnTo>
                    <a:pt x="573" y="759"/>
                  </a:lnTo>
                  <a:lnTo>
                    <a:pt x="575" y="770"/>
                  </a:lnTo>
                  <a:lnTo>
                    <a:pt x="577" y="780"/>
                  </a:lnTo>
                  <a:lnTo>
                    <a:pt x="582" y="791"/>
                  </a:lnTo>
                  <a:lnTo>
                    <a:pt x="586" y="801"/>
                  </a:lnTo>
                  <a:lnTo>
                    <a:pt x="591" y="809"/>
                  </a:lnTo>
                  <a:lnTo>
                    <a:pt x="598" y="818"/>
                  </a:lnTo>
                  <a:lnTo>
                    <a:pt x="605" y="826"/>
                  </a:lnTo>
                  <a:lnTo>
                    <a:pt x="613" y="833"/>
                  </a:lnTo>
                  <a:lnTo>
                    <a:pt x="621" y="839"/>
                  </a:lnTo>
                  <a:lnTo>
                    <a:pt x="631" y="845"/>
                  </a:lnTo>
                  <a:lnTo>
                    <a:pt x="641" y="850"/>
                  </a:lnTo>
                  <a:lnTo>
                    <a:pt x="651" y="853"/>
                  </a:lnTo>
                  <a:lnTo>
                    <a:pt x="662" y="856"/>
                  </a:lnTo>
                  <a:lnTo>
                    <a:pt x="673" y="858"/>
                  </a:lnTo>
                  <a:lnTo>
                    <a:pt x="683" y="859"/>
                  </a:lnTo>
                  <a:lnTo>
                    <a:pt x="683" y="859"/>
                  </a:lnTo>
                  <a:lnTo>
                    <a:pt x="695" y="858"/>
                  </a:lnTo>
                  <a:lnTo>
                    <a:pt x="706" y="856"/>
                  </a:lnTo>
                  <a:lnTo>
                    <a:pt x="717" y="853"/>
                  </a:lnTo>
                  <a:lnTo>
                    <a:pt x="727" y="850"/>
                  </a:lnTo>
                  <a:lnTo>
                    <a:pt x="737" y="845"/>
                  </a:lnTo>
                  <a:lnTo>
                    <a:pt x="746" y="839"/>
                  </a:lnTo>
                  <a:lnTo>
                    <a:pt x="754" y="833"/>
                  </a:lnTo>
                  <a:lnTo>
                    <a:pt x="763" y="826"/>
                  </a:lnTo>
                  <a:lnTo>
                    <a:pt x="769" y="818"/>
                  </a:lnTo>
                  <a:lnTo>
                    <a:pt x="776" y="809"/>
                  </a:lnTo>
                  <a:lnTo>
                    <a:pt x="782" y="801"/>
                  </a:lnTo>
                  <a:lnTo>
                    <a:pt x="786" y="791"/>
                  </a:lnTo>
                  <a:lnTo>
                    <a:pt x="791" y="780"/>
                  </a:lnTo>
                  <a:lnTo>
                    <a:pt x="793" y="770"/>
                  </a:lnTo>
                  <a:lnTo>
                    <a:pt x="795" y="759"/>
                  </a:lnTo>
                  <a:lnTo>
                    <a:pt x="795" y="747"/>
                  </a:lnTo>
                  <a:lnTo>
                    <a:pt x="795" y="747"/>
                  </a:lnTo>
                  <a:lnTo>
                    <a:pt x="795" y="735"/>
                  </a:lnTo>
                  <a:lnTo>
                    <a:pt x="793" y="724"/>
                  </a:lnTo>
                  <a:lnTo>
                    <a:pt x="790" y="714"/>
                  </a:lnTo>
                  <a:lnTo>
                    <a:pt x="786" y="703"/>
                  </a:lnTo>
                  <a:lnTo>
                    <a:pt x="781" y="693"/>
                  </a:lnTo>
                  <a:lnTo>
                    <a:pt x="776" y="685"/>
                  </a:lnTo>
                  <a:lnTo>
                    <a:pt x="769" y="676"/>
                  </a:lnTo>
                  <a:lnTo>
                    <a:pt x="762" y="668"/>
                  </a:lnTo>
                  <a:lnTo>
                    <a:pt x="762" y="668"/>
                  </a:lnTo>
                  <a:lnTo>
                    <a:pt x="769" y="660"/>
                  </a:lnTo>
                  <a:lnTo>
                    <a:pt x="776" y="652"/>
                  </a:lnTo>
                  <a:lnTo>
                    <a:pt x="781" y="642"/>
                  </a:lnTo>
                  <a:lnTo>
                    <a:pt x="786" y="632"/>
                  </a:lnTo>
                  <a:lnTo>
                    <a:pt x="790" y="621"/>
                  </a:lnTo>
                  <a:lnTo>
                    <a:pt x="793" y="611"/>
                  </a:lnTo>
                  <a:lnTo>
                    <a:pt x="795" y="600"/>
                  </a:lnTo>
                  <a:lnTo>
                    <a:pt x="795" y="588"/>
                  </a:lnTo>
                  <a:lnTo>
                    <a:pt x="795" y="588"/>
                  </a:lnTo>
                  <a:lnTo>
                    <a:pt x="795" y="576"/>
                  </a:lnTo>
                  <a:lnTo>
                    <a:pt x="793" y="566"/>
                  </a:lnTo>
                  <a:lnTo>
                    <a:pt x="791" y="555"/>
                  </a:lnTo>
                  <a:lnTo>
                    <a:pt x="786" y="545"/>
                  </a:lnTo>
                  <a:lnTo>
                    <a:pt x="782" y="536"/>
                  </a:lnTo>
                  <a:lnTo>
                    <a:pt x="776" y="526"/>
                  </a:lnTo>
                  <a:lnTo>
                    <a:pt x="769" y="517"/>
                  </a:lnTo>
                  <a:lnTo>
                    <a:pt x="763" y="510"/>
                  </a:lnTo>
                  <a:lnTo>
                    <a:pt x="754" y="502"/>
                  </a:lnTo>
                  <a:lnTo>
                    <a:pt x="746" y="496"/>
                  </a:lnTo>
                  <a:lnTo>
                    <a:pt x="737" y="491"/>
                  </a:lnTo>
                  <a:lnTo>
                    <a:pt x="727" y="485"/>
                  </a:lnTo>
                  <a:lnTo>
                    <a:pt x="717" y="482"/>
                  </a:lnTo>
                  <a:lnTo>
                    <a:pt x="706" y="479"/>
                  </a:lnTo>
                  <a:lnTo>
                    <a:pt x="695" y="478"/>
                  </a:lnTo>
                  <a:lnTo>
                    <a:pt x="683" y="477"/>
                  </a:lnTo>
                  <a:lnTo>
                    <a:pt x="683" y="477"/>
                  </a:lnTo>
                  <a:lnTo>
                    <a:pt x="673" y="478"/>
                  </a:lnTo>
                  <a:lnTo>
                    <a:pt x="662" y="479"/>
                  </a:lnTo>
                  <a:lnTo>
                    <a:pt x="651" y="482"/>
                  </a:lnTo>
                  <a:lnTo>
                    <a:pt x="641" y="485"/>
                  </a:lnTo>
                  <a:lnTo>
                    <a:pt x="631" y="491"/>
                  </a:lnTo>
                  <a:lnTo>
                    <a:pt x="621" y="496"/>
                  </a:lnTo>
                  <a:lnTo>
                    <a:pt x="613" y="502"/>
                  </a:lnTo>
                  <a:lnTo>
                    <a:pt x="605" y="510"/>
                  </a:lnTo>
                  <a:lnTo>
                    <a:pt x="598" y="517"/>
                  </a:lnTo>
                  <a:lnTo>
                    <a:pt x="591" y="526"/>
                  </a:lnTo>
                  <a:lnTo>
                    <a:pt x="586" y="536"/>
                  </a:lnTo>
                  <a:lnTo>
                    <a:pt x="582" y="545"/>
                  </a:lnTo>
                  <a:lnTo>
                    <a:pt x="577" y="555"/>
                  </a:lnTo>
                  <a:lnTo>
                    <a:pt x="575" y="566"/>
                  </a:lnTo>
                  <a:lnTo>
                    <a:pt x="573" y="576"/>
                  </a:lnTo>
                  <a:lnTo>
                    <a:pt x="573" y="588"/>
                  </a:lnTo>
                  <a:lnTo>
                    <a:pt x="573" y="588"/>
                  </a:lnTo>
                  <a:lnTo>
                    <a:pt x="573" y="595"/>
                  </a:lnTo>
                  <a:lnTo>
                    <a:pt x="575" y="601"/>
                  </a:lnTo>
                  <a:lnTo>
                    <a:pt x="578" y="606"/>
                  </a:lnTo>
                  <a:lnTo>
                    <a:pt x="582" y="611"/>
                  </a:lnTo>
                  <a:lnTo>
                    <a:pt x="587" y="615"/>
                  </a:lnTo>
                  <a:lnTo>
                    <a:pt x="592" y="617"/>
                  </a:lnTo>
                  <a:lnTo>
                    <a:pt x="598" y="619"/>
                  </a:lnTo>
                  <a:lnTo>
                    <a:pt x="604" y="620"/>
                  </a:lnTo>
                  <a:lnTo>
                    <a:pt x="604" y="620"/>
                  </a:lnTo>
                  <a:lnTo>
                    <a:pt x="611" y="619"/>
                  </a:lnTo>
                  <a:lnTo>
                    <a:pt x="617" y="617"/>
                  </a:lnTo>
                  <a:lnTo>
                    <a:pt x="622" y="615"/>
                  </a:lnTo>
                  <a:lnTo>
                    <a:pt x="627" y="611"/>
                  </a:lnTo>
                  <a:lnTo>
                    <a:pt x="631" y="606"/>
                  </a:lnTo>
                  <a:lnTo>
                    <a:pt x="634" y="601"/>
                  </a:lnTo>
                  <a:lnTo>
                    <a:pt x="635" y="595"/>
                  </a:lnTo>
                  <a:lnTo>
                    <a:pt x="636" y="588"/>
                  </a:lnTo>
                  <a:lnTo>
                    <a:pt x="636" y="588"/>
                  </a:lnTo>
                  <a:lnTo>
                    <a:pt x="637" y="579"/>
                  </a:lnTo>
                  <a:lnTo>
                    <a:pt x="639" y="570"/>
                  </a:lnTo>
                  <a:lnTo>
                    <a:pt x="645" y="561"/>
                  </a:lnTo>
                  <a:lnTo>
                    <a:pt x="650" y="555"/>
                  </a:lnTo>
                  <a:lnTo>
                    <a:pt x="658" y="549"/>
                  </a:lnTo>
                  <a:lnTo>
                    <a:pt x="665" y="544"/>
                  </a:lnTo>
                  <a:lnTo>
                    <a:pt x="674" y="541"/>
                  </a:lnTo>
                  <a:lnTo>
                    <a:pt x="683" y="541"/>
                  </a:lnTo>
                  <a:lnTo>
                    <a:pt x="683" y="541"/>
                  </a:lnTo>
                  <a:lnTo>
                    <a:pt x="693" y="541"/>
                  </a:lnTo>
                  <a:lnTo>
                    <a:pt x="703" y="544"/>
                  </a:lnTo>
                  <a:lnTo>
                    <a:pt x="710" y="549"/>
                  </a:lnTo>
                  <a:lnTo>
                    <a:pt x="718" y="555"/>
                  </a:lnTo>
                  <a:lnTo>
                    <a:pt x="723" y="561"/>
                  </a:lnTo>
                  <a:lnTo>
                    <a:pt x="727" y="570"/>
                  </a:lnTo>
                  <a:lnTo>
                    <a:pt x="731" y="579"/>
                  </a:lnTo>
                  <a:lnTo>
                    <a:pt x="732" y="588"/>
                  </a:lnTo>
                  <a:lnTo>
                    <a:pt x="732" y="588"/>
                  </a:lnTo>
                  <a:lnTo>
                    <a:pt x="731" y="598"/>
                  </a:lnTo>
                  <a:lnTo>
                    <a:pt x="727" y="606"/>
                  </a:lnTo>
                  <a:lnTo>
                    <a:pt x="723" y="615"/>
                  </a:lnTo>
                  <a:lnTo>
                    <a:pt x="718" y="621"/>
                  </a:lnTo>
                  <a:lnTo>
                    <a:pt x="710" y="628"/>
                  </a:lnTo>
                  <a:lnTo>
                    <a:pt x="703" y="632"/>
                  </a:lnTo>
                  <a:lnTo>
                    <a:pt x="693" y="635"/>
                  </a:lnTo>
                  <a:lnTo>
                    <a:pt x="683" y="635"/>
                  </a:lnTo>
                  <a:lnTo>
                    <a:pt x="683" y="635"/>
                  </a:lnTo>
                  <a:lnTo>
                    <a:pt x="677" y="637"/>
                  </a:lnTo>
                  <a:lnTo>
                    <a:pt x="672" y="639"/>
                  </a:lnTo>
                  <a:lnTo>
                    <a:pt x="666" y="642"/>
                  </a:lnTo>
                  <a:lnTo>
                    <a:pt x="661" y="645"/>
                  </a:lnTo>
                  <a:lnTo>
                    <a:pt x="658" y="650"/>
                  </a:lnTo>
                  <a:lnTo>
                    <a:pt x="655" y="656"/>
                  </a:lnTo>
                  <a:lnTo>
                    <a:pt x="652" y="661"/>
                  </a:lnTo>
                  <a:lnTo>
                    <a:pt x="652" y="668"/>
                  </a:lnTo>
                  <a:lnTo>
                    <a:pt x="652" y="668"/>
                  </a:lnTo>
                  <a:lnTo>
                    <a:pt x="652" y="674"/>
                  </a:lnTo>
                  <a:lnTo>
                    <a:pt x="655" y="681"/>
                  </a:lnTo>
                  <a:lnTo>
                    <a:pt x="658" y="686"/>
                  </a:lnTo>
                  <a:lnTo>
                    <a:pt x="661" y="690"/>
                  </a:lnTo>
                  <a:lnTo>
                    <a:pt x="666" y="694"/>
                  </a:lnTo>
                  <a:lnTo>
                    <a:pt x="672" y="697"/>
                  </a:lnTo>
                  <a:lnTo>
                    <a:pt x="677" y="699"/>
                  </a:lnTo>
                  <a:lnTo>
                    <a:pt x="683" y="700"/>
                  </a:lnTo>
                  <a:lnTo>
                    <a:pt x="683" y="700"/>
                  </a:lnTo>
                  <a:lnTo>
                    <a:pt x="693" y="701"/>
                  </a:lnTo>
                  <a:lnTo>
                    <a:pt x="703" y="703"/>
                  </a:lnTo>
                  <a:lnTo>
                    <a:pt x="710" y="707"/>
                  </a:lnTo>
                  <a:lnTo>
                    <a:pt x="718" y="714"/>
                  </a:lnTo>
                  <a:lnTo>
                    <a:pt x="723" y="720"/>
                  </a:lnTo>
                  <a:lnTo>
                    <a:pt x="727" y="729"/>
                  </a:lnTo>
                  <a:lnTo>
                    <a:pt x="731" y="737"/>
                  </a:lnTo>
                  <a:lnTo>
                    <a:pt x="732" y="747"/>
                  </a:lnTo>
                  <a:lnTo>
                    <a:pt x="732" y="747"/>
                  </a:lnTo>
                  <a:lnTo>
                    <a:pt x="731" y="757"/>
                  </a:lnTo>
                  <a:lnTo>
                    <a:pt x="727" y="766"/>
                  </a:lnTo>
                  <a:lnTo>
                    <a:pt x="723" y="774"/>
                  </a:lnTo>
                  <a:lnTo>
                    <a:pt x="718" y="781"/>
                  </a:lnTo>
                  <a:lnTo>
                    <a:pt x="710" y="787"/>
                  </a:lnTo>
                  <a:lnTo>
                    <a:pt x="703" y="791"/>
                  </a:lnTo>
                  <a:lnTo>
                    <a:pt x="693" y="794"/>
                  </a:lnTo>
                  <a:lnTo>
                    <a:pt x="683" y="795"/>
                  </a:lnTo>
                  <a:lnTo>
                    <a:pt x="683" y="795"/>
                  </a:lnTo>
                  <a:close/>
                  <a:moveTo>
                    <a:pt x="223" y="826"/>
                  </a:moveTo>
                  <a:lnTo>
                    <a:pt x="223" y="826"/>
                  </a:lnTo>
                  <a:lnTo>
                    <a:pt x="223" y="833"/>
                  </a:lnTo>
                  <a:lnTo>
                    <a:pt x="225" y="839"/>
                  </a:lnTo>
                  <a:lnTo>
                    <a:pt x="229" y="845"/>
                  </a:lnTo>
                  <a:lnTo>
                    <a:pt x="232" y="849"/>
                  </a:lnTo>
                  <a:lnTo>
                    <a:pt x="237" y="853"/>
                  </a:lnTo>
                  <a:lnTo>
                    <a:pt x="242" y="856"/>
                  </a:lnTo>
                  <a:lnTo>
                    <a:pt x="248" y="858"/>
                  </a:lnTo>
                  <a:lnTo>
                    <a:pt x="254" y="859"/>
                  </a:lnTo>
                  <a:lnTo>
                    <a:pt x="413" y="859"/>
                  </a:lnTo>
                  <a:lnTo>
                    <a:pt x="413" y="859"/>
                  </a:lnTo>
                  <a:lnTo>
                    <a:pt x="420" y="858"/>
                  </a:lnTo>
                  <a:lnTo>
                    <a:pt x="426" y="856"/>
                  </a:lnTo>
                  <a:lnTo>
                    <a:pt x="431" y="853"/>
                  </a:lnTo>
                  <a:lnTo>
                    <a:pt x="436" y="849"/>
                  </a:lnTo>
                  <a:lnTo>
                    <a:pt x="440" y="845"/>
                  </a:lnTo>
                  <a:lnTo>
                    <a:pt x="443" y="839"/>
                  </a:lnTo>
                  <a:lnTo>
                    <a:pt x="445" y="833"/>
                  </a:lnTo>
                  <a:lnTo>
                    <a:pt x="445" y="826"/>
                  </a:lnTo>
                  <a:lnTo>
                    <a:pt x="445" y="826"/>
                  </a:lnTo>
                  <a:lnTo>
                    <a:pt x="445" y="820"/>
                  </a:lnTo>
                  <a:lnTo>
                    <a:pt x="443" y="815"/>
                  </a:lnTo>
                  <a:lnTo>
                    <a:pt x="440" y="809"/>
                  </a:lnTo>
                  <a:lnTo>
                    <a:pt x="436" y="804"/>
                  </a:lnTo>
                  <a:lnTo>
                    <a:pt x="431" y="801"/>
                  </a:lnTo>
                  <a:lnTo>
                    <a:pt x="426" y="797"/>
                  </a:lnTo>
                  <a:lnTo>
                    <a:pt x="420" y="795"/>
                  </a:lnTo>
                  <a:lnTo>
                    <a:pt x="413" y="795"/>
                  </a:lnTo>
                  <a:lnTo>
                    <a:pt x="304" y="795"/>
                  </a:lnTo>
                  <a:lnTo>
                    <a:pt x="304" y="795"/>
                  </a:lnTo>
                  <a:lnTo>
                    <a:pt x="314" y="781"/>
                  </a:lnTo>
                  <a:lnTo>
                    <a:pt x="326" y="768"/>
                  </a:lnTo>
                  <a:lnTo>
                    <a:pt x="351" y="743"/>
                  </a:lnTo>
                  <a:lnTo>
                    <a:pt x="351" y="743"/>
                  </a:lnTo>
                  <a:lnTo>
                    <a:pt x="385" y="705"/>
                  </a:lnTo>
                  <a:lnTo>
                    <a:pt x="401" y="687"/>
                  </a:lnTo>
                  <a:lnTo>
                    <a:pt x="415" y="668"/>
                  </a:lnTo>
                  <a:lnTo>
                    <a:pt x="428" y="648"/>
                  </a:lnTo>
                  <a:lnTo>
                    <a:pt x="432" y="639"/>
                  </a:lnTo>
                  <a:lnTo>
                    <a:pt x="437" y="629"/>
                  </a:lnTo>
                  <a:lnTo>
                    <a:pt x="441" y="618"/>
                  </a:lnTo>
                  <a:lnTo>
                    <a:pt x="443" y="609"/>
                  </a:lnTo>
                  <a:lnTo>
                    <a:pt x="445" y="599"/>
                  </a:lnTo>
                  <a:lnTo>
                    <a:pt x="445" y="588"/>
                  </a:lnTo>
                  <a:lnTo>
                    <a:pt x="445" y="588"/>
                  </a:lnTo>
                  <a:lnTo>
                    <a:pt x="445" y="576"/>
                  </a:lnTo>
                  <a:lnTo>
                    <a:pt x="443" y="566"/>
                  </a:lnTo>
                  <a:lnTo>
                    <a:pt x="440" y="555"/>
                  </a:lnTo>
                  <a:lnTo>
                    <a:pt x="437" y="545"/>
                  </a:lnTo>
                  <a:lnTo>
                    <a:pt x="432" y="536"/>
                  </a:lnTo>
                  <a:lnTo>
                    <a:pt x="426" y="526"/>
                  </a:lnTo>
                  <a:lnTo>
                    <a:pt x="420" y="517"/>
                  </a:lnTo>
                  <a:lnTo>
                    <a:pt x="413" y="510"/>
                  </a:lnTo>
                  <a:lnTo>
                    <a:pt x="405" y="502"/>
                  </a:lnTo>
                  <a:lnTo>
                    <a:pt x="396" y="496"/>
                  </a:lnTo>
                  <a:lnTo>
                    <a:pt x="387" y="491"/>
                  </a:lnTo>
                  <a:lnTo>
                    <a:pt x="378" y="485"/>
                  </a:lnTo>
                  <a:lnTo>
                    <a:pt x="367" y="482"/>
                  </a:lnTo>
                  <a:lnTo>
                    <a:pt x="356" y="479"/>
                  </a:lnTo>
                  <a:lnTo>
                    <a:pt x="345" y="478"/>
                  </a:lnTo>
                  <a:lnTo>
                    <a:pt x="334" y="477"/>
                  </a:lnTo>
                  <a:lnTo>
                    <a:pt x="334" y="477"/>
                  </a:lnTo>
                  <a:lnTo>
                    <a:pt x="323" y="478"/>
                  </a:lnTo>
                  <a:lnTo>
                    <a:pt x="311" y="479"/>
                  </a:lnTo>
                  <a:lnTo>
                    <a:pt x="301" y="482"/>
                  </a:lnTo>
                  <a:lnTo>
                    <a:pt x="291" y="485"/>
                  </a:lnTo>
                  <a:lnTo>
                    <a:pt x="281" y="491"/>
                  </a:lnTo>
                  <a:lnTo>
                    <a:pt x="271" y="496"/>
                  </a:lnTo>
                  <a:lnTo>
                    <a:pt x="263" y="502"/>
                  </a:lnTo>
                  <a:lnTo>
                    <a:pt x="255" y="510"/>
                  </a:lnTo>
                  <a:lnTo>
                    <a:pt x="248" y="517"/>
                  </a:lnTo>
                  <a:lnTo>
                    <a:pt x="241" y="526"/>
                  </a:lnTo>
                  <a:lnTo>
                    <a:pt x="236" y="536"/>
                  </a:lnTo>
                  <a:lnTo>
                    <a:pt x="232" y="545"/>
                  </a:lnTo>
                  <a:lnTo>
                    <a:pt x="227" y="555"/>
                  </a:lnTo>
                  <a:lnTo>
                    <a:pt x="225" y="566"/>
                  </a:lnTo>
                  <a:lnTo>
                    <a:pt x="223" y="576"/>
                  </a:lnTo>
                  <a:lnTo>
                    <a:pt x="223" y="588"/>
                  </a:lnTo>
                  <a:lnTo>
                    <a:pt x="223" y="588"/>
                  </a:lnTo>
                  <a:lnTo>
                    <a:pt x="223" y="595"/>
                  </a:lnTo>
                  <a:lnTo>
                    <a:pt x="225" y="601"/>
                  </a:lnTo>
                  <a:lnTo>
                    <a:pt x="229" y="606"/>
                  </a:lnTo>
                  <a:lnTo>
                    <a:pt x="232" y="611"/>
                  </a:lnTo>
                  <a:lnTo>
                    <a:pt x="237" y="615"/>
                  </a:lnTo>
                  <a:lnTo>
                    <a:pt x="242" y="617"/>
                  </a:lnTo>
                  <a:lnTo>
                    <a:pt x="248" y="619"/>
                  </a:lnTo>
                  <a:lnTo>
                    <a:pt x="254" y="620"/>
                  </a:lnTo>
                  <a:lnTo>
                    <a:pt x="254" y="620"/>
                  </a:lnTo>
                  <a:lnTo>
                    <a:pt x="261" y="619"/>
                  </a:lnTo>
                  <a:lnTo>
                    <a:pt x="267" y="617"/>
                  </a:lnTo>
                  <a:lnTo>
                    <a:pt x="273" y="615"/>
                  </a:lnTo>
                  <a:lnTo>
                    <a:pt x="277" y="611"/>
                  </a:lnTo>
                  <a:lnTo>
                    <a:pt x="281" y="606"/>
                  </a:lnTo>
                  <a:lnTo>
                    <a:pt x="284" y="601"/>
                  </a:lnTo>
                  <a:lnTo>
                    <a:pt x="285" y="595"/>
                  </a:lnTo>
                  <a:lnTo>
                    <a:pt x="286" y="588"/>
                  </a:lnTo>
                  <a:lnTo>
                    <a:pt x="286" y="588"/>
                  </a:lnTo>
                  <a:lnTo>
                    <a:pt x="288" y="579"/>
                  </a:lnTo>
                  <a:lnTo>
                    <a:pt x="290" y="570"/>
                  </a:lnTo>
                  <a:lnTo>
                    <a:pt x="294" y="561"/>
                  </a:lnTo>
                  <a:lnTo>
                    <a:pt x="300" y="555"/>
                  </a:lnTo>
                  <a:lnTo>
                    <a:pt x="308" y="549"/>
                  </a:lnTo>
                  <a:lnTo>
                    <a:pt x="315" y="544"/>
                  </a:lnTo>
                  <a:lnTo>
                    <a:pt x="324" y="541"/>
                  </a:lnTo>
                  <a:lnTo>
                    <a:pt x="334" y="541"/>
                  </a:lnTo>
                  <a:lnTo>
                    <a:pt x="334" y="541"/>
                  </a:lnTo>
                  <a:lnTo>
                    <a:pt x="343" y="541"/>
                  </a:lnTo>
                  <a:lnTo>
                    <a:pt x="353" y="544"/>
                  </a:lnTo>
                  <a:lnTo>
                    <a:pt x="361" y="549"/>
                  </a:lnTo>
                  <a:lnTo>
                    <a:pt x="368" y="555"/>
                  </a:lnTo>
                  <a:lnTo>
                    <a:pt x="373" y="561"/>
                  </a:lnTo>
                  <a:lnTo>
                    <a:pt x="378" y="570"/>
                  </a:lnTo>
                  <a:lnTo>
                    <a:pt x="381" y="579"/>
                  </a:lnTo>
                  <a:lnTo>
                    <a:pt x="382" y="588"/>
                  </a:lnTo>
                  <a:lnTo>
                    <a:pt x="382" y="588"/>
                  </a:lnTo>
                  <a:lnTo>
                    <a:pt x="381" y="594"/>
                  </a:lnTo>
                  <a:lnTo>
                    <a:pt x="380" y="600"/>
                  </a:lnTo>
                  <a:lnTo>
                    <a:pt x="374" y="613"/>
                  </a:lnTo>
                  <a:lnTo>
                    <a:pt x="366" y="627"/>
                  </a:lnTo>
                  <a:lnTo>
                    <a:pt x="356" y="641"/>
                  </a:lnTo>
                  <a:lnTo>
                    <a:pt x="344" y="656"/>
                  </a:lnTo>
                  <a:lnTo>
                    <a:pt x="332" y="670"/>
                  </a:lnTo>
                  <a:lnTo>
                    <a:pt x="305" y="699"/>
                  </a:lnTo>
                  <a:lnTo>
                    <a:pt x="305" y="699"/>
                  </a:lnTo>
                  <a:lnTo>
                    <a:pt x="274" y="732"/>
                  </a:lnTo>
                  <a:lnTo>
                    <a:pt x="260" y="748"/>
                  </a:lnTo>
                  <a:lnTo>
                    <a:pt x="247" y="764"/>
                  </a:lnTo>
                  <a:lnTo>
                    <a:pt x="237" y="779"/>
                  </a:lnTo>
                  <a:lnTo>
                    <a:pt x="230" y="795"/>
                  </a:lnTo>
                  <a:lnTo>
                    <a:pt x="226" y="803"/>
                  </a:lnTo>
                  <a:lnTo>
                    <a:pt x="224" y="810"/>
                  </a:lnTo>
                  <a:lnTo>
                    <a:pt x="223" y="819"/>
                  </a:lnTo>
                  <a:lnTo>
                    <a:pt x="223" y="826"/>
                  </a:lnTo>
                  <a:lnTo>
                    <a:pt x="223" y="82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2"/>
                </a:solidFill>
                <a:latin typeface="+mn-ea"/>
              </a:endParaRPr>
            </a:p>
          </p:txBody>
        </p:sp>
      </p:grpSp>
      <p:grpSp>
        <p:nvGrpSpPr>
          <p:cNvPr id="265" name="组合 264"/>
          <p:cNvGrpSpPr/>
          <p:nvPr/>
        </p:nvGrpSpPr>
        <p:grpSpPr>
          <a:xfrm>
            <a:off x="7272427" y="1896150"/>
            <a:ext cx="1169914" cy="523348"/>
            <a:chOff x="7272583" y="1997750"/>
            <a:chExt cx="1170067" cy="523348"/>
          </a:xfrm>
        </p:grpSpPr>
        <p:sp>
          <p:nvSpPr>
            <p:cNvPr id="266" name="矩形 265"/>
            <p:cNvSpPr/>
            <p:nvPr/>
          </p:nvSpPr>
          <p:spPr>
            <a:xfrm>
              <a:off x="7667978" y="1997750"/>
              <a:ext cx="774672" cy="5233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1865" b="1" dirty="0">
                  <a:solidFill>
                    <a:schemeClr val="accent2"/>
                  </a:solidFill>
                  <a:latin typeface="+mn-ea"/>
                </a:rPr>
                <a:t>2017</a:t>
              </a:r>
            </a:p>
          </p:txBody>
        </p:sp>
        <p:sp>
          <p:nvSpPr>
            <p:cNvPr id="267" name="Freeform 74"/>
            <p:cNvSpPr>
              <a:spLocks noEditPoints="1"/>
            </p:cNvSpPr>
            <p:nvPr/>
          </p:nvSpPr>
          <p:spPr bwMode="auto">
            <a:xfrm>
              <a:off x="7272583" y="2116549"/>
              <a:ext cx="323850" cy="323850"/>
            </a:xfrm>
            <a:custGeom>
              <a:avLst/>
              <a:gdLst>
                <a:gd name="T0" fmla="*/ 892 w 1018"/>
                <a:gd name="T1" fmla="*/ 102 h 1017"/>
                <a:gd name="T2" fmla="*/ 945 w 1018"/>
                <a:gd name="T3" fmla="*/ 137 h 1017"/>
                <a:gd name="T4" fmla="*/ 73 w 1018"/>
                <a:gd name="T5" fmla="*/ 137 h 1017"/>
                <a:gd name="T6" fmla="*/ 127 w 1018"/>
                <a:gd name="T7" fmla="*/ 102 h 1017"/>
                <a:gd name="T8" fmla="*/ 86 w 1018"/>
                <a:gd name="T9" fmla="*/ 64 h 1017"/>
                <a:gd name="T10" fmla="*/ 4 w 1018"/>
                <a:gd name="T11" fmla="*/ 130 h 1017"/>
                <a:gd name="T12" fmla="*/ 21 w 1018"/>
                <a:gd name="T13" fmla="*/ 983 h 1017"/>
                <a:gd name="T14" fmla="*/ 932 w 1018"/>
                <a:gd name="T15" fmla="*/ 1017 h 1017"/>
                <a:gd name="T16" fmla="*/ 1014 w 1018"/>
                <a:gd name="T17" fmla="*/ 951 h 1017"/>
                <a:gd name="T18" fmla="*/ 996 w 1018"/>
                <a:gd name="T19" fmla="*/ 98 h 1017"/>
                <a:gd name="T20" fmla="*/ 954 w 1018"/>
                <a:gd name="T21" fmla="*/ 922 h 1017"/>
                <a:gd name="T22" fmla="*/ 84 w 1018"/>
                <a:gd name="T23" fmla="*/ 952 h 1017"/>
                <a:gd name="T24" fmla="*/ 197 w 1018"/>
                <a:gd name="T25" fmla="*/ 190 h 1017"/>
                <a:gd name="T26" fmla="*/ 218 w 1018"/>
                <a:gd name="T27" fmla="*/ 14 h 1017"/>
                <a:gd name="T28" fmla="*/ 162 w 1018"/>
                <a:gd name="T29" fmla="*/ 20 h 1017"/>
                <a:gd name="T30" fmla="*/ 191 w 1018"/>
                <a:gd name="T31" fmla="*/ 190 h 1017"/>
                <a:gd name="T32" fmla="*/ 350 w 1018"/>
                <a:gd name="T33" fmla="*/ 31 h 1017"/>
                <a:gd name="T34" fmla="*/ 306 w 1018"/>
                <a:gd name="T35" fmla="*/ 2 h 1017"/>
                <a:gd name="T36" fmla="*/ 296 w 1018"/>
                <a:gd name="T37" fmla="*/ 182 h 1017"/>
                <a:gd name="T38" fmla="*/ 472 w 1018"/>
                <a:gd name="T39" fmla="*/ 176 h 1017"/>
                <a:gd name="T40" fmla="*/ 452 w 1018"/>
                <a:gd name="T41" fmla="*/ 0 h 1017"/>
                <a:gd name="T42" fmla="*/ 413 w 1018"/>
                <a:gd name="T43" fmla="*/ 159 h 1017"/>
                <a:gd name="T44" fmla="*/ 579 w 1018"/>
                <a:gd name="T45" fmla="*/ 190 h 1017"/>
                <a:gd name="T46" fmla="*/ 599 w 1018"/>
                <a:gd name="T47" fmla="*/ 14 h 1017"/>
                <a:gd name="T48" fmla="*/ 543 w 1018"/>
                <a:gd name="T49" fmla="*/ 20 h 1017"/>
                <a:gd name="T50" fmla="*/ 573 w 1018"/>
                <a:gd name="T51" fmla="*/ 190 h 1017"/>
                <a:gd name="T52" fmla="*/ 732 w 1018"/>
                <a:gd name="T53" fmla="*/ 31 h 1017"/>
                <a:gd name="T54" fmla="*/ 688 w 1018"/>
                <a:gd name="T55" fmla="*/ 2 h 1017"/>
                <a:gd name="T56" fmla="*/ 677 w 1018"/>
                <a:gd name="T57" fmla="*/ 182 h 1017"/>
                <a:gd name="T58" fmla="*/ 853 w 1018"/>
                <a:gd name="T59" fmla="*/ 176 h 1017"/>
                <a:gd name="T60" fmla="*/ 834 w 1018"/>
                <a:gd name="T61" fmla="*/ 0 h 1017"/>
                <a:gd name="T62" fmla="*/ 795 w 1018"/>
                <a:gd name="T63" fmla="*/ 159 h 1017"/>
                <a:gd name="T64" fmla="*/ 674 w 1018"/>
                <a:gd name="T65" fmla="*/ 794 h 1017"/>
                <a:gd name="T66" fmla="*/ 627 w 1018"/>
                <a:gd name="T67" fmla="*/ 724 h 1017"/>
                <a:gd name="T68" fmla="*/ 573 w 1018"/>
                <a:gd name="T69" fmla="*/ 741 h 1017"/>
                <a:gd name="T70" fmla="*/ 621 w 1018"/>
                <a:gd name="T71" fmla="*/ 839 h 1017"/>
                <a:gd name="T72" fmla="*/ 737 w 1018"/>
                <a:gd name="T73" fmla="*/ 845 h 1017"/>
                <a:gd name="T74" fmla="*/ 795 w 1018"/>
                <a:gd name="T75" fmla="*/ 747 h 1017"/>
                <a:gd name="T76" fmla="*/ 781 w 1018"/>
                <a:gd name="T77" fmla="*/ 642 h 1017"/>
                <a:gd name="T78" fmla="*/ 776 w 1018"/>
                <a:gd name="T79" fmla="*/ 526 h 1017"/>
                <a:gd name="T80" fmla="*/ 673 w 1018"/>
                <a:gd name="T81" fmla="*/ 478 h 1017"/>
                <a:gd name="T82" fmla="*/ 577 w 1018"/>
                <a:gd name="T83" fmla="*/ 555 h 1017"/>
                <a:gd name="T84" fmla="*/ 604 w 1018"/>
                <a:gd name="T85" fmla="*/ 620 h 1017"/>
                <a:gd name="T86" fmla="*/ 639 w 1018"/>
                <a:gd name="T87" fmla="*/ 570 h 1017"/>
                <a:gd name="T88" fmla="*/ 723 w 1018"/>
                <a:gd name="T89" fmla="*/ 561 h 1017"/>
                <a:gd name="T90" fmla="*/ 683 w 1018"/>
                <a:gd name="T91" fmla="*/ 635 h 1017"/>
                <a:gd name="T92" fmla="*/ 655 w 1018"/>
                <a:gd name="T93" fmla="*/ 681 h 1017"/>
                <a:gd name="T94" fmla="*/ 723 w 1018"/>
                <a:gd name="T95" fmla="*/ 720 h 1017"/>
                <a:gd name="T96" fmla="*/ 683 w 1018"/>
                <a:gd name="T97" fmla="*/ 795 h 1017"/>
                <a:gd name="T98" fmla="*/ 413 w 1018"/>
                <a:gd name="T99" fmla="*/ 859 h 1017"/>
                <a:gd name="T100" fmla="*/ 443 w 1018"/>
                <a:gd name="T101" fmla="*/ 815 h 1017"/>
                <a:gd name="T102" fmla="*/ 351 w 1018"/>
                <a:gd name="T103" fmla="*/ 743 h 1017"/>
                <a:gd name="T104" fmla="*/ 445 w 1018"/>
                <a:gd name="T105" fmla="*/ 576 h 1017"/>
                <a:gd name="T106" fmla="*/ 367 w 1018"/>
                <a:gd name="T107" fmla="*/ 482 h 1017"/>
                <a:gd name="T108" fmla="*/ 255 w 1018"/>
                <a:gd name="T109" fmla="*/ 510 h 1017"/>
                <a:gd name="T110" fmla="*/ 229 w 1018"/>
                <a:gd name="T111" fmla="*/ 606 h 1017"/>
                <a:gd name="T112" fmla="*/ 284 w 1018"/>
                <a:gd name="T113" fmla="*/ 601 h 1017"/>
                <a:gd name="T114" fmla="*/ 334 w 1018"/>
                <a:gd name="T115" fmla="*/ 541 h 1017"/>
                <a:gd name="T116" fmla="*/ 374 w 1018"/>
                <a:gd name="T117" fmla="*/ 613 h 1017"/>
                <a:gd name="T118" fmla="*/ 226 w 1018"/>
                <a:gd name="T119" fmla="*/ 803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18" h="1017">
                  <a:moveTo>
                    <a:pt x="923" y="64"/>
                  </a:moveTo>
                  <a:lnTo>
                    <a:pt x="923" y="64"/>
                  </a:lnTo>
                  <a:lnTo>
                    <a:pt x="916" y="65"/>
                  </a:lnTo>
                  <a:lnTo>
                    <a:pt x="910" y="66"/>
                  </a:lnTo>
                  <a:lnTo>
                    <a:pt x="904" y="69"/>
                  </a:lnTo>
                  <a:lnTo>
                    <a:pt x="900" y="73"/>
                  </a:lnTo>
                  <a:lnTo>
                    <a:pt x="896" y="78"/>
                  </a:lnTo>
                  <a:lnTo>
                    <a:pt x="893" y="83"/>
                  </a:lnTo>
                  <a:lnTo>
                    <a:pt x="892" y="89"/>
                  </a:lnTo>
                  <a:lnTo>
                    <a:pt x="891" y="96"/>
                  </a:lnTo>
                  <a:lnTo>
                    <a:pt x="891" y="96"/>
                  </a:lnTo>
                  <a:lnTo>
                    <a:pt x="892" y="102"/>
                  </a:lnTo>
                  <a:lnTo>
                    <a:pt x="893" y="108"/>
                  </a:lnTo>
                  <a:lnTo>
                    <a:pt x="896" y="113"/>
                  </a:lnTo>
                  <a:lnTo>
                    <a:pt x="900" y="118"/>
                  </a:lnTo>
                  <a:lnTo>
                    <a:pt x="904" y="122"/>
                  </a:lnTo>
                  <a:lnTo>
                    <a:pt x="910" y="125"/>
                  </a:lnTo>
                  <a:lnTo>
                    <a:pt x="916" y="127"/>
                  </a:lnTo>
                  <a:lnTo>
                    <a:pt x="923" y="127"/>
                  </a:lnTo>
                  <a:lnTo>
                    <a:pt x="923" y="127"/>
                  </a:lnTo>
                  <a:lnTo>
                    <a:pt x="929" y="128"/>
                  </a:lnTo>
                  <a:lnTo>
                    <a:pt x="935" y="130"/>
                  </a:lnTo>
                  <a:lnTo>
                    <a:pt x="940" y="132"/>
                  </a:lnTo>
                  <a:lnTo>
                    <a:pt x="945" y="137"/>
                  </a:lnTo>
                  <a:lnTo>
                    <a:pt x="948" y="141"/>
                  </a:lnTo>
                  <a:lnTo>
                    <a:pt x="952" y="146"/>
                  </a:lnTo>
                  <a:lnTo>
                    <a:pt x="954" y="153"/>
                  </a:lnTo>
                  <a:lnTo>
                    <a:pt x="954" y="159"/>
                  </a:lnTo>
                  <a:lnTo>
                    <a:pt x="954" y="318"/>
                  </a:lnTo>
                  <a:lnTo>
                    <a:pt x="63" y="318"/>
                  </a:lnTo>
                  <a:lnTo>
                    <a:pt x="63" y="159"/>
                  </a:lnTo>
                  <a:lnTo>
                    <a:pt x="63" y="159"/>
                  </a:lnTo>
                  <a:lnTo>
                    <a:pt x="64" y="153"/>
                  </a:lnTo>
                  <a:lnTo>
                    <a:pt x="67" y="146"/>
                  </a:lnTo>
                  <a:lnTo>
                    <a:pt x="69" y="141"/>
                  </a:lnTo>
                  <a:lnTo>
                    <a:pt x="73" y="137"/>
                  </a:lnTo>
                  <a:lnTo>
                    <a:pt x="77" y="132"/>
                  </a:lnTo>
                  <a:lnTo>
                    <a:pt x="84" y="130"/>
                  </a:lnTo>
                  <a:lnTo>
                    <a:pt x="89" y="128"/>
                  </a:lnTo>
                  <a:lnTo>
                    <a:pt x="95" y="127"/>
                  </a:lnTo>
                  <a:lnTo>
                    <a:pt x="95" y="127"/>
                  </a:lnTo>
                  <a:lnTo>
                    <a:pt x="102" y="127"/>
                  </a:lnTo>
                  <a:lnTo>
                    <a:pt x="108" y="125"/>
                  </a:lnTo>
                  <a:lnTo>
                    <a:pt x="114" y="122"/>
                  </a:lnTo>
                  <a:lnTo>
                    <a:pt x="118" y="118"/>
                  </a:lnTo>
                  <a:lnTo>
                    <a:pt x="122" y="113"/>
                  </a:lnTo>
                  <a:lnTo>
                    <a:pt x="124" y="108"/>
                  </a:lnTo>
                  <a:lnTo>
                    <a:pt x="127" y="102"/>
                  </a:lnTo>
                  <a:lnTo>
                    <a:pt x="128" y="96"/>
                  </a:lnTo>
                  <a:lnTo>
                    <a:pt x="128" y="96"/>
                  </a:lnTo>
                  <a:lnTo>
                    <a:pt x="127" y="89"/>
                  </a:lnTo>
                  <a:lnTo>
                    <a:pt x="124" y="83"/>
                  </a:lnTo>
                  <a:lnTo>
                    <a:pt x="122" y="78"/>
                  </a:lnTo>
                  <a:lnTo>
                    <a:pt x="118" y="73"/>
                  </a:lnTo>
                  <a:lnTo>
                    <a:pt x="114" y="69"/>
                  </a:lnTo>
                  <a:lnTo>
                    <a:pt x="108" y="66"/>
                  </a:lnTo>
                  <a:lnTo>
                    <a:pt x="102" y="65"/>
                  </a:lnTo>
                  <a:lnTo>
                    <a:pt x="95" y="64"/>
                  </a:lnTo>
                  <a:lnTo>
                    <a:pt x="95" y="64"/>
                  </a:lnTo>
                  <a:lnTo>
                    <a:pt x="86" y="64"/>
                  </a:lnTo>
                  <a:lnTo>
                    <a:pt x="76" y="66"/>
                  </a:lnTo>
                  <a:lnTo>
                    <a:pt x="68" y="68"/>
                  </a:lnTo>
                  <a:lnTo>
                    <a:pt x="58" y="71"/>
                  </a:lnTo>
                  <a:lnTo>
                    <a:pt x="50" y="75"/>
                  </a:lnTo>
                  <a:lnTo>
                    <a:pt x="42" y="80"/>
                  </a:lnTo>
                  <a:lnTo>
                    <a:pt x="35" y="85"/>
                  </a:lnTo>
                  <a:lnTo>
                    <a:pt x="28" y="91"/>
                  </a:lnTo>
                  <a:lnTo>
                    <a:pt x="21" y="98"/>
                  </a:lnTo>
                  <a:lnTo>
                    <a:pt x="16" y="105"/>
                  </a:lnTo>
                  <a:lnTo>
                    <a:pt x="12" y="113"/>
                  </a:lnTo>
                  <a:lnTo>
                    <a:pt x="8" y="122"/>
                  </a:lnTo>
                  <a:lnTo>
                    <a:pt x="4" y="130"/>
                  </a:lnTo>
                  <a:lnTo>
                    <a:pt x="2" y="140"/>
                  </a:lnTo>
                  <a:lnTo>
                    <a:pt x="1" y="149"/>
                  </a:lnTo>
                  <a:lnTo>
                    <a:pt x="0" y="159"/>
                  </a:lnTo>
                  <a:lnTo>
                    <a:pt x="0" y="922"/>
                  </a:lnTo>
                  <a:lnTo>
                    <a:pt x="0" y="922"/>
                  </a:lnTo>
                  <a:lnTo>
                    <a:pt x="1" y="932"/>
                  </a:lnTo>
                  <a:lnTo>
                    <a:pt x="2" y="941"/>
                  </a:lnTo>
                  <a:lnTo>
                    <a:pt x="4" y="951"/>
                  </a:lnTo>
                  <a:lnTo>
                    <a:pt x="8" y="959"/>
                  </a:lnTo>
                  <a:lnTo>
                    <a:pt x="12" y="968"/>
                  </a:lnTo>
                  <a:lnTo>
                    <a:pt x="16" y="976"/>
                  </a:lnTo>
                  <a:lnTo>
                    <a:pt x="21" y="983"/>
                  </a:lnTo>
                  <a:lnTo>
                    <a:pt x="28" y="990"/>
                  </a:lnTo>
                  <a:lnTo>
                    <a:pt x="35" y="996"/>
                  </a:lnTo>
                  <a:lnTo>
                    <a:pt x="42" y="1001"/>
                  </a:lnTo>
                  <a:lnTo>
                    <a:pt x="50" y="1006"/>
                  </a:lnTo>
                  <a:lnTo>
                    <a:pt x="58" y="1010"/>
                  </a:lnTo>
                  <a:lnTo>
                    <a:pt x="68" y="1013"/>
                  </a:lnTo>
                  <a:lnTo>
                    <a:pt x="76" y="1015"/>
                  </a:lnTo>
                  <a:lnTo>
                    <a:pt x="86" y="1017"/>
                  </a:lnTo>
                  <a:lnTo>
                    <a:pt x="95" y="1017"/>
                  </a:lnTo>
                  <a:lnTo>
                    <a:pt x="923" y="1017"/>
                  </a:lnTo>
                  <a:lnTo>
                    <a:pt x="923" y="1017"/>
                  </a:lnTo>
                  <a:lnTo>
                    <a:pt x="932" y="1017"/>
                  </a:lnTo>
                  <a:lnTo>
                    <a:pt x="942" y="1015"/>
                  </a:lnTo>
                  <a:lnTo>
                    <a:pt x="951" y="1013"/>
                  </a:lnTo>
                  <a:lnTo>
                    <a:pt x="959" y="1010"/>
                  </a:lnTo>
                  <a:lnTo>
                    <a:pt x="968" y="1006"/>
                  </a:lnTo>
                  <a:lnTo>
                    <a:pt x="975" y="1001"/>
                  </a:lnTo>
                  <a:lnTo>
                    <a:pt x="983" y="996"/>
                  </a:lnTo>
                  <a:lnTo>
                    <a:pt x="990" y="990"/>
                  </a:lnTo>
                  <a:lnTo>
                    <a:pt x="996" y="983"/>
                  </a:lnTo>
                  <a:lnTo>
                    <a:pt x="1001" y="976"/>
                  </a:lnTo>
                  <a:lnTo>
                    <a:pt x="1006" y="968"/>
                  </a:lnTo>
                  <a:lnTo>
                    <a:pt x="1011" y="959"/>
                  </a:lnTo>
                  <a:lnTo>
                    <a:pt x="1014" y="951"/>
                  </a:lnTo>
                  <a:lnTo>
                    <a:pt x="1016" y="941"/>
                  </a:lnTo>
                  <a:lnTo>
                    <a:pt x="1017" y="932"/>
                  </a:lnTo>
                  <a:lnTo>
                    <a:pt x="1018" y="922"/>
                  </a:lnTo>
                  <a:lnTo>
                    <a:pt x="1018" y="159"/>
                  </a:lnTo>
                  <a:lnTo>
                    <a:pt x="1018" y="159"/>
                  </a:lnTo>
                  <a:lnTo>
                    <a:pt x="1017" y="149"/>
                  </a:lnTo>
                  <a:lnTo>
                    <a:pt x="1016" y="140"/>
                  </a:lnTo>
                  <a:lnTo>
                    <a:pt x="1014" y="130"/>
                  </a:lnTo>
                  <a:lnTo>
                    <a:pt x="1011" y="122"/>
                  </a:lnTo>
                  <a:lnTo>
                    <a:pt x="1006" y="113"/>
                  </a:lnTo>
                  <a:lnTo>
                    <a:pt x="1001" y="105"/>
                  </a:lnTo>
                  <a:lnTo>
                    <a:pt x="996" y="98"/>
                  </a:lnTo>
                  <a:lnTo>
                    <a:pt x="990" y="91"/>
                  </a:lnTo>
                  <a:lnTo>
                    <a:pt x="983" y="85"/>
                  </a:lnTo>
                  <a:lnTo>
                    <a:pt x="975" y="80"/>
                  </a:lnTo>
                  <a:lnTo>
                    <a:pt x="968" y="75"/>
                  </a:lnTo>
                  <a:lnTo>
                    <a:pt x="959" y="71"/>
                  </a:lnTo>
                  <a:lnTo>
                    <a:pt x="951" y="68"/>
                  </a:lnTo>
                  <a:lnTo>
                    <a:pt x="942" y="66"/>
                  </a:lnTo>
                  <a:lnTo>
                    <a:pt x="932" y="64"/>
                  </a:lnTo>
                  <a:lnTo>
                    <a:pt x="923" y="64"/>
                  </a:lnTo>
                  <a:lnTo>
                    <a:pt x="923" y="64"/>
                  </a:lnTo>
                  <a:close/>
                  <a:moveTo>
                    <a:pt x="954" y="922"/>
                  </a:moveTo>
                  <a:lnTo>
                    <a:pt x="954" y="922"/>
                  </a:lnTo>
                  <a:lnTo>
                    <a:pt x="954" y="928"/>
                  </a:lnTo>
                  <a:lnTo>
                    <a:pt x="952" y="935"/>
                  </a:lnTo>
                  <a:lnTo>
                    <a:pt x="948" y="940"/>
                  </a:lnTo>
                  <a:lnTo>
                    <a:pt x="945" y="944"/>
                  </a:lnTo>
                  <a:lnTo>
                    <a:pt x="940" y="949"/>
                  </a:lnTo>
                  <a:lnTo>
                    <a:pt x="935" y="952"/>
                  </a:lnTo>
                  <a:lnTo>
                    <a:pt x="929" y="953"/>
                  </a:lnTo>
                  <a:lnTo>
                    <a:pt x="923" y="954"/>
                  </a:lnTo>
                  <a:lnTo>
                    <a:pt x="95" y="954"/>
                  </a:lnTo>
                  <a:lnTo>
                    <a:pt x="95" y="954"/>
                  </a:lnTo>
                  <a:lnTo>
                    <a:pt x="89" y="953"/>
                  </a:lnTo>
                  <a:lnTo>
                    <a:pt x="84" y="952"/>
                  </a:lnTo>
                  <a:lnTo>
                    <a:pt x="77" y="949"/>
                  </a:lnTo>
                  <a:lnTo>
                    <a:pt x="73" y="944"/>
                  </a:lnTo>
                  <a:lnTo>
                    <a:pt x="69" y="940"/>
                  </a:lnTo>
                  <a:lnTo>
                    <a:pt x="67" y="935"/>
                  </a:lnTo>
                  <a:lnTo>
                    <a:pt x="64" y="928"/>
                  </a:lnTo>
                  <a:lnTo>
                    <a:pt x="63" y="922"/>
                  </a:lnTo>
                  <a:lnTo>
                    <a:pt x="63" y="381"/>
                  </a:lnTo>
                  <a:lnTo>
                    <a:pt x="954" y="381"/>
                  </a:lnTo>
                  <a:lnTo>
                    <a:pt x="954" y="922"/>
                  </a:lnTo>
                  <a:close/>
                  <a:moveTo>
                    <a:pt x="191" y="190"/>
                  </a:moveTo>
                  <a:lnTo>
                    <a:pt x="191" y="190"/>
                  </a:lnTo>
                  <a:lnTo>
                    <a:pt x="197" y="190"/>
                  </a:lnTo>
                  <a:lnTo>
                    <a:pt x="204" y="188"/>
                  </a:lnTo>
                  <a:lnTo>
                    <a:pt x="209" y="185"/>
                  </a:lnTo>
                  <a:lnTo>
                    <a:pt x="214" y="182"/>
                  </a:lnTo>
                  <a:lnTo>
                    <a:pt x="218" y="176"/>
                  </a:lnTo>
                  <a:lnTo>
                    <a:pt x="220" y="171"/>
                  </a:lnTo>
                  <a:lnTo>
                    <a:pt x="222" y="166"/>
                  </a:lnTo>
                  <a:lnTo>
                    <a:pt x="223" y="159"/>
                  </a:lnTo>
                  <a:lnTo>
                    <a:pt x="223" y="31"/>
                  </a:lnTo>
                  <a:lnTo>
                    <a:pt x="223" y="31"/>
                  </a:lnTo>
                  <a:lnTo>
                    <a:pt x="222" y="25"/>
                  </a:lnTo>
                  <a:lnTo>
                    <a:pt x="220" y="20"/>
                  </a:lnTo>
                  <a:lnTo>
                    <a:pt x="218" y="14"/>
                  </a:lnTo>
                  <a:lnTo>
                    <a:pt x="214" y="9"/>
                  </a:lnTo>
                  <a:lnTo>
                    <a:pt x="209" y="6"/>
                  </a:lnTo>
                  <a:lnTo>
                    <a:pt x="204" y="2"/>
                  </a:lnTo>
                  <a:lnTo>
                    <a:pt x="197" y="0"/>
                  </a:lnTo>
                  <a:lnTo>
                    <a:pt x="191" y="0"/>
                  </a:lnTo>
                  <a:lnTo>
                    <a:pt x="191" y="0"/>
                  </a:lnTo>
                  <a:lnTo>
                    <a:pt x="185" y="0"/>
                  </a:lnTo>
                  <a:lnTo>
                    <a:pt x="178" y="2"/>
                  </a:lnTo>
                  <a:lnTo>
                    <a:pt x="173" y="6"/>
                  </a:lnTo>
                  <a:lnTo>
                    <a:pt x="168" y="9"/>
                  </a:lnTo>
                  <a:lnTo>
                    <a:pt x="164" y="14"/>
                  </a:lnTo>
                  <a:lnTo>
                    <a:pt x="162" y="20"/>
                  </a:lnTo>
                  <a:lnTo>
                    <a:pt x="160" y="25"/>
                  </a:lnTo>
                  <a:lnTo>
                    <a:pt x="159" y="31"/>
                  </a:lnTo>
                  <a:lnTo>
                    <a:pt x="159" y="159"/>
                  </a:lnTo>
                  <a:lnTo>
                    <a:pt x="159" y="159"/>
                  </a:lnTo>
                  <a:lnTo>
                    <a:pt x="160" y="166"/>
                  </a:lnTo>
                  <a:lnTo>
                    <a:pt x="162" y="171"/>
                  </a:lnTo>
                  <a:lnTo>
                    <a:pt x="164" y="176"/>
                  </a:lnTo>
                  <a:lnTo>
                    <a:pt x="168" y="182"/>
                  </a:lnTo>
                  <a:lnTo>
                    <a:pt x="173" y="185"/>
                  </a:lnTo>
                  <a:lnTo>
                    <a:pt x="178" y="188"/>
                  </a:lnTo>
                  <a:lnTo>
                    <a:pt x="185" y="190"/>
                  </a:lnTo>
                  <a:lnTo>
                    <a:pt x="191" y="190"/>
                  </a:lnTo>
                  <a:lnTo>
                    <a:pt x="191" y="190"/>
                  </a:lnTo>
                  <a:close/>
                  <a:moveTo>
                    <a:pt x="319" y="190"/>
                  </a:moveTo>
                  <a:lnTo>
                    <a:pt x="319" y="190"/>
                  </a:lnTo>
                  <a:lnTo>
                    <a:pt x="325" y="190"/>
                  </a:lnTo>
                  <a:lnTo>
                    <a:pt x="330" y="188"/>
                  </a:lnTo>
                  <a:lnTo>
                    <a:pt x="336" y="185"/>
                  </a:lnTo>
                  <a:lnTo>
                    <a:pt x="341" y="182"/>
                  </a:lnTo>
                  <a:lnTo>
                    <a:pt x="344" y="176"/>
                  </a:lnTo>
                  <a:lnTo>
                    <a:pt x="348" y="171"/>
                  </a:lnTo>
                  <a:lnTo>
                    <a:pt x="350" y="166"/>
                  </a:lnTo>
                  <a:lnTo>
                    <a:pt x="350" y="159"/>
                  </a:lnTo>
                  <a:lnTo>
                    <a:pt x="350" y="31"/>
                  </a:lnTo>
                  <a:lnTo>
                    <a:pt x="350" y="31"/>
                  </a:lnTo>
                  <a:lnTo>
                    <a:pt x="350" y="25"/>
                  </a:lnTo>
                  <a:lnTo>
                    <a:pt x="348" y="20"/>
                  </a:lnTo>
                  <a:lnTo>
                    <a:pt x="344" y="14"/>
                  </a:lnTo>
                  <a:lnTo>
                    <a:pt x="341" y="9"/>
                  </a:lnTo>
                  <a:lnTo>
                    <a:pt x="336" y="6"/>
                  </a:lnTo>
                  <a:lnTo>
                    <a:pt x="330" y="2"/>
                  </a:lnTo>
                  <a:lnTo>
                    <a:pt x="325" y="0"/>
                  </a:lnTo>
                  <a:lnTo>
                    <a:pt x="319" y="0"/>
                  </a:lnTo>
                  <a:lnTo>
                    <a:pt x="319" y="0"/>
                  </a:lnTo>
                  <a:lnTo>
                    <a:pt x="312" y="0"/>
                  </a:lnTo>
                  <a:lnTo>
                    <a:pt x="306" y="2"/>
                  </a:lnTo>
                  <a:lnTo>
                    <a:pt x="300" y="6"/>
                  </a:lnTo>
                  <a:lnTo>
                    <a:pt x="296" y="9"/>
                  </a:lnTo>
                  <a:lnTo>
                    <a:pt x="292" y="14"/>
                  </a:lnTo>
                  <a:lnTo>
                    <a:pt x="289" y="20"/>
                  </a:lnTo>
                  <a:lnTo>
                    <a:pt x="286" y="25"/>
                  </a:lnTo>
                  <a:lnTo>
                    <a:pt x="286" y="31"/>
                  </a:lnTo>
                  <a:lnTo>
                    <a:pt x="286" y="159"/>
                  </a:lnTo>
                  <a:lnTo>
                    <a:pt x="286" y="159"/>
                  </a:lnTo>
                  <a:lnTo>
                    <a:pt x="286" y="166"/>
                  </a:lnTo>
                  <a:lnTo>
                    <a:pt x="289" y="171"/>
                  </a:lnTo>
                  <a:lnTo>
                    <a:pt x="292" y="176"/>
                  </a:lnTo>
                  <a:lnTo>
                    <a:pt x="296" y="182"/>
                  </a:lnTo>
                  <a:lnTo>
                    <a:pt x="300" y="185"/>
                  </a:lnTo>
                  <a:lnTo>
                    <a:pt x="306" y="188"/>
                  </a:lnTo>
                  <a:lnTo>
                    <a:pt x="312" y="190"/>
                  </a:lnTo>
                  <a:lnTo>
                    <a:pt x="319" y="190"/>
                  </a:lnTo>
                  <a:lnTo>
                    <a:pt x="319" y="190"/>
                  </a:lnTo>
                  <a:close/>
                  <a:moveTo>
                    <a:pt x="445" y="190"/>
                  </a:moveTo>
                  <a:lnTo>
                    <a:pt x="445" y="190"/>
                  </a:lnTo>
                  <a:lnTo>
                    <a:pt x="452" y="190"/>
                  </a:lnTo>
                  <a:lnTo>
                    <a:pt x="458" y="188"/>
                  </a:lnTo>
                  <a:lnTo>
                    <a:pt x="464" y="185"/>
                  </a:lnTo>
                  <a:lnTo>
                    <a:pt x="468" y="182"/>
                  </a:lnTo>
                  <a:lnTo>
                    <a:pt x="472" y="176"/>
                  </a:lnTo>
                  <a:lnTo>
                    <a:pt x="474" y="171"/>
                  </a:lnTo>
                  <a:lnTo>
                    <a:pt x="476" y="166"/>
                  </a:lnTo>
                  <a:lnTo>
                    <a:pt x="477" y="159"/>
                  </a:lnTo>
                  <a:lnTo>
                    <a:pt x="477" y="31"/>
                  </a:lnTo>
                  <a:lnTo>
                    <a:pt x="477" y="31"/>
                  </a:lnTo>
                  <a:lnTo>
                    <a:pt x="476" y="25"/>
                  </a:lnTo>
                  <a:lnTo>
                    <a:pt x="474" y="20"/>
                  </a:lnTo>
                  <a:lnTo>
                    <a:pt x="472" y="14"/>
                  </a:lnTo>
                  <a:lnTo>
                    <a:pt x="468" y="9"/>
                  </a:lnTo>
                  <a:lnTo>
                    <a:pt x="464" y="6"/>
                  </a:lnTo>
                  <a:lnTo>
                    <a:pt x="458" y="2"/>
                  </a:lnTo>
                  <a:lnTo>
                    <a:pt x="452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39" y="0"/>
                  </a:lnTo>
                  <a:lnTo>
                    <a:pt x="433" y="2"/>
                  </a:lnTo>
                  <a:lnTo>
                    <a:pt x="428" y="6"/>
                  </a:lnTo>
                  <a:lnTo>
                    <a:pt x="423" y="9"/>
                  </a:lnTo>
                  <a:lnTo>
                    <a:pt x="420" y="14"/>
                  </a:lnTo>
                  <a:lnTo>
                    <a:pt x="416" y="20"/>
                  </a:lnTo>
                  <a:lnTo>
                    <a:pt x="414" y="25"/>
                  </a:lnTo>
                  <a:lnTo>
                    <a:pt x="413" y="31"/>
                  </a:lnTo>
                  <a:lnTo>
                    <a:pt x="413" y="159"/>
                  </a:lnTo>
                  <a:lnTo>
                    <a:pt x="413" y="159"/>
                  </a:lnTo>
                  <a:lnTo>
                    <a:pt x="414" y="166"/>
                  </a:lnTo>
                  <a:lnTo>
                    <a:pt x="416" y="171"/>
                  </a:lnTo>
                  <a:lnTo>
                    <a:pt x="420" y="176"/>
                  </a:lnTo>
                  <a:lnTo>
                    <a:pt x="423" y="182"/>
                  </a:lnTo>
                  <a:lnTo>
                    <a:pt x="428" y="185"/>
                  </a:lnTo>
                  <a:lnTo>
                    <a:pt x="433" y="188"/>
                  </a:lnTo>
                  <a:lnTo>
                    <a:pt x="439" y="190"/>
                  </a:lnTo>
                  <a:lnTo>
                    <a:pt x="445" y="190"/>
                  </a:lnTo>
                  <a:lnTo>
                    <a:pt x="445" y="190"/>
                  </a:lnTo>
                  <a:close/>
                  <a:moveTo>
                    <a:pt x="573" y="190"/>
                  </a:moveTo>
                  <a:lnTo>
                    <a:pt x="573" y="190"/>
                  </a:lnTo>
                  <a:lnTo>
                    <a:pt x="579" y="190"/>
                  </a:lnTo>
                  <a:lnTo>
                    <a:pt x="585" y="188"/>
                  </a:lnTo>
                  <a:lnTo>
                    <a:pt x="590" y="185"/>
                  </a:lnTo>
                  <a:lnTo>
                    <a:pt x="595" y="182"/>
                  </a:lnTo>
                  <a:lnTo>
                    <a:pt x="599" y="176"/>
                  </a:lnTo>
                  <a:lnTo>
                    <a:pt x="602" y="171"/>
                  </a:lnTo>
                  <a:lnTo>
                    <a:pt x="604" y="166"/>
                  </a:lnTo>
                  <a:lnTo>
                    <a:pt x="604" y="159"/>
                  </a:lnTo>
                  <a:lnTo>
                    <a:pt x="604" y="31"/>
                  </a:lnTo>
                  <a:lnTo>
                    <a:pt x="604" y="31"/>
                  </a:lnTo>
                  <a:lnTo>
                    <a:pt x="604" y="25"/>
                  </a:lnTo>
                  <a:lnTo>
                    <a:pt x="602" y="20"/>
                  </a:lnTo>
                  <a:lnTo>
                    <a:pt x="599" y="14"/>
                  </a:lnTo>
                  <a:lnTo>
                    <a:pt x="595" y="9"/>
                  </a:lnTo>
                  <a:lnTo>
                    <a:pt x="590" y="6"/>
                  </a:lnTo>
                  <a:lnTo>
                    <a:pt x="585" y="2"/>
                  </a:lnTo>
                  <a:lnTo>
                    <a:pt x="579" y="0"/>
                  </a:lnTo>
                  <a:lnTo>
                    <a:pt x="573" y="0"/>
                  </a:lnTo>
                  <a:lnTo>
                    <a:pt x="573" y="0"/>
                  </a:lnTo>
                  <a:lnTo>
                    <a:pt x="567" y="0"/>
                  </a:lnTo>
                  <a:lnTo>
                    <a:pt x="560" y="2"/>
                  </a:lnTo>
                  <a:lnTo>
                    <a:pt x="555" y="6"/>
                  </a:lnTo>
                  <a:lnTo>
                    <a:pt x="550" y="9"/>
                  </a:lnTo>
                  <a:lnTo>
                    <a:pt x="546" y="14"/>
                  </a:lnTo>
                  <a:lnTo>
                    <a:pt x="543" y="20"/>
                  </a:lnTo>
                  <a:lnTo>
                    <a:pt x="542" y="25"/>
                  </a:lnTo>
                  <a:lnTo>
                    <a:pt x="541" y="31"/>
                  </a:lnTo>
                  <a:lnTo>
                    <a:pt x="541" y="159"/>
                  </a:lnTo>
                  <a:lnTo>
                    <a:pt x="541" y="159"/>
                  </a:lnTo>
                  <a:lnTo>
                    <a:pt x="542" y="166"/>
                  </a:lnTo>
                  <a:lnTo>
                    <a:pt x="543" y="171"/>
                  </a:lnTo>
                  <a:lnTo>
                    <a:pt x="546" y="176"/>
                  </a:lnTo>
                  <a:lnTo>
                    <a:pt x="550" y="182"/>
                  </a:lnTo>
                  <a:lnTo>
                    <a:pt x="555" y="185"/>
                  </a:lnTo>
                  <a:lnTo>
                    <a:pt x="560" y="188"/>
                  </a:lnTo>
                  <a:lnTo>
                    <a:pt x="567" y="190"/>
                  </a:lnTo>
                  <a:lnTo>
                    <a:pt x="573" y="190"/>
                  </a:lnTo>
                  <a:lnTo>
                    <a:pt x="573" y="190"/>
                  </a:lnTo>
                  <a:close/>
                  <a:moveTo>
                    <a:pt x="700" y="190"/>
                  </a:moveTo>
                  <a:lnTo>
                    <a:pt x="700" y="190"/>
                  </a:lnTo>
                  <a:lnTo>
                    <a:pt x="706" y="190"/>
                  </a:lnTo>
                  <a:lnTo>
                    <a:pt x="712" y="188"/>
                  </a:lnTo>
                  <a:lnTo>
                    <a:pt x="718" y="185"/>
                  </a:lnTo>
                  <a:lnTo>
                    <a:pt x="722" y="182"/>
                  </a:lnTo>
                  <a:lnTo>
                    <a:pt x="726" y="176"/>
                  </a:lnTo>
                  <a:lnTo>
                    <a:pt x="730" y="171"/>
                  </a:lnTo>
                  <a:lnTo>
                    <a:pt x="731" y="166"/>
                  </a:lnTo>
                  <a:lnTo>
                    <a:pt x="732" y="159"/>
                  </a:lnTo>
                  <a:lnTo>
                    <a:pt x="732" y="31"/>
                  </a:lnTo>
                  <a:lnTo>
                    <a:pt x="732" y="31"/>
                  </a:lnTo>
                  <a:lnTo>
                    <a:pt x="731" y="25"/>
                  </a:lnTo>
                  <a:lnTo>
                    <a:pt x="730" y="20"/>
                  </a:lnTo>
                  <a:lnTo>
                    <a:pt x="726" y="14"/>
                  </a:lnTo>
                  <a:lnTo>
                    <a:pt x="722" y="9"/>
                  </a:lnTo>
                  <a:lnTo>
                    <a:pt x="718" y="6"/>
                  </a:lnTo>
                  <a:lnTo>
                    <a:pt x="712" y="2"/>
                  </a:lnTo>
                  <a:lnTo>
                    <a:pt x="706" y="0"/>
                  </a:lnTo>
                  <a:lnTo>
                    <a:pt x="700" y="0"/>
                  </a:lnTo>
                  <a:lnTo>
                    <a:pt x="700" y="0"/>
                  </a:lnTo>
                  <a:lnTo>
                    <a:pt x="693" y="0"/>
                  </a:lnTo>
                  <a:lnTo>
                    <a:pt x="688" y="2"/>
                  </a:lnTo>
                  <a:lnTo>
                    <a:pt x="682" y="6"/>
                  </a:lnTo>
                  <a:lnTo>
                    <a:pt x="677" y="9"/>
                  </a:lnTo>
                  <a:lnTo>
                    <a:pt x="674" y="14"/>
                  </a:lnTo>
                  <a:lnTo>
                    <a:pt x="671" y="20"/>
                  </a:lnTo>
                  <a:lnTo>
                    <a:pt x="668" y="25"/>
                  </a:lnTo>
                  <a:lnTo>
                    <a:pt x="668" y="31"/>
                  </a:lnTo>
                  <a:lnTo>
                    <a:pt x="668" y="159"/>
                  </a:lnTo>
                  <a:lnTo>
                    <a:pt x="668" y="159"/>
                  </a:lnTo>
                  <a:lnTo>
                    <a:pt x="668" y="166"/>
                  </a:lnTo>
                  <a:lnTo>
                    <a:pt x="671" y="171"/>
                  </a:lnTo>
                  <a:lnTo>
                    <a:pt x="674" y="176"/>
                  </a:lnTo>
                  <a:lnTo>
                    <a:pt x="677" y="182"/>
                  </a:lnTo>
                  <a:lnTo>
                    <a:pt x="682" y="185"/>
                  </a:lnTo>
                  <a:lnTo>
                    <a:pt x="688" y="188"/>
                  </a:lnTo>
                  <a:lnTo>
                    <a:pt x="693" y="190"/>
                  </a:lnTo>
                  <a:lnTo>
                    <a:pt x="700" y="190"/>
                  </a:lnTo>
                  <a:lnTo>
                    <a:pt x="700" y="190"/>
                  </a:lnTo>
                  <a:close/>
                  <a:moveTo>
                    <a:pt x="827" y="190"/>
                  </a:moveTo>
                  <a:lnTo>
                    <a:pt x="827" y="190"/>
                  </a:lnTo>
                  <a:lnTo>
                    <a:pt x="834" y="190"/>
                  </a:lnTo>
                  <a:lnTo>
                    <a:pt x="839" y="188"/>
                  </a:lnTo>
                  <a:lnTo>
                    <a:pt x="844" y="185"/>
                  </a:lnTo>
                  <a:lnTo>
                    <a:pt x="850" y="182"/>
                  </a:lnTo>
                  <a:lnTo>
                    <a:pt x="853" y="176"/>
                  </a:lnTo>
                  <a:lnTo>
                    <a:pt x="856" y="171"/>
                  </a:lnTo>
                  <a:lnTo>
                    <a:pt x="858" y="166"/>
                  </a:lnTo>
                  <a:lnTo>
                    <a:pt x="858" y="159"/>
                  </a:lnTo>
                  <a:lnTo>
                    <a:pt x="858" y="31"/>
                  </a:lnTo>
                  <a:lnTo>
                    <a:pt x="858" y="31"/>
                  </a:lnTo>
                  <a:lnTo>
                    <a:pt x="858" y="25"/>
                  </a:lnTo>
                  <a:lnTo>
                    <a:pt x="856" y="20"/>
                  </a:lnTo>
                  <a:lnTo>
                    <a:pt x="853" y="14"/>
                  </a:lnTo>
                  <a:lnTo>
                    <a:pt x="850" y="9"/>
                  </a:lnTo>
                  <a:lnTo>
                    <a:pt x="844" y="6"/>
                  </a:lnTo>
                  <a:lnTo>
                    <a:pt x="839" y="2"/>
                  </a:lnTo>
                  <a:lnTo>
                    <a:pt x="834" y="0"/>
                  </a:lnTo>
                  <a:lnTo>
                    <a:pt x="827" y="0"/>
                  </a:lnTo>
                  <a:lnTo>
                    <a:pt x="827" y="0"/>
                  </a:lnTo>
                  <a:lnTo>
                    <a:pt x="821" y="0"/>
                  </a:lnTo>
                  <a:lnTo>
                    <a:pt x="814" y="2"/>
                  </a:lnTo>
                  <a:lnTo>
                    <a:pt x="809" y="6"/>
                  </a:lnTo>
                  <a:lnTo>
                    <a:pt x="805" y="9"/>
                  </a:lnTo>
                  <a:lnTo>
                    <a:pt x="800" y="14"/>
                  </a:lnTo>
                  <a:lnTo>
                    <a:pt x="798" y="20"/>
                  </a:lnTo>
                  <a:lnTo>
                    <a:pt x="796" y="25"/>
                  </a:lnTo>
                  <a:lnTo>
                    <a:pt x="795" y="31"/>
                  </a:lnTo>
                  <a:lnTo>
                    <a:pt x="795" y="159"/>
                  </a:lnTo>
                  <a:lnTo>
                    <a:pt x="795" y="159"/>
                  </a:lnTo>
                  <a:lnTo>
                    <a:pt x="796" y="166"/>
                  </a:lnTo>
                  <a:lnTo>
                    <a:pt x="798" y="171"/>
                  </a:lnTo>
                  <a:lnTo>
                    <a:pt x="800" y="176"/>
                  </a:lnTo>
                  <a:lnTo>
                    <a:pt x="805" y="182"/>
                  </a:lnTo>
                  <a:lnTo>
                    <a:pt x="809" y="185"/>
                  </a:lnTo>
                  <a:lnTo>
                    <a:pt x="814" y="188"/>
                  </a:lnTo>
                  <a:lnTo>
                    <a:pt x="821" y="190"/>
                  </a:lnTo>
                  <a:lnTo>
                    <a:pt x="827" y="190"/>
                  </a:lnTo>
                  <a:lnTo>
                    <a:pt x="827" y="190"/>
                  </a:lnTo>
                  <a:close/>
                  <a:moveTo>
                    <a:pt x="683" y="795"/>
                  </a:moveTo>
                  <a:lnTo>
                    <a:pt x="683" y="795"/>
                  </a:lnTo>
                  <a:lnTo>
                    <a:pt x="674" y="794"/>
                  </a:lnTo>
                  <a:lnTo>
                    <a:pt x="665" y="791"/>
                  </a:lnTo>
                  <a:lnTo>
                    <a:pt x="658" y="787"/>
                  </a:lnTo>
                  <a:lnTo>
                    <a:pt x="650" y="781"/>
                  </a:lnTo>
                  <a:lnTo>
                    <a:pt x="645" y="774"/>
                  </a:lnTo>
                  <a:lnTo>
                    <a:pt x="639" y="766"/>
                  </a:lnTo>
                  <a:lnTo>
                    <a:pt x="637" y="757"/>
                  </a:lnTo>
                  <a:lnTo>
                    <a:pt x="636" y="747"/>
                  </a:lnTo>
                  <a:lnTo>
                    <a:pt x="636" y="747"/>
                  </a:lnTo>
                  <a:lnTo>
                    <a:pt x="635" y="741"/>
                  </a:lnTo>
                  <a:lnTo>
                    <a:pt x="634" y="735"/>
                  </a:lnTo>
                  <a:lnTo>
                    <a:pt x="631" y="730"/>
                  </a:lnTo>
                  <a:lnTo>
                    <a:pt x="627" y="724"/>
                  </a:lnTo>
                  <a:lnTo>
                    <a:pt x="622" y="721"/>
                  </a:lnTo>
                  <a:lnTo>
                    <a:pt x="617" y="718"/>
                  </a:lnTo>
                  <a:lnTo>
                    <a:pt x="611" y="716"/>
                  </a:lnTo>
                  <a:lnTo>
                    <a:pt x="604" y="716"/>
                  </a:lnTo>
                  <a:lnTo>
                    <a:pt x="604" y="716"/>
                  </a:lnTo>
                  <a:lnTo>
                    <a:pt x="598" y="716"/>
                  </a:lnTo>
                  <a:lnTo>
                    <a:pt x="592" y="718"/>
                  </a:lnTo>
                  <a:lnTo>
                    <a:pt x="587" y="721"/>
                  </a:lnTo>
                  <a:lnTo>
                    <a:pt x="582" y="724"/>
                  </a:lnTo>
                  <a:lnTo>
                    <a:pt x="578" y="730"/>
                  </a:lnTo>
                  <a:lnTo>
                    <a:pt x="575" y="735"/>
                  </a:lnTo>
                  <a:lnTo>
                    <a:pt x="573" y="741"/>
                  </a:lnTo>
                  <a:lnTo>
                    <a:pt x="573" y="747"/>
                  </a:lnTo>
                  <a:lnTo>
                    <a:pt x="573" y="747"/>
                  </a:lnTo>
                  <a:lnTo>
                    <a:pt x="573" y="759"/>
                  </a:lnTo>
                  <a:lnTo>
                    <a:pt x="575" y="770"/>
                  </a:lnTo>
                  <a:lnTo>
                    <a:pt x="577" y="780"/>
                  </a:lnTo>
                  <a:lnTo>
                    <a:pt x="582" y="791"/>
                  </a:lnTo>
                  <a:lnTo>
                    <a:pt x="586" y="801"/>
                  </a:lnTo>
                  <a:lnTo>
                    <a:pt x="591" y="809"/>
                  </a:lnTo>
                  <a:lnTo>
                    <a:pt x="598" y="818"/>
                  </a:lnTo>
                  <a:lnTo>
                    <a:pt x="605" y="826"/>
                  </a:lnTo>
                  <a:lnTo>
                    <a:pt x="613" y="833"/>
                  </a:lnTo>
                  <a:lnTo>
                    <a:pt x="621" y="839"/>
                  </a:lnTo>
                  <a:lnTo>
                    <a:pt x="631" y="845"/>
                  </a:lnTo>
                  <a:lnTo>
                    <a:pt x="641" y="850"/>
                  </a:lnTo>
                  <a:lnTo>
                    <a:pt x="651" y="853"/>
                  </a:lnTo>
                  <a:lnTo>
                    <a:pt x="662" y="856"/>
                  </a:lnTo>
                  <a:lnTo>
                    <a:pt x="673" y="858"/>
                  </a:lnTo>
                  <a:lnTo>
                    <a:pt x="683" y="859"/>
                  </a:lnTo>
                  <a:lnTo>
                    <a:pt x="683" y="859"/>
                  </a:lnTo>
                  <a:lnTo>
                    <a:pt x="695" y="858"/>
                  </a:lnTo>
                  <a:lnTo>
                    <a:pt x="706" y="856"/>
                  </a:lnTo>
                  <a:lnTo>
                    <a:pt x="717" y="853"/>
                  </a:lnTo>
                  <a:lnTo>
                    <a:pt x="727" y="850"/>
                  </a:lnTo>
                  <a:lnTo>
                    <a:pt x="737" y="845"/>
                  </a:lnTo>
                  <a:lnTo>
                    <a:pt x="746" y="839"/>
                  </a:lnTo>
                  <a:lnTo>
                    <a:pt x="754" y="833"/>
                  </a:lnTo>
                  <a:lnTo>
                    <a:pt x="763" y="826"/>
                  </a:lnTo>
                  <a:lnTo>
                    <a:pt x="769" y="818"/>
                  </a:lnTo>
                  <a:lnTo>
                    <a:pt x="776" y="809"/>
                  </a:lnTo>
                  <a:lnTo>
                    <a:pt x="782" y="801"/>
                  </a:lnTo>
                  <a:lnTo>
                    <a:pt x="786" y="791"/>
                  </a:lnTo>
                  <a:lnTo>
                    <a:pt x="791" y="780"/>
                  </a:lnTo>
                  <a:lnTo>
                    <a:pt x="793" y="770"/>
                  </a:lnTo>
                  <a:lnTo>
                    <a:pt x="795" y="759"/>
                  </a:lnTo>
                  <a:lnTo>
                    <a:pt x="795" y="747"/>
                  </a:lnTo>
                  <a:lnTo>
                    <a:pt x="795" y="747"/>
                  </a:lnTo>
                  <a:lnTo>
                    <a:pt x="795" y="735"/>
                  </a:lnTo>
                  <a:lnTo>
                    <a:pt x="793" y="724"/>
                  </a:lnTo>
                  <a:lnTo>
                    <a:pt x="790" y="714"/>
                  </a:lnTo>
                  <a:lnTo>
                    <a:pt x="786" y="703"/>
                  </a:lnTo>
                  <a:lnTo>
                    <a:pt x="781" y="693"/>
                  </a:lnTo>
                  <a:lnTo>
                    <a:pt x="776" y="685"/>
                  </a:lnTo>
                  <a:lnTo>
                    <a:pt x="769" y="676"/>
                  </a:lnTo>
                  <a:lnTo>
                    <a:pt x="762" y="668"/>
                  </a:lnTo>
                  <a:lnTo>
                    <a:pt x="762" y="668"/>
                  </a:lnTo>
                  <a:lnTo>
                    <a:pt x="769" y="660"/>
                  </a:lnTo>
                  <a:lnTo>
                    <a:pt x="776" y="652"/>
                  </a:lnTo>
                  <a:lnTo>
                    <a:pt x="781" y="642"/>
                  </a:lnTo>
                  <a:lnTo>
                    <a:pt x="786" y="632"/>
                  </a:lnTo>
                  <a:lnTo>
                    <a:pt x="790" y="621"/>
                  </a:lnTo>
                  <a:lnTo>
                    <a:pt x="793" y="611"/>
                  </a:lnTo>
                  <a:lnTo>
                    <a:pt x="795" y="600"/>
                  </a:lnTo>
                  <a:lnTo>
                    <a:pt x="795" y="588"/>
                  </a:lnTo>
                  <a:lnTo>
                    <a:pt x="795" y="588"/>
                  </a:lnTo>
                  <a:lnTo>
                    <a:pt x="795" y="576"/>
                  </a:lnTo>
                  <a:lnTo>
                    <a:pt x="793" y="566"/>
                  </a:lnTo>
                  <a:lnTo>
                    <a:pt x="791" y="555"/>
                  </a:lnTo>
                  <a:lnTo>
                    <a:pt x="786" y="545"/>
                  </a:lnTo>
                  <a:lnTo>
                    <a:pt x="782" y="536"/>
                  </a:lnTo>
                  <a:lnTo>
                    <a:pt x="776" y="526"/>
                  </a:lnTo>
                  <a:lnTo>
                    <a:pt x="769" y="517"/>
                  </a:lnTo>
                  <a:lnTo>
                    <a:pt x="763" y="510"/>
                  </a:lnTo>
                  <a:lnTo>
                    <a:pt x="754" y="502"/>
                  </a:lnTo>
                  <a:lnTo>
                    <a:pt x="746" y="496"/>
                  </a:lnTo>
                  <a:lnTo>
                    <a:pt x="737" y="491"/>
                  </a:lnTo>
                  <a:lnTo>
                    <a:pt x="727" y="485"/>
                  </a:lnTo>
                  <a:lnTo>
                    <a:pt x="717" y="482"/>
                  </a:lnTo>
                  <a:lnTo>
                    <a:pt x="706" y="479"/>
                  </a:lnTo>
                  <a:lnTo>
                    <a:pt x="695" y="478"/>
                  </a:lnTo>
                  <a:lnTo>
                    <a:pt x="683" y="477"/>
                  </a:lnTo>
                  <a:lnTo>
                    <a:pt x="683" y="477"/>
                  </a:lnTo>
                  <a:lnTo>
                    <a:pt x="673" y="478"/>
                  </a:lnTo>
                  <a:lnTo>
                    <a:pt x="662" y="479"/>
                  </a:lnTo>
                  <a:lnTo>
                    <a:pt x="651" y="482"/>
                  </a:lnTo>
                  <a:lnTo>
                    <a:pt x="641" y="485"/>
                  </a:lnTo>
                  <a:lnTo>
                    <a:pt x="631" y="491"/>
                  </a:lnTo>
                  <a:lnTo>
                    <a:pt x="621" y="496"/>
                  </a:lnTo>
                  <a:lnTo>
                    <a:pt x="613" y="502"/>
                  </a:lnTo>
                  <a:lnTo>
                    <a:pt x="605" y="510"/>
                  </a:lnTo>
                  <a:lnTo>
                    <a:pt x="598" y="517"/>
                  </a:lnTo>
                  <a:lnTo>
                    <a:pt x="591" y="526"/>
                  </a:lnTo>
                  <a:lnTo>
                    <a:pt x="586" y="536"/>
                  </a:lnTo>
                  <a:lnTo>
                    <a:pt x="582" y="545"/>
                  </a:lnTo>
                  <a:lnTo>
                    <a:pt x="577" y="555"/>
                  </a:lnTo>
                  <a:lnTo>
                    <a:pt x="575" y="566"/>
                  </a:lnTo>
                  <a:lnTo>
                    <a:pt x="573" y="576"/>
                  </a:lnTo>
                  <a:lnTo>
                    <a:pt x="573" y="588"/>
                  </a:lnTo>
                  <a:lnTo>
                    <a:pt x="573" y="588"/>
                  </a:lnTo>
                  <a:lnTo>
                    <a:pt x="573" y="595"/>
                  </a:lnTo>
                  <a:lnTo>
                    <a:pt x="575" y="601"/>
                  </a:lnTo>
                  <a:lnTo>
                    <a:pt x="578" y="606"/>
                  </a:lnTo>
                  <a:lnTo>
                    <a:pt x="582" y="611"/>
                  </a:lnTo>
                  <a:lnTo>
                    <a:pt x="587" y="615"/>
                  </a:lnTo>
                  <a:lnTo>
                    <a:pt x="592" y="617"/>
                  </a:lnTo>
                  <a:lnTo>
                    <a:pt x="598" y="619"/>
                  </a:lnTo>
                  <a:lnTo>
                    <a:pt x="604" y="620"/>
                  </a:lnTo>
                  <a:lnTo>
                    <a:pt x="604" y="620"/>
                  </a:lnTo>
                  <a:lnTo>
                    <a:pt x="611" y="619"/>
                  </a:lnTo>
                  <a:lnTo>
                    <a:pt x="617" y="617"/>
                  </a:lnTo>
                  <a:lnTo>
                    <a:pt x="622" y="615"/>
                  </a:lnTo>
                  <a:lnTo>
                    <a:pt x="627" y="611"/>
                  </a:lnTo>
                  <a:lnTo>
                    <a:pt x="631" y="606"/>
                  </a:lnTo>
                  <a:lnTo>
                    <a:pt x="634" y="601"/>
                  </a:lnTo>
                  <a:lnTo>
                    <a:pt x="635" y="595"/>
                  </a:lnTo>
                  <a:lnTo>
                    <a:pt x="636" y="588"/>
                  </a:lnTo>
                  <a:lnTo>
                    <a:pt x="636" y="588"/>
                  </a:lnTo>
                  <a:lnTo>
                    <a:pt x="637" y="579"/>
                  </a:lnTo>
                  <a:lnTo>
                    <a:pt x="639" y="570"/>
                  </a:lnTo>
                  <a:lnTo>
                    <a:pt x="645" y="561"/>
                  </a:lnTo>
                  <a:lnTo>
                    <a:pt x="650" y="555"/>
                  </a:lnTo>
                  <a:lnTo>
                    <a:pt x="658" y="549"/>
                  </a:lnTo>
                  <a:lnTo>
                    <a:pt x="665" y="544"/>
                  </a:lnTo>
                  <a:lnTo>
                    <a:pt x="674" y="541"/>
                  </a:lnTo>
                  <a:lnTo>
                    <a:pt x="683" y="541"/>
                  </a:lnTo>
                  <a:lnTo>
                    <a:pt x="683" y="541"/>
                  </a:lnTo>
                  <a:lnTo>
                    <a:pt x="693" y="541"/>
                  </a:lnTo>
                  <a:lnTo>
                    <a:pt x="703" y="544"/>
                  </a:lnTo>
                  <a:lnTo>
                    <a:pt x="710" y="549"/>
                  </a:lnTo>
                  <a:lnTo>
                    <a:pt x="718" y="555"/>
                  </a:lnTo>
                  <a:lnTo>
                    <a:pt x="723" y="561"/>
                  </a:lnTo>
                  <a:lnTo>
                    <a:pt x="727" y="570"/>
                  </a:lnTo>
                  <a:lnTo>
                    <a:pt x="731" y="579"/>
                  </a:lnTo>
                  <a:lnTo>
                    <a:pt x="732" y="588"/>
                  </a:lnTo>
                  <a:lnTo>
                    <a:pt x="732" y="588"/>
                  </a:lnTo>
                  <a:lnTo>
                    <a:pt x="731" y="598"/>
                  </a:lnTo>
                  <a:lnTo>
                    <a:pt x="727" y="606"/>
                  </a:lnTo>
                  <a:lnTo>
                    <a:pt x="723" y="615"/>
                  </a:lnTo>
                  <a:lnTo>
                    <a:pt x="718" y="621"/>
                  </a:lnTo>
                  <a:lnTo>
                    <a:pt x="710" y="628"/>
                  </a:lnTo>
                  <a:lnTo>
                    <a:pt x="703" y="632"/>
                  </a:lnTo>
                  <a:lnTo>
                    <a:pt x="693" y="635"/>
                  </a:lnTo>
                  <a:lnTo>
                    <a:pt x="683" y="635"/>
                  </a:lnTo>
                  <a:lnTo>
                    <a:pt x="683" y="635"/>
                  </a:lnTo>
                  <a:lnTo>
                    <a:pt x="677" y="637"/>
                  </a:lnTo>
                  <a:lnTo>
                    <a:pt x="672" y="639"/>
                  </a:lnTo>
                  <a:lnTo>
                    <a:pt x="666" y="642"/>
                  </a:lnTo>
                  <a:lnTo>
                    <a:pt x="661" y="645"/>
                  </a:lnTo>
                  <a:lnTo>
                    <a:pt x="658" y="650"/>
                  </a:lnTo>
                  <a:lnTo>
                    <a:pt x="655" y="656"/>
                  </a:lnTo>
                  <a:lnTo>
                    <a:pt x="652" y="661"/>
                  </a:lnTo>
                  <a:lnTo>
                    <a:pt x="652" y="668"/>
                  </a:lnTo>
                  <a:lnTo>
                    <a:pt x="652" y="668"/>
                  </a:lnTo>
                  <a:lnTo>
                    <a:pt x="652" y="674"/>
                  </a:lnTo>
                  <a:lnTo>
                    <a:pt x="655" y="681"/>
                  </a:lnTo>
                  <a:lnTo>
                    <a:pt x="658" y="686"/>
                  </a:lnTo>
                  <a:lnTo>
                    <a:pt x="661" y="690"/>
                  </a:lnTo>
                  <a:lnTo>
                    <a:pt x="666" y="694"/>
                  </a:lnTo>
                  <a:lnTo>
                    <a:pt x="672" y="697"/>
                  </a:lnTo>
                  <a:lnTo>
                    <a:pt x="677" y="699"/>
                  </a:lnTo>
                  <a:lnTo>
                    <a:pt x="683" y="700"/>
                  </a:lnTo>
                  <a:lnTo>
                    <a:pt x="683" y="700"/>
                  </a:lnTo>
                  <a:lnTo>
                    <a:pt x="693" y="701"/>
                  </a:lnTo>
                  <a:lnTo>
                    <a:pt x="703" y="703"/>
                  </a:lnTo>
                  <a:lnTo>
                    <a:pt x="710" y="707"/>
                  </a:lnTo>
                  <a:lnTo>
                    <a:pt x="718" y="714"/>
                  </a:lnTo>
                  <a:lnTo>
                    <a:pt x="723" y="720"/>
                  </a:lnTo>
                  <a:lnTo>
                    <a:pt x="727" y="729"/>
                  </a:lnTo>
                  <a:lnTo>
                    <a:pt x="731" y="737"/>
                  </a:lnTo>
                  <a:lnTo>
                    <a:pt x="732" y="747"/>
                  </a:lnTo>
                  <a:lnTo>
                    <a:pt x="732" y="747"/>
                  </a:lnTo>
                  <a:lnTo>
                    <a:pt x="731" y="757"/>
                  </a:lnTo>
                  <a:lnTo>
                    <a:pt x="727" y="766"/>
                  </a:lnTo>
                  <a:lnTo>
                    <a:pt x="723" y="774"/>
                  </a:lnTo>
                  <a:lnTo>
                    <a:pt x="718" y="781"/>
                  </a:lnTo>
                  <a:lnTo>
                    <a:pt x="710" y="787"/>
                  </a:lnTo>
                  <a:lnTo>
                    <a:pt x="703" y="791"/>
                  </a:lnTo>
                  <a:lnTo>
                    <a:pt x="693" y="794"/>
                  </a:lnTo>
                  <a:lnTo>
                    <a:pt x="683" y="795"/>
                  </a:lnTo>
                  <a:lnTo>
                    <a:pt x="683" y="795"/>
                  </a:lnTo>
                  <a:close/>
                  <a:moveTo>
                    <a:pt x="223" y="826"/>
                  </a:moveTo>
                  <a:lnTo>
                    <a:pt x="223" y="826"/>
                  </a:lnTo>
                  <a:lnTo>
                    <a:pt x="223" y="833"/>
                  </a:lnTo>
                  <a:lnTo>
                    <a:pt x="225" y="839"/>
                  </a:lnTo>
                  <a:lnTo>
                    <a:pt x="229" y="845"/>
                  </a:lnTo>
                  <a:lnTo>
                    <a:pt x="232" y="849"/>
                  </a:lnTo>
                  <a:lnTo>
                    <a:pt x="237" y="853"/>
                  </a:lnTo>
                  <a:lnTo>
                    <a:pt x="242" y="856"/>
                  </a:lnTo>
                  <a:lnTo>
                    <a:pt x="248" y="858"/>
                  </a:lnTo>
                  <a:lnTo>
                    <a:pt x="254" y="859"/>
                  </a:lnTo>
                  <a:lnTo>
                    <a:pt x="413" y="859"/>
                  </a:lnTo>
                  <a:lnTo>
                    <a:pt x="413" y="859"/>
                  </a:lnTo>
                  <a:lnTo>
                    <a:pt x="420" y="858"/>
                  </a:lnTo>
                  <a:lnTo>
                    <a:pt x="426" y="856"/>
                  </a:lnTo>
                  <a:lnTo>
                    <a:pt x="431" y="853"/>
                  </a:lnTo>
                  <a:lnTo>
                    <a:pt x="436" y="849"/>
                  </a:lnTo>
                  <a:lnTo>
                    <a:pt x="440" y="845"/>
                  </a:lnTo>
                  <a:lnTo>
                    <a:pt x="443" y="839"/>
                  </a:lnTo>
                  <a:lnTo>
                    <a:pt x="445" y="833"/>
                  </a:lnTo>
                  <a:lnTo>
                    <a:pt x="445" y="826"/>
                  </a:lnTo>
                  <a:lnTo>
                    <a:pt x="445" y="826"/>
                  </a:lnTo>
                  <a:lnTo>
                    <a:pt x="445" y="820"/>
                  </a:lnTo>
                  <a:lnTo>
                    <a:pt x="443" y="815"/>
                  </a:lnTo>
                  <a:lnTo>
                    <a:pt x="440" y="809"/>
                  </a:lnTo>
                  <a:lnTo>
                    <a:pt x="436" y="804"/>
                  </a:lnTo>
                  <a:lnTo>
                    <a:pt x="431" y="801"/>
                  </a:lnTo>
                  <a:lnTo>
                    <a:pt x="426" y="797"/>
                  </a:lnTo>
                  <a:lnTo>
                    <a:pt x="420" y="795"/>
                  </a:lnTo>
                  <a:lnTo>
                    <a:pt x="413" y="795"/>
                  </a:lnTo>
                  <a:lnTo>
                    <a:pt x="304" y="795"/>
                  </a:lnTo>
                  <a:lnTo>
                    <a:pt x="304" y="795"/>
                  </a:lnTo>
                  <a:lnTo>
                    <a:pt x="314" y="781"/>
                  </a:lnTo>
                  <a:lnTo>
                    <a:pt x="326" y="768"/>
                  </a:lnTo>
                  <a:lnTo>
                    <a:pt x="351" y="743"/>
                  </a:lnTo>
                  <a:lnTo>
                    <a:pt x="351" y="743"/>
                  </a:lnTo>
                  <a:lnTo>
                    <a:pt x="385" y="705"/>
                  </a:lnTo>
                  <a:lnTo>
                    <a:pt x="401" y="687"/>
                  </a:lnTo>
                  <a:lnTo>
                    <a:pt x="415" y="668"/>
                  </a:lnTo>
                  <a:lnTo>
                    <a:pt x="428" y="648"/>
                  </a:lnTo>
                  <a:lnTo>
                    <a:pt x="432" y="639"/>
                  </a:lnTo>
                  <a:lnTo>
                    <a:pt x="437" y="629"/>
                  </a:lnTo>
                  <a:lnTo>
                    <a:pt x="441" y="618"/>
                  </a:lnTo>
                  <a:lnTo>
                    <a:pt x="443" y="609"/>
                  </a:lnTo>
                  <a:lnTo>
                    <a:pt x="445" y="599"/>
                  </a:lnTo>
                  <a:lnTo>
                    <a:pt x="445" y="588"/>
                  </a:lnTo>
                  <a:lnTo>
                    <a:pt x="445" y="588"/>
                  </a:lnTo>
                  <a:lnTo>
                    <a:pt x="445" y="576"/>
                  </a:lnTo>
                  <a:lnTo>
                    <a:pt x="443" y="566"/>
                  </a:lnTo>
                  <a:lnTo>
                    <a:pt x="440" y="555"/>
                  </a:lnTo>
                  <a:lnTo>
                    <a:pt x="437" y="545"/>
                  </a:lnTo>
                  <a:lnTo>
                    <a:pt x="432" y="536"/>
                  </a:lnTo>
                  <a:lnTo>
                    <a:pt x="426" y="526"/>
                  </a:lnTo>
                  <a:lnTo>
                    <a:pt x="420" y="517"/>
                  </a:lnTo>
                  <a:lnTo>
                    <a:pt x="413" y="510"/>
                  </a:lnTo>
                  <a:lnTo>
                    <a:pt x="405" y="502"/>
                  </a:lnTo>
                  <a:lnTo>
                    <a:pt x="396" y="496"/>
                  </a:lnTo>
                  <a:lnTo>
                    <a:pt x="387" y="491"/>
                  </a:lnTo>
                  <a:lnTo>
                    <a:pt x="378" y="485"/>
                  </a:lnTo>
                  <a:lnTo>
                    <a:pt x="367" y="482"/>
                  </a:lnTo>
                  <a:lnTo>
                    <a:pt x="356" y="479"/>
                  </a:lnTo>
                  <a:lnTo>
                    <a:pt x="345" y="478"/>
                  </a:lnTo>
                  <a:lnTo>
                    <a:pt x="334" y="477"/>
                  </a:lnTo>
                  <a:lnTo>
                    <a:pt x="334" y="477"/>
                  </a:lnTo>
                  <a:lnTo>
                    <a:pt x="323" y="478"/>
                  </a:lnTo>
                  <a:lnTo>
                    <a:pt x="311" y="479"/>
                  </a:lnTo>
                  <a:lnTo>
                    <a:pt x="301" y="482"/>
                  </a:lnTo>
                  <a:lnTo>
                    <a:pt x="291" y="485"/>
                  </a:lnTo>
                  <a:lnTo>
                    <a:pt x="281" y="491"/>
                  </a:lnTo>
                  <a:lnTo>
                    <a:pt x="271" y="496"/>
                  </a:lnTo>
                  <a:lnTo>
                    <a:pt x="263" y="502"/>
                  </a:lnTo>
                  <a:lnTo>
                    <a:pt x="255" y="510"/>
                  </a:lnTo>
                  <a:lnTo>
                    <a:pt x="248" y="517"/>
                  </a:lnTo>
                  <a:lnTo>
                    <a:pt x="241" y="526"/>
                  </a:lnTo>
                  <a:lnTo>
                    <a:pt x="236" y="536"/>
                  </a:lnTo>
                  <a:lnTo>
                    <a:pt x="232" y="545"/>
                  </a:lnTo>
                  <a:lnTo>
                    <a:pt x="227" y="555"/>
                  </a:lnTo>
                  <a:lnTo>
                    <a:pt x="225" y="566"/>
                  </a:lnTo>
                  <a:lnTo>
                    <a:pt x="223" y="576"/>
                  </a:lnTo>
                  <a:lnTo>
                    <a:pt x="223" y="588"/>
                  </a:lnTo>
                  <a:lnTo>
                    <a:pt x="223" y="588"/>
                  </a:lnTo>
                  <a:lnTo>
                    <a:pt x="223" y="595"/>
                  </a:lnTo>
                  <a:lnTo>
                    <a:pt x="225" y="601"/>
                  </a:lnTo>
                  <a:lnTo>
                    <a:pt x="229" y="606"/>
                  </a:lnTo>
                  <a:lnTo>
                    <a:pt x="232" y="611"/>
                  </a:lnTo>
                  <a:lnTo>
                    <a:pt x="237" y="615"/>
                  </a:lnTo>
                  <a:lnTo>
                    <a:pt x="242" y="617"/>
                  </a:lnTo>
                  <a:lnTo>
                    <a:pt x="248" y="619"/>
                  </a:lnTo>
                  <a:lnTo>
                    <a:pt x="254" y="620"/>
                  </a:lnTo>
                  <a:lnTo>
                    <a:pt x="254" y="620"/>
                  </a:lnTo>
                  <a:lnTo>
                    <a:pt x="261" y="619"/>
                  </a:lnTo>
                  <a:lnTo>
                    <a:pt x="267" y="617"/>
                  </a:lnTo>
                  <a:lnTo>
                    <a:pt x="273" y="615"/>
                  </a:lnTo>
                  <a:lnTo>
                    <a:pt x="277" y="611"/>
                  </a:lnTo>
                  <a:lnTo>
                    <a:pt x="281" y="606"/>
                  </a:lnTo>
                  <a:lnTo>
                    <a:pt x="284" y="601"/>
                  </a:lnTo>
                  <a:lnTo>
                    <a:pt x="285" y="595"/>
                  </a:lnTo>
                  <a:lnTo>
                    <a:pt x="286" y="588"/>
                  </a:lnTo>
                  <a:lnTo>
                    <a:pt x="286" y="588"/>
                  </a:lnTo>
                  <a:lnTo>
                    <a:pt x="288" y="579"/>
                  </a:lnTo>
                  <a:lnTo>
                    <a:pt x="290" y="570"/>
                  </a:lnTo>
                  <a:lnTo>
                    <a:pt x="294" y="561"/>
                  </a:lnTo>
                  <a:lnTo>
                    <a:pt x="300" y="555"/>
                  </a:lnTo>
                  <a:lnTo>
                    <a:pt x="308" y="549"/>
                  </a:lnTo>
                  <a:lnTo>
                    <a:pt x="315" y="544"/>
                  </a:lnTo>
                  <a:lnTo>
                    <a:pt x="324" y="541"/>
                  </a:lnTo>
                  <a:lnTo>
                    <a:pt x="334" y="541"/>
                  </a:lnTo>
                  <a:lnTo>
                    <a:pt x="334" y="541"/>
                  </a:lnTo>
                  <a:lnTo>
                    <a:pt x="343" y="541"/>
                  </a:lnTo>
                  <a:lnTo>
                    <a:pt x="353" y="544"/>
                  </a:lnTo>
                  <a:lnTo>
                    <a:pt x="361" y="549"/>
                  </a:lnTo>
                  <a:lnTo>
                    <a:pt x="368" y="555"/>
                  </a:lnTo>
                  <a:lnTo>
                    <a:pt x="373" y="561"/>
                  </a:lnTo>
                  <a:lnTo>
                    <a:pt x="378" y="570"/>
                  </a:lnTo>
                  <a:lnTo>
                    <a:pt x="381" y="579"/>
                  </a:lnTo>
                  <a:lnTo>
                    <a:pt x="382" y="588"/>
                  </a:lnTo>
                  <a:lnTo>
                    <a:pt x="382" y="588"/>
                  </a:lnTo>
                  <a:lnTo>
                    <a:pt x="381" y="594"/>
                  </a:lnTo>
                  <a:lnTo>
                    <a:pt x="380" y="600"/>
                  </a:lnTo>
                  <a:lnTo>
                    <a:pt x="374" y="613"/>
                  </a:lnTo>
                  <a:lnTo>
                    <a:pt x="366" y="627"/>
                  </a:lnTo>
                  <a:lnTo>
                    <a:pt x="356" y="641"/>
                  </a:lnTo>
                  <a:lnTo>
                    <a:pt x="344" y="656"/>
                  </a:lnTo>
                  <a:lnTo>
                    <a:pt x="332" y="670"/>
                  </a:lnTo>
                  <a:lnTo>
                    <a:pt x="305" y="699"/>
                  </a:lnTo>
                  <a:lnTo>
                    <a:pt x="305" y="699"/>
                  </a:lnTo>
                  <a:lnTo>
                    <a:pt x="274" y="732"/>
                  </a:lnTo>
                  <a:lnTo>
                    <a:pt x="260" y="748"/>
                  </a:lnTo>
                  <a:lnTo>
                    <a:pt x="247" y="764"/>
                  </a:lnTo>
                  <a:lnTo>
                    <a:pt x="237" y="779"/>
                  </a:lnTo>
                  <a:lnTo>
                    <a:pt x="230" y="795"/>
                  </a:lnTo>
                  <a:lnTo>
                    <a:pt x="226" y="803"/>
                  </a:lnTo>
                  <a:lnTo>
                    <a:pt x="224" y="810"/>
                  </a:lnTo>
                  <a:lnTo>
                    <a:pt x="223" y="819"/>
                  </a:lnTo>
                  <a:lnTo>
                    <a:pt x="223" y="826"/>
                  </a:lnTo>
                  <a:lnTo>
                    <a:pt x="223" y="82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2"/>
                </a:solidFill>
                <a:latin typeface="+mn-ea"/>
              </a:endParaRPr>
            </a:p>
          </p:txBody>
        </p:sp>
      </p:grp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cs typeface="+mn-ea"/>
              </a:rPr>
              <a:t>单击此处添加标题</a:t>
            </a:r>
            <a:endParaRPr lang="zh-CN" alt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decel="100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500"/>
                            </p:stCondLst>
                            <p:childTnLst>
                              <p:par>
                                <p:cTn id="8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423010" y="1930399"/>
            <a:ext cx="1835761" cy="3583902"/>
            <a:chOff x="1866900" y="2133599"/>
            <a:chExt cx="1836000" cy="3583902"/>
          </a:xfrm>
        </p:grpSpPr>
        <p:sp>
          <p:nvSpPr>
            <p:cNvPr id="5" name="矩形 4"/>
            <p:cNvSpPr/>
            <p:nvPr/>
          </p:nvSpPr>
          <p:spPr>
            <a:xfrm>
              <a:off x="1866900" y="2133599"/>
              <a:ext cx="1836000" cy="2304000"/>
            </a:xfrm>
            <a:prstGeom prst="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 l="-11229" r="-1122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957034" y="4564682"/>
              <a:ext cx="1655734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1600" dirty="0">
                  <a:solidFill>
                    <a:schemeClr val="accent1"/>
                  </a:solidFill>
                  <a:latin typeface="+mj-ea"/>
                </a:rPr>
                <a:t>Bryan </a:t>
              </a:r>
              <a:r>
                <a:rPr lang="en-US" altLang="zh-CN" sz="1600" dirty="0" err="1">
                  <a:solidFill>
                    <a:schemeClr val="accent1"/>
                  </a:solidFill>
                  <a:latin typeface="+mj-ea"/>
                </a:rPr>
                <a:t>Colstson</a:t>
              </a:r>
              <a:endParaRPr lang="en-US" altLang="zh-CN" sz="1600" dirty="0">
                <a:solidFill>
                  <a:schemeClr val="accent1"/>
                </a:solidFill>
                <a:latin typeface="+mj-ea"/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zh-CN" sz="1200" dirty="0">
                  <a:solidFill>
                    <a:schemeClr val="accent2"/>
                  </a:solidFill>
                  <a:latin typeface="+mn-ea"/>
                </a:rPr>
                <a:t>General Manager</a:t>
              </a: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2120128" y="5496559"/>
              <a:ext cx="1329544" cy="220942"/>
              <a:chOff x="2210650" y="5496559"/>
              <a:chExt cx="1329544" cy="220942"/>
            </a:xfrm>
            <a:solidFill>
              <a:schemeClr val="accent3"/>
            </a:solidFill>
          </p:grpSpPr>
          <p:sp>
            <p:nvSpPr>
              <p:cNvPr id="57" name="任意多边形 56"/>
              <p:cNvSpPr/>
              <p:nvPr/>
            </p:nvSpPr>
            <p:spPr bwMode="auto">
              <a:xfrm>
                <a:off x="2953817" y="5504565"/>
                <a:ext cx="238638" cy="205062"/>
              </a:xfrm>
              <a:custGeom>
                <a:avLst/>
                <a:gdLst>
                  <a:gd name="connsiteX0" fmla="*/ 1131888 w 3463925"/>
                  <a:gd name="connsiteY0" fmla="*/ 2093913 h 2976563"/>
                  <a:gd name="connsiteX1" fmla="*/ 1109662 w 3463925"/>
                  <a:gd name="connsiteY1" fmla="*/ 2094703 h 2976563"/>
                  <a:gd name="connsiteX2" fmla="*/ 1089025 w 3463925"/>
                  <a:gd name="connsiteY2" fmla="*/ 2097863 h 2976563"/>
                  <a:gd name="connsiteX3" fmla="*/ 1070769 w 3463925"/>
                  <a:gd name="connsiteY3" fmla="*/ 2103394 h 2976563"/>
                  <a:gd name="connsiteX4" fmla="*/ 1052512 w 3463925"/>
                  <a:gd name="connsiteY4" fmla="*/ 2109714 h 2976563"/>
                  <a:gd name="connsiteX5" fmla="*/ 1035050 w 3463925"/>
                  <a:gd name="connsiteY5" fmla="*/ 2117614 h 2976563"/>
                  <a:gd name="connsiteX6" fmla="*/ 1018381 w 3463925"/>
                  <a:gd name="connsiteY6" fmla="*/ 2127885 h 2976563"/>
                  <a:gd name="connsiteX7" fmla="*/ 1003300 w 3463925"/>
                  <a:gd name="connsiteY7" fmla="*/ 2138155 h 2976563"/>
                  <a:gd name="connsiteX8" fmla="*/ 988219 w 3463925"/>
                  <a:gd name="connsiteY8" fmla="*/ 2150006 h 2976563"/>
                  <a:gd name="connsiteX9" fmla="*/ 976312 w 3463925"/>
                  <a:gd name="connsiteY9" fmla="*/ 2163437 h 2976563"/>
                  <a:gd name="connsiteX10" fmla="*/ 963612 w 3463925"/>
                  <a:gd name="connsiteY10" fmla="*/ 2177657 h 2976563"/>
                  <a:gd name="connsiteX11" fmla="*/ 954088 w 3463925"/>
                  <a:gd name="connsiteY11" fmla="*/ 2191878 h 2976563"/>
                  <a:gd name="connsiteX12" fmla="*/ 944562 w 3463925"/>
                  <a:gd name="connsiteY12" fmla="*/ 2207679 h 2976563"/>
                  <a:gd name="connsiteX13" fmla="*/ 937419 w 3463925"/>
                  <a:gd name="connsiteY13" fmla="*/ 2223480 h 2976563"/>
                  <a:gd name="connsiteX14" fmla="*/ 931069 w 3463925"/>
                  <a:gd name="connsiteY14" fmla="*/ 2240071 h 2976563"/>
                  <a:gd name="connsiteX15" fmla="*/ 927100 w 3463925"/>
                  <a:gd name="connsiteY15" fmla="*/ 2256662 h 2976563"/>
                  <a:gd name="connsiteX16" fmla="*/ 923925 w 3463925"/>
                  <a:gd name="connsiteY16" fmla="*/ 2273253 h 2976563"/>
                  <a:gd name="connsiteX17" fmla="*/ 923925 w 3463925"/>
                  <a:gd name="connsiteY17" fmla="*/ 2289843 h 2976563"/>
                  <a:gd name="connsiteX18" fmla="*/ 924719 w 3463925"/>
                  <a:gd name="connsiteY18" fmla="*/ 2306434 h 2976563"/>
                  <a:gd name="connsiteX19" fmla="*/ 927100 w 3463925"/>
                  <a:gd name="connsiteY19" fmla="*/ 2322235 h 2976563"/>
                  <a:gd name="connsiteX20" fmla="*/ 931862 w 3463925"/>
                  <a:gd name="connsiteY20" fmla="*/ 2338036 h 2976563"/>
                  <a:gd name="connsiteX21" fmla="*/ 938212 w 3463925"/>
                  <a:gd name="connsiteY21" fmla="*/ 2352257 h 2976563"/>
                  <a:gd name="connsiteX22" fmla="*/ 946944 w 3463925"/>
                  <a:gd name="connsiteY22" fmla="*/ 2365687 h 2976563"/>
                  <a:gd name="connsiteX23" fmla="*/ 956469 w 3463925"/>
                  <a:gd name="connsiteY23" fmla="*/ 2377538 h 2976563"/>
                  <a:gd name="connsiteX24" fmla="*/ 968375 w 3463925"/>
                  <a:gd name="connsiteY24" fmla="*/ 2388599 h 2976563"/>
                  <a:gd name="connsiteX25" fmla="*/ 980281 w 3463925"/>
                  <a:gd name="connsiteY25" fmla="*/ 2398079 h 2976563"/>
                  <a:gd name="connsiteX26" fmla="*/ 994569 w 3463925"/>
                  <a:gd name="connsiteY26" fmla="*/ 2407560 h 2976563"/>
                  <a:gd name="connsiteX27" fmla="*/ 1008856 w 3463925"/>
                  <a:gd name="connsiteY27" fmla="*/ 2414670 h 2976563"/>
                  <a:gd name="connsiteX28" fmla="*/ 1025525 w 3463925"/>
                  <a:gd name="connsiteY28" fmla="*/ 2421780 h 2976563"/>
                  <a:gd name="connsiteX29" fmla="*/ 1042988 w 3463925"/>
                  <a:gd name="connsiteY29" fmla="*/ 2425731 h 2976563"/>
                  <a:gd name="connsiteX30" fmla="*/ 1060450 w 3463925"/>
                  <a:gd name="connsiteY30" fmla="*/ 2429681 h 2976563"/>
                  <a:gd name="connsiteX31" fmla="*/ 1079500 w 3463925"/>
                  <a:gd name="connsiteY31" fmla="*/ 2430471 h 2976563"/>
                  <a:gd name="connsiteX32" fmla="*/ 1099344 w 3463925"/>
                  <a:gd name="connsiteY32" fmla="*/ 2432051 h 2976563"/>
                  <a:gd name="connsiteX33" fmla="*/ 1119188 w 3463925"/>
                  <a:gd name="connsiteY33" fmla="*/ 2429681 h 2976563"/>
                  <a:gd name="connsiteX34" fmla="*/ 1139031 w 3463925"/>
                  <a:gd name="connsiteY34" fmla="*/ 2426521 h 2976563"/>
                  <a:gd name="connsiteX35" fmla="*/ 1158875 w 3463925"/>
                  <a:gd name="connsiteY35" fmla="*/ 2421780 h 2976563"/>
                  <a:gd name="connsiteX36" fmla="*/ 1177131 w 3463925"/>
                  <a:gd name="connsiteY36" fmla="*/ 2415460 h 2976563"/>
                  <a:gd name="connsiteX37" fmla="*/ 1194594 w 3463925"/>
                  <a:gd name="connsiteY37" fmla="*/ 2408350 h 2976563"/>
                  <a:gd name="connsiteX38" fmla="*/ 1212056 w 3463925"/>
                  <a:gd name="connsiteY38" fmla="*/ 2398869 h 2976563"/>
                  <a:gd name="connsiteX39" fmla="*/ 1228725 w 3463925"/>
                  <a:gd name="connsiteY39" fmla="*/ 2390179 h 2976563"/>
                  <a:gd name="connsiteX40" fmla="*/ 1243806 w 3463925"/>
                  <a:gd name="connsiteY40" fmla="*/ 2379118 h 2976563"/>
                  <a:gd name="connsiteX41" fmla="*/ 1257300 w 3463925"/>
                  <a:gd name="connsiteY41" fmla="*/ 2366478 h 2976563"/>
                  <a:gd name="connsiteX42" fmla="*/ 1269206 w 3463925"/>
                  <a:gd name="connsiteY42" fmla="*/ 2353047 h 2976563"/>
                  <a:gd name="connsiteX43" fmla="*/ 1281112 w 3463925"/>
                  <a:gd name="connsiteY43" fmla="*/ 2339616 h 2976563"/>
                  <a:gd name="connsiteX44" fmla="*/ 1291431 w 3463925"/>
                  <a:gd name="connsiteY44" fmla="*/ 2324605 h 2976563"/>
                  <a:gd name="connsiteX45" fmla="*/ 1299369 w 3463925"/>
                  <a:gd name="connsiteY45" fmla="*/ 2309594 h 2976563"/>
                  <a:gd name="connsiteX46" fmla="*/ 1305719 w 3463925"/>
                  <a:gd name="connsiteY46" fmla="*/ 2293794 h 2976563"/>
                  <a:gd name="connsiteX47" fmla="*/ 1310481 w 3463925"/>
                  <a:gd name="connsiteY47" fmla="*/ 2277993 h 2976563"/>
                  <a:gd name="connsiteX48" fmla="*/ 1313656 w 3463925"/>
                  <a:gd name="connsiteY48" fmla="*/ 2261402 h 2976563"/>
                  <a:gd name="connsiteX49" fmla="*/ 1314450 w 3463925"/>
                  <a:gd name="connsiteY49" fmla="*/ 2244811 h 2976563"/>
                  <a:gd name="connsiteX50" fmla="*/ 1313656 w 3463925"/>
                  <a:gd name="connsiteY50" fmla="*/ 2227430 h 2976563"/>
                  <a:gd name="connsiteX51" fmla="*/ 1310481 w 3463925"/>
                  <a:gd name="connsiteY51" fmla="*/ 2212419 h 2976563"/>
                  <a:gd name="connsiteX52" fmla="*/ 1306512 w 3463925"/>
                  <a:gd name="connsiteY52" fmla="*/ 2195828 h 2976563"/>
                  <a:gd name="connsiteX53" fmla="*/ 1300162 w 3463925"/>
                  <a:gd name="connsiteY53" fmla="*/ 2181608 h 2976563"/>
                  <a:gd name="connsiteX54" fmla="*/ 1292225 w 3463925"/>
                  <a:gd name="connsiteY54" fmla="*/ 2167387 h 2976563"/>
                  <a:gd name="connsiteX55" fmla="*/ 1282700 w 3463925"/>
                  <a:gd name="connsiteY55" fmla="*/ 2153956 h 2976563"/>
                  <a:gd name="connsiteX56" fmla="*/ 1271588 w 3463925"/>
                  <a:gd name="connsiteY56" fmla="*/ 2142896 h 2976563"/>
                  <a:gd name="connsiteX57" fmla="*/ 1258094 w 3463925"/>
                  <a:gd name="connsiteY57" fmla="*/ 2131835 h 2976563"/>
                  <a:gd name="connsiteX58" fmla="*/ 1244600 w 3463925"/>
                  <a:gd name="connsiteY58" fmla="*/ 2121564 h 2976563"/>
                  <a:gd name="connsiteX59" fmla="*/ 1228725 w 3463925"/>
                  <a:gd name="connsiteY59" fmla="*/ 2113664 h 2976563"/>
                  <a:gd name="connsiteX60" fmla="*/ 1212056 w 3463925"/>
                  <a:gd name="connsiteY60" fmla="*/ 2106554 h 2976563"/>
                  <a:gd name="connsiteX61" fmla="*/ 1193800 w 3463925"/>
                  <a:gd name="connsiteY61" fmla="*/ 2101023 h 2976563"/>
                  <a:gd name="connsiteX62" fmla="*/ 1173956 w 3463925"/>
                  <a:gd name="connsiteY62" fmla="*/ 2097073 h 2976563"/>
                  <a:gd name="connsiteX63" fmla="*/ 1153319 w 3463925"/>
                  <a:gd name="connsiteY63" fmla="*/ 2093913 h 2976563"/>
                  <a:gd name="connsiteX64" fmla="*/ 1430769 w 3463925"/>
                  <a:gd name="connsiteY64" fmla="*/ 2000250 h 2976563"/>
                  <a:gd name="connsiteX65" fmla="*/ 1423588 w 3463925"/>
                  <a:gd name="connsiteY65" fmla="*/ 2001040 h 2976563"/>
                  <a:gd name="connsiteX66" fmla="*/ 1415609 w 3463925"/>
                  <a:gd name="connsiteY66" fmla="*/ 2002619 h 2976563"/>
                  <a:gd name="connsiteX67" fmla="*/ 1407630 w 3463925"/>
                  <a:gd name="connsiteY67" fmla="*/ 2005778 h 2976563"/>
                  <a:gd name="connsiteX68" fmla="*/ 1400449 w 3463925"/>
                  <a:gd name="connsiteY68" fmla="*/ 2008937 h 2976563"/>
                  <a:gd name="connsiteX69" fmla="*/ 1391672 w 3463925"/>
                  <a:gd name="connsiteY69" fmla="*/ 2014466 h 2976563"/>
                  <a:gd name="connsiteX70" fmla="*/ 1383693 w 3463925"/>
                  <a:gd name="connsiteY70" fmla="*/ 2019204 h 2976563"/>
                  <a:gd name="connsiteX71" fmla="*/ 1376512 w 3463925"/>
                  <a:gd name="connsiteY71" fmla="*/ 2024733 h 2976563"/>
                  <a:gd name="connsiteX72" fmla="*/ 1371724 w 3463925"/>
                  <a:gd name="connsiteY72" fmla="*/ 2030261 h 2976563"/>
                  <a:gd name="connsiteX73" fmla="*/ 1365341 w 3463925"/>
                  <a:gd name="connsiteY73" fmla="*/ 2036579 h 2976563"/>
                  <a:gd name="connsiteX74" fmla="*/ 1361351 w 3463925"/>
                  <a:gd name="connsiteY74" fmla="*/ 2043687 h 2976563"/>
                  <a:gd name="connsiteX75" fmla="*/ 1356564 w 3463925"/>
                  <a:gd name="connsiteY75" fmla="*/ 2050795 h 2976563"/>
                  <a:gd name="connsiteX76" fmla="*/ 1354170 w 3463925"/>
                  <a:gd name="connsiteY76" fmla="*/ 2057903 h 2976563"/>
                  <a:gd name="connsiteX77" fmla="*/ 1351777 w 3463925"/>
                  <a:gd name="connsiteY77" fmla="*/ 2065011 h 2976563"/>
                  <a:gd name="connsiteX78" fmla="*/ 1349383 w 3463925"/>
                  <a:gd name="connsiteY78" fmla="*/ 2072119 h 2976563"/>
                  <a:gd name="connsiteX79" fmla="*/ 1348585 w 3463925"/>
                  <a:gd name="connsiteY79" fmla="*/ 2080806 h 2976563"/>
                  <a:gd name="connsiteX80" fmla="*/ 1347787 w 3463925"/>
                  <a:gd name="connsiteY80" fmla="*/ 2087914 h 2976563"/>
                  <a:gd name="connsiteX81" fmla="*/ 1347787 w 3463925"/>
                  <a:gd name="connsiteY81" fmla="*/ 2095022 h 2976563"/>
                  <a:gd name="connsiteX82" fmla="*/ 1348585 w 3463925"/>
                  <a:gd name="connsiteY82" fmla="*/ 2102919 h 2976563"/>
                  <a:gd name="connsiteX83" fmla="*/ 1350979 w 3463925"/>
                  <a:gd name="connsiteY83" fmla="*/ 2110027 h 2976563"/>
                  <a:gd name="connsiteX84" fmla="*/ 1352574 w 3463925"/>
                  <a:gd name="connsiteY84" fmla="*/ 2116345 h 2976563"/>
                  <a:gd name="connsiteX85" fmla="*/ 1355766 w 3463925"/>
                  <a:gd name="connsiteY85" fmla="*/ 2123453 h 2976563"/>
                  <a:gd name="connsiteX86" fmla="*/ 1358958 w 3463925"/>
                  <a:gd name="connsiteY86" fmla="*/ 2129771 h 2976563"/>
                  <a:gd name="connsiteX87" fmla="*/ 1362947 w 3463925"/>
                  <a:gd name="connsiteY87" fmla="*/ 2135300 h 2976563"/>
                  <a:gd name="connsiteX88" fmla="*/ 1366937 w 3463925"/>
                  <a:gd name="connsiteY88" fmla="*/ 2140828 h 2976563"/>
                  <a:gd name="connsiteX89" fmla="*/ 1372522 w 3463925"/>
                  <a:gd name="connsiteY89" fmla="*/ 2144777 h 2976563"/>
                  <a:gd name="connsiteX90" fmla="*/ 1377310 w 3463925"/>
                  <a:gd name="connsiteY90" fmla="*/ 2148726 h 2976563"/>
                  <a:gd name="connsiteX91" fmla="*/ 1383693 w 3463925"/>
                  <a:gd name="connsiteY91" fmla="*/ 2151885 h 2976563"/>
                  <a:gd name="connsiteX92" fmla="*/ 1390076 w 3463925"/>
                  <a:gd name="connsiteY92" fmla="*/ 2154254 h 2976563"/>
                  <a:gd name="connsiteX93" fmla="*/ 1396459 w 3463925"/>
                  <a:gd name="connsiteY93" fmla="*/ 2155833 h 2976563"/>
                  <a:gd name="connsiteX94" fmla="*/ 1403640 w 3463925"/>
                  <a:gd name="connsiteY94" fmla="*/ 2157413 h 2976563"/>
                  <a:gd name="connsiteX95" fmla="*/ 1410822 w 3463925"/>
                  <a:gd name="connsiteY95" fmla="*/ 2157413 h 2976563"/>
                  <a:gd name="connsiteX96" fmla="*/ 1418003 w 3463925"/>
                  <a:gd name="connsiteY96" fmla="*/ 2155833 h 2976563"/>
                  <a:gd name="connsiteX97" fmla="*/ 1425184 w 3463925"/>
                  <a:gd name="connsiteY97" fmla="*/ 2155044 h 2976563"/>
                  <a:gd name="connsiteX98" fmla="*/ 1432365 w 3463925"/>
                  <a:gd name="connsiteY98" fmla="*/ 2152674 h 2976563"/>
                  <a:gd name="connsiteX99" fmla="*/ 1439546 w 3463925"/>
                  <a:gd name="connsiteY99" fmla="*/ 2151095 h 2976563"/>
                  <a:gd name="connsiteX100" fmla="*/ 1446727 w 3463925"/>
                  <a:gd name="connsiteY100" fmla="*/ 2147936 h 2976563"/>
                  <a:gd name="connsiteX101" fmla="*/ 1453908 w 3463925"/>
                  <a:gd name="connsiteY101" fmla="*/ 2143987 h 2976563"/>
                  <a:gd name="connsiteX102" fmla="*/ 1461090 w 3463925"/>
                  <a:gd name="connsiteY102" fmla="*/ 2138459 h 2976563"/>
                  <a:gd name="connsiteX103" fmla="*/ 1467473 w 3463925"/>
                  <a:gd name="connsiteY103" fmla="*/ 2133720 h 2976563"/>
                  <a:gd name="connsiteX104" fmla="*/ 1473058 w 3463925"/>
                  <a:gd name="connsiteY104" fmla="*/ 2127402 h 2976563"/>
                  <a:gd name="connsiteX105" fmla="*/ 1478644 w 3463925"/>
                  <a:gd name="connsiteY105" fmla="*/ 2121084 h 2976563"/>
                  <a:gd name="connsiteX106" fmla="*/ 1483431 w 3463925"/>
                  <a:gd name="connsiteY106" fmla="*/ 2113976 h 2976563"/>
                  <a:gd name="connsiteX107" fmla="*/ 1488218 w 3463925"/>
                  <a:gd name="connsiteY107" fmla="*/ 2106868 h 2976563"/>
                  <a:gd name="connsiteX108" fmla="*/ 1490612 w 3463925"/>
                  <a:gd name="connsiteY108" fmla="*/ 2099760 h 2976563"/>
                  <a:gd name="connsiteX109" fmla="*/ 1493804 w 3463925"/>
                  <a:gd name="connsiteY109" fmla="*/ 2092652 h 2976563"/>
                  <a:gd name="connsiteX110" fmla="*/ 1496995 w 3463925"/>
                  <a:gd name="connsiteY110" fmla="*/ 2085544 h 2976563"/>
                  <a:gd name="connsiteX111" fmla="*/ 1497793 w 3463925"/>
                  <a:gd name="connsiteY111" fmla="*/ 2078437 h 2976563"/>
                  <a:gd name="connsiteX112" fmla="*/ 1499389 w 3463925"/>
                  <a:gd name="connsiteY112" fmla="*/ 2070539 h 2976563"/>
                  <a:gd name="connsiteX113" fmla="*/ 1500187 w 3463925"/>
                  <a:gd name="connsiteY113" fmla="*/ 2063431 h 2976563"/>
                  <a:gd name="connsiteX114" fmla="*/ 1499389 w 3463925"/>
                  <a:gd name="connsiteY114" fmla="*/ 2056323 h 2976563"/>
                  <a:gd name="connsiteX115" fmla="*/ 1497793 w 3463925"/>
                  <a:gd name="connsiteY115" fmla="*/ 2049215 h 2976563"/>
                  <a:gd name="connsiteX116" fmla="*/ 1496995 w 3463925"/>
                  <a:gd name="connsiteY116" fmla="*/ 2042107 h 2976563"/>
                  <a:gd name="connsiteX117" fmla="*/ 1493804 w 3463925"/>
                  <a:gd name="connsiteY117" fmla="*/ 2035789 h 2976563"/>
                  <a:gd name="connsiteX118" fmla="*/ 1490612 w 3463925"/>
                  <a:gd name="connsiteY118" fmla="*/ 2028681 h 2976563"/>
                  <a:gd name="connsiteX119" fmla="*/ 1486623 w 3463925"/>
                  <a:gd name="connsiteY119" fmla="*/ 2023153 h 2976563"/>
                  <a:gd name="connsiteX120" fmla="*/ 1482633 w 3463925"/>
                  <a:gd name="connsiteY120" fmla="*/ 2018415 h 2976563"/>
                  <a:gd name="connsiteX121" fmla="*/ 1477846 w 3463925"/>
                  <a:gd name="connsiteY121" fmla="*/ 2012886 h 2976563"/>
                  <a:gd name="connsiteX122" fmla="*/ 1472260 w 3463925"/>
                  <a:gd name="connsiteY122" fmla="*/ 2008937 h 2976563"/>
                  <a:gd name="connsiteX123" fmla="*/ 1465877 w 3463925"/>
                  <a:gd name="connsiteY123" fmla="*/ 2005778 h 2976563"/>
                  <a:gd name="connsiteX124" fmla="*/ 1460292 w 3463925"/>
                  <a:gd name="connsiteY124" fmla="*/ 2004199 h 2976563"/>
                  <a:gd name="connsiteX125" fmla="*/ 1453111 w 3463925"/>
                  <a:gd name="connsiteY125" fmla="*/ 2001830 h 2976563"/>
                  <a:gd name="connsiteX126" fmla="*/ 1446727 w 3463925"/>
                  <a:gd name="connsiteY126" fmla="*/ 2000250 h 2976563"/>
                  <a:gd name="connsiteX127" fmla="*/ 1439546 w 3463925"/>
                  <a:gd name="connsiteY127" fmla="*/ 2000250 h 2976563"/>
                  <a:gd name="connsiteX128" fmla="*/ 1342170 w 3463925"/>
                  <a:gd name="connsiteY128" fmla="*/ 1662113 h 2976563"/>
                  <a:gd name="connsiteX129" fmla="*/ 1368326 w 3463925"/>
                  <a:gd name="connsiteY129" fmla="*/ 1662113 h 2976563"/>
                  <a:gd name="connsiteX130" fmla="*/ 1391311 w 3463925"/>
                  <a:gd name="connsiteY130" fmla="*/ 1662908 h 2976563"/>
                  <a:gd name="connsiteX131" fmla="*/ 1415090 w 3463925"/>
                  <a:gd name="connsiteY131" fmla="*/ 1663703 h 2976563"/>
                  <a:gd name="connsiteX132" fmla="*/ 1438075 w 3463925"/>
                  <a:gd name="connsiteY132" fmla="*/ 1666088 h 2976563"/>
                  <a:gd name="connsiteX133" fmla="*/ 1460268 w 3463925"/>
                  <a:gd name="connsiteY133" fmla="*/ 1669268 h 2976563"/>
                  <a:gd name="connsiteX134" fmla="*/ 1481668 w 3463925"/>
                  <a:gd name="connsiteY134" fmla="*/ 1673244 h 2976563"/>
                  <a:gd name="connsiteX135" fmla="*/ 1502276 w 3463925"/>
                  <a:gd name="connsiteY135" fmla="*/ 1678014 h 2976563"/>
                  <a:gd name="connsiteX136" fmla="*/ 1522884 w 3463925"/>
                  <a:gd name="connsiteY136" fmla="*/ 1683579 h 2976563"/>
                  <a:gd name="connsiteX137" fmla="*/ 1541907 w 3463925"/>
                  <a:gd name="connsiteY137" fmla="*/ 1688350 h 2976563"/>
                  <a:gd name="connsiteX138" fmla="*/ 1560929 w 3463925"/>
                  <a:gd name="connsiteY138" fmla="*/ 1695505 h 2976563"/>
                  <a:gd name="connsiteX139" fmla="*/ 1579159 w 3463925"/>
                  <a:gd name="connsiteY139" fmla="*/ 1702661 h 2976563"/>
                  <a:gd name="connsiteX140" fmla="*/ 1596596 w 3463925"/>
                  <a:gd name="connsiteY140" fmla="*/ 1709816 h 2976563"/>
                  <a:gd name="connsiteX141" fmla="*/ 1612449 w 3463925"/>
                  <a:gd name="connsiteY141" fmla="*/ 1718562 h 2976563"/>
                  <a:gd name="connsiteX142" fmla="*/ 1629093 w 3463925"/>
                  <a:gd name="connsiteY142" fmla="*/ 1727307 h 2976563"/>
                  <a:gd name="connsiteX143" fmla="*/ 1645738 w 3463925"/>
                  <a:gd name="connsiteY143" fmla="*/ 1736848 h 2976563"/>
                  <a:gd name="connsiteX144" fmla="*/ 1660005 w 3463925"/>
                  <a:gd name="connsiteY144" fmla="*/ 1747184 h 2976563"/>
                  <a:gd name="connsiteX145" fmla="*/ 1674272 w 3463925"/>
                  <a:gd name="connsiteY145" fmla="*/ 1757519 h 2976563"/>
                  <a:gd name="connsiteX146" fmla="*/ 1688539 w 3463925"/>
                  <a:gd name="connsiteY146" fmla="*/ 1768650 h 2976563"/>
                  <a:gd name="connsiteX147" fmla="*/ 1702013 w 3463925"/>
                  <a:gd name="connsiteY147" fmla="*/ 1779781 h 2976563"/>
                  <a:gd name="connsiteX148" fmla="*/ 1713902 w 3463925"/>
                  <a:gd name="connsiteY148" fmla="*/ 1792501 h 2976563"/>
                  <a:gd name="connsiteX149" fmla="*/ 1726584 w 3463925"/>
                  <a:gd name="connsiteY149" fmla="*/ 1804427 h 2976563"/>
                  <a:gd name="connsiteX150" fmla="*/ 1737680 w 3463925"/>
                  <a:gd name="connsiteY150" fmla="*/ 1817148 h 2976563"/>
                  <a:gd name="connsiteX151" fmla="*/ 1748777 w 3463925"/>
                  <a:gd name="connsiteY151" fmla="*/ 1829869 h 2976563"/>
                  <a:gd name="connsiteX152" fmla="*/ 1759081 w 3463925"/>
                  <a:gd name="connsiteY152" fmla="*/ 1843385 h 2976563"/>
                  <a:gd name="connsiteX153" fmla="*/ 1768592 w 3463925"/>
                  <a:gd name="connsiteY153" fmla="*/ 1856901 h 2976563"/>
                  <a:gd name="connsiteX154" fmla="*/ 1777311 w 3463925"/>
                  <a:gd name="connsiteY154" fmla="*/ 1871212 h 2976563"/>
                  <a:gd name="connsiteX155" fmla="*/ 1786030 w 3463925"/>
                  <a:gd name="connsiteY155" fmla="*/ 1885523 h 2976563"/>
                  <a:gd name="connsiteX156" fmla="*/ 1801882 w 3463925"/>
                  <a:gd name="connsiteY156" fmla="*/ 1914144 h 2976563"/>
                  <a:gd name="connsiteX157" fmla="*/ 1814563 w 3463925"/>
                  <a:gd name="connsiteY157" fmla="*/ 1945151 h 2976563"/>
                  <a:gd name="connsiteX158" fmla="*/ 1825660 w 3463925"/>
                  <a:gd name="connsiteY158" fmla="*/ 1976158 h 2976563"/>
                  <a:gd name="connsiteX159" fmla="*/ 1835171 w 3463925"/>
                  <a:gd name="connsiteY159" fmla="*/ 2007165 h 2976563"/>
                  <a:gd name="connsiteX160" fmla="*/ 1842304 w 3463925"/>
                  <a:gd name="connsiteY160" fmla="*/ 2038967 h 2976563"/>
                  <a:gd name="connsiteX161" fmla="*/ 1846268 w 3463925"/>
                  <a:gd name="connsiteY161" fmla="*/ 2070770 h 2976563"/>
                  <a:gd name="connsiteX162" fmla="*/ 1849438 w 3463925"/>
                  <a:gd name="connsiteY162" fmla="*/ 2102572 h 2976563"/>
                  <a:gd name="connsiteX163" fmla="*/ 1849438 w 3463925"/>
                  <a:gd name="connsiteY163" fmla="*/ 2134374 h 2976563"/>
                  <a:gd name="connsiteX164" fmla="*/ 1848645 w 3463925"/>
                  <a:gd name="connsiteY164" fmla="*/ 2166176 h 2976563"/>
                  <a:gd name="connsiteX165" fmla="*/ 1845475 w 3463925"/>
                  <a:gd name="connsiteY165" fmla="*/ 2197183 h 2976563"/>
                  <a:gd name="connsiteX166" fmla="*/ 1839927 w 3463925"/>
                  <a:gd name="connsiteY166" fmla="*/ 2226600 h 2976563"/>
                  <a:gd name="connsiteX167" fmla="*/ 1832793 w 3463925"/>
                  <a:gd name="connsiteY167" fmla="*/ 2256812 h 2976563"/>
                  <a:gd name="connsiteX168" fmla="*/ 1824867 w 3463925"/>
                  <a:gd name="connsiteY168" fmla="*/ 2285434 h 2976563"/>
                  <a:gd name="connsiteX169" fmla="*/ 1813771 w 3463925"/>
                  <a:gd name="connsiteY169" fmla="*/ 2311670 h 2976563"/>
                  <a:gd name="connsiteX170" fmla="*/ 1801089 w 3463925"/>
                  <a:gd name="connsiteY170" fmla="*/ 2337907 h 2976563"/>
                  <a:gd name="connsiteX171" fmla="*/ 1787615 w 3463925"/>
                  <a:gd name="connsiteY171" fmla="*/ 2360963 h 2976563"/>
                  <a:gd name="connsiteX172" fmla="*/ 1771763 w 3463925"/>
                  <a:gd name="connsiteY172" fmla="*/ 2384020 h 2976563"/>
                  <a:gd name="connsiteX173" fmla="*/ 1755118 w 3463925"/>
                  <a:gd name="connsiteY173" fmla="*/ 2405486 h 2976563"/>
                  <a:gd name="connsiteX174" fmla="*/ 1736888 w 3463925"/>
                  <a:gd name="connsiteY174" fmla="*/ 2424568 h 2976563"/>
                  <a:gd name="connsiteX175" fmla="*/ 1717073 w 3463925"/>
                  <a:gd name="connsiteY175" fmla="*/ 2444444 h 2976563"/>
                  <a:gd name="connsiteX176" fmla="*/ 1698050 w 3463925"/>
                  <a:gd name="connsiteY176" fmla="*/ 2463525 h 2976563"/>
                  <a:gd name="connsiteX177" fmla="*/ 1677442 w 3463925"/>
                  <a:gd name="connsiteY177" fmla="*/ 2481016 h 2976563"/>
                  <a:gd name="connsiteX178" fmla="*/ 1656042 w 3463925"/>
                  <a:gd name="connsiteY178" fmla="*/ 2498507 h 2976563"/>
                  <a:gd name="connsiteX179" fmla="*/ 1633056 w 3463925"/>
                  <a:gd name="connsiteY179" fmla="*/ 2515203 h 2976563"/>
                  <a:gd name="connsiteX180" fmla="*/ 1610071 w 3463925"/>
                  <a:gd name="connsiteY180" fmla="*/ 2530309 h 2976563"/>
                  <a:gd name="connsiteX181" fmla="*/ 1586293 w 3463925"/>
                  <a:gd name="connsiteY181" fmla="*/ 2544620 h 2976563"/>
                  <a:gd name="connsiteX182" fmla="*/ 1561722 w 3463925"/>
                  <a:gd name="connsiteY182" fmla="*/ 2558136 h 2976563"/>
                  <a:gd name="connsiteX183" fmla="*/ 1536358 w 3463925"/>
                  <a:gd name="connsiteY183" fmla="*/ 2570857 h 2976563"/>
                  <a:gd name="connsiteX184" fmla="*/ 1510202 w 3463925"/>
                  <a:gd name="connsiteY184" fmla="*/ 2581988 h 2976563"/>
                  <a:gd name="connsiteX185" fmla="*/ 1484046 w 3463925"/>
                  <a:gd name="connsiteY185" fmla="*/ 2592323 h 2976563"/>
                  <a:gd name="connsiteX186" fmla="*/ 1456305 w 3463925"/>
                  <a:gd name="connsiteY186" fmla="*/ 2601864 h 2976563"/>
                  <a:gd name="connsiteX187" fmla="*/ 1428564 w 3463925"/>
                  <a:gd name="connsiteY187" fmla="*/ 2609815 h 2976563"/>
                  <a:gd name="connsiteX188" fmla="*/ 1400823 w 3463925"/>
                  <a:gd name="connsiteY188" fmla="*/ 2616175 h 2976563"/>
                  <a:gd name="connsiteX189" fmla="*/ 1372289 w 3463925"/>
                  <a:gd name="connsiteY189" fmla="*/ 2621740 h 2976563"/>
                  <a:gd name="connsiteX190" fmla="*/ 1342170 w 3463925"/>
                  <a:gd name="connsiteY190" fmla="*/ 2626511 h 2976563"/>
                  <a:gd name="connsiteX191" fmla="*/ 1313636 w 3463925"/>
                  <a:gd name="connsiteY191" fmla="*/ 2628896 h 2976563"/>
                  <a:gd name="connsiteX192" fmla="*/ 1282724 w 3463925"/>
                  <a:gd name="connsiteY192" fmla="*/ 2631281 h 2976563"/>
                  <a:gd name="connsiteX193" fmla="*/ 1253398 w 3463925"/>
                  <a:gd name="connsiteY193" fmla="*/ 2632076 h 2976563"/>
                  <a:gd name="connsiteX194" fmla="*/ 1222486 w 3463925"/>
                  <a:gd name="connsiteY194" fmla="*/ 2631281 h 2976563"/>
                  <a:gd name="connsiteX195" fmla="*/ 1192367 w 3463925"/>
                  <a:gd name="connsiteY195" fmla="*/ 2628101 h 2976563"/>
                  <a:gd name="connsiteX196" fmla="*/ 1161455 w 3463925"/>
                  <a:gd name="connsiteY196" fmla="*/ 2624921 h 2976563"/>
                  <a:gd name="connsiteX197" fmla="*/ 1129751 w 3463925"/>
                  <a:gd name="connsiteY197" fmla="*/ 2620150 h 2976563"/>
                  <a:gd name="connsiteX198" fmla="*/ 1098047 w 3463925"/>
                  <a:gd name="connsiteY198" fmla="*/ 2612995 h 2976563"/>
                  <a:gd name="connsiteX199" fmla="*/ 1066343 w 3463925"/>
                  <a:gd name="connsiteY199" fmla="*/ 2604249 h 2976563"/>
                  <a:gd name="connsiteX200" fmla="*/ 1035431 w 3463925"/>
                  <a:gd name="connsiteY200" fmla="*/ 2595504 h 2976563"/>
                  <a:gd name="connsiteX201" fmla="*/ 1002934 w 3463925"/>
                  <a:gd name="connsiteY201" fmla="*/ 2584373 h 2976563"/>
                  <a:gd name="connsiteX202" fmla="*/ 971230 w 3463925"/>
                  <a:gd name="connsiteY202" fmla="*/ 2570857 h 2976563"/>
                  <a:gd name="connsiteX203" fmla="*/ 938733 w 3463925"/>
                  <a:gd name="connsiteY203" fmla="*/ 2556546 h 2976563"/>
                  <a:gd name="connsiteX204" fmla="*/ 907029 w 3463925"/>
                  <a:gd name="connsiteY204" fmla="*/ 2539850 h 2976563"/>
                  <a:gd name="connsiteX205" fmla="*/ 892762 w 3463925"/>
                  <a:gd name="connsiteY205" fmla="*/ 2530309 h 2976563"/>
                  <a:gd name="connsiteX206" fmla="*/ 880080 w 3463925"/>
                  <a:gd name="connsiteY206" fmla="*/ 2522359 h 2976563"/>
                  <a:gd name="connsiteX207" fmla="*/ 866606 w 3463925"/>
                  <a:gd name="connsiteY207" fmla="*/ 2512818 h 2976563"/>
                  <a:gd name="connsiteX208" fmla="*/ 855509 w 3463925"/>
                  <a:gd name="connsiteY208" fmla="*/ 2503278 h 2976563"/>
                  <a:gd name="connsiteX209" fmla="*/ 843620 w 3463925"/>
                  <a:gd name="connsiteY209" fmla="*/ 2493737 h 2976563"/>
                  <a:gd name="connsiteX210" fmla="*/ 833316 w 3463925"/>
                  <a:gd name="connsiteY210" fmla="*/ 2483401 h 2976563"/>
                  <a:gd name="connsiteX211" fmla="*/ 824598 w 3463925"/>
                  <a:gd name="connsiteY211" fmla="*/ 2472271 h 2976563"/>
                  <a:gd name="connsiteX212" fmla="*/ 815086 w 3463925"/>
                  <a:gd name="connsiteY212" fmla="*/ 2461935 h 2976563"/>
                  <a:gd name="connsiteX213" fmla="*/ 807160 w 3463925"/>
                  <a:gd name="connsiteY213" fmla="*/ 2451599 h 2976563"/>
                  <a:gd name="connsiteX214" fmla="*/ 800027 w 3463925"/>
                  <a:gd name="connsiteY214" fmla="*/ 2440469 h 2976563"/>
                  <a:gd name="connsiteX215" fmla="*/ 787345 w 3463925"/>
                  <a:gd name="connsiteY215" fmla="*/ 2419002 h 2976563"/>
                  <a:gd name="connsiteX216" fmla="*/ 777041 w 3463925"/>
                  <a:gd name="connsiteY216" fmla="*/ 2396741 h 2976563"/>
                  <a:gd name="connsiteX217" fmla="*/ 769115 w 3463925"/>
                  <a:gd name="connsiteY217" fmla="*/ 2376864 h 2976563"/>
                  <a:gd name="connsiteX218" fmla="*/ 762774 w 3463925"/>
                  <a:gd name="connsiteY218" fmla="*/ 2356988 h 2976563"/>
                  <a:gd name="connsiteX219" fmla="*/ 758811 w 3463925"/>
                  <a:gd name="connsiteY219" fmla="*/ 2338702 h 2976563"/>
                  <a:gd name="connsiteX220" fmla="*/ 755641 w 3463925"/>
                  <a:gd name="connsiteY220" fmla="*/ 2322006 h 2976563"/>
                  <a:gd name="connsiteX221" fmla="*/ 754056 w 3463925"/>
                  <a:gd name="connsiteY221" fmla="*/ 2307695 h 2976563"/>
                  <a:gd name="connsiteX222" fmla="*/ 752470 w 3463925"/>
                  <a:gd name="connsiteY222" fmla="*/ 2287024 h 2976563"/>
                  <a:gd name="connsiteX223" fmla="*/ 752470 w 3463925"/>
                  <a:gd name="connsiteY223" fmla="*/ 2279073 h 2976563"/>
                  <a:gd name="connsiteX224" fmla="*/ 751678 w 3463925"/>
                  <a:gd name="connsiteY224" fmla="*/ 2272713 h 2976563"/>
                  <a:gd name="connsiteX225" fmla="*/ 750885 w 3463925"/>
                  <a:gd name="connsiteY225" fmla="*/ 2256812 h 2976563"/>
                  <a:gd name="connsiteX226" fmla="*/ 749300 w 3463925"/>
                  <a:gd name="connsiteY226" fmla="*/ 2228985 h 2976563"/>
                  <a:gd name="connsiteX227" fmla="*/ 750885 w 3463925"/>
                  <a:gd name="connsiteY227" fmla="*/ 2194003 h 2976563"/>
                  <a:gd name="connsiteX228" fmla="*/ 752470 w 3463925"/>
                  <a:gd name="connsiteY228" fmla="*/ 2173331 h 2976563"/>
                  <a:gd name="connsiteX229" fmla="*/ 754848 w 3463925"/>
                  <a:gd name="connsiteY229" fmla="*/ 2151865 h 2976563"/>
                  <a:gd name="connsiteX230" fmla="*/ 758019 w 3463925"/>
                  <a:gd name="connsiteY230" fmla="*/ 2128013 h 2976563"/>
                  <a:gd name="connsiteX231" fmla="*/ 761982 w 3463925"/>
                  <a:gd name="connsiteY231" fmla="*/ 2103367 h 2976563"/>
                  <a:gd name="connsiteX232" fmla="*/ 766737 w 3463925"/>
                  <a:gd name="connsiteY232" fmla="*/ 2078720 h 2976563"/>
                  <a:gd name="connsiteX233" fmla="*/ 773078 w 3463925"/>
                  <a:gd name="connsiteY233" fmla="*/ 2051688 h 2976563"/>
                  <a:gd name="connsiteX234" fmla="*/ 781797 w 3463925"/>
                  <a:gd name="connsiteY234" fmla="*/ 2026247 h 2976563"/>
                  <a:gd name="connsiteX235" fmla="*/ 791308 w 3463925"/>
                  <a:gd name="connsiteY235" fmla="*/ 1998420 h 2976563"/>
                  <a:gd name="connsiteX236" fmla="*/ 803197 w 3463925"/>
                  <a:gd name="connsiteY236" fmla="*/ 1972183 h 2976563"/>
                  <a:gd name="connsiteX237" fmla="*/ 815086 w 3463925"/>
                  <a:gd name="connsiteY237" fmla="*/ 1944356 h 2976563"/>
                  <a:gd name="connsiteX238" fmla="*/ 830938 w 3463925"/>
                  <a:gd name="connsiteY238" fmla="*/ 1917325 h 2976563"/>
                  <a:gd name="connsiteX239" fmla="*/ 847583 w 3463925"/>
                  <a:gd name="connsiteY239" fmla="*/ 1891088 h 2976563"/>
                  <a:gd name="connsiteX240" fmla="*/ 867398 w 3463925"/>
                  <a:gd name="connsiteY240" fmla="*/ 1864851 h 2976563"/>
                  <a:gd name="connsiteX241" fmla="*/ 888799 w 3463925"/>
                  <a:gd name="connsiteY241" fmla="*/ 1839410 h 2976563"/>
                  <a:gd name="connsiteX242" fmla="*/ 901480 w 3463925"/>
                  <a:gd name="connsiteY242" fmla="*/ 1827484 h 2976563"/>
                  <a:gd name="connsiteX243" fmla="*/ 913370 w 3463925"/>
                  <a:gd name="connsiteY243" fmla="*/ 1814763 h 2976563"/>
                  <a:gd name="connsiteX244" fmla="*/ 926844 w 3463925"/>
                  <a:gd name="connsiteY244" fmla="*/ 1803632 h 2976563"/>
                  <a:gd name="connsiteX245" fmla="*/ 940318 w 3463925"/>
                  <a:gd name="connsiteY245" fmla="*/ 1790911 h 2976563"/>
                  <a:gd name="connsiteX246" fmla="*/ 954585 w 3463925"/>
                  <a:gd name="connsiteY246" fmla="*/ 1780576 h 2976563"/>
                  <a:gd name="connsiteX247" fmla="*/ 969645 w 3463925"/>
                  <a:gd name="connsiteY247" fmla="*/ 1769445 h 2976563"/>
                  <a:gd name="connsiteX248" fmla="*/ 985497 w 3463925"/>
                  <a:gd name="connsiteY248" fmla="*/ 1759109 h 2976563"/>
                  <a:gd name="connsiteX249" fmla="*/ 1002934 w 3463925"/>
                  <a:gd name="connsiteY249" fmla="*/ 1748774 h 2976563"/>
                  <a:gd name="connsiteX250" fmla="*/ 1020371 w 3463925"/>
                  <a:gd name="connsiteY250" fmla="*/ 1740028 h 2976563"/>
                  <a:gd name="connsiteX251" fmla="*/ 1037016 w 3463925"/>
                  <a:gd name="connsiteY251" fmla="*/ 1730487 h 2976563"/>
                  <a:gd name="connsiteX252" fmla="*/ 1056831 w 3463925"/>
                  <a:gd name="connsiteY252" fmla="*/ 1721742 h 2976563"/>
                  <a:gd name="connsiteX253" fmla="*/ 1076647 w 3463925"/>
                  <a:gd name="connsiteY253" fmla="*/ 1712996 h 2976563"/>
                  <a:gd name="connsiteX254" fmla="*/ 1096462 w 3463925"/>
                  <a:gd name="connsiteY254" fmla="*/ 1705046 h 2976563"/>
                  <a:gd name="connsiteX255" fmla="*/ 1118655 w 3463925"/>
                  <a:gd name="connsiteY255" fmla="*/ 1697890 h 2976563"/>
                  <a:gd name="connsiteX256" fmla="*/ 1140848 w 3463925"/>
                  <a:gd name="connsiteY256" fmla="*/ 1691530 h 2976563"/>
                  <a:gd name="connsiteX257" fmla="*/ 1163041 w 3463925"/>
                  <a:gd name="connsiteY257" fmla="*/ 1685169 h 2976563"/>
                  <a:gd name="connsiteX258" fmla="*/ 1186819 w 3463925"/>
                  <a:gd name="connsiteY258" fmla="*/ 1680399 h 2976563"/>
                  <a:gd name="connsiteX259" fmla="*/ 1212182 w 3463925"/>
                  <a:gd name="connsiteY259" fmla="*/ 1674834 h 2976563"/>
                  <a:gd name="connsiteX260" fmla="*/ 1238338 w 3463925"/>
                  <a:gd name="connsiteY260" fmla="*/ 1670859 h 2976563"/>
                  <a:gd name="connsiteX261" fmla="*/ 1264494 w 3463925"/>
                  <a:gd name="connsiteY261" fmla="*/ 1666883 h 2976563"/>
                  <a:gd name="connsiteX262" fmla="*/ 1291443 w 3463925"/>
                  <a:gd name="connsiteY262" fmla="*/ 1664498 h 2976563"/>
                  <a:gd name="connsiteX263" fmla="*/ 1317599 w 3463925"/>
                  <a:gd name="connsiteY263" fmla="*/ 1662908 h 2976563"/>
                  <a:gd name="connsiteX264" fmla="*/ 1432302 w 3463925"/>
                  <a:gd name="connsiteY264" fmla="*/ 1412875 h 2976563"/>
                  <a:gd name="connsiteX265" fmla="*/ 1379141 w 3463925"/>
                  <a:gd name="connsiteY265" fmla="*/ 1415255 h 2976563"/>
                  <a:gd name="connsiteX266" fmla="*/ 1325980 w 3463925"/>
                  <a:gd name="connsiteY266" fmla="*/ 1418428 h 2976563"/>
                  <a:gd name="connsiteX267" fmla="*/ 1272819 w 3463925"/>
                  <a:gd name="connsiteY267" fmla="*/ 1423188 h 2976563"/>
                  <a:gd name="connsiteX268" fmla="*/ 1220451 w 3463925"/>
                  <a:gd name="connsiteY268" fmla="*/ 1429534 h 2976563"/>
                  <a:gd name="connsiteX269" fmla="*/ 1168877 w 3463925"/>
                  <a:gd name="connsiteY269" fmla="*/ 1437467 h 2976563"/>
                  <a:gd name="connsiteX270" fmla="*/ 1118890 w 3463925"/>
                  <a:gd name="connsiteY270" fmla="*/ 1447780 h 2976563"/>
                  <a:gd name="connsiteX271" fmla="*/ 1068903 w 3463925"/>
                  <a:gd name="connsiteY271" fmla="*/ 1458093 h 2976563"/>
                  <a:gd name="connsiteX272" fmla="*/ 1020502 w 3463925"/>
                  <a:gd name="connsiteY272" fmla="*/ 1470785 h 2976563"/>
                  <a:gd name="connsiteX273" fmla="*/ 972895 w 3463925"/>
                  <a:gd name="connsiteY273" fmla="*/ 1485065 h 2976563"/>
                  <a:gd name="connsiteX274" fmla="*/ 926875 w 3463925"/>
                  <a:gd name="connsiteY274" fmla="*/ 1500137 h 2976563"/>
                  <a:gd name="connsiteX275" fmla="*/ 881649 w 3463925"/>
                  <a:gd name="connsiteY275" fmla="*/ 1516796 h 2976563"/>
                  <a:gd name="connsiteX276" fmla="*/ 838009 w 3463925"/>
                  <a:gd name="connsiteY276" fmla="*/ 1534249 h 2976563"/>
                  <a:gd name="connsiteX277" fmla="*/ 795956 w 3463925"/>
                  <a:gd name="connsiteY277" fmla="*/ 1553288 h 2976563"/>
                  <a:gd name="connsiteX278" fmla="*/ 754697 w 3463925"/>
                  <a:gd name="connsiteY278" fmla="*/ 1573120 h 2976563"/>
                  <a:gd name="connsiteX279" fmla="*/ 715818 w 3463925"/>
                  <a:gd name="connsiteY279" fmla="*/ 1594539 h 2976563"/>
                  <a:gd name="connsiteX280" fmla="*/ 677733 w 3463925"/>
                  <a:gd name="connsiteY280" fmla="*/ 1616751 h 2976563"/>
                  <a:gd name="connsiteX281" fmla="*/ 642028 w 3463925"/>
                  <a:gd name="connsiteY281" fmla="*/ 1640549 h 2976563"/>
                  <a:gd name="connsiteX282" fmla="*/ 607116 w 3463925"/>
                  <a:gd name="connsiteY282" fmla="*/ 1665141 h 2976563"/>
                  <a:gd name="connsiteX283" fmla="*/ 574584 w 3463925"/>
                  <a:gd name="connsiteY283" fmla="*/ 1690527 h 2976563"/>
                  <a:gd name="connsiteX284" fmla="*/ 543640 w 3463925"/>
                  <a:gd name="connsiteY284" fmla="*/ 1717499 h 2976563"/>
                  <a:gd name="connsiteX285" fmla="*/ 515076 w 3463925"/>
                  <a:gd name="connsiteY285" fmla="*/ 1745264 h 2976563"/>
                  <a:gd name="connsiteX286" fmla="*/ 487305 w 3463925"/>
                  <a:gd name="connsiteY286" fmla="*/ 1773822 h 2976563"/>
                  <a:gd name="connsiteX287" fmla="*/ 462708 w 3463925"/>
                  <a:gd name="connsiteY287" fmla="*/ 1803967 h 2976563"/>
                  <a:gd name="connsiteX288" fmla="*/ 438905 w 3463925"/>
                  <a:gd name="connsiteY288" fmla="*/ 1833319 h 2976563"/>
                  <a:gd name="connsiteX289" fmla="*/ 419069 w 3463925"/>
                  <a:gd name="connsiteY289" fmla="*/ 1864257 h 2976563"/>
                  <a:gd name="connsiteX290" fmla="*/ 400026 w 3463925"/>
                  <a:gd name="connsiteY290" fmla="*/ 1895989 h 2976563"/>
                  <a:gd name="connsiteX291" fmla="*/ 384157 w 3463925"/>
                  <a:gd name="connsiteY291" fmla="*/ 1928514 h 2976563"/>
                  <a:gd name="connsiteX292" fmla="*/ 369875 w 3463925"/>
                  <a:gd name="connsiteY292" fmla="*/ 1961039 h 2976563"/>
                  <a:gd name="connsiteX293" fmla="*/ 363527 w 3463925"/>
                  <a:gd name="connsiteY293" fmla="*/ 1977698 h 2976563"/>
                  <a:gd name="connsiteX294" fmla="*/ 357973 w 3463925"/>
                  <a:gd name="connsiteY294" fmla="*/ 1995150 h 2976563"/>
                  <a:gd name="connsiteX295" fmla="*/ 353212 w 3463925"/>
                  <a:gd name="connsiteY295" fmla="*/ 2012603 h 2976563"/>
                  <a:gd name="connsiteX296" fmla="*/ 349245 w 3463925"/>
                  <a:gd name="connsiteY296" fmla="*/ 2029262 h 2976563"/>
                  <a:gd name="connsiteX297" fmla="*/ 345278 w 3463925"/>
                  <a:gd name="connsiteY297" fmla="*/ 2046714 h 2976563"/>
                  <a:gd name="connsiteX298" fmla="*/ 342104 w 3463925"/>
                  <a:gd name="connsiteY298" fmla="*/ 2064167 h 2976563"/>
                  <a:gd name="connsiteX299" fmla="*/ 339724 w 3463925"/>
                  <a:gd name="connsiteY299" fmla="*/ 2082412 h 2976563"/>
                  <a:gd name="connsiteX300" fmla="*/ 338137 w 3463925"/>
                  <a:gd name="connsiteY300" fmla="*/ 2099865 h 2976563"/>
                  <a:gd name="connsiteX301" fmla="*/ 336550 w 3463925"/>
                  <a:gd name="connsiteY301" fmla="*/ 2117317 h 2976563"/>
                  <a:gd name="connsiteX302" fmla="*/ 336550 w 3463925"/>
                  <a:gd name="connsiteY302" fmla="*/ 2135563 h 2976563"/>
                  <a:gd name="connsiteX303" fmla="*/ 336550 w 3463925"/>
                  <a:gd name="connsiteY303" fmla="*/ 2153808 h 2976563"/>
                  <a:gd name="connsiteX304" fmla="*/ 338137 w 3463925"/>
                  <a:gd name="connsiteY304" fmla="*/ 2171261 h 2976563"/>
                  <a:gd name="connsiteX305" fmla="*/ 339724 w 3463925"/>
                  <a:gd name="connsiteY305" fmla="*/ 2188713 h 2976563"/>
                  <a:gd name="connsiteX306" fmla="*/ 342104 w 3463925"/>
                  <a:gd name="connsiteY306" fmla="*/ 2206166 h 2976563"/>
                  <a:gd name="connsiteX307" fmla="*/ 345278 w 3463925"/>
                  <a:gd name="connsiteY307" fmla="*/ 2223618 h 2976563"/>
                  <a:gd name="connsiteX308" fmla="*/ 349245 w 3463925"/>
                  <a:gd name="connsiteY308" fmla="*/ 2241070 h 2976563"/>
                  <a:gd name="connsiteX309" fmla="*/ 353212 w 3463925"/>
                  <a:gd name="connsiteY309" fmla="*/ 2258523 h 2976563"/>
                  <a:gd name="connsiteX310" fmla="*/ 357973 w 3463925"/>
                  <a:gd name="connsiteY310" fmla="*/ 2275182 h 2976563"/>
                  <a:gd name="connsiteX311" fmla="*/ 363527 w 3463925"/>
                  <a:gd name="connsiteY311" fmla="*/ 2291048 h 2976563"/>
                  <a:gd name="connsiteX312" fmla="*/ 369875 w 3463925"/>
                  <a:gd name="connsiteY312" fmla="*/ 2307707 h 2976563"/>
                  <a:gd name="connsiteX313" fmla="*/ 377016 w 3463925"/>
                  <a:gd name="connsiteY313" fmla="*/ 2324366 h 2976563"/>
                  <a:gd name="connsiteX314" fmla="*/ 384157 w 3463925"/>
                  <a:gd name="connsiteY314" fmla="*/ 2340232 h 2976563"/>
                  <a:gd name="connsiteX315" fmla="*/ 400026 w 3463925"/>
                  <a:gd name="connsiteY315" fmla="*/ 2371963 h 2976563"/>
                  <a:gd name="connsiteX316" fmla="*/ 419069 w 3463925"/>
                  <a:gd name="connsiteY316" fmla="*/ 2402902 h 2976563"/>
                  <a:gd name="connsiteX317" fmla="*/ 438905 w 3463925"/>
                  <a:gd name="connsiteY317" fmla="*/ 2433047 h 2976563"/>
                  <a:gd name="connsiteX318" fmla="*/ 462708 w 3463925"/>
                  <a:gd name="connsiteY318" fmla="*/ 2461605 h 2976563"/>
                  <a:gd name="connsiteX319" fmla="*/ 487305 w 3463925"/>
                  <a:gd name="connsiteY319" fmla="*/ 2489370 h 2976563"/>
                  <a:gd name="connsiteX320" fmla="*/ 515076 w 3463925"/>
                  <a:gd name="connsiteY320" fmla="*/ 2515549 h 2976563"/>
                  <a:gd name="connsiteX321" fmla="*/ 543640 w 3463925"/>
                  <a:gd name="connsiteY321" fmla="*/ 2542521 h 2976563"/>
                  <a:gd name="connsiteX322" fmla="*/ 574584 w 3463925"/>
                  <a:gd name="connsiteY322" fmla="*/ 2567113 h 2976563"/>
                  <a:gd name="connsiteX323" fmla="*/ 607116 w 3463925"/>
                  <a:gd name="connsiteY323" fmla="*/ 2590912 h 2976563"/>
                  <a:gd name="connsiteX324" fmla="*/ 642028 w 3463925"/>
                  <a:gd name="connsiteY324" fmla="*/ 2613124 h 2976563"/>
                  <a:gd name="connsiteX325" fmla="*/ 677733 w 3463925"/>
                  <a:gd name="connsiteY325" fmla="*/ 2634543 h 2976563"/>
                  <a:gd name="connsiteX326" fmla="*/ 715818 w 3463925"/>
                  <a:gd name="connsiteY326" fmla="*/ 2654375 h 2976563"/>
                  <a:gd name="connsiteX327" fmla="*/ 754697 w 3463925"/>
                  <a:gd name="connsiteY327" fmla="*/ 2673414 h 2976563"/>
                  <a:gd name="connsiteX328" fmla="*/ 795956 w 3463925"/>
                  <a:gd name="connsiteY328" fmla="*/ 2690866 h 2976563"/>
                  <a:gd name="connsiteX329" fmla="*/ 838009 w 3463925"/>
                  <a:gd name="connsiteY329" fmla="*/ 2707525 h 2976563"/>
                  <a:gd name="connsiteX330" fmla="*/ 881649 w 3463925"/>
                  <a:gd name="connsiteY330" fmla="*/ 2721805 h 2976563"/>
                  <a:gd name="connsiteX331" fmla="*/ 926875 w 3463925"/>
                  <a:gd name="connsiteY331" fmla="*/ 2735290 h 2976563"/>
                  <a:gd name="connsiteX332" fmla="*/ 972895 w 3463925"/>
                  <a:gd name="connsiteY332" fmla="*/ 2746397 h 2976563"/>
                  <a:gd name="connsiteX333" fmla="*/ 1020502 w 3463925"/>
                  <a:gd name="connsiteY333" fmla="*/ 2756709 h 2976563"/>
                  <a:gd name="connsiteX334" fmla="*/ 1068903 w 3463925"/>
                  <a:gd name="connsiteY334" fmla="*/ 2766229 h 2976563"/>
                  <a:gd name="connsiteX335" fmla="*/ 1118890 w 3463925"/>
                  <a:gd name="connsiteY335" fmla="*/ 2773368 h 2976563"/>
                  <a:gd name="connsiteX336" fmla="*/ 1168877 w 3463925"/>
                  <a:gd name="connsiteY336" fmla="*/ 2778128 h 2976563"/>
                  <a:gd name="connsiteX337" fmla="*/ 1220451 w 3463925"/>
                  <a:gd name="connsiteY337" fmla="*/ 2781301 h 2976563"/>
                  <a:gd name="connsiteX338" fmla="*/ 1272819 w 3463925"/>
                  <a:gd name="connsiteY338" fmla="*/ 2782888 h 2976563"/>
                  <a:gd name="connsiteX339" fmla="*/ 1325980 w 3463925"/>
                  <a:gd name="connsiteY339" fmla="*/ 2782888 h 2976563"/>
                  <a:gd name="connsiteX340" fmla="*/ 1379141 w 3463925"/>
                  <a:gd name="connsiteY340" fmla="*/ 2782095 h 2976563"/>
                  <a:gd name="connsiteX341" fmla="*/ 1432302 w 3463925"/>
                  <a:gd name="connsiteY341" fmla="*/ 2778922 h 2976563"/>
                  <a:gd name="connsiteX342" fmla="*/ 1485463 w 3463925"/>
                  <a:gd name="connsiteY342" fmla="*/ 2773368 h 2976563"/>
                  <a:gd name="connsiteX343" fmla="*/ 1537830 w 3463925"/>
                  <a:gd name="connsiteY343" fmla="*/ 2766229 h 2976563"/>
                  <a:gd name="connsiteX344" fmla="*/ 1589404 w 3463925"/>
                  <a:gd name="connsiteY344" fmla="*/ 2757503 h 2976563"/>
                  <a:gd name="connsiteX345" fmla="*/ 1640185 w 3463925"/>
                  <a:gd name="connsiteY345" fmla="*/ 2746397 h 2976563"/>
                  <a:gd name="connsiteX346" fmla="*/ 1689379 w 3463925"/>
                  <a:gd name="connsiteY346" fmla="*/ 2733704 h 2976563"/>
                  <a:gd name="connsiteX347" fmla="*/ 1737779 w 3463925"/>
                  <a:gd name="connsiteY347" fmla="*/ 2719425 h 2976563"/>
                  <a:gd name="connsiteX348" fmla="*/ 1786180 w 3463925"/>
                  <a:gd name="connsiteY348" fmla="*/ 2704352 h 2976563"/>
                  <a:gd name="connsiteX349" fmla="*/ 1832200 w 3463925"/>
                  <a:gd name="connsiteY349" fmla="*/ 2687693 h 2976563"/>
                  <a:gd name="connsiteX350" fmla="*/ 1877426 w 3463925"/>
                  <a:gd name="connsiteY350" fmla="*/ 2668654 h 2976563"/>
                  <a:gd name="connsiteX351" fmla="*/ 1920272 w 3463925"/>
                  <a:gd name="connsiteY351" fmla="*/ 2648822 h 2976563"/>
                  <a:gd name="connsiteX352" fmla="*/ 1963118 w 3463925"/>
                  <a:gd name="connsiteY352" fmla="*/ 2627403 h 2976563"/>
                  <a:gd name="connsiteX353" fmla="*/ 2003584 w 3463925"/>
                  <a:gd name="connsiteY353" fmla="*/ 2605191 h 2976563"/>
                  <a:gd name="connsiteX354" fmla="*/ 2043257 w 3463925"/>
                  <a:gd name="connsiteY354" fmla="*/ 2581392 h 2976563"/>
                  <a:gd name="connsiteX355" fmla="*/ 2081342 w 3463925"/>
                  <a:gd name="connsiteY355" fmla="*/ 2556800 h 2976563"/>
                  <a:gd name="connsiteX356" fmla="*/ 2117048 w 3463925"/>
                  <a:gd name="connsiteY356" fmla="*/ 2529828 h 2976563"/>
                  <a:gd name="connsiteX357" fmla="*/ 2151959 w 3463925"/>
                  <a:gd name="connsiteY357" fmla="*/ 2503650 h 2976563"/>
                  <a:gd name="connsiteX358" fmla="*/ 2184491 w 3463925"/>
                  <a:gd name="connsiteY358" fmla="*/ 2475884 h 2976563"/>
                  <a:gd name="connsiteX359" fmla="*/ 2215435 w 3463925"/>
                  <a:gd name="connsiteY359" fmla="*/ 2445739 h 2976563"/>
                  <a:gd name="connsiteX360" fmla="*/ 2243999 w 3463925"/>
                  <a:gd name="connsiteY360" fmla="*/ 2416388 h 2976563"/>
                  <a:gd name="connsiteX361" fmla="*/ 2271770 w 3463925"/>
                  <a:gd name="connsiteY361" fmla="*/ 2385449 h 2976563"/>
                  <a:gd name="connsiteX362" fmla="*/ 2296367 w 3463925"/>
                  <a:gd name="connsiteY362" fmla="*/ 2355304 h 2976563"/>
                  <a:gd name="connsiteX363" fmla="*/ 2320170 w 3463925"/>
                  <a:gd name="connsiteY363" fmla="*/ 2321986 h 2976563"/>
                  <a:gd name="connsiteX364" fmla="*/ 2340800 w 3463925"/>
                  <a:gd name="connsiteY364" fmla="*/ 2289461 h 2976563"/>
                  <a:gd name="connsiteX365" fmla="*/ 2359843 w 3463925"/>
                  <a:gd name="connsiteY365" fmla="*/ 2256936 h 2976563"/>
                  <a:gd name="connsiteX366" fmla="*/ 2376505 w 3463925"/>
                  <a:gd name="connsiteY366" fmla="*/ 2222032 h 2976563"/>
                  <a:gd name="connsiteX367" fmla="*/ 2389994 w 3463925"/>
                  <a:gd name="connsiteY367" fmla="*/ 2187920 h 2976563"/>
                  <a:gd name="connsiteX368" fmla="*/ 2401895 w 3463925"/>
                  <a:gd name="connsiteY368" fmla="*/ 2153015 h 2976563"/>
                  <a:gd name="connsiteX369" fmla="*/ 2405863 w 3463925"/>
                  <a:gd name="connsiteY369" fmla="*/ 2135563 h 2976563"/>
                  <a:gd name="connsiteX370" fmla="*/ 2411417 w 3463925"/>
                  <a:gd name="connsiteY370" fmla="*/ 2118110 h 2976563"/>
                  <a:gd name="connsiteX371" fmla="*/ 2414590 w 3463925"/>
                  <a:gd name="connsiteY371" fmla="*/ 2099865 h 2976563"/>
                  <a:gd name="connsiteX372" fmla="*/ 2416971 w 3463925"/>
                  <a:gd name="connsiteY372" fmla="*/ 2082412 h 2976563"/>
                  <a:gd name="connsiteX373" fmla="*/ 2419351 w 3463925"/>
                  <a:gd name="connsiteY373" fmla="*/ 2064167 h 2976563"/>
                  <a:gd name="connsiteX374" fmla="*/ 2421732 w 3463925"/>
                  <a:gd name="connsiteY374" fmla="*/ 2046714 h 2976563"/>
                  <a:gd name="connsiteX375" fmla="*/ 2422525 w 3463925"/>
                  <a:gd name="connsiteY375" fmla="*/ 2027675 h 2976563"/>
                  <a:gd name="connsiteX376" fmla="*/ 2422525 w 3463925"/>
                  <a:gd name="connsiteY376" fmla="*/ 2010223 h 2976563"/>
                  <a:gd name="connsiteX377" fmla="*/ 2422525 w 3463925"/>
                  <a:gd name="connsiteY377" fmla="*/ 1991977 h 2976563"/>
                  <a:gd name="connsiteX378" fmla="*/ 2421732 w 3463925"/>
                  <a:gd name="connsiteY378" fmla="*/ 1974525 h 2976563"/>
                  <a:gd name="connsiteX379" fmla="*/ 2419351 w 3463925"/>
                  <a:gd name="connsiteY379" fmla="*/ 1957072 h 2976563"/>
                  <a:gd name="connsiteX380" fmla="*/ 2416971 w 3463925"/>
                  <a:gd name="connsiteY380" fmla="*/ 1939620 h 2976563"/>
                  <a:gd name="connsiteX381" fmla="*/ 2414590 w 3463925"/>
                  <a:gd name="connsiteY381" fmla="*/ 1923754 h 2976563"/>
                  <a:gd name="connsiteX382" fmla="*/ 2411417 w 3463925"/>
                  <a:gd name="connsiteY382" fmla="*/ 1906302 h 2976563"/>
                  <a:gd name="connsiteX383" fmla="*/ 2405863 w 3463925"/>
                  <a:gd name="connsiteY383" fmla="*/ 1889643 h 2976563"/>
                  <a:gd name="connsiteX384" fmla="*/ 2401895 w 3463925"/>
                  <a:gd name="connsiteY384" fmla="*/ 1872984 h 2976563"/>
                  <a:gd name="connsiteX385" fmla="*/ 2395548 w 3463925"/>
                  <a:gd name="connsiteY385" fmla="*/ 1857118 h 2976563"/>
                  <a:gd name="connsiteX386" fmla="*/ 2389994 w 3463925"/>
                  <a:gd name="connsiteY386" fmla="*/ 1841252 h 2976563"/>
                  <a:gd name="connsiteX387" fmla="*/ 2383646 w 3463925"/>
                  <a:gd name="connsiteY387" fmla="*/ 1826179 h 2976563"/>
                  <a:gd name="connsiteX388" fmla="*/ 2376505 w 3463925"/>
                  <a:gd name="connsiteY388" fmla="*/ 1811107 h 2976563"/>
                  <a:gd name="connsiteX389" fmla="*/ 2367777 w 3463925"/>
                  <a:gd name="connsiteY389" fmla="*/ 1795241 h 2976563"/>
                  <a:gd name="connsiteX390" fmla="*/ 2359843 w 3463925"/>
                  <a:gd name="connsiteY390" fmla="*/ 1780962 h 2976563"/>
                  <a:gd name="connsiteX391" fmla="*/ 2340800 w 3463925"/>
                  <a:gd name="connsiteY391" fmla="*/ 1751610 h 2976563"/>
                  <a:gd name="connsiteX392" fmla="*/ 2320170 w 3463925"/>
                  <a:gd name="connsiteY392" fmla="*/ 1723845 h 2976563"/>
                  <a:gd name="connsiteX393" fmla="*/ 2296367 w 3463925"/>
                  <a:gd name="connsiteY393" fmla="*/ 1696873 h 2976563"/>
                  <a:gd name="connsiteX394" fmla="*/ 2271770 w 3463925"/>
                  <a:gd name="connsiteY394" fmla="*/ 1671488 h 2976563"/>
                  <a:gd name="connsiteX395" fmla="*/ 2243999 w 3463925"/>
                  <a:gd name="connsiteY395" fmla="*/ 1646102 h 2976563"/>
                  <a:gd name="connsiteX396" fmla="*/ 2215435 w 3463925"/>
                  <a:gd name="connsiteY396" fmla="*/ 1622304 h 2976563"/>
                  <a:gd name="connsiteX397" fmla="*/ 2184491 w 3463925"/>
                  <a:gd name="connsiteY397" fmla="*/ 1600885 h 2976563"/>
                  <a:gd name="connsiteX398" fmla="*/ 2151959 w 3463925"/>
                  <a:gd name="connsiteY398" fmla="*/ 1579466 h 2976563"/>
                  <a:gd name="connsiteX399" fmla="*/ 2117048 w 3463925"/>
                  <a:gd name="connsiteY399" fmla="*/ 1558841 h 2976563"/>
                  <a:gd name="connsiteX400" fmla="*/ 2081342 w 3463925"/>
                  <a:gd name="connsiteY400" fmla="*/ 1540595 h 2976563"/>
                  <a:gd name="connsiteX401" fmla="*/ 2043257 w 3463925"/>
                  <a:gd name="connsiteY401" fmla="*/ 1521556 h 2976563"/>
                  <a:gd name="connsiteX402" fmla="*/ 2003584 w 3463925"/>
                  <a:gd name="connsiteY402" fmla="*/ 1505690 h 2976563"/>
                  <a:gd name="connsiteX403" fmla="*/ 1963118 w 3463925"/>
                  <a:gd name="connsiteY403" fmla="*/ 1491411 h 2976563"/>
                  <a:gd name="connsiteX404" fmla="*/ 1920272 w 3463925"/>
                  <a:gd name="connsiteY404" fmla="*/ 1476339 h 2976563"/>
                  <a:gd name="connsiteX405" fmla="*/ 1877426 w 3463925"/>
                  <a:gd name="connsiteY405" fmla="*/ 1464439 h 2976563"/>
                  <a:gd name="connsiteX406" fmla="*/ 1832200 w 3463925"/>
                  <a:gd name="connsiteY406" fmla="*/ 1453333 h 2976563"/>
                  <a:gd name="connsiteX407" fmla="*/ 1786180 w 3463925"/>
                  <a:gd name="connsiteY407" fmla="*/ 1443020 h 2976563"/>
                  <a:gd name="connsiteX408" fmla="*/ 1737779 w 3463925"/>
                  <a:gd name="connsiteY408" fmla="*/ 1435087 h 2976563"/>
                  <a:gd name="connsiteX409" fmla="*/ 1689379 w 3463925"/>
                  <a:gd name="connsiteY409" fmla="*/ 1427154 h 2976563"/>
                  <a:gd name="connsiteX410" fmla="*/ 1640185 w 3463925"/>
                  <a:gd name="connsiteY410" fmla="*/ 1421601 h 2976563"/>
                  <a:gd name="connsiteX411" fmla="*/ 1589404 w 3463925"/>
                  <a:gd name="connsiteY411" fmla="*/ 1417635 h 2976563"/>
                  <a:gd name="connsiteX412" fmla="*/ 1537830 w 3463925"/>
                  <a:gd name="connsiteY412" fmla="*/ 1414462 h 2976563"/>
                  <a:gd name="connsiteX413" fmla="*/ 1485463 w 3463925"/>
                  <a:gd name="connsiteY413" fmla="*/ 1412875 h 2976563"/>
                  <a:gd name="connsiteX414" fmla="*/ 1402186 w 3463925"/>
                  <a:gd name="connsiteY414" fmla="*/ 573088 h 2976563"/>
                  <a:gd name="connsiteX415" fmla="*/ 1433928 w 3463925"/>
                  <a:gd name="connsiteY415" fmla="*/ 573088 h 2976563"/>
                  <a:gd name="connsiteX416" fmla="*/ 1463289 w 3463925"/>
                  <a:gd name="connsiteY416" fmla="*/ 573883 h 2976563"/>
                  <a:gd name="connsiteX417" fmla="*/ 1489476 w 3463925"/>
                  <a:gd name="connsiteY417" fmla="*/ 577060 h 2976563"/>
                  <a:gd name="connsiteX418" fmla="*/ 1514869 w 3463925"/>
                  <a:gd name="connsiteY418" fmla="*/ 581031 h 2976563"/>
                  <a:gd name="connsiteX419" fmla="*/ 1537882 w 3463925"/>
                  <a:gd name="connsiteY419" fmla="*/ 587385 h 2976563"/>
                  <a:gd name="connsiteX420" fmla="*/ 1559308 w 3463925"/>
                  <a:gd name="connsiteY420" fmla="*/ 595328 h 2976563"/>
                  <a:gd name="connsiteX421" fmla="*/ 1579146 w 3463925"/>
                  <a:gd name="connsiteY421" fmla="*/ 604859 h 2976563"/>
                  <a:gd name="connsiteX422" fmla="*/ 1597398 w 3463925"/>
                  <a:gd name="connsiteY422" fmla="*/ 615185 h 2976563"/>
                  <a:gd name="connsiteX423" fmla="*/ 1613268 w 3463925"/>
                  <a:gd name="connsiteY423" fmla="*/ 627099 h 2976563"/>
                  <a:gd name="connsiteX424" fmla="*/ 1629139 w 3463925"/>
                  <a:gd name="connsiteY424" fmla="*/ 639807 h 2976563"/>
                  <a:gd name="connsiteX425" fmla="*/ 1642629 w 3463925"/>
                  <a:gd name="connsiteY425" fmla="*/ 653310 h 2976563"/>
                  <a:gd name="connsiteX426" fmla="*/ 1654532 w 3463925"/>
                  <a:gd name="connsiteY426" fmla="*/ 668401 h 2976563"/>
                  <a:gd name="connsiteX427" fmla="*/ 1664848 w 3463925"/>
                  <a:gd name="connsiteY427" fmla="*/ 683492 h 2976563"/>
                  <a:gd name="connsiteX428" fmla="*/ 1675164 w 3463925"/>
                  <a:gd name="connsiteY428" fmla="*/ 699378 h 2976563"/>
                  <a:gd name="connsiteX429" fmla="*/ 1683100 w 3463925"/>
                  <a:gd name="connsiteY429" fmla="*/ 716852 h 2976563"/>
                  <a:gd name="connsiteX430" fmla="*/ 1690242 w 3463925"/>
                  <a:gd name="connsiteY430" fmla="*/ 732737 h 2976563"/>
                  <a:gd name="connsiteX431" fmla="*/ 1696590 w 3463925"/>
                  <a:gd name="connsiteY431" fmla="*/ 750211 h 2976563"/>
                  <a:gd name="connsiteX432" fmla="*/ 1702145 w 3463925"/>
                  <a:gd name="connsiteY432" fmla="*/ 768480 h 2976563"/>
                  <a:gd name="connsiteX433" fmla="*/ 1706906 w 3463925"/>
                  <a:gd name="connsiteY433" fmla="*/ 785954 h 2976563"/>
                  <a:gd name="connsiteX434" fmla="*/ 1710080 w 3463925"/>
                  <a:gd name="connsiteY434" fmla="*/ 803428 h 2976563"/>
                  <a:gd name="connsiteX435" fmla="*/ 1713254 w 3463925"/>
                  <a:gd name="connsiteY435" fmla="*/ 822490 h 2976563"/>
                  <a:gd name="connsiteX436" fmla="*/ 1714842 w 3463925"/>
                  <a:gd name="connsiteY436" fmla="*/ 839965 h 2976563"/>
                  <a:gd name="connsiteX437" fmla="*/ 1718016 w 3463925"/>
                  <a:gd name="connsiteY437" fmla="*/ 874913 h 2976563"/>
                  <a:gd name="connsiteX438" fmla="*/ 1718809 w 3463925"/>
                  <a:gd name="connsiteY438" fmla="*/ 907478 h 2976563"/>
                  <a:gd name="connsiteX439" fmla="*/ 1707700 w 3463925"/>
                  <a:gd name="connsiteY439" fmla="*/ 957517 h 2976563"/>
                  <a:gd name="connsiteX440" fmla="*/ 1698971 w 3463925"/>
                  <a:gd name="connsiteY440" fmla="*/ 1000408 h 2976563"/>
                  <a:gd name="connsiteX441" fmla="*/ 1695797 w 3463925"/>
                  <a:gd name="connsiteY441" fmla="*/ 1020265 h 2976563"/>
                  <a:gd name="connsiteX442" fmla="*/ 1693416 w 3463925"/>
                  <a:gd name="connsiteY442" fmla="*/ 1037739 h 2976563"/>
                  <a:gd name="connsiteX443" fmla="*/ 1692622 w 3463925"/>
                  <a:gd name="connsiteY443" fmla="*/ 1052830 h 2976563"/>
                  <a:gd name="connsiteX444" fmla="*/ 1693416 w 3463925"/>
                  <a:gd name="connsiteY444" fmla="*/ 1059184 h 2976563"/>
                  <a:gd name="connsiteX445" fmla="*/ 1694210 w 3463925"/>
                  <a:gd name="connsiteY445" fmla="*/ 1065538 h 2976563"/>
                  <a:gd name="connsiteX446" fmla="*/ 1696590 w 3463925"/>
                  <a:gd name="connsiteY446" fmla="*/ 1071893 h 2976563"/>
                  <a:gd name="connsiteX447" fmla="*/ 1698971 w 3463925"/>
                  <a:gd name="connsiteY447" fmla="*/ 1076658 h 2976563"/>
                  <a:gd name="connsiteX448" fmla="*/ 1702145 w 3463925"/>
                  <a:gd name="connsiteY448" fmla="*/ 1080630 h 2976563"/>
                  <a:gd name="connsiteX449" fmla="*/ 1706113 w 3463925"/>
                  <a:gd name="connsiteY449" fmla="*/ 1084601 h 2976563"/>
                  <a:gd name="connsiteX450" fmla="*/ 1710080 w 3463925"/>
                  <a:gd name="connsiteY450" fmla="*/ 1087778 h 2976563"/>
                  <a:gd name="connsiteX451" fmla="*/ 1716429 w 3463925"/>
                  <a:gd name="connsiteY451" fmla="*/ 1090161 h 2976563"/>
                  <a:gd name="connsiteX452" fmla="*/ 1721983 w 3463925"/>
                  <a:gd name="connsiteY452" fmla="*/ 1091750 h 2976563"/>
                  <a:gd name="connsiteX453" fmla="*/ 1729125 w 3463925"/>
                  <a:gd name="connsiteY453" fmla="*/ 1093338 h 2976563"/>
                  <a:gd name="connsiteX454" fmla="*/ 1737854 w 3463925"/>
                  <a:gd name="connsiteY454" fmla="*/ 1093338 h 2976563"/>
                  <a:gd name="connsiteX455" fmla="*/ 1746583 w 3463925"/>
                  <a:gd name="connsiteY455" fmla="*/ 1093338 h 2976563"/>
                  <a:gd name="connsiteX456" fmla="*/ 1769596 w 3463925"/>
                  <a:gd name="connsiteY456" fmla="*/ 1090161 h 2976563"/>
                  <a:gd name="connsiteX457" fmla="*/ 1795783 w 3463925"/>
                  <a:gd name="connsiteY457" fmla="*/ 1083807 h 2976563"/>
                  <a:gd name="connsiteX458" fmla="*/ 1827524 w 3463925"/>
                  <a:gd name="connsiteY458" fmla="*/ 1074276 h 2976563"/>
                  <a:gd name="connsiteX459" fmla="*/ 1849744 w 3463925"/>
                  <a:gd name="connsiteY459" fmla="*/ 1065538 h 2976563"/>
                  <a:gd name="connsiteX460" fmla="*/ 1874343 w 3463925"/>
                  <a:gd name="connsiteY460" fmla="*/ 1056007 h 2976563"/>
                  <a:gd name="connsiteX461" fmla="*/ 1906878 w 3463925"/>
                  <a:gd name="connsiteY461" fmla="*/ 1042505 h 2976563"/>
                  <a:gd name="connsiteX462" fmla="*/ 1946556 w 3463925"/>
                  <a:gd name="connsiteY462" fmla="*/ 1029796 h 2976563"/>
                  <a:gd name="connsiteX463" fmla="*/ 1991787 w 3463925"/>
                  <a:gd name="connsiteY463" fmla="*/ 1013911 h 2976563"/>
                  <a:gd name="connsiteX464" fmla="*/ 2040987 w 3463925"/>
                  <a:gd name="connsiteY464" fmla="*/ 1000408 h 2976563"/>
                  <a:gd name="connsiteX465" fmla="*/ 2067967 w 3463925"/>
                  <a:gd name="connsiteY465" fmla="*/ 993260 h 2976563"/>
                  <a:gd name="connsiteX466" fmla="*/ 2094154 w 3463925"/>
                  <a:gd name="connsiteY466" fmla="*/ 987700 h 2976563"/>
                  <a:gd name="connsiteX467" fmla="*/ 2121928 w 3463925"/>
                  <a:gd name="connsiteY467" fmla="*/ 982140 h 2976563"/>
                  <a:gd name="connsiteX468" fmla="*/ 2150496 w 3463925"/>
                  <a:gd name="connsiteY468" fmla="*/ 977374 h 2976563"/>
                  <a:gd name="connsiteX469" fmla="*/ 2178269 w 3463925"/>
                  <a:gd name="connsiteY469" fmla="*/ 973403 h 2976563"/>
                  <a:gd name="connsiteX470" fmla="*/ 2206837 w 3463925"/>
                  <a:gd name="connsiteY470" fmla="*/ 970226 h 2976563"/>
                  <a:gd name="connsiteX471" fmla="*/ 2236198 w 3463925"/>
                  <a:gd name="connsiteY471" fmla="*/ 967843 h 2976563"/>
                  <a:gd name="connsiteX472" fmla="*/ 2264765 w 3463925"/>
                  <a:gd name="connsiteY472" fmla="*/ 967843 h 2976563"/>
                  <a:gd name="connsiteX473" fmla="*/ 2292539 w 3463925"/>
                  <a:gd name="connsiteY473" fmla="*/ 967843 h 2976563"/>
                  <a:gd name="connsiteX474" fmla="*/ 2319520 w 3463925"/>
                  <a:gd name="connsiteY474" fmla="*/ 970226 h 2976563"/>
                  <a:gd name="connsiteX475" fmla="*/ 2347294 w 3463925"/>
                  <a:gd name="connsiteY475" fmla="*/ 973403 h 2976563"/>
                  <a:gd name="connsiteX476" fmla="*/ 2374274 w 3463925"/>
                  <a:gd name="connsiteY476" fmla="*/ 978168 h 2976563"/>
                  <a:gd name="connsiteX477" fmla="*/ 2399667 w 3463925"/>
                  <a:gd name="connsiteY477" fmla="*/ 985317 h 2976563"/>
                  <a:gd name="connsiteX478" fmla="*/ 2424267 w 3463925"/>
                  <a:gd name="connsiteY478" fmla="*/ 993260 h 2976563"/>
                  <a:gd name="connsiteX479" fmla="*/ 2448073 w 3463925"/>
                  <a:gd name="connsiteY479" fmla="*/ 1005174 h 2976563"/>
                  <a:gd name="connsiteX480" fmla="*/ 2459183 w 3463925"/>
                  <a:gd name="connsiteY480" fmla="*/ 1010734 h 2976563"/>
                  <a:gd name="connsiteX481" fmla="*/ 2470292 w 3463925"/>
                  <a:gd name="connsiteY481" fmla="*/ 1017088 h 2976563"/>
                  <a:gd name="connsiteX482" fmla="*/ 2480608 w 3463925"/>
                  <a:gd name="connsiteY482" fmla="*/ 1024236 h 2976563"/>
                  <a:gd name="connsiteX483" fmla="*/ 2490924 w 3463925"/>
                  <a:gd name="connsiteY483" fmla="*/ 1032179 h 2976563"/>
                  <a:gd name="connsiteX484" fmla="*/ 2501240 w 3463925"/>
                  <a:gd name="connsiteY484" fmla="*/ 1040916 h 2976563"/>
                  <a:gd name="connsiteX485" fmla="*/ 2510763 w 3463925"/>
                  <a:gd name="connsiteY485" fmla="*/ 1049653 h 2976563"/>
                  <a:gd name="connsiteX486" fmla="*/ 2525047 w 3463925"/>
                  <a:gd name="connsiteY486" fmla="*/ 1065538 h 2976563"/>
                  <a:gd name="connsiteX487" fmla="*/ 2536950 w 3463925"/>
                  <a:gd name="connsiteY487" fmla="*/ 1080630 h 2976563"/>
                  <a:gd name="connsiteX488" fmla="*/ 2548059 w 3463925"/>
                  <a:gd name="connsiteY488" fmla="*/ 1096515 h 2976563"/>
                  <a:gd name="connsiteX489" fmla="*/ 2557582 w 3463925"/>
                  <a:gd name="connsiteY489" fmla="*/ 1112401 h 2976563"/>
                  <a:gd name="connsiteX490" fmla="*/ 2565517 w 3463925"/>
                  <a:gd name="connsiteY490" fmla="*/ 1129080 h 2976563"/>
                  <a:gd name="connsiteX491" fmla="*/ 2572659 w 3463925"/>
                  <a:gd name="connsiteY491" fmla="*/ 1144172 h 2976563"/>
                  <a:gd name="connsiteX492" fmla="*/ 2578214 w 3463925"/>
                  <a:gd name="connsiteY492" fmla="*/ 1160851 h 2976563"/>
                  <a:gd name="connsiteX493" fmla="*/ 2582182 w 3463925"/>
                  <a:gd name="connsiteY493" fmla="*/ 1177531 h 2976563"/>
                  <a:gd name="connsiteX494" fmla="*/ 2585356 w 3463925"/>
                  <a:gd name="connsiteY494" fmla="*/ 1193417 h 2976563"/>
                  <a:gd name="connsiteX495" fmla="*/ 2587736 w 3463925"/>
                  <a:gd name="connsiteY495" fmla="*/ 1210096 h 2976563"/>
                  <a:gd name="connsiteX496" fmla="*/ 2589324 w 3463925"/>
                  <a:gd name="connsiteY496" fmla="*/ 1225188 h 2976563"/>
                  <a:gd name="connsiteX497" fmla="*/ 2589324 w 3463925"/>
                  <a:gd name="connsiteY497" fmla="*/ 1241073 h 2976563"/>
                  <a:gd name="connsiteX498" fmla="*/ 2589324 w 3463925"/>
                  <a:gd name="connsiteY498" fmla="*/ 1256164 h 2976563"/>
                  <a:gd name="connsiteX499" fmla="*/ 2588530 w 3463925"/>
                  <a:gd name="connsiteY499" fmla="*/ 1271256 h 2976563"/>
                  <a:gd name="connsiteX500" fmla="*/ 2586149 w 3463925"/>
                  <a:gd name="connsiteY500" fmla="*/ 1287141 h 2976563"/>
                  <a:gd name="connsiteX501" fmla="*/ 2584562 w 3463925"/>
                  <a:gd name="connsiteY501" fmla="*/ 1301438 h 2976563"/>
                  <a:gd name="connsiteX502" fmla="*/ 2578214 w 3463925"/>
                  <a:gd name="connsiteY502" fmla="*/ 1327649 h 2976563"/>
                  <a:gd name="connsiteX503" fmla="*/ 2571072 w 3463925"/>
                  <a:gd name="connsiteY503" fmla="*/ 1353860 h 2976563"/>
                  <a:gd name="connsiteX504" fmla="*/ 2563137 w 3463925"/>
                  <a:gd name="connsiteY504" fmla="*/ 1375306 h 2976563"/>
                  <a:gd name="connsiteX505" fmla="*/ 2555995 w 3463925"/>
                  <a:gd name="connsiteY505" fmla="*/ 1394368 h 2976563"/>
                  <a:gd name="connsiteX506" fmla="*/ 2548059 w 3463925"/>
                  <a:gd name="connsiteY506" fmla="*/ 1410254 h 2976563"/>
                  <a:gd name="connsiteX507" fmla="*/ 2542504 w 3463925"/>
                  <a:gd name="connsiteY507" fmla="*/ 1421374 h 2976563"/>
                  <a:gd name="connsiteX508" fmla="*/ 2536950 w 3463925"/>
                  <a:gd name="connsiteY508" fmla="*/ 1431699 h 2976563"/>
                  <a:gd name="connsiteX509" fmla="*/ 2533776 w 3463925"/>
                  <a:gd name="connsiteY509" fmla="*/ 1434876 h 2976563"/>
                  <a:gd name="connsiteX510" fmla="*/ 2529014 w 3463925"/>
                  <a:gd name="connsiteY510" fmla="*/ 1443613 h 2976563"/>
                  <a:gd name="connsiteX511" fmla="*/ 2525840 w 3463925"/>
                  <a:gd name="connsiteY511" fmla="*/ 1449173 h 2976563"/>
                  <a:gd name="connsiteX512" fmla="*/ 2522666 w 3463925"/>
                  <a:gd name="connsiteY512" fmla="*/ 1456322 h 2976563"/>
                  <a:gd name="connsiteX513" fmla="*/ 2521872 w 3463925"/>
                  <a:gd name="connsiteY513" fmla="*/ 1463470 h 2976563"/>
                  <a:gd name="connsiteX514" fmla="*/ 2521079 w 3463925"/>
                  <a:gd name="connsiteY514" fmla="*/ 1471413 h 2976563"/>
                  <a:gd name="connsiteX515" fmla="*/ 2521872 w 3463925"/>
                  <a:gd name="connsiteY515" fmla="*/ 1480150 h 2976563"/>
                  <a:gd name="connsiteX516" fmla="*/ 2525047 w 3463925"/>
                  <a:gd name="connsiteY516" fmla="*/ 1488093 h 2976563"/>
                  <a:gd name="connsiteX517" fmla="*/ 2529808 w 3463925"/>
                  <a:gd name="connsiteY517" fmla="*/ 1497624 h 2976563"/>
                  <a:gd name="connsiteX518" fmla="*/ 2538537 w 3463925"/>
                  <a:gd name="connsiteY518" fmla="*/ 1504772 h 2976563"/>
                  <a:gd name="connsiteX519" fmla="*/ 2550440 w 3463925"/>
                  <a:gd name="connsiteY519" fmla="*/ 1512715 h 2976563"/>
                  <a:gd name="connsiteX520" fmla="*/ 2564724 w 3463925"/>
                  <a:gd name="connsiteY520" fmla="*/ 1519864 h 2976563"/>
                  <a:gd name="connsiteX521" fmla="*/ 2584562 w 3463925"/>
                  <a:gd name="connsiteY521" fmla="*/ 1526218 h 2976563"/>
                  <a:gd name="connsiteX522" fmla="*/ 2606782 w 3463925"/>
                  <a:gd name="connsiteY522" fmla="*/ 1532572 h 2976563"/>
                  <a:gd name="connsiteX523" fmla="*/ 2621065 w 3463925"/>
                  <a:gd name="connsiteY523" fmla="*/ 1534955 h 2976563"/>
                  <a:gd name="connsiteX524" fmla="*/ 2636936 w 3463925"/>
                  <a:gd name="connsiteY524" fmla="*/ 1539720 h 2976563"/>
                  <a:gd name="connsiteX525" fmla="*/ 2652807 w 3463925"/>
                  <a:gd name="connsiteY525" fmla="*/ 1544486 h 2976563"/>
                  <a:gd name="connsiteX526" fmla="*/ 2670265 w 3463925"/>
                  <a:gd name="connsiteY526" fmla="*/ 1550840 h 2976563"/>
                  <a:gd name="connsiteX527" fmla="*/ 2690103 w 3463925"/>
                  <a:gd name="connsiteY527" fmla="*/ 1557989 h 2976563"/>
                  <a:gd name="connsiteX528" fmla="*/ 2709148 w 3463925"/>
                  <a:gd name="connsiteY528" fmla="*/ 1565931 h 2976563"/>
                  <a:gd name="connsiteX529" fmla="*/ 2729780 w 3463925"/>
                  <a:gd name="connsiteY529" fmla="*/ 1576257 h 2976563"/>
                  <a:gd name="connsiteX530" fmla="*/ 2750412 w 3463925"/>
                  <a:gd name="connsiteY530" fmla="*/ 1586582 h 2976563"/>
                  <a:gd name="connsiteX531" fmla="*/ 2771838 w 3463925"/>
                  <a:gd name="connsiteY531" fmla="*/ 1599291 h 2976563"/>
                  <a:gd name="connsiteX532" fmla="*/ 2793264 w 3463925"/>
                  <a:gd name="connsiteY532" fmla="*/ 1611999 h 2976563"/>
                  <a:gd name="connsiteX533" fmla="*/ 2813896 w 3463925"/>
                  <a:gd name="connsiteY533" fmla="*/ 1626296 h 2976563"/>
                  <a:gd name="connsiteX534" fmla="*/ 2835321 w 3463925"/>
                  <a:gd name="connsiteY534" fmla="*/ 1642976 h 2976563"/>
                  <a:gd name="connsiteX535" fmla="*/ 2855953 w 3463925"/>
                  <a:gd name="connsiteY535" fmla="*/ 1659656 h 2976563"/>
                  <a:gd name="connsiteX536" fmla="*/ 2876585 w 3463925"/>
                  <a:gd name="connsiteY536" fmla="*/ 1677924 h 2976563"/>
                  <a:gd name="connsiteX537" fmla="*/ 2894837 w 3463925"/>
                  <a:gd name="connsiteY537" fmla="*/ 1698575 h 2976563"/>
                  <a:gd name="connsiteX538" fmla="*/ 2913088 w 3463925"/>
                  <a:gd name="connsiteY538" fmla="*/ 1719226 h 2976563"/>
                  <a:gd name="connsiteX539" fmla="*/ 2930546 w 3463925"/>
                  <a:gd name="connsiteY539" fmla="*/ 1741466 h 2976563"/>
                  <a:gd name="connsiteX540" fmla="*/ 2947210 w 3463925"/>
                  <a:gd name="connsiteY540" fmla="*/ 1766088 h 2976563"/>
                  <a:gd name="connsiteX541" fmla="*/ 2961494 w 3463925"/>
                  <a:gd name="connsiteY541" fmla="*/ 1791505 h 2976563"/>
                  <a:gd name="connsiteX542" fmla="*/ 2974984 w 3463925"/>
                  <a:gd name="connsiteY542" fmla="*/ 1818511 h 2976563"/>
                  <a:gd name="connsiteX543" fmla="*/ 2986094 w 3463925"/>
                  <a:gd name="connsiteY543" fmla="*/ 1847104 h 2976563"/>
                  <a:gd name="connsiteX544" fmla="*/ 2995616 w 3463925"/>
                  <a:gd name="connsiteY544" fmla="*/ 1877287 h 2976563"/>
                  <a:gd name="connsiteX545" fmla="*/ 2998790 w 3463925"/>
                  <a:gd name="connsiteY545" fmla="*/ 1892378 h 2976563"/>
                  <a:gd name="connsiteX546" fmla="*/ 3002758 w 3463925"/>
                  <a:gd name="connsiteY546" fmla="*/ 1909058 h 2976563"/>
                  <a:gd name="connsiteX547" fmla="*/ 3004345 w 3463925"/>
                  <a:gd name="connsiteY547" fmla="*/ 1924943 h 2976563"/>
                  <a:gd name="connsiteX548" fmla="*/ 3006726 w 3463925"/>
                  <a:gd name="connsiteY548" fmla="*/ 1941623 h 2976563"/>
                  <a:gd name="connsiteX549" fmla="*/ 3007520 w 3463925"/>
                  <a:gd name="connsiteY549" fmla="*/ 1959097 h 2976563"/>
                  <a:gd name="connsiteX550" fmla="*/ 3008313 w 3463925"/>
                  <a:gd name="connsiteY550" fmla="*/ 1976571 h 2976563"/>
                  <a:gd name="connsiteX551" fmla="*/ 3008313 w 3463925"/>
                  <a:gd name="connsiteY551" fmla="*/ 1994045 h 2976563"/>
                  <a:gd name="connsiteX552" fmla="*/ 3008313 w 3463925"/>
                  <a:gd name="connsiteY552" fmla="*/ 2012314 h 2976563"/>
                  <a:gd name="connsiteX553" fmla="*/ 3006726 w 3463925"/>
                  <a:gd name="connsiteY553" fmla="*/ 2030582 h 2976563"/>
                  <a:gd name="connsiteX554" fmla="*/ 3004345 w 3463925"/>
                  <a:gd name="connsiteY554" fmla="*/ 2050439 h 2976563"/>
                  <a:gd name="connsiteX555" fmla="*/ 3002758 w 3463925"/>
                  <a:gd name="connsiteY555" fmla="*/ 2069501 h 2976563"/>
                  <a:gd name="connsiteX556" fmla="*/ 2998790 w 3463925"/>
                  <a:gd name="connsiteY556" fmla="*/ 2090152 h 2976563"/>
                  <a:gd name="connsiteX557" fmla="*/ 2994029 w 3463925"/>
                  <a:gd name="connsiteY557" fmla="*/ 2110804 h 2976563"/>
                  <a:gd name="connsiteX558" fmla="*/ 2989268 w 3463925"/>
                  <a:gd name="connsiteY558" fmla="*/ 2131455 h 2976563"/>
                  <a:gd name="connsiteX559" fmla="*/ 2982920 w 3463925"/>
                  <a:gd name="connsiteY559" fmla="*/ 2152900 h 2976563"/>
                  <a:gd name="connsiteX560" fmla="*/ 2975778 w 3463925"/>
                  <a:gd name="connsiteY560" fmla="*/ 2174346 h 2976563"/>
                  <a:gd name="connsiteX561" fmla="*/ 2967842 w 3463925"/>
                  <a:gd name="connsiteY561" fmla="*/ 2197380 h 2976563"/>
                  <a:gd name="connsiteX562" fmla="*/ 2959114 w 3463925"/>
                  <a:gd name="connsiteY562" fmla="*/ 2219619 h 2976563"/>
                  <a:gd name="connsiteX563" fmla="*/ 2949591 w 3463925"/>
                  <a:gd name="connsiteY563" fmla="*/ 2241859 h 2976563"/>
                  <a:gd name="connsiteX564" fmla="*/ 2939275 w 3463925"/>
                  <a:gd name="connsiteY564" fmla="*/ 2265687 h 2976563"/>
                  <a:gd name="connsiteX565" fmla="*/ 2927372 w 3463925"/>
                  <a:gd name="connsiteY565" fmla="*/ 2289516 h 2976563"/>
                  <a:gd name="connsiteX566" fmla="*/ 2915469 w 3463925"/>
                  <a:gd name="connsiteY566" fmla="*/ 2311755 h 2976563"/>
                  <a:gd name="connsiteX567" fmla="*/ 2901978 w 3463925"/>
                  <a:gd name="connsiteY567" fmla="*/ 2335583 h 2976563"/>
                  <a:gd name="connsiteX568" fmla="*/ 2887695 w 3463925"/>
                  <a:gd name="connsiteY568" fmla="*/ 2357029 h 2976563"/>
                  <a:gd name="connsiteX569" fmla="*/ 2873411 w 3463925"/>
                  <a:gd name="connsiteY569" fmla="*/ 2380063 h 2976563"/>
                  <a:gd name="connsiteX570" fmla="*/ 2858334 w 3463925"/>
                  <a:gd name="connsiteY570" fmla="*/ 2401508 h 2976563"/>
                  <a:gd name="connsiteX571" fmla="*/ 2842463 w 3463925"/>
                  <a:gd name="connsiteY571" fmla="*/ 2421365 h 2976563"/>
                  <a:gd name="connsiteX572" fmla="*/ 2826592 w 3463925"/>
                  <a:gd name="connsiteY572" fmla="*/ 2443605 h 2976563"/>
                  <a:gd name="connsiteX573" fmla="*/ 2809134 w 3463925"/>
                  <a:gd name="connsiteY573" fmla="*/ 2463462 h 2976563"/>
                  <a:gd name="connsiteX574" fmla="*/ 2790089 w 3463925"/>
                  <a:gd name="connsiteY574" fmla="*/ 2483318 h 2976563"/>
                  <a:gd name="connsiteX575" fmla="*/ 2771838 w 3463925"/>
                  <a:gd name="connsiteY575" fmla="*/ 2503175 h 2976563"/>
                  <a:gd name="connsiteX576" fmla="*/ 2752793 w 3463925"/>
                  <a:gd name="connsiteY576" fmla="*/ 2522238 h 2976563"/>
                  <a:gd name="connsiteX577" fmla="*/ 2732954 w 3463925"/>
                  <a:gd name="connsiteY577" fmla="*/ 2540506 h 2976563"/>
                  <a:gd name="connsiteX578" fmla="*/ 2712322 w 3463925"/>
                  <a:gd name="connsiteY578" fmla="*/ 2559569 h 2976563"/>
                  <a:gd name="connsiteX579" fmla="*/ 2691690 w 3463925"/>
                  <a:gd name="connsiteY579" fmla="*/ 2577837 h 2976563"/>
                  <a:gd name="connsiteX580" fmla="*/ 2670265 w 3463925"/>
                  <a:gd name="connsiteY580" fmla="*/ 2595311 h 2976563"/>
                  <a:gd name="connsiteX581" fmla="*/ 2648046 w 3463925"/>
                  <a:gd name="connsiteY581" fmla="*/ 2612785 h 2976563"/>
                  <a:gd name="connsiteX582" fmla="*/ 2625033 w 3463925"/>
                  <a:gd name="connsiteY582" fmla="*/ 2630259 h 2976563"/>
                  <a:gd name="connsiteX583" fmla="*/ 2579008 w 3463925"/>
                  <a:gd name="connsiteY583" fmla="*/ 2662824 h 2976563"/>
                  <a:gd name="connsiteX584" fmla="*/ 2531395 w 3463925"/>
                  <a:gd name="connsiteY584" fmla="*/ 2693801 h 2976563"/>
                  <a:gd name="connsiteX585" fmla="*/ 2480608 w 3463925"/>
                  <a:gd name="connsiteY585" fmla="*/ 2723190 h 2976563"/>
                  <a:gd name="connsiteX586" fmla="*/ 2429822 w 3463925"/>
                  <a:gd name="connsiteY586" fmla="*/ 2750989 h 2976563"/>
                  <a:gd name="connsiteX587" fmla="*/ 2375861 w 3463925"/>
                  <a:gd name="connsiteY587" fmla="*/ 2776406 h 2976563"/>
                  <a:gd name="connsiteX588" fmla="*/ 2321900 w 3463925"/>
                  <a:gd name="connsiteY588" fmla="*/ 2802617 h 2976563"/>
                  <a:gd name="connsiteX589" fmla="*/ 2266352 w 3463925"/>
                  <a:gd name="connsiteY589" fmla="*/ 2824856 h 2976563"/>
                  <a:gd name="connsiteX590" fmla="*/ 2210011 w 3463925"/>
                  <a:gd name="connsiteY590" fmla="*/ 2846302 h 2976563"/>
                  <a:gd name="connsiteX591" fmla="*/ 2152876 w 3463925"/>
                  <a:gd name="connsiteY591" fmla="*/ 2866159 h 2976563"/>
                  <a:gd name="connsiteX592" fmla="*/ 2095741 w 3463925"/>
                  <a:gd name="connsiteY592" fmla="*/ 2884427 h 2976563"/>
                  <a:gd name="connsiteX593" fmla="*/ 2036226 w 3463925"/>
                  <a:gd name="connsiteY593" fmla="*/ 2901107 h 2976563"/>
                  <a:gd name="connsiteX594" fmla="*/ 1977504 w 3463925"/>
                  <a:gd name="connsiteY594" fmla="*/ 2916198 h 2976563"/>
                  <a:gd name="connsiteX595" fmla="*/ 1917988 w 3463925"/>
                  <a:gd name="connsiteY595" fmla="*/ 2929701 h 2976563"/>
                  <a:gd name="connsiteX596" fmla="*/ 1858472 w 3463925"/>
                  <a:gd name="connsiteY596" fmla="*/ 2940821 h 2976563"/>
                  <a:gd name="connsiteX597" fmla="*/ 1798957 w 3463925"/>
                  <a:gd name="connsiteY597" fmla="*/ 2951146 h 2976563"/>
                  <a:gd name="connsiteX598" fmla="*/ 1739441 w 3463925"/>
                  <a:gd name="connsiteY598" fmla="*/ 2959089 h 2976563"/>
                  <a:gd name="connsiteX599" fmla="*/ 1679926 w 3463925"/>
                  <a:gd name="connsiteY599" fmla="*/ 2966238 h 2976563"/>
                  <a:gd name="connsiteX600" fmla="*/ 1620410 w 3463925"/>
                  <a:gd name="connsiteY600" fmla="*/ 2971797 h 2976563"/>
                  <a:gd name="connsiteX601" fmla="*/ 1562482 w 3463925"/>
                  <a:gd name="connsiteY601" fmla="*/ 2974974 h 2976563"/>
                  <a:gd name="connsiteX602" fmla="*/ 1504553 w 3463925"/>
                  <a:gd name="connsiteY602" fmla="*/ 2976563 h 2976563"/>
                  <a:gd name="connsiteX603" fmla="*/ 1447418 w 3463925"/>
                  <a:gd name="connsiteY603" fmla="*/ 2976563 h 2976563"/>
                  <a:gd name="connsiteX604" fmla="*/ 1391870 w 3463925"/>
                  <a:gd name="connsiteY604" fmla="*/ 2974974 h 2976563"/>
                  <a:gd name="connsiteX605" fmla="*/ 1337116 w 3463925"/>
                  <a:gd name="connsiteY605" fmla="*/ 2971797 h 2976563"/>
                  <a:gd name="connsiteX606" fmla="*/ 1284742 w 3463925"/>
                  <a:gd name="connsiteY606" fmla="*/ 2966238 h 2976563"/>
                  <a:gd name="connsiteX607" fmla="*/ 1232369 w 3463925"/>
                  <a:gd name="connsiteY607" fmla="*/ 2961472 h 2976563"/>
                  <a:gd name="connsiteX608" fmla="*/ 1177614 w 3463925"/>
                  <a:gd name="connsiteY608" fmla="*/ 2955118 h 2976563"/>
                  <a:gd name="connsiteX609" fmla="*/ 1123654 w 3463925"/>
                  <a:gd name="connsiteY609" fmla="*/ 2947969 h 2976563"/>
                  <a:gd name="connsiteX610" fmla="*/ 1069693 w 3463925"/>
                  <a:gd name="connsiteY610" fmla="*/ 2940026 h 2976563"/>
                  <a:gd name="connsiteX611" fmla="*/ 1014939 w 3463925"/>
                  <a:gd name="connsiteY611" fmla="*/ 2929701 h 2976563"/>
                  <a:gd name="connsiteX612" fmla="*/ 960978 w 3463925"/>
                  <a:gd name="connsiteY612" fmla="*/ 2919375 h 2976563"/>
                  <a:gd name="connsiteX613" fmla="*/ 906224 w 3463925"/>
                  <a:gd name="connsiteY613" fmla="*/ 2906667 h 2976563"/>
                  <a:gd name="connsiteX614" fmla="*/ 852263 w 3463925"/>
                  <a:gd name="connsiteY614" fmla="*/ 2893958 h 2976563"/>
                  <a:gd name="connsiteX615" fmla="*/ 797508 w 3463925"/>
                  <a:gd name="connsiteY615" fmla="*/ 2879662 h 2976563"/>
                  <a:gd name="connsiteX616" fmla="*/ 744341 w 3463925"/>
                  <a:gd name="connsiteY616" fmla="*/ 2862982 h 2976563"/>
                  <a:gd name="connsiteX617" fmla="*/ 691174 w 3463925"/>
                  <a:gd name="connsiteY617" fmla="*/ 2845508 h 2976563"/>
                  <a:gd name="connsiteX618" fmla="*/ 639594 w 3463925"/>
                  <a:gd name="connsiteY618" fmla="*/ 2825651 h 2976563"/>
                  <a:gd name="connsiteX619" fmla="*/ 588807 w 3463925"/>
                  <a:gd name="connsiteY619" fmla="*/ 2805794 h 2976563"/>
                  <a:gd name="connsiteX620" fmla="*/ 538021 w 3463925"/>
                  <a:gd name="connsiteY620" fmla="*/ 2781966 h 2976563"/>
                  <a:gd name="connsiteX621" fmla="*/ 490408 w 3463925"/>
                  <a:gd name="connsiteY621" fmla="*/ 2758138 h 2976563"/>
                  <a:gd name="connsiteX622" fmla="*/ 442796 w 3463925"/>
                  <a:gd name="connsiteY622" fmla="*/ 2731926 h 2976563"/>
                  <a:gd name="connsiteX623" fmla="*/ 419783 w 3463925"/>
                  <a:gd name="connsiteY623" fmla="*/ 2718424 h 2976563"/>
                  <a:gd name="connsiteX624" fmla="*/ 396770 w 3463925"/>
                  <a:gd name="connsiteY624" fmla="*/ 2704127 h 2976563"/>
                  <a:gd name="connsiteX625" fmla="*/ 375345 w 3463925"/>
                  <a:gd name="connsiteY625" fmla="*/ 2688241 h 2976563"/>
                  <a:gd name="connsiteX626" fmla="*/ 353126 w 3463925"/>
                  <a:gd name="connsiteY626" fmla="*/ 2673150 h 2976563"/>
                  <a:gd name="connsiteX627" fmla="*/ 332494 w 3463925"/>
                  <a:gd name="connsiteY627" fmla="*/ 2658059 h 2976563"/>
                  <a:gd name="connsiteX628" fmla="*/ 311068 w 3463925"/>
                  <a:gd name="connsiteY628" fmla="*/ 2641379 h 2976563"/>
                  <a:gd name="connsiteX629" fmla="*/ 291229 w 3463925"/>
                  <a:gd name="connsiteY629" fmla="*/ 2624699 h 2976563"/>
                  <a:gd name="connsiteX630" fmla="*/ 270597 w 3463925"/>
                  <a:gd name="connsiteY630" fmla="*/ 2607225 h 2976563"/>
                  <a:gd name="connsiteX631" fmla="*/ 251552 w 3463925"/>
                  <a:gd name="connsiteY631" fmla="*/ 2588957 h 2976563"/>
                  <a:gd name="connsiteX632" fmla="*/ 232507 w 3463925"/>
                  <a:gd name="connsiteY632" fmla="*/ 2570689 h 2976563"/>
                  <a:gd name="connsiteX633" fmla="*/ 214256 w 3463925"/>
                  <a:gd name="connsiteY633" fmla="*/ 2552420 h 2976563"/>
                  <a:gd name="connsiteX634" fmla="*/ 196798 w 3463925"/>
                  <a:gd name="connsiteY634" fmla="*/ 2532564 h 2976563"/>
                  <a:gd name="connsiteX635" fmla="*/ 180927 w 3463925"/>
                  <a:gd name="connsiteY635" fmla="*/ 2511912 h 2976563"/>
                  <a:gd name="connsiteX636" fmla="*/ 164263 w 3463925"/>
                  <a:gd name="connsiteY636" fmla="*/ 2491261 h 2976563"/>
                  <a:gd name="connsiteX637" fmla="*/ 149186 w 3463925"/>
                  <a:gd name="connsiteY637" fmla="*/ 2469816 h 2976563"/>
                  <a:gd name="connsiteX638" fmla="*/ 133315 w 3463925"/>
                  <a:gd name="connsiteY638" fmla="*/ 2448370 h 2976563"/>
                  <a:gd name="connsiteX639" fmla="*/ 119031 w 3463925"/>
                  <a:gd name="connsiteY639" fmla="*/ 2426131 h 2976563"/>
                  <a:gd name="connsiteX640" fmla="*/ 104747 w 3463925"/>
                  <a:gd name="connsiteY640" fmla="*/ 2403097 h 2976563"/>
                  <a:gd name="connsiteX641" fmla="*/ 92051 w 3463925"/>
                  <a:gd name="connsiteY641" fmla="*/ 2380063 h 2976563"/>
                  <a:gd name="connsiteX642" fmla="*/ 80148 w 3463925"/>
                  <a:gd name="connsiteY642" fmla="*/ 2355440 h 2976563"/>
                  <a:gd name="connsiteX643" fmla="*/ 69038 w 3463925"/>
                  <a:gd name="connsiteY643" fmla="*/ 2330818 h 2976563"/>
                  <a:gd name="connsiteX644" fmla="*/ 57928 w 3463925"/>
                  <a:gd name="connsiteY644" fmla="*/ 2304607 h 2976563"/>
                  <a:gd name="connsiteX645" fmla="*/ 48406 w 3463925"/>
                  <a:gd name="connsiteY645" fmla="*/ 2278396 h 2976563"/>
                  <a:gd name="connsiteX646" fmla="*/ 38883 w 3463925"/>
                  <a:gd name="connsiteY646" fmla="*/ 2251390 h 2976563"/>
                  <a:gd name="connsiteX647" fmla="*/ 30948 w 3463925"/>
                  <a:gd name="connsiteY647" fmla="*/ 2223591 h 2976563"/>
                  <a:gd name="connsiteX648" fmla="*/ 23013 w 3463925"/>
                  <a:gd name="connsiteY648" fmla="*/ 2195791 h 2976563"/>
                  <a:gd name="connsiteX649" fmla="*/ 16664 w 3463925"/>
                  <a:gd name="connsiteY649" fmla="*/ 2166403 h 2976563"/>
                  <a:gd name="connsiteX650" fmla="*/ 10316 w 3463925"/>
                  <a:gd name="connsiteY650" fmla="*/ 2137809 h 2976563"/>
                  <a:gd name="connsiteX651" fmla="*/ 6348 w 3463925"/>
                  <a:gd name="connsiteY651" fmla="*/ 2106832 h 2976563"/>
                  <a:gd name="connsiteX652" fmla="*/ 2381 w 3463925"/>
                  <a:gd name="connsiteY652" fmla="*/ 2075856 h 2976563"/>
                  <a:gd name="connsiteX653" fmla="*/ 1587 w 3463925"/>
                  <a:gd name="connsiteY653" fmla="*/ 2061559 h 2976563"/>
                  <a:gd name="connsiteX654" fmla="*/ 0 w 3463925"/>
                  <a:gd name="connsiteY654" fmla="*/ 2044879 h 2976563"/>
                  <a:gd name="connsiteX655" fmla="*/ 0 w 3463925"/>
                  <a:gd name="connsiteY655" fmla="*/ 2022639 h 2976563"/>
                  <a:gd name="connsiteX656" fmla="*/ 2381 w 3463925"/>
                  <a:gd name="connsiteY656" fmla="*/ 1994045 h 2976563"/>
                  <a:gd name="connsiteX657" fmla="*/ 5555 w 3463925"/>
                  <a:gd name="connsiteY657" fmla="*/ 1959097 h 2976563"/>
                  <a:gd name="connsiteX658" fmla="*/ 10316 w 3463925"/>
                  <a:gd name="connsiteY658" fmla="*/ 1920178 h 2976563"/>
                  <a:gd name="connsiteX659" fmla="*/ 19839 w 3463925"/>
                  <a:gd name="connsiteY659" fmla="*/ 1875698 h 2976563"/>
                  <a:gd name="connsiteX660" fmla="*/ 24600 w 3463925"/>
                  <a:gd name="connsiteY660" fmla="*/ 1851076 h 2976563"/>
                  <a:gd name="connsiteX661" fmla="*/ 30948 w 3463925"/>
                  <a:gd name="connsiteY661" fmla="*/ 1826453 h 2976563"/>
                  <a:gd name="connsiteX662" fmla="*/ 38883 w 3463925"/>
                  <a:gd name="connsiteY662" fmla="*/ 1800242 h 2976563"/>
                  <a:gd name="connsiteX663" fmla="*/ 47612 w 3463925"/>
                  <a:gd name="connsiteY663" fmla="*/ 1773237 h 2976563"/>
                  <a:gd name="connsiteX664" fmla="*/ 56341 w 3463925"/>
                  <a:gd name="connsiteY664" fmla="*/ 1745437 h 2976563"/>
                  <a:gd name="connsiteX665" fmla="*/ 67451 w 3463925"/>
                  <a:gd name="connsiteY665" fmla="*/ 1716049 h 2976563"/>
                  <a:gd name="connsiteX666" fmla="*/ 80148 w 3463925"/>
                  <a:gd name="connsiteY666" fmla="*/ 1685867 h 2976563"/>
                  <a:gd name="connsiteX667" fmla="*/ 93638 w 3463925"/>
                  <a:gd name="connsiteY667" fmla="*/ 1655684 h 2976563"/>
                  <a:gd name="connsiteX668" fmla="*/ 107922 w 3463925"/>
                  <a:gd name="connsiteY668" fmla="*/ 1623913 h 2976563"/>
                  <a:gd name="connsiteX669" fmla="*/ 124586 w 3463925"/>
                  <a:gd name="connsiteY669" fmla="*/ 1590554 h 2976563"/>
                  <a:gd name="connsiteX670" fmla="*/ 141250 w 3463925"/>
                  <a:gd name="connsiteY670" fmla="*/ 1557989 h 2976563"/>
                  <a:gd name="connsiteX671" fmla="*/ 161089 w 3463925"/>
                  <a:gd name="connsiteY671" fmla="*/ 1523835 h 2976563"/>
                  <a:gd name="connsiteX672" fmla="*/ 182514 w 3463925"/>
                  <a:gd name="connsiteY672" fmla="*/ 1488887 h 2976563"/>
                  <a:gd name="connsiteX673" fmla="*/ 205527 w 3463925"/>
                  <a:gd name="connsiteY673" fmla="*/ 1453144 h 2976563"/>
                  <a:gd name="connsiteX674" fmla="*/ 230127 w 3463925"/>
                  <a:gd name="connsiteY674" fmla="*/ 1417402 h 2976563"/>
                  <a:gd name="connsiteX675" fmla="*/ 256314 w 3463925"/>
                  <a:gd name="connsiteY675" fmla="*/ 1381660 h 2976563"/>
                  <a:gd name="connsiteX676" fmla="*/ 276152 w 3463925"/>
                  <a:gd name="connsiteY676" fmla="*/ 1355449 h 2976563"/>
                  <a:gd name="connsiteX677" fmla="*/ 298371 w 3463925"/>
                  <a:gd name="connsiteY677" fmla="*/ 1326061 h 2976563"/>
                  <a:gd name="connsiteX678" fmla="*/ 330113 w 3463925"/>
                  <a:gd name="connsiteY678" fmla="*/ 1287141 h 2976563"/>
                  <a:gd name="connsiteX679" fmla="*/ 368996 w 3463925"/>
                  <a:gd name="connsiteY679" fmla="*/ 1239485 h 2976563"/>
                  <a:gd name="connsiteX680" fmla="*/ 416609 w 3463925"/>
                  <a:gd name="connsiteY680" fmla="*/ 1185474 h 2976563"/>
                  <a:gd name="connsiteX681" fmla="*/ 469776 w 3463925"/>
                  <a:gd name="connsiteY681" fmla="*/ 1126698 h 2976563"/>
                  <a:gd name="connsiteX682" fmla="*/ 498344 w 3463925"/>
                  <a:gd name="connsiteY682" fmla="*/ 1097309 h 2976563"/>
                  <a:gd name="connsiteX683" fmla="*/ 529292 w 3463925"/>
                  <a:gd name="connsiteY683" fmla="*/ 1065538 h 2976563"/>
                  <a:gd name="connsiteX684" fmla="*/ 561033 w 3463925"/>
                  <a:gd name="connsiteY684" fmla="*/ 1033768 h 2976563"/>
                  <a:gd name="connsiteX685" fmla="*/ 594362 w 3463925"/>
                  <a:gd name="connsiteY685" fmla="*/ 1001997 h 2976563"/>
                  <a:gd name="connsiteX686" fmla="*/ 628484 w 3463925"/>
                  <a:gd name="connsiteY686" fmla="*/ 968637 h 2976563"/>
                  <a:gd name="connsiteX687" fmla="*/ 664194 w 3463925"/>
                  <a:gd name="connsiteY687" fmla="*/ 936866 h 2976563"/>
                  <a:gd name="connsiteX688" fmla="*/ 702284 w 3463925"/>
                  <a:gd name="connsiteY688" fmla="*/ 905095 h 2976563"/>
                  <a:gd name="connsiteX689" fmla="*/ 740374 w 3463925"/>
                  <a:gd name="connsiteY689" fmla="*/ 873324 h 2976563"/>
                  <a:gd name="connsiteX690" fmla="*/ 779257 w 3463925"/>
                  <a:gd name="connsiteY690" fmla="*/ 842347 h 2976563"/>
                  <a:gd name="connsiteX691" fmla="*/ 820521 w 3463925"/>
                  <a:gd name="connsiteY691" fmla="*/ 812959 h 2976563"/>
                  <a:gd name="connsiteX692" fmla="*/ 860992 w 3463925"/>
                  <a:gd name="connsiteY692" fmla="*/ 784365 h 2976563"/>
                  <a:gd name="connsiteX693" fmla="*/ 903049 w 3463925"/>
                  <a:gd name="connsiteY693" fmla="*/ 755771 h 2976563"/>
                  <a:gd name="connsiteX694" fmla="*/ 946694 w 3463925"/>
                  <a:gd name="connsiteY694" fmla="*/ 729560 h 2976563"/>
                  <a:gd name="connsiteX695" fmla="*/ 989545 w 3463925"/>
                  <a:gd name="connsiteY695" fmla="*/ 704144 h 2976563"/>
                  <a:gd name="connsiteX696" fmla="*/ 1033190 w 3463925"/>
                  <a:gd name="connsiteY696" fmla="*/ 680315 h 2976563"/>
                  <a:gd name="connsiteX697" fmla="*/ 1078422 w 3463925"/>
                  <a:gd name="connsiteY697" fmla="*/ 660458 h 2976563"/>
                  <a:gd name="connsiteX698" fmla="*/ 1123654 w 3463925"/>
                  <a:gd name="connsiteY698" fmla="*/ 640602 h 2976563"/>
                  <a:gd name="connsiteX699" fmla="*/ 1169679 w 3463925"/>
                  <a:gd name="connsiteY699" fmla="*/ 623128 h 2976563"/>
                  <a:gd name="connsiteX700" fmla="*/ 1214911 w 3463925"/>
                  <a:gd name="connsiteY700" fmla="*/ 608831 h 2976563"/>
                  <a:gd name="connsiteX701" fmla="*/ 1256968 w 3463925"/>
                  <a:gd name="connsiteY701" fmla="*/ 597711 h 2976563"/>
                  <a:gd name="connsiteX702" fmla="*/ 1296646 w 3463925"/>
                  <a:gd name="connsiteY702" fmla="*/ 588179 h 2976563"/>
                  <a:gd name="connsiteX703" fmla="*/ 1334736 w 3463925"/>
                  <a:gd name="connsiteY703" fmla="*/ 581031 h 2976563"/>
                  <a:gd name="connsiteX704" fmla="*/ 1369651 w 3463925"/>
                  <a:gd name="connsiteY704" fmla="*/ 576265 h 2976563"/>
                  <a:gd name="connsiteX705" fmla="*/ 2426493 w 3463925"/>
                  <a:gd name="connsiteY705" fmla="*/ 463550 h 2976563"/>
                  <a:gd name="connsiteX706" fmla="*/ 2455068 w 3463925"/>
                  <a:gd name="connsiteY706" fmla="*/ 464346 h 2976563"/>
                  <a:gd name="connsiteX707" fmla="*/ 2484437 w 3463925"/>
                  <a:gd name="connsiteY707" fmla="*/ 465937 h 2976563"/>
                  <a:gd name="connsiteX708" fmla="*/ 2513806 w 3463925"/>
                  <a:gd name="connsiteY708" fmla="*/ 470709 h 2976563"/>
                  <a:gd name="connsiteX709" fmla="*/ 2540793 w 3463925"/>
                  <a:gd name="connsiteY709" fmla="*/ 474686 h 2976563"/>
                  <a:gd name="connsiteX710" fmla="*/ 2570162 w 3463925"/>
                  <a:gd name="connsiteY710" fmla="*/ 481845 h 2976563"/>
                  <a:gd name="connsiteX711" fmla="*/ 2596356 w 3463925"/>
                  <a:gd name="connsiteY711" fmla="*/ 489004 h 2976563"/>
                  <a:gd name="connsiteX712" fmla="*/ 2623343 w 3463925"/>
                  <a:gd name="connsiteY712" fmla="*/ 497754 h 2976563"/>
                  <a:gd name="connsiteX713" fmla="*/ 2649537 w 3463925"/>
                  <a:gd name="connsiteY713" fmla="*/ 508094 h 2976563"/>
                  <a:gd name="connsiteX714" fmla="*/ 2674144 w 3463925"/>
                  <a:gd name="connsiteY714" fmla="*/ 520026 h 2976563"/>
                  <a:gd name="connsiteX715" fmla="*/ 2700337 w 3463925"/>
                  <a:gd name="connsiteY715" fmla="*/ 532752 h 2976563"/>
                  <a:gd name="connsiteX716" fmla="*/ 2723356 w 3463925"/>
                  <a:gd name="connsiteY716" fmla="*/ 546275 h 2976563"/>
                  <a:gd name="connsiteX717" fmla="*/ 2747169 w 3463925"/>
                  <a:gd name="connsiteY717" fmla="*/ 562183 h 2976563"/>
                  <a:gd name="connsiteX718" fmla="*/ 2769394 w 3463925"/>
                  <a:gd name="connsiteY718" fmla="*/ 578092 h 2976563"/>
                  <a:gd name="connsiteX719" fmla="*/ 2791619 w 3463925"/>
                  <a:gd name="connsiteY719" fmla="*/ 594796 h 2976563"/>
                  <a:gd name="connsiteX720" fmla="*/ 2811462 w 3463925"/>
                  <a:gd name="connsiteY720" fmla="*/ 613091 h 2976563"/>
                  <a:gd name="connsiteX721" fmla="*/ 2832100 w 3463925"/>
                  <a:gd name="connsiteY721" fmla="*/ 631386 h 2976563"/>
                  <a:gd name="connsiteX722" fmla="*/ 2851150 w 3463925"/>
                  <a:gd name="connsiteY722" fmla="*/ 652067 h 2976563"/>
                  <a:gd name="connsiteX723" fmla="*/ 2869406 w 3463925"/>
                  <a:gd name="connsiteY723" fmla="*/ 672748 h 2976563"/>
                  <a:gd name="connsiteX724" fmla="*/ 2886869 w 3463925"/>
                  <a:gd name="connsiteY724" fmla="*/ 694224 h 2976563"/>
                  <a:gd name="connsiteX725" fmla="*/ 2901950 w 3463925"/>
                  <a:gd name="connsiteY725" fmla="*/ 717292 h 2976563"/>
                  <a:gd name="connsiteX726" fmla="*/ 2917825 w 3463925"/>
                  <a:gd name="connsiteY726" fmla="*/ 740359 h 2976563"/>
                  <a:gd name="connsiteX727" fmla="*/ 2932112 w 3463925"/>
                  <a:gd name="connsiteY727" fmla="*/ 765017 h 2976563"/>
                  <a:gd name="connsiteX728" fmla="*/ 2944019 w 3463925"/>
                  <a:gd name="connsiteY728" fmla="*/ 789676 h 2976563"/>
                  <a:gd name="connsiteX729" fmla="*/ 2955131 w 3463925"/>
                  <a:gd name="connsiteY729" fmla="*/ 815925 h 2976563"/>
                  <a:gd name="connsiteX730" fmla="*/ 2965450 w 3463925"/>
                  <a:gd name="connsiteY730" fmla="*/ 841379 h 2976563"/>
                  <a:gd name="connsiteX731" fmla="*/ 2974975 w 3463925"/>
                  <a:gd name="connsiteY731" fmla="*/ 867628 h 2976563"/>
                  <a:gd name="connsiteX732" fmla="*/ 2982912 w 3463925"/>
                  <a:gd name="connsiteY732" fmla="*/ 895468 h 2976563"/>
                  <a:gd name="connsiteX733" fmla="*/ 2989262 w 3463925"/>
                  <a:gd name="connsiteY733" fmla="*/ 923308 h 2976563"/>
                  <a:gd name="connsiteX734" fmla="*/ 2994025 w 3463925"/>
                  <a:gd name="connsiteY734" fmla="*/ 951148 h 2976563"/>
                  <a:gd name="connsiteX735" fmla="*/ 2997200 w 3463925"/>
                  <a:gd name="connsiteY735" fmla="*/ 979783 h 2976563"/>
                  <a:gd name="connsiteX736" fmla="*/ 3000375 w 3463925"/>
                  <a:gd name="connsiteY736" fmla="*/ 1010009 h 2976563"/>
                  <a:gd name="connsiteX737" fmla="*/ 3000375 w 3463925"/>
                  <a:gd name="connsiteY737" fmla="*/ 1039440 h 2976563"/>
                  <a:gd name="connsiteX738" fmla="*/ 2999581 w 3463925"/>
                  <a:gd name="connsiteY738" fmla="*/ 1066485 h 2976563"/>
                  <a:gd name="connsiteX739" fmla="*/ 2997200 w 3463925"/>
                  <a:gd name="connsiteY739" fmla="*/ 1092734 h 2976563"/>
                  <a:gd name="connsiteX740" fmla="*/ 2998788 w 3463925"/>
                  <a:gd name="connsiteY740" fmla="*/ 1097506 h 2976563"/>
                  <a:gd name="connsiteX741" fmla="*/ 2997200 w 3463925"/>
                  <a:gd name="connsiteY741" fmla="*/ 1099893 h 2976563"/>
                  <a:gd name="connsiteX742" fmla="*/ 2996406 w 3463925"/>
                  <a:gd name="connsiteY742" fmla="*/ 1103074 h 2976563"/>
                  <a:gd name="connsiteX743" fmla="*/ 2996406 w 3463925"/>
                  <a:gd name="connsiteY743" fmla="*/ 1112620 h 2976563"/>
                  <a:gd name="connsiteX744" fmla="*/ 2995612 w 3463925"/>
                  <a:gd name="connsiteY744" fmla="*/ 1112620 h 2976563"/>
                  <a:gd name="connsiteX745" fmla="*/ 2993231 w 3463925"/>
                  <a:gd name="connsiteY745" fmla="*/ 1123756 h 2976563"/>
                  <a:gd name="connsiteX746" fmla="*/ 2990056 w 3463925"/>
                  <a:gd name="connsiteY746" fmla="*/ 1134096 h 2976563"/>
                  <a:gd name="connsiteX747" fmla="*/ 2986088 w 3463925"/>
                  <a:gd name="connsiteY747" fmla="*/ 1144437 h 2976563"/>
                  <a:gd name="connsiteX748" fmla="*/ 2982119 w 3463925"/>
                  <a:gd name="connsiteY748" fmla="*/ 1153982 h 2976563"/>
                  <a:gd name="connsiteX749" fmla="*/ 2976562 w 3463925"/>
                  <a:gd name="connsiteY749" fmla="*/ 1162732 h 2976563"/>
                  <a:gd name="connsiteX750" fmla="*/ 2971006 w 3463925"/>
                  <a:gd name="connsiteY750" fmla="*/ 1171481 h 2976563"/>
                  <a:gd name="connsiteX751" fmla="*/ 2963862 w 3463925"/>
                  <a:gd name="connsiteY751" fmla="*/ 1179436 h 2976563"/>
                  <a:gd name="connsiteX752" fmla="*/ 2956719 w 3463925"/>
                  <a:gd name="connsiteY752" fmla="*/ 1186594 h 2976563"/>
                  <a:gd name="connsiteX753" fmla="*/ 2947987 w 3463925"/>
                  <a:gd name="connsiteY753" fmla="*/ 1193753 h 2976563"/>
                  <a:gd name="connsiteX754" fmla="*/ 2940050 w 3463925"/>
                  <a:gd name="connsiteY754" fmla="*/ 1198526 h 2976563"/>
                  <a:gd name="connsiteX755" fmla="*/ 2930525 w 3463925"/>
                  <a:gd name="connsiteY755" fmla="*/ 1204094 h 2976563"/>
                  <a:gd name="connsiteX756" fmla="*/ 2921794 w 3463925"/>
                  <a:gd name="connsiteY756" fmla="*/ 1208866 h 2976563"/>
                  <a:gd name="connsiteX757" fmla="*/ 2911475 w 3463925"/>
                  <a:gd name="connsiteY757" fmla="*/ 1212048 h 2976563"/>
                  <a:gd name="connsiteX758" fmla="*/ 2900362 w 3463925"/>
                  <a:gd name="connsiteY758" fmla="*/ 1214434 h 2976563"/>
                  <a:gd name="connsiteX759" fmla="*/ 2890044 w 3463925"/>
                  <a:gd name="connsiteY759" fmla="*/ 1216025 h 2976563"/>
                  <a:gd name="connsiteX760" fmla="*/ 2878137 w 3463925"/>
                  <a:gd name="connsiteY760" fmla="*/ 1216025 h 2976563"/>
                  <a:gd name="connsiteX761" fmla="*/ 2866231 w 3463925"/>
                  <a:gd name="connsiteY761" fmla="*/ 1216025 h 2976563"/>
                  <a:gd name="connsiteX762" fmla="*/ 2855119 w 3463925"/>
                  <a:gd name="connsiteY762" fmla="*/ 1214434 h 2976563"/>
                  <a:gd name="connsiteX763" fmla="*/ 2842419 w 3463925"/>
                  <a:gd name="connsiteY763" fmla="*/ 1211253 h 2976563"/>
                  <a:gd name="connsiteX764" fmla="*/ 2832100 w 3463925"/>
                  <a:gd name="connsiteY764" fmla="*/ 1207276 h 2976563"/>
                  <a:gd name="connsiteX765" fmla="*/ 2820987 w 3463925"/>
                  <a:gd name="connsiteY765" fmla="*/ 1201708 h 2976563"/>
                  <a:gd name="connsiteX766" fmla="*/ 2811462 w 3463925"/>
                  <a:gd name="connsiteY766" fmla="*/ 1196140 h 2976563"/>
                  <a:gd name="connsiteX767" fmla="*/ 2802731 w 3463925"/>
                  <a:gd name="connsiteY767" fmla="*/ 1189776 h 2976563"/>
                  <a:gd name="connsiteX768" fmla="*/ 2794000 w 3463925"/>
                  <a:gd name="connsiteY768" fmla="*/ 1181026 h 2976563"/>
                  <a:gd name="connsiteX769" fmla="*/ 2786062 w 3463925"/>
                  <a:gd name="connsiteY769" fmla="*/ 1173072 h 2976563"/>
                  <a:gd name="connsiteX770" fmla="*/ 2778919 w 3463925"/>
                  <a:gd name="connsiteY770" fmla="*/ 1164322 h 2976563"/>
                  <a:gd name="connsiteX771" fmla="*/ 2772569 w 3463925"/>
                  <a:gd name="connsiteY771" fmla="*/ 1153982 h 2976563"/>
                  <a:gd name="connsiteX772" fmla="*/ 2768600 w 3463925"/>
                  <a:gd name="connsiteY772" fmla="*/ 1143641 h 2976563"/>
                  <a:gd name="connsiteX773" fmla="*/ 2764631 w 3463925"/>
                  <a:gd name="connsiteY773" fmla="*/ 1131710 h 2976563"/>
                  <a:gd name="connsiteX774" fmla="*/ 2761456 w 3463925"/>
                  <a:gd name="connsiteY774" fmla="*/ 1120574 h 2976563"/>
                  <a:gd name="connsiteX775" fmla="*/ 2759869 w 3463925"/>
                  <a:gd name="connsiteY775" fmla="*/ 1109438 h 2976563"/>
                  <a:gd name="connsiteX776" fmla="*/ 2758281 w 3463925"/>
                  <a:gd name="connsiteY776" fmla="*/ 1097506 h 2976563"/>
                  <a:gd name="connsiteX777" fmla="*/ 2759869 w 3463925"/>
                  <a:gd name="connsiteY777" fmla="*/ 1092734 h 2976563"/>
                  <a:gd name="connsiteX778" fmla="*/ 2760662 w 3463925"/>
                  <a:gd name="connsiteY778" fmla="*/ 1090348 h 2976563"/>
                  <a:gd name="connsiteX779" fmla="*/ 2761456 w 3463925"/>
                  <a:gd name="connsiteY779" fmla="*/ 1082393 h 2976563"/>
                  <a:gd name="connsiteX780" fmla="*/ 2758281 w 3463925"/>
                  <a:gd name="connsiteY780" fmla="*/ 1082393 h 2976563"/>
                  <a:gd name="connsiteX781" fmla="*/ 2760662 w 3463925"/>
                  <a:gd name="connsiteY781" fmla="*/ 1060917 h 2976563"/>
                  <a:gd name="connsiteX782" fmla="*/ 2761456 w 3463925"/>
                  <a:gd name="connsiteY782" fmla="*/ 1039440 h 2976563"/>
                  <a:gd name="connsiteX783" fmla="*/ 2761456 w 3463925"/>
                  <a:gd name="connsiteY783" fmla="*/ 1021941 h 2976563"/>
                  <a:gd name="connsiteX784" fmla="*/ 2759869 w 3463925"/>
                  <a:gd name="connsiteY784" fmla="*/ 1004441 h 2976563"/>
                  <a:gd name="connsiteX785" fmla="*/ 2757487 w 3463925"/>
                  <a:gd name="connsiteY785" fmla="*/ 988533 h 2976563"/>
                  <a:gd name="connsiteX786" fmla="*/ 2754312 w 3463925"/>
                  <a:gd name="connsiteY786" fmla="*/ 971829 h 2976563"/>
                  <a:gd name="connsiteX787" fmla="*/ 2751137 w 3463925"/>
                  <a:gd name="connsiteY787" fmla="*/ 955125 h 2976563"/>
                  <a:gd name="connsiteX788" fmla="*/ 2746375 w 3463925"/>
                  <a:gd name="connsiteY788" fmla="*/ 939216 h 2976563"/>
                  <a:gd name="connsiteX789" fmla="*/ 2740819 w 3463925"/>
                  <a:gd name="connsiteY789" fmla="*/ 923308 h 2976563"/>
                  <a:gd name="connsiteX790" fmla="*/ 2735262 w 3463925"/>
                  <a:gd name="connsiteY790" fmla="*/ 908195 h 2976563"/>
                  <a:gd name="connsiteX791" fmla="*/ 2728912 w 3463925"/>
                  <a:gd name="connsiteY791" fmla="*/ 893877 h 2976563"/>
                  <a:gd name="connsiteX792" fmla="*/ 2720181 w 3463925"/>
                  <a:gd name="connsiteY792" fmla="*/ 879559 h 2976563"/>
                  <a:gd name="connsiteX793" fmla="*/ 2713037 w 3463925"/>
                  <a:gd name="connsiteY793" fmla="*/ 865241 h 2976563"/>
                  <a:gd name="connsiteX794" fmla="*/ 2704306 w 3463925"/>
                  <a:gd name="connsiteY794" fmla="*/ 851719 h 2976563"/>
                  <a:gd name="connsiteX795" fmla="*/ 2694781 w 3463925"/>
                  <a:gd name="connsiteY795" fmla="*/ 838197 h 2976563"/>
                  <a:gd name="connsiteX796" fmla="*/ 2684462 w 3463925"/>
                  <a:gd name="connsiteY796" fmla="*/ 826265 h 2976563"/>
                  <a:gd name="connsiteX797" fmla="*/ 2674144 w 3463925"/>
                  <a:gd name="connsiteY797" fmla="*/ 813539 h 2976563"/>
                  <a:gd name="connsiteX798" fmla="*/ 2663031 w 3463925"/>
                  <a:gd name="connsiteY798" fmla="*/ 801607 h 2976563"/>
                  <a:gd name="connsiteX799" fmla="*/ 2651918 w 3463925"/>
                  <a:gd name="connsiteY799" fmla="*/ 789676 h 2976563"/>
                  <a:gd name="connsiteX800" fmla="*/ 2639218 w 3463925"/>
                  <a:gd name="connsiteY800" fmla="*/ 779335 h 2976563"/>
                  <a:gd name="connsiteX801" fmla="*/ 2626518 w 3463925"/>
                  <a:gd name="connsiteY801" fmla="*/ 768995 h 2976563"/>
                  <a:gd name="connsiteX802" fmla="*/ 2613818 w 3463925"/>
                  <a:gd name="connsiteY802" fmla="*/ 760245 h 2976563"/>
                  <a:gd name="connsiteX803" fmla="*/ 2599531 w 3463925"/>
                  <a:gd name="connsiteY803" fmla="*/ 752291 h 2976563"/>
                  <a:gd name="connsiteX804" fmla="*/ 2586037 w 3463925"/>
                  <a:gd name="connsiteY804" fmla="*/ 743541 h 2976563"/>
                  <a:gd name="connsiteX805" fmla="*/ 2570956 w 3463925"/>
                  <a:gd name="connsiteY805" fmla="*/ 736382 h 2976563"/>
                  <a:gd name="connsiteX806" fmla="*/ 2556668 w 3463925"/>
                  <a:gd name="connsiteY806" fmla="*/ 729223 h 2976563"/>
                  <a:gd name="connsiteX807" fmla="*/ 2540793 w 3463925"/>
                  <a:gd name="connsiteY807" fmla="*/ 722860 h 2976563"/>
                  <a:gd name="connsiteX808" fmla="*/ 2525712 w 3463925"/>
                  <a:gd name="connsiteY808" fmla="*/ 718087 h 2976563"/>
                  <a:gd name="connsiteX809" fmla="*/ 2509043 w 3463925"/>
                  <a:gd name="connsiteY809" fmla="*/ 714110 h 2976563"/>
                  <a:gd name="connsiteX810" fmla="*/ 2493962 w 3463925"/>
                  <a:gd name="connsiteY810" fmla="*/ 710133 h 2976563"/>
                  <a:gd name="connsiteX811" fmla="*/ 2476500 w 3463925"/>
                  <a:gd name="connsiteY811" fmla="*/ 706951 h 2976563"/>
                  <a:gd name="connsiteX812" fmla="*/ 2459831 w 3463925"/>
                  <a:gd name="connsiteY812" fmla="*/ 704565 h 2976563"/>
                  <a:gd name="connsiteX813" fmla="*/ 2442368 w 3463925"/>
                  <a:gd name="connsiteY813" fmla="*/ 703770 h 2976563"/>
                  <a:gd name="connsiteX814" fmla="*/ 2426493 w 3463925"/>
                  <a:gd name="connsiteY814" fmla="*/ 702974 h 2976563"/>
                  <a:gd name="connsiteX815" fmla="*/ 2413793 w 3463925"/>
                  <a:gd name="connsiteY815" fmla="*/ 702974 h 2976563"/>
                  <a:gd name="connsiteX816" fmla="*/ 2401887 w 3463925"/>
                  <a:gd name="connsiteY816" fmla="*/ 700588 h 2976563"/>
                  <a:gd name="connsiteX817" fmla="*/ 2390775 w 3463925"/>
                  <a:gd name="connsiteY817" fmla="*/ 697406 h 2976563"/>
                  <a:gd name="connsiteX818" fmla="*/ 2378868 w 3463925"/>
                  <a:gd name="connsiteY818" fmla="*/ 693429 h 2976563"/>
                  <a:gd name="connsiteX819" fmla="*/ 2368550 w 3463925"/>
                  <a:gd name="connsiteY819" fmla="*/ 687861 h 2976563"/>
                  <a:gd name="connsiteX820" fmla="*/ 2359025 w 3463925"/>
                  <a:gd name="connsiteY820" fmla="*/ 682293 h 2976563"/>
                  <a:gd name="connsiteX821" fmla="*/ 2349500 w 3463925"/>
                  <a:gd name="connsiteY821" fmla="*/ 675930 h 2976563"/>
                  <a:gd name="connsiteX822" fmla="*/ 2341562 w 3463925"/>
                  <a:gd name="connsiteY822" fmla="*/ 667975 h 2976563"/>
                  <a:gd name="connsiteX823" fmla="*/ 2334418 w 3463925"/>
                  <a:gd name="connsiteY823" fmla="*/ 659226 h 2976563"/>
                  <a:gd name="connsiteX824" fmla="*/ 2326481 w 3463925"/>
                  <a:gd name="connsiteY824" fmla="*/ 650476 h 2976563"/>
                  <a:gd name="connsiteX825" fmla="*/ 2320925 w 3463925"/>
                  <a:gd name="connsiteY825" fmla="*/ 640135 h 2976563"/>
                  <a:gd name="connsiteX826" fmla="*/ 2315368 w 3463925"/>
                  <a:gd name="connsiteY826" fmla="*/ 629795 h 2976563"/>
                  <a:gd name="connsiteX827" fmla="*/ 2311400 w 3463925"/>
                  <a:gd name="connsiteY827" fmla="*/ 618659 h 2976563"/>
                  <a:gd name="connsiteX828" fmla="*/ 2308225 w 3463925"/>
                  <a:gd name="connsiteY828" fmla="*/ 606727 h 2976563"/>
                  <a:gd name="connsiteX829" fmla="*/ 2307431 w 3463925"/>
                  <a:gd name="connsiteY829" fmla="*/ 595591 h 2976563"/>
                  <a:gd name="connsiteX830" fmla="*/ 2306637 w 3463925"/>
                  <a:gd name="connsiteY830" fmla="*/ 583660 h 2976563"/>
                  <a:gd name="connsiteX831" fmla="*/ 2307431 w 3463925"/>
                  <a:gd name="connsiteY831" fmla="*/ 570933 h 2976563"/>
                  <a:gd name="connsiteX832" fmla="*/ 2308225 w 3463925"/>
                  <a:gd name="connsiteY832" fmla="*/ 559002 h 2976563"/>
                  <a:gd name="connsiteX833" fmla="*/ 2311400 w 3463925"/>
                  <a:gd name="connsiteY833" fmla="*/ 547070 h 2976563"/>
                  <a:gd name="connsiteX834" fmla="*/ 2315368 w 3463925"/>
                  <a:gd name="connsiteY834" fmla="*/ 535934 h 2976563"/>
                  <a:gd name="connsiteX835" fmla="*/ 2320925 w 3463925"/>
                  <a:gd name="connsiteY835" fmla="*/ 525594 h 2976563"/>
                  <a:gd name="connsiteX836" fmla="*/ 2326481 w 3463925"/>
                  <a:gd name="connsiteY836" fmla="*/ 515253 h 2976563"/>
                  <a:gd name="connsiteX837" fmla="*/ 2334418 w 3463925"/>
                  <a:gd name="connsiteY837" fmla="*/ 507299 h 2976563"/>
                  <a:gd name="connsiteX838" fmla="*/ 2341562 w 3463925"/>
                  <a:gd name="connsiteY838" fmla="*/ 497754 h 2976563"/>
                  <a:gd name="connsiteX839" fmla="*/ 2349500 w 3463925"/>
                  <a:gd name="connsiteY839" fmla="*/ 490595 h 2976563"/>
                  <a:gd name="connsiteX840" fmla="*/ 2359025 w 3463925"/>
                  <a:gd name="connsiteY840" fmla="*/ 483436 h 2976563"/>
                  <a:gd name="connsiteX841" fmla="*/ 2368550 w 3463925"/>
                  <a:gd name="connsiteY841" fmla="*/ 477868 h 2976563"/>
                  <a:gd name="connsiteX842" fmla="*/ 2378868 w 3463925"/>
                  <a:gd name="connsiteY842" fmla="*/ 472300 h 2976563"/>
                  <a:gd name="connsiteX843" fmla="*/ 2390775 w 3463925"/>
                  <a:gd name="connsiteY843" fmla="*/ 468323 h 2976563"/>
                  <a:gd name="connsiteX844" fmla="*/ 2401887 w 3463925"/>
                  <a:gd name="connsiteY844" fmla="*/ 465141 h 2976563"/>
                  <a:gd name="connsiteX845" fmla="*/ 2413793 w 3463925"/>
                  <a:gd name="connsiteY845" fmla="*/ 464346 h 2976563"/>
                  <a:gd name="connsiteX846" fmla="*/ 2426494 w 3463925"/>
                  <a:gd name="connsiteY846" fmla="*/ 0 h 2976563"/>
                  <a:gd name="connsiteX847" fmla="*/ 2452688 w 3463925"/>
                  <a:gd name="connsiteY847" fmla="*/ 794 h 2976563"/>
                  <a:gd name="connsiteX848" fmla="*/ 2479675 w 3463925"/>
                  <a:gd name="connsiteY848" fmla="*/ 1589 h 2976563"/>
                  <a:gd name="connsiteX849" fmla="*/ 2505075 w 3463925"/>
                  <a:gd name="connsiteY849" fmla="*/ 3177 h 2976563"/>
                  <a:gd name="connsiteX850" fmla="*/ 2532062 w 3463925"/>
                  <a:gd name="connsiteY850" fmla="*/ 5560 h 2976563"/>
                  <a:gd name="connsiteX851" fmla="*/ 2557462 w 3463925"/>
                  <a:gd name="connsiteY851" fmla="*/ 8737 h 2976563"/>
                  <a:gd name="connsiteX852" fmla="*/ 2584450 w 3463925"/>
                  <a:gd name="connsiteY852" fmla="*/ 11914 h 2976563"/>
                  <a:gd name="connsiteX853" fmla="*/ 2609850 w 3463925"/>
                  <a:gd name="connsiteY853" fmla="*/ 15885 h 2976563"/>
                  <a:gd name="connsiteX854" fmla="*/ 2634456 w 3463925"/>
                  <a:gd name="connsiteY854" fmla="*/ 21444 h 2976563"/>
                  <a:gd name="connsiteX855" fmla="*/ 2659856 w 3463925"/>
                  <a:gd name="connsiteY855" fmla="*/ 26210 h 2976563"/>
                  <a:gd name="connsiteX856" fmla="*/ 2684462 w 3463925"/>
                  <a:gd name="connsiteY856" fmla="*/ 32563 h 2976563"/>
                  <a:gd name="connsiteX857" fmla="*/ 2709069 w 3463925"/>
                  <a:gd name="connsiteY857" fmla="*/ 39711 h 2976563"/>
                  <a:gd name="connsiteX858" fmla="*/ 2733675 w 3463925"/>
                  <a:gd name="connsiteY858" fmla="*/ 46859 h 2976563"/>
                  <a:gd name="connsiteX859" fmla="*/ 2758281 w 3463925"/>
                  <a:gd name="connsiteY859" fmla="*/ 54802 h 2976563"/>
                  <a:gd name="connsiteX860" fmla="*/ 2782094 w 3463925"/>
                  <a:gd name="connsiteY860" fmla="*/ 63538 h 2976563"/>
                  <a:gd name="connsiteX861" fmla="*/ 2805906 w 3463925"/>
                  <a:gd name="connsiteY861" fmla="*/ 72274 h 2976563"/>
                  <a:gd name="connsiteX862" fmla="*/ 2828925 w 3463925"/>
                  <a:gd name="connsiteY862" fmla="*/ 81805 h 2976563"/>
                  <a:gd name="connsiteX863" fmla="*/ 2852738 w 3463925"/>
                  <a:gd name="connsiteY863" fmla="*/ 92130 h 2976563"/>
                  <a:gd name="connsiteX864" fmla="*/ 2875756 w 3463925"/>
                  <a:gd name="connsiteY864" fmla="*/ 102455 h 2976563"/>
                  <a:gd name="connsiteX865" fmla="*/ 2920206 w 3463925"/>
                  <a:gd name="connsiteY865" fmla="*/ 126281 h 2976563"/>
                  <a:gd name="connsiteX866" fmla="*/ 2963862 w 3463925"/>
                  <a:gd name="connsiteY866" fmla="*/ 150902 h 2976563"/>
                  <a:gd name="connsiteX867" fmla="*/ 3005931 w 3463925"/>
                  <a:gd name="connsiteY867" fmla="*/ 177906 h 2976563"/>
                  <a:gd name="connsiteX868" fmla="*/ 3046412 w 3463925"/>
                  <a:gd name="connsiteY868" fmla="*/ 207292 h 2976563"/>
                  <a:gd name="connsiteX869" fmla="*/ 3085306 w 3463925"/>
                  <a:gd name="connsiteY869" fmla="*/ 237473 h 2976563"/>
                  <a:gd name="connsiteX870" fmla="*/ 3123406 w 3463925"/>
                  <a:gd name="connsiteY870" fmla="*/ 270830 h 2976563"/>
                  <a:gd name="connsiteX871" fmla="*/ 3159125 w 3463925"/>
                  <a:gd name="connsiteY871" fmla="*/ 304187 h 2976563"/>
                  <a:gd name="connsiteX872" fmla="*/ 3194050 w 3463925"/>
                  <a:gd name="connsiteY872" fmla="*/ 340721 h 2976563"/>
                  <a:gd name="connsiteX873" fmla="*/ 3225800 w 3463925"/>
                  <a:gd name="connsiteY873" fmla="*/ 378050 h 2976563"/>
                  <a:gd name="connsiteX874" fmla="*/ 3257550 w 3463925"/>
                  <a:gd name="connsiteY874" fmla="*/ 416967 h 2976563"/>
                  <a:gd name="connsiteX875" fmla="*/ 3286919 w 3463925"/>
                  <a:gd name="connsiteY875" fmla="*/ 458266 h 2976563"/>
                  <a:gd name="connsiteX876" fmla="*/ 3313112 w 3463925"/>
                  <a:gd name="connsiteY876" fmla="*/ 500360 h 2976563"/>
                  <a:gd name="connsiteX877" fmla="*/ 3338512 w 3463925"/>
                  <a:gd name="connsiteY877" fmla="*/ 544836 h 2976563"/>
                  <a:gd name="connsiteX878" fmla="*/ 3361531 w 3463925"/>
                  <a:gd name="connsiteY878" fmla="*/ 588518 h 2976563"/>
                  <a:gd name="connsiteX879" fmla="*/ 3371850 w 3463925"/>
                  <a:gd name="connsiteY879" fmla="*/ 612345 h 2976563"/>
                  <a:gd name="connsiteX880" fmla="*/ 3382169 w 3463925"/>
                  <a:gd name="connsiteY880" fmla="*/ 634583 h 2976563"/>
                  <a:gd name="connsiteX881" fmla="*/ 3392488 w 3463925"/>
                  <a:gd name="connsiteY881" fmla="*/ 658410 h 2976563"/>
                  <a:gd name="connsiteX882" fmla="*/ 3400425 w 3463925"/>
                  <a:gd name="connsiteY882" fmla="*/ 682237 h 2976563"/>
                  <a:gd name="connsiteX883" fmla="*/ 3409950 w 3463925"/>
                  <a:gd name="connsiteY883" fmla="*/ 705269 h 2976563"/>
                  <a:gd name="connsiteX884" fmla="*/ 3417094 w 3463925"/>
                  <a:gd name="connsiteY884" fmla="*/ 729890 h 2976563"/>
                  <a:gd name="connsiteX885" fmla="*/ 3424238 w 3463925"/>
                  <a:gd name="connsiteY885" fmla="*/ 754511 h 2976563"/>
                  <a:gd name="connsiteX886" fmla="*/ 3431381 w 3463925"/>
                  <a:gd name="connsiteY886" fmla="*/ 779132 h 2976563"/>
                  <a:gd name="connsiteX887" fmla="*/ 3436938 w 3463925"/>
                  <a:gd name="connsiteY887" fmla="*/ 803753 h 2976563"/>
                  <a:gd name="connsiteX888" fmla="*/ 3442494 w 3463925"/>
                  <a:gd name="connsiteY888" fmla="*/ 829962 h 2976563"/>
                  <a:gd name="connsiteX889" fmla="*/ 3447256 w 3463925"/>
                  <a:gd name="connsiteY889" fmla="*/ 855377 h 2976563"/>
                  <a:gd name="connsiteX890" fmla="*/ 3451225 w 3463925"/>
                  <a:gd name="connsiteY890" fmla="*/ 880792 h 2976563"/>
                  <a:gd name="connsiteX891" fmla="*/ 3455988 w 3463925"/>
                  <a:gd name="connsiteY891" fmla="*/ 907001 h 2976563"/>
                  <a:gd name="connsiteX892" fmla="*/ 3459162 w 3463925"/>
                  <a:gd name="connsiteY892" fmla="*/ 932416 h 2976563"/>
                  <a:gd name="connsiteX893" fmla="*/ 3460750 w 3463925"/>
                  <a:gd name="connsiteY893" fmla="*/ 958626 h 2976563"/>
                  <a:gd name="connsiteX894" fmla="*/ 3463131 w 3463925"/>
                  <a:gd name="connsiteY894" fmla="*/ 985629 h 2976563"/>
                  <a:gd name="connsiteX895" fmla="*/ 3463925 w 3463925"/>
                  <a:gd name="connsiteY895" fmla="*/ 1012633 h 2976563"/>
                  <a:gd name="connsiteX896" fmla="*/ 3463925 w 3463925"/>
                  <a:gd name="connsiteY896" fmla="*/ 1038842 h 2976563"/>
                  <a:gd name="connsiteX897" fmla="*/ 3463131 w 3463925"/>
                  <a:gd name="connsiteY897" fmla="*/ 1077759 h 2976563"/>
                  <a:gd name="connsiteX898" fmla="*/ 3460750 w 3463925"/>
                  <a:gd name="connsiteY898" fmla="*/ 1116676 h 2976563"/>
                  <a:gd name="connsiteX899" fmla="*/ 3456781 w 3463925"/>
                  <a:gd name="connsiteY899" fmla="*/ 1155593 h 2976563"/>
                  <a:gd name="connsiteX900" fmla="*/ 3451225 w 3463925"/>
                  <a:gd name="connsiteY900" fmla="*/ 1193715 h 2976563"/>
                  <a:gd name="connsiteX901" fmla="*/ 3449638 w 3463925"/>
                  <a:gd name="connsiteY901" fmla="*/ 1211188 h 2976563"/>
                  <a:gd name="connsiteX902" fmla="*/ 3446462 w 3463925"/>
                  <a:gd name="connsiteY902" fmla="*/ 1227867 h 2976563"/>
                  <a:gd name="connsiteX903" fmla="*/ 3446462 w 3463925"/>
                  <a:gd name="connsiteY903" fmla="*/ 1228661 h 2976563"/>
                  <a:gd name="connsiteX904" fmla="*/ 3442494 w 3463925"/>
                  <a:gd name="connsiteY904" fmla="*/ 1239780 h 2976563"/>
                  <a:gd name="connsiteX905" fmla="*/ 3438525 w 3463925"/>
                  <a:gd name="connsiteY905" fmla="*/ 1251693 h 2976563"/>
                  <a:gd name="connsiteX906" fmla="*/ 3432969 w 3463925"/>
                  <a:gd name="connsiteY906" fmla="*/ 1262018 h 2976563"/>
                  <a:gd name="connsiteX907" fmla="*/ 3426619 w 3463925"/>
                  <a:gd name="connsiteY907" fmla="*/ 1271549 h 2976563"/>
                  <a:gd name="connsiteX908" fmla="*/ 3421062 w 3463925"/>
                  <a:gd name="connsiteY908" fmla="*/ 1281080 h 2976563"/>
                  <a:gd name="connsiteX909" fmla="*/ 3413919 w 3463925"/>
                  <a:gd name="connsiteY909" fmla="*/ 1289022 h 2976563"/>
                  <a:gd name="connsiteX910" fmla="*/ 3405188 w 3463925"/>
                  <a:gd name="connsiteY910" fmla="*/ 1298553 h 2976563"/>
                  <a:gd name="connsiteX911" fmla="*/ 3396456 w 3463925"/>
                  <a:gd name="connsiteY911" fmla="*/ 1305701 h 2976563"/>
                  <a:gd name="connsiteX912" fmla="*/ 3386931 w 3463925"/>
                  <a:gd name="connsiteY912" fmla="*/ 1312849 h 2976563"/>
                  <a:gd name="connsiteX913" fmla="*/ 3376612 w 3463925"/>
                  <a:gd name="connsiteY913" fmla="*/ 1318408 h 2976563"/>
                  <a:gd name="connsiteX914" fmla="*/ 3366294 w 3463925"/>
                  <a:gd name="connsiteY914" fmla="*/ 1323968 h 2976563"/>
                  <a:gd name="connsiteX915" fmla="*/ 3355181 w 3463925"/>
                  <a:gd name="connsiteY915" fmla="*/ 1327939 h 2976563"/>
                  <a:gd name="connsiteX916" fmla="*/ 3344069 w 3463925"/>
                  <a:gd name="connsiteY916" fmla="*/ 1331116 h 2976563"/>
                  <a:gd name="connsiteX917" fmla="*/ 3332956 w 3463925"/>
                  <a:gd name="connsiteY917" fmla="*/ 1334293 h 2976563"/>
                  <a:gd name="connsiteX918" fmla="*/ 3320256 w 3463925"/>
                  <a:gd name="connsiteY918" fmla="*/ 1335881 h 2976563"/>
                  <a:gd name="connsiteX919" fmla="*/ 3308350 w 3463925"/>
                  <a:gd name="connsiteY919" fmla="*/ 1336675 h 2976563"/>
                  <a:gd name="connsiteX920" fmla="*/ 3292475 w 3463925"/>
                  <a:gd name="connsiteY920" fmla="*/ 1335881 h 2976563"/>
                  <a:gd name="connsiteX921" fmla="*/ 3278981 w 3463925"/>
                  <a:gd name="connsiteY921" fmla="*/ 1333498 h 2976563"/>
                  <a:gd name="connsiteX922" fmla="*/ 3264694 w 3463925"/>
                  <a:gd name="connsiteY922" fmla="*/ 1330321 h 2976563"/>
                  <a:gd name="connsiteX923" fmla="*/ 3251994 w 3463925"/>
                  <a:gd name="connsiteY923" fmla="*/ 1325556 h 2976563"/>
                  <a:gd name="connsiteX924" fmla="*/ 3239294 w 3463925"/>
                  <a:gd name="connsiteY924" fmla="*/ 1319202 h 2976563"/>
                  <a:gd name="connsiteX925" fmla="*/ 3228181 w 3463925"/>
                  <a:gd name="connsiteY925" fmla="*/ 1312054 h 2976563"/>
                  <a:gd name="connsiteX926" fmla="*/ 3217069 w 3463925"/>
                  <a:gd name="connsiteY926" fmla="*/ 1303318 h 2976563"/>
                  <a:gd name="connsiteX927" fmla="*/ 3206750 w 3463925"/>
                  <a:gd name="connsiteY927" fmla="*/ 1294581 h 2976563"/>
                  <a:gd name="connsiteX928" fmla="*/ 3197225 w 3463925"/>
                  <a:gd name="connsiteY928" fmla="*/ 1284257 h 2976563"/>
                  <a:gd name="connsiteX929" fmla="*/ 3189288 w 3463925"/>
                  <a:gd name="connsiteY929" fmla="*/ 1273137 h 2976563"/>
                  <a:gd name="connsiteX930" fmla="*/ 3182144 w 3463925"/>
                  <a:gd name="connsiteY930" fmla="*/ 1262018 h 2976563"/>
                  <a:gd name="connsiteX931" fmla="*/ 3175794 w 3463925"/>
                  <a:gd name="connsiteY931" fmla="*/ 1248517 h 2976563"/>
                  <a:gd name="connsiteX932" fmla="*/ 3171031 w 3463925"/>
                  <a:gd name="connsiteY932" fmla="*/ 1235809 h 2976563"/>
                  <a:gd name="connsiteX933" fmla="*/ 3167856 w 3463925"/>
                  <a:gd name="connsiteY933" fmla="*/ 1221513 h 2976563"/>
                  <a:gd name="connsiteX934" fmla="*/ 3165475 w 3463925"/>
                  <a:gd name="connsiteY934" fmla="*/ 1207217 h 2976563"/>
                  <a:gd name="connsiteX935" fmla="*/ 3164681 w 3463925"/>
                  <a:gd name="connsiteY935" fmla="*/ 1192921 h 2976563"/>
                  <a:gd name="connsiteX936" fmla="*/ 3164681 w 3463925"/>
                  <a:gd name="connsiteY936" fmla="*/ 1184979 h 2976563"/>
                  <a:gd name="connsiteX937" fmla="*/ 3165475 w 3463925"/>
                  <a:gd name="connsiteY937" fmla="*/ 1176242 h 2976563"/>
                  <a:gd name="connsiteX938" fmla="*/ 3164681 w 3463925"/>
                  <a:gd name="connsiteY938" fmla="*/ 1176242 h 2976563"/>
                  <a:gd name="connsiteX939" fmla="*/ 3169444 w 3463925"/>
                  <a:gd name="connsiteY939" fmla="*/ 1142885 h 2976563"/>
                  <a:gd name="connsiteX940" fmla="*/ 3173412 w 3463925"/>
                  <a:gd name="connsiteY940" fmla="*/ 1107939 h 2976563"/>
                  <a:gd name="connsiteX941" fmla="*/ 3175794 w 3463925"/>
                  <a:gd name="connsiteY941" fmla="*/ 1072994 h 2976563"/>
                  <a:gd name="connsiteX942" fmla="*/ 3176588 w 3463925"/>
                  <a:gd name="connsiteY942" fmla="*/ 1038842 h 2976563"/>
                  <a:gd name="connsiteX943" fmla="*/ 3175794 w 3463925"/>
                  <a:gd name="connsiteY943" fmla="*/ 999925 h 2976563"/>
                  <a:gd name="connsiteX944" fmla="*/ 3172619 w 3463925"/>
                  <a:gd name="connsiteY944" fmla="*/ 961803 h 2976563"/>
                  <a:gd name="connsiteX945" fmla="*/ 3168650 w 3463925"/>
                  <a:gd name="connsiteY945" fmla="*/ 924474 h 2976563"/>
                  <a:gd name="connsiteX946" fmla="*/ 3161506 w 3463925"/>
                  <a:gd name="connsiteY946" fmla="*/ 887146 h 2976563"/>
                  <a:gd name="connsiteX947" fmla="*/ 3153569 w 3463925"/>
                  <a:gd name="connsiteY947" fmla="*/ 851406 h 2976563"/>
                  <a:gd name="connsiteX948" fmla="*/ 3143250 w 3463925"/>
                  <a:gd name="connsiteY948" fmla="*/ 815666 h 2976563"/>
                  <a:gd name="connsiteX949" fmla="*/ 3130550 w 3463925"/>
                  <a:gd name="connsiteY949" fmla="*/ 780720 h 2976563"/>
                  <a:gd name="connsiteX950" fmla="*/ 3117056 w 3463925"/>
                  <a:gd name="connsiteY950" fmla="*/ 746569 h 2976563"/>
                  <a:gd name="connsiteX951" fmla="*/ 3102769 w 3463925"/>
                  <a:gd name="connsiteY951" fmla="*/ 712417 h 2976563"/>
                  <a:gd name="connsiteX952" fmla="*/ 3085306 w 3463925"/>
                  <a:gd name="connsiteY952" fmla="*/ 680648 h 2976563"/>
                  <a:gd name="connsiteX953" fmla="*/ 3067844 w 3463925"/>
                  <a:gd name="connsiteY953" fmla="*/ 648879 h 2976563"/>
                  <a:gd name="connsiteX954" fmla="*/ 3048794 w 3463925"/>
                  <a:gd name="connsiteY954" fmla="*/ 619493 h 2976563"/>
                  <a:gd name="connsiteX955" fmla="*/ 3027362 w 3463925"/>
                  <a:gd name="connsiteY955" fmla="*/ 589313 h 2976563"/>
                  <a:gd name="connsiteX956" fmla="*/ 3005931 w 3463925"/>
                  <a:gd name="connsiteY956" fmla="*/ 560721 h 2976563"/>
                  <a:gd name="connsiteX957" fmla="*/ 2982119 w 3463925"/>
                  <a:gd name="connsiteY957" fmla="*/ 534511 h 2976563"/>
                  <a:gd name="connsiteX958" fmla="*/ 2956719 w 3463925"/>
                  <a:gd name="connsiteY958" fmla="*/ 507508 h 2976563"/>
                  <a:gd name="connsiteX959" fmla="*/ 2930525 w 3463925"/>
                  <a:gd name="connsiteY959" fmla="*/ 482887 h 2976563"/>
                  <a:gd name="connsiteX960" fmla="*/ 2902744 w 3463925"/>
                  <a:gd name="connsiteY960" fmla="*/ 459060 h 2976563"/>
                  <a:gd name="connsiteX961" fmla="*/ 2875756 w 3463925"/>
                  <a:gd name="connsiteY961" fmla="*/ 436822 h 2976563"/>
                  <a:gd name="connsiteX962" fmla="*/ 2845594 w 3463925"/>
                  <a:gd name="connsiteY962" fmla="*/ 416172 h 2976563"/>
                  <a:gd name="connsiteX963" fmla="*/ 2814638 w 3463925"/>
                  <a:gd name="connsiteY963" fmla="*/ 395523 h 2976563"/>
                  <a:gd name="connsiteX964" fmla="*/ 2782888 w 3463925"/>
                  <a:gd name="connsiteY964" fmla="*/ 378050 h 2976563"/>
                  <a:gd name="connsiteX965" fmla="*/ 2751138 w 3463925"/>
                  <a:gd name="connsiteY965" fmla="*/ 362165 h 2976563"/>
                  <a:gd name="connsiteX966" fmla="*/ 2717800 w 3463925"/>
                  <a:gd name="connsiteY966" fmla="*/ 346281 h 2976563"/>
                  <a:gd name="connsiteX967" fmla="*/ 2683669 w 3463925"/>
                  <a:gd name="connsiteY967" fmla="*/ 332779 h 2976563"/>
                  <a:gd name="connsiteX968" fmla="*/ 2648744 w 3463925"/>
                  <a:gd name="connsiteY968" fmla="*/ 320866 h 2976563"/>
                  <a:gd name="connsiteX969" fmla="*/ 2613025 w 3463925"/>
                  <a:gd name="connsiteY969" fmla="*/ 310541 h 2976563"/>
                  <a:gd name="connsiteX970" fmla="*/ 2577306 w 3463925"/>
                  <a:gd name="connsiteY970" fmla="*/ 302599 h 2976563"/>
                  <a:gd name="connsiteX971" fmla="*/ 2540000 w 3463925"/>
                  <a:gd name="connsiteY971" fmla="*/ 296245 h 2976563"/>
                  <a:gd name="connsiteX972" fmla="*/ 2501900 w 3463925"/>
                  <a:gd name="connsiteY972" fmla="*/ 291480 h 2976563"/>
                  <a:gd name="connsiteX973" fmla="*/ 2464594 w 3463925"/>
                  <a:gd name="connsiteY973" fmla="*/ 288303 h 2976563"/>
                  <a:gd name="connsiteX974" fmla="*/ 2426494 w 3463925"/>
                  <a:gd name="connsiteY974" fmla="*/ 286714 h 2976563"/>
                  <a:gd name="connsiteX975" fmla="*/ 2410619 w 3463925"/>
                  <a:gd name="connsiteY975" fmla="*/ 286714 h 2976563"/>
                  <a:gd name="connsiteX976" fmla="*/ 2396331 w 3463925"/>
                  <a:gd name="connsiteY976" fmla="*/ 283537 h 2976563"/>
                  <a:gd name="connsiteX977" fmla="*/ 2383631 w 3463925"/>
                  <a:gd name="connsiteY977" fmla="*/ 281155 h 2976563"/>
                  <a:gd name="connsiteX978" fmla="*/ 2370138 w 3463925"/>
                  <a:gd name="connsiteY978" fmla="*/ 275595 h 2976563"/>
                  <a:gd name="connsiteX979" fmla="*/ 2357438 w 3463925"/>
                  <a:gd name="connsiteY979" fmla="*/ 269241 h 2976563"/>
                  <a:gd name="connsiteX980" fmla="*/ 2345531 w 3463925"/>
                  <a:gd name="connsiteY980" fmla="*/ 262093 h 2976563"/>
                  <a:gd name="connsiteX981" fmla="*/ 2335212 w 3463925"/>
                  <a:gd name="connsiteY981" fmla="*/ 254151 h 2976563"/>
                  <a:gd name="connsiteX982" fmla="*/ 2324894 w 3463925"/>
                  <a:gd name="connsiteY982" fmla="*/ 244621 h 2976563"/>
                  <a:gd name="connsiteX983" fmla="*/ 2315369 w 3463925"/>
                  <a:gd name="connsiteY983" fmla="*/ 234296 h 2976563"/>
                  <a:gd name="connsiteX984" fmla="*/ 2307431 w 3463925"/>
                  <a:gd name="connsiteY984" fmla="*/ 224765 h 2976563"/>
                  <a:gd name="connsiteX985" fmla="*/ 2300288 w 3463925"/>
                  <a:gd name="connsiteY985" fmla="*/ 212057 h 2976563"/>
                  <a:gd name="connsiteX986" fmla="*/ 2293938 w 3463925"/>
                  <a:gd name="connsiteY986" fmla="*/ 200144 h 2976563"/>
                  <a:gd name="connsiteX987" fmla="*/ 2289175 w 3463925"/>
                  <a:gd name="connsiteY987" fmla="*/ 186642 h 2976563"/>
                  <a:gd name="connsiteX988" fmla="*/ 2286000 w 3463925"/>
                  <a:gd name="connsiteY988" fmla="*/ 173141 h 2976563"/>
                  <a:gd name="connsiteX989" fmla="*/ 2282825 w 3463925"/>
                  <a:gd name="connsiteY989" fmla="*/ 158845 h 2976563"/>
                  <a:gd name="connsiteX990" fmla="*/ 2282825 w 3463925"/>
                  <a:gd name="connsiteY990" fmla="*/ 143754 h 2976563"/>
                  <a:gd name="connsiteX991" fmla="*/ 2282825 w 3463925"/>
                  <a:gd name="connsiteY991" fmla="*/ 128664 h 2976563"/>
                  <a:gd name="connsiteX992" fmla="*/ 2286000 w 3463925"/>
                  <a:gd name="connsiteY992" fmla="*/ 114368 h 2976563"/>
                  <a:gd name="connsiteX993" fmla="*/ 2289175 w 3463925"/>
                  <a:gd name="connsiteY993" fmla="*/ 101661 h 2976563"/>
                  <a:gd name="connsiteX994" fmla="*/ 2293938 w 3463925"/>
                  <a:gd name="connsiteY994" fmla="*/ 88159 h 2976563"/>
                  <a:gd name="connsiteX995" fmla="*/ 2300288 w 3463925"/>
                  <a:gd name="connsiteY995" fmla="*/ 75451 h 2976563"/>
                  <a:gd name="connsiteX996" fmla="*/ 2307431 w 3463925"/>
                  <a:gd name="connsiteY996" fmla="*/ 63538 h 2976563"/>
                  <a:gd name="connsiteX997" fmla="*/ 2315369 w 3463925"/>
                  <a:gd name="connsiteY997" fmla="*/ 52419 h 2976563"/>
                  <a:gd name="connsiteX998" fmla="*/ 2324894 w 3463925"/>
                  <a:gd name="connsiteY998" fmla="*/ 42094 h 2976563"/>
                  <a:gd name="connsiteX999" fmla="*/ 2335212 w 3463925"/>
                  <a:gd name="connsiteY999" fmla="*/ 32563 h 2976563"/>
                  <a:gd name="connsiteX1000" fmla="*/ 2345531 w 3463925"/>
                  <a:gd name="connsiteY1000" fmla="*/ 24621 h 2976563"/>
                  <a:gd name="connsiteX1001" fmla="*/ 2357438 w 3463925"/>
                  <a:gd name="connsiteY1001" fmla="*/ 17473 h 2976563"/>
                  <a:gd name="connsiteX1002" fmla="*/ 2370138 w 3463925"/>
                  <a:gd name="connsiteY1002" fmla="*/ 11119 h 2976563"/>
                  <a:gd name="connsiteX1003" fmla="*/ 2383631 w 3463925"/>
                  <a:gd name="connsiteY1003" fmla="*/ 7148 h 2976563"/>
                  <a:gd name="connsiteX1004" fmla="*/ 2396331 w 3463925"/>
                  <a:gd name="connsiteY1004" fmla="*/ 3177 h 2976563"/>
                  <a:gd name="connsiteX1005" fmla="*/ 2410619 w 3463925"/>
                  <a:gd name="connsiteY1005" fmla="*/ 794 h 2976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</a:cxnLst>
                <a:rect l="l" t="t" r="r" b="b"/>
                <a:pathLst>
                  <a:path w="3463925" h="2976563">
                    <a:moveTo>
                      <a:pt x="1131888" y="2093913"/>
                    </a:moveTo>
                    <a:lnTo>
                      <a:pt x="1109662" y="2094703"/>
                    </a:lnTo>
                    <a:lnTo>
                      <a:pt x="1089025" y="2097863"/>
                    </a:lnTo>
                    <a:lnTo>
                      <a:pt x="1070769" y="2103394"/>
                    </a:lnTo>
                    <a:lnTo>
                      <a:pt x="1052512" y="2109714"/>
                    </a:lnTo>
                    <a:lnTo>
                      <a:pt x="1035050" y="2117614"/>
                    </a:lnTo>
                    <a:lnTo>
                      <a:pt x="1018381" y="2127885"/>
                    </a:lnTo>
                    <a:lnTo>
                      <a:pt x="1003300" y="2138155"/>
                    </a:lnTo>
                    <a:lnTo>
                      <a:pt x="988219" y="2150006"/>
                    </a:lnTo>
                    <a:lnTo>
                      <a:pt x="976312" y="2163437"/>
                    </a:lnTo>
                    <a:lnTo>
                      <a:pt x="963612" y="2177657"/>
                    </a:lnTo>
                    <a:lnTo>
                      <a:pt x="954088" y="2191878"/>
                    </a:lnTo>
                    <a:lnTo>
                      <a:pt x="944562" y="2207679"/>
                    </a:lnTo>
                    <a:lnTo>
                      <a:pt x="937419" y="2223480"/>
                    </a:lnTo>
                    <a:lnTo>
                      <a:pt x="931069" y="2240071"/>
                    </a:lnTo>
                    <a:lnTo>
                      <a:pt x="927100" y="2256662"/>
                    </a:lnTo>
                    <a:lnTo>
                      <a:pt x="923925" y="2273253"/>
                    </a:lnTo>
                    <a:lnTo>
                      <a:pt x="923925" y="2289843"/>
                    </a:lnTo>
                    <a:lnTo>
                      <a:pt x="924719" y="2306434"/>
                    </a:lnTo>
                    <a:lnTo>
                      <a:pt x="927100" y="2322235"/>
                    </a:lnTo>
                    <a:lnTo>
                      <a:pt x="931862" y="2338036"/>
                    </a:lnTo>
                    <a:lnTo>
                      <a:pt x="938212" y="2352257"/>
                    </a:lnTo>
                    <a:lnTo>
                      <a:pt x="946944" y="2365687"/>
                    </a:lnTo>
                    <a:lnTo>
                      <a:pt x="956469" y="2377538"/>
                    </a:lnTo>
                    <a:lnTo>
                      <a:pt x="968375" y="2388599"/>
                    </a:lnTo>
                    <a:lnTo>
                      <a:pt x="980281" y="2398079"/>
                    </a:lnTo>
                    <a:lnTo>
                      <a:pt x="994569" y="2407560"/>
                    </a:lnTo>
                    <a:lnTo>
                      <a:pt x="1008856" y="2414670"/>
                    </a:lnTo>
                    <a:lnTo>
                      <a:pt x="1025525" y="2421780"/>
                    </a:lnTo>
                    <a:lnTo>
                      <a:pt x="1042988" y="2425731"/>
                    </a:lnTo>
                    <a:lnTo>
                      <a:pt x="1060450" y="2429681"/>
                    </a:lnTo>
                    <a:lnTo>
                      <a:pt x="1079500" y="2430471"/>
                    </a:lnTo>
                    <a:lnTo>
                      <a:pt x="1099344" y="2432051"/>
                    </a:lnTo>
                    <a:lnTo>
                      <a:pt x="1119188" y="2429681"/>
                    </a:lnTo>
                    <a:lnTo>
                      <a:pt x="1139031" y="2426521"/>
                    </a:lnTo>
                    <a:lnTo>
                      <a:pt x="1158875" y="2421780"/>
                    </a:lnTo>
                    <a:lnTo>
                      <a:pt x="1177131" y="2415460"/>
                    </a:lnTo>
                    <a:lnTo>
                      <a:pt x="1194594" y="2408350"/>
                    </a:lnTo>
                    <a:lnTo>
                      <a:pt x="1212056" y="2398869"/>
                    </a:lnTo>
                    <a:lnTo>
                      <a:pt x="1228725" y="2390179"/>
                    </a:lnTo>
                    <a:lnTo>
                      <a:pt x="1243806" y="2379118"/>
                    </a:lnTo>
                    <a:lnTo>
                      <a:pt x="1257300" y="2366478"/>
                    </a:lnTo>
                    <a:lnTo>
                      <a:pt x="1269206" y="2353047"/>
                    </a:lnTo>
                    <a:lnTo>
                      <a:pt x="1281112" y="2339616"/>
                    </a:lnTo>
                    <a:lnTo>
                      <a:pt x="1291431" y="2324605"/>
                    </a:lnTo>
                    <a:lnTo>
                      <a:pt x="1299369" y="2309594"/>
                    </a:lnTo>
                    <a:lnTo>
                      <a:pt x="1305719" y="2293794"/>
                    </a:lnTo>
                    <a:lnTo>
                      <a:pt x="1310481" y="2277993"/>
                    </a:lnTo>
                    <a:lnTo>
                      <a:pt x="1313656" y="2261402"/>
                    </a:lnTo>
                    <a:lnTo>
                      <a:pt x="1314450" y="2244811"/>
                    </a:lnTo>
                    <a:lnTo>
                      <a:pt x="1313656" y="2227430"/>
                    </a:lnTo>
                    <a:lnTo>
                      <a:pt x="1310481" y="2212419"/>
                    </a:lnTo>
                    <a:lnTo>
                      <a:pt x="1306512" y="2195828"/>
                    </a:lnTo>
                    <a:lnTo>
                      <a:pt x="1300162" y="2181608"/>
                    </a:lnTo>
                    <a:lnTo>
                      <a:pt x="1292225" y="2167387"/>
                    </a:lnTo>
                    <a:lnTo>
                      <a:pt x="1282700" y="2153956"/>
                    </a:lnTo>
                    <a:lnTo>
                      <a:pt x="1271588" y="2142896"/>
                    </a:lnTo>
                    <a:lnTo>
                      <a:pt x="1258094" y="2131835"/>
                    </a:lnTo>
                    <a:lnTo>
                      <a:pt x="1244600" y="2121564"/>
                    </a:lnTo>
                    <a:lnTo>
                      <a:pt x="1228725" y="2113664"/>
                    </a:lnTo>
                    <a:lnTo>
                      <a:pt x="1212056" y="2106554"/>
                    </a:lnTo>
                    <a:lnTo>
                      <a:pt x="1193800" y="2101023"/>
                    </a:lnTo>
                    <a:lnTo>
                      <a:pt x="1173956" y="2097073"/>
                    </a:lnTo>
                    <a:lnTo>
                      <a:pt x="1153319" y="2093913"/>
                    </a:lnTo>
                    <a:close/>
                    <a:moveTo>
                      <a:pt x="1430769" y="2000250"/>
                    </a:moveTo>
                    <a:lnTo>
                      <a:pt x="1423588" y="2001040"/>
                    </a:lnTo>
                    <a:lnTo>
                      <a:pt x="1415609" y="2002619"/>
                    </a:lnTo>
                    <a:lnTo>
                      <a:pt x="1407630" y="2005778"/>
                    </a:lnTo>
                    <a:lnTo>
                      <a:pt x="1400449" y="2008937"/>
                    </a:lnTo>
                    <a:lnTo>
                      <a:pt x="1391672" y="2014466"/>
                    </a:lnTo>
                    <a:lnTo>
                      <a:pt x="1383693" y="2019204"/>
                    </a:lnTo>
                    <a:lnTo>
                      <a:pt x="1376512" y="2024733"/>
                    </a:lnTo>
                    <a:lnTo>
                      <a:pt x="1371724" y="2030261"/>
                    </a:lnTo>
                    <a:lnTo>
                      <a:pt x="1365341" y="2036579"/>
                    </a:lnTo>
                    <a:lnTo>
                      <a:pt x="1361351" y="2043687"/>
                    </a:lnTo>
                    <a:lnTo>
                      <a:pt x="1356564" y="2050795"/>
                    </a:lnTo>
                    <a:lnTo>
                      <a:pt x="1354170" y="2057903"/>
                    </a:lnTo>
                    <a:lnTo>
                      <a:pt x="1351777" y="2065011"/>
                    </a:lnTo>
                    <a:lnTo>
                      <a:pt x="1349383" y="2072119"/>
                    </a:lnTo>
                    <a:lnTo>
                      <a:pt x="1348585" y="2080806"/>
                    </a:lnTo>
                    <a:lnTo>
                      <a:pt x="1347787" y="2087914"/>
                    </a:lnTo>
                    <a:lnTo>
                      <a:pt x="1347787" y="2095022"/>
                    </a:lnTo>
                    <a:lnTo>
                      <a:pt x="1348585" y="2102919"/>
                    </a:lnTo>
                    <a:lnTo>
                      <a:pt x="1350979" y="2110027"/>
                    </a:lnTo>
                    <a:lnTo>
                      <a:pt x="1352574" y="2116345"/>
                    </a:lnTo>
                    <a:lnTo>
                      <a:pt x="1355766" y="2123453"/>
                    </a:lnTo>
                    <a:lnTo>
                      <a:pt x="1358958" y="2129771"/>
                    </a:lnTo>
                    <a:lnTo>
                      <a:pt x="1362947" y="2135300"/>
                    </a:lnTo>
                    <a:lnTo>
                      <a:pt x="1366937" y="2140828"/>
                    </a:lnTo>
                    <a:lnTo>
                      <a:pt x="1372522" y="2144777"/>
                    </a:lnTo>
                    <a:lnTo>
                      <a:pt x="1377310" y="2148726"/>
                    </a:lnTo>
                    <a:lnTo>
                      <a:pt x="1383693" y="2151885"/>
                    </a:lnTo>
                    <a:lnTo>
                      <a:pt x="1390076" y="2154254"/>
                    </a:lnTo>
                    <a:lnTo>
                      <a:pt x="1396459" y="2155833"/>
                    </a:lnTo>
                    <a:lnTo>
                      <a:pt x="1403640" y="2157413"/>
                    </a:lnTo>
                    <a:lnTo>
                      <a:pt x="1410822" y="2157413"/>
                    </a:lnTo>
                    <a:lnTo>
                      <a:pt x="1418003" y="2155833"/>
                    </a:lnTo>
                    <a:lnTo>
                      <a:pt x="1425184" y="2155044"/>
                    </a:lnTo>
                    <a:lnTo>
                      <a:pt x="1432365" y="2152674"/>
                    </a:lnTo>
                    <a:lnTo>
                      <a:pt x="1439546" y="2151095"/>
                    </a:lnTo>
                    <a:lnTo>
                      <a:pt x="1446727" y="2147936"/>
                    </a:lnTo>
                    <a:lnTo>
                      <a:pt x="1453908" y="2143987"/>
                    </a:lnTo>
                    <a:lnTo>
                      <a:pt x="1461090" y="2138459"/>
                    </a:lnTo>
                    <a:lnTo>
                      <a:pt x="1467473" y="2133720"/>
                    </a:lnTo>
                    <a:lnTo>
                      <a:pt x="1473058" y="2127402"/>
                    </a:lnTo>
                    <a:lnTo>
                      <a:pt x="1478644" y="2121084"/>
                    </a:lnTo>
                    <a:lnTo>
                      <a:pt x="1483431" y="2113976"/>
                    </a:lnTo>
                    <a:lnTo>
                      <a:pt x="1488218" y="2106868"/>
                    </a:lnTo>
                    <a:lnTo>
                      <a:pt x="1490612" y="2099760"/>
                    </a:lnTo>
                    <a:lnTo>
                      <a:pt x="1493804" y="2092652"/>
                    </a:lnTo>
                    <a:lnTo>
                      <a:pt x="1496995" y="2085544"/>
                    </a:lnTo>
                    <a:lnTo>
                      <a:pt x="1497793" y="2078437"/>
                    </a:lnTo>
                    <a:lnTo>
                      <a:pt x="1499389" y="2070539"/>
                    </a:lnTo>
                    <a:lnTo>
                      <a:pt x="1500187" y="2063431"/>
                    </a:lnTo>
                    <a:lnTo>
                      <a:pt x="1499389" y="2056323"/>
                    </a:lnTo>
                    <a:lnTo>
                      <a:pt x="1497793" y="2049215"/>
                    </a:lnTo>
                    <a:lnTo>
                      <a:pt x="1496995" y="2042107"/>
                    </a:lnTo>
                    <a:lnTo>
                      <a:pt x="1493804" y="2035789"/>
                    </a:lnTo>
                    <a:lnTo>
                      <a:pt x="1490612" y="2028681"/>
                    </a:lnTo>
                    <a:lnTo>
                      <a:pt x="1486623" y="2023153"/>
                    </a:lnTo>
                    <a:lnTo>
                      <a:pt x="1482633" y="2018415"/>
                    </a:lnTo>
                    <a:lnTo>
                      <a:pt x="1477846" y="2012886"/>
                    </a:lnTo>
                    <a:lnTo>
                      <a:pt x="1472260" y="2008937"/>
                    </a:lnTo>
                    <a:lnTo>
                      <a:pt x="1465877" y="2005778"/>
                    </a:lnTo>
                    <a:lnTo>
                      <a:pt x="1460292" y="2004199"/>
                    </a:lnTo>
                    <a:lnTo>
                      <a:pt x="1453111" y="2001830"/>
                    </a:lnTo>
                    <a:lnTo>
                      <a:pt x="1446727" y="2000250"/>
                    </a:lnTo>
                    <a:lnTo>
                      <a:pt x="1439546" y="2000250"/>
                    </a:lnTo>
                    <a:close/>
                    <a:moveTo>
                      <a:pt x="1342170" y="1662113"/>
                    </a:moveTo>
                    <a:lnTo>
                      <a:pt x="1368326" y="1662113"/>
                    </a:lnTo>
                    <a:lnTo>
                      <a:pt x="1391311" y="1662908"/>
                    </a:lnTo>
                    <a:lnTo>
                      <a:pt x="1415090" y="1663703"/>
                    </a:lnTo>
                    <a:lnTo>
                      <a:pt x="1438075" y="1666088"/>
                    </a:lnTo>
                    <a:lnTo>
                      <a:pt x="1460268" y="1669268"/>
                    </a:lnTo>
                    <a:lnTo>
                      <a:pt x="1481668" y="1673244"/>
                    </a:lnTo>
                    <a:lnTo>
                      <a:pt x="1502276" y="1678014"/>
                    </a:lnTo>
                    <a:lnTo>
                      <a:pt x="1522884" y="1683579"/>
                    </a:lnTo>
                    <a:lnTo>
                      <a:pt x="1541907" y="1688350"/>
                    </a:lnTo>
                    <a:lnTo>
                      <a:pt x="1560929" y="1695505"/>
                    </a:lnTo>
                    <a:lnTo>
                      <a:pt x="1579159" y="1702661"/>
                    </a:lnTo>
                    <a:lnTo>
                      <a:pt x="1596596" y="1709816"/>
                    </a:lnTo>
                    <a:lnTo>
                      <a:pt x="1612449" y="1718562"/>
                    </a:lnTo>
                    <a:lnTo>
                      <a:pt x="1629093" y="1727307"/>
                    </a:lnTo>
                    <a:lnTo>
                      <a:pt x="1645738" y="1736848"/>
                    </a:lnTo>
                    <a:lnTo>
                      <a:pt x="1660005" y="1747184"/>
                    </a:lnTo>
                    <a:lnTo>
                      <a:pt x="1674272" y="1757519"/>
                    </a:lnTo>
                    <a:lnTo>
                      <a:pt x="1688539" y="1768650"/>
                    </a:lnTo>
                    <a:lnTo>
                      <a:pt x="1702013" y="1779781"/>
                    </a:lnTo>
                    <a:lnTo>
                      <a:pt x="1713902" y="1792501"/>
                    </a:lnTo>
                    <a:lnTo>
                      <a:pt x="1726584" y="1804427"/>
                    </a:lnTo>
                    <a:lnTo>
                      <a:pt x="1737680" y="1817148"/>
                    </a:lnTo>
                    <a:lnTo>
                      <a:pt x="1748777" y="1829869"/>
                    </a:lnTo>
                    <a:lnTo>
                      <a:pt x="1759081" y="1843385"/>
                    </a:lnTo>
                    <a:lnTo>
                      <a:pt x="1768592" y="1856901"/>
                    </a:lnTo>
                    <a:lnTo>
                      <a:pt x="1777311" y="1871212"/>
                    </a:lnTo>
                    <a:lnTo>
                      <a:pt x="1786030" y="1885523"/>
                    </a:lnTo>
                    <a:lnTo>
                      <a:pt x="1801882" y="1914144"/>
                    </a:lnTo>
                    <a:lnTo>
                      <a:pt x="1814563" y="1945151"/>
                    </a:lnTo>
                    <a:lnTo>
                      <a:pt x="1825660" y="1976158"/>
                    </a:lnTo>
                    <a:lnTo>
                      <a:pt x="1835171" y="2007165"/>
                    </a:lnTo>
                    <a:lnTo>
                      <a:pt x="1842304" y="2038967"/>
                    </a:lnTo>
                    <a:lnTo>
                      <a:pt x="1846268" y="2070770"/>
                    </a:lnTo>
                    <a:lnTo>
                      <a:pt x="1849438" y="2102572"/>
                    </a:lnTo>
                    <a:lnTo>
                      <a:pt x="1849438" y="2134374"/>
                    </a:lnTo>
                    <a:lnTo>
                      <a:pt x="1848645" y="2166176"/>
                    </a:lnTo>
                    <a:lnTo>
                      <a:pt x="1845475" y="2197183"/>
                    </a:lnTo>
                    <a:lnTo>
                      <a:pt x="1839927" y="2226600"/>
                    </a:lnTo>
                    <a:lnTo>
                      <a:pt x="1832793" y="2256812"/>
                    </a:lnTo>
                    <a:lnTo>
                      <a:pt x="1824867" y="2285434"/>
                    </a:lnTo>
                    <a:lnTo>
                      <a:pt x="1813771" y="2311670"/>
                    </a:lnTo>
                    <a:lnTo>
                      <a:pt x="1801089" y="2337907"/>
                    </a:lnTo>
                    <a:lnTo>
                      <a:pt x="1787615" y="2360963"/>
                    </a:lnTo>
                    <a:lnTo>
                      <a:pt x="1771763" y="2384020"/>
                    </a:lnTo>
                    <a:lnTo>
                      <a:pt x="1755118" y="2405486"/>
                    </a:lnTo>
                    <a:lnTo>
                      <a:pt x="1736888" y="2424568"/>
                    </a:lnTo>
                    <a:lnTo>
                      <a:pt x="1717073" y="2444444"/>
                    </a:lnTo>
                    <a:lnTo>
                      <a:pt x="1698050" y="2463525"/>
                    </a:lnTo>
                    <a:lnTo>
                      <a:pt x="1677442" y="2481016"/>
                    </a:lnTo>
                    <a:lnTo>
                      <a:pt x="1656042" y="2498507"/>
                    </a:lnTo>
                    <a:lnTo>
                      <a:pt x="1633056" y="2515203"/>
                    </a:lnTo>
                    <a:lnTo>
                      <a:pt x="1610071" y="2530309"/>
                    </a:lnTo>
                    <a:lnTo>
                      <a:pt x="1586293" y="2544620"/>
                    </a:lnTo>
                    <a:lnTo>
                      <a:pt x="1561722" y="2558136"/>
                    </a:lnTo>
                    <a:lnTo>
                      <a:pt x="1536358" y="2570857"/>
                    </a:lnTo>
                    <a:lnTo>
                      <a:pt x="1510202" y="2581988"/>
                    </a:lnTo>
                    <a:lnTo>
                      <a:pt x="1484046" y="2592323"/>
                    </a:lnTo>
                    <a:lnTo>
                      <a:pt x="1456305" y="2601864"/>
                    </a:lnTo>
                    <a:lnTo>
                      <a:pt x="1428564" y="2609815"/>
                    </a:lnTo>
                    <a:lnTo>
                      <a:pt x="1400823" y="2616175"/>
                    </a:lnTo>
                    <a:lnTo>
                      <a:pt x="1372289" y="2621740"/>
                    </a:lnTo>
                    <a:lnTo>
                      <a:pt x="1342170" y="2626511"/>
                    </a:lnTo>
                    <a:lnTo>
                      <a:pt x="1313636" y="2628896"/>
                    </a:lnTo>
                    <a:lnTo>
                      <a:pt x="1282724" y="2631281"/>
                    </a:lnTo>
                    <a:lnTo>
                      <a:pt x="1253398" y="2632076"/>
                    </a:lnTo>
                    <a:lnTo>
                      <a:pt x="1222486" y="2631281"/>
                    </a:lnTo>
                    <a:lnTo>
                      <a:pt x="1192367" y="2628101"/>
                    </a:lnTo>
                    <a:lnTo>
                      <a:pt x="1161455" y="2624921"/>
                    </a:lnTo>
                    <a:lnTo>
                      <a:pt x="1129751" y="2620150"/>
                    </a:lnTo>
                    <a:lnTo>
                      <a:pt x="1098047" y="2612995"/>
                    </a:lnTo>
                    <a:lnTo>
                      <a:pt x="1066343" y="2604249"/>
                    </a:lnTo>
                    <a:lnTo>
                      <a:pt x="1035431" y="2595504"/>
                    </a:lnTo>
                    <a:lnTo>
                      <a:pt x="1002934" y="2584373"/>
                    </a:lnTo>
                    <a:lnTo>
                      <a:pt x="971230" y="2570857"/>
                    </a:lnTo>
                    <a:lnTo>
                      <a:pt x="938733" y="2556546"/>
                    </a:lnTo>
                    <a:lnTo>
                      <a:pt x="907029" y="2539850"/>
                    </a:lnTo>
                    <a:lnTo>
                      <a:pt x="892762" y="2530309"/>
                    </a:lnTo>
                    <a:lnTo>
                      <a:pt x="880080" y="2522359"/>
                    </a:lnTo>
                    <a:lnTo>
                      <a:pt x="866606" y="2512818"/>
                    </a:lnTo>
                    <a:lnTo>
                      <a:pt x="855509" y="2503278"/>
                    </a:lnTo>
                    <a:lnTo>
                      <a:pt x="843620" y="2493737"/>
                    </a:lnTo>
                    <a:lnTo>
                      <a:pt x="833316" y="2483401"/>
                    </a:lnTo>
                    <a:lnTo>
                      <a:pt x="824598" y="2472271"/>
                    </a:lnTo>
                    <a:lnTo>
                      <a:pt x="815086" y="2461935"/>
                    </a:lnTo>
                    <a:lnTo>
                      <a:pt x="807160" y="2451599"/>
                    </a:lnTo>
                    <a:lnTo>
                      <a:pt x="800027" y="2440469"/>
                    </a:lnTo>
                    <a:lnTo>
                      <a:pt x="787345" y="2419002"/>
                    </a:lnTo>
                    <a:lnTo>
                      <a:pt x="777041" y="2396741"/>
                    </a:lnTo>
                    <a:lnTo>
                      <a:pt x="769115" y="2376864"/>
                    </a:lnTo>
                    <a:lnTo>
                      <a:pt x="762774" y="2356988"/>
                    </a:lnTo>
                    <a:lnTo>
                      <a:pt x="758811" y="2338702"/>
                    </a:lnTo>
                    <a:lnTo>
                      <a:pt x="755641" y="2322006"/>
                    </a:lnTo>
                    <a:lnTo>
                      <a:pt x="754056" y="2307695"/>
                    </a:lnTo>
                    <a:lnTo>
                      <a:pt x="752470" y="2287024"/>
                    </a:lnTo>
                    <a:lnTo>
                      <a:pt x="752470" y="2279073"/>
                    </a:lnTo>
                    <a:lnTo>
                      <a:pt x="751678" y="2272713"/>
                    </a:lnTo>
                    <a:lnTo>
                      <a:pt x="750885" y="2256812"/>
                    </a:lnTo>
                    <a:lnTo>
                      <a:pt x="749300" y="2228985"/>
                    </a:lnTo>
                    <a:lnTo>
                      <a:pt x="750885" y="2194003"/>
                    </a:lnTo>
                    <a:lnTo>
                      <a:pt x="752470" y="2173331"/>
                    </a:lnTo>
                    <a:lnTo>
                      <a:pt x="754848" y="2151865"/>
                    </a:lnTo>
                    <a:lnTo>
                      <a:pt x="758019" y="2128013"/>
                    </a:lnTo>
                    <a:lnTo>
                      <a:pt x="761982" y="2103367"/>
                    </a:lnTo>
                    <a:lnTo>
                      <a:pt x="766737" y="2078720"/>
                    </a:lnTo>
                    <a:lnTo>
                      <a:pt x="773078" y="2051688"/>
                    </a:lnTo>
                    <a:lnTo>
                      <a:pt x="781797" y="2026247"/>
                    </a:lnTo>
                    <a:lnTo>
                      <a:pt x="791308" y="1998420"/>
                    </a:lnTo>
                    <a:lnTo>
                      <a:pt x="803197" y="1972183"/>
                    </a:lnTo>
                    <a:lnTo>
                      <a:pt x="815086" y="1944356"/>
                    </a:lnTo>
                    <a:lnTo>
                      <a:pt x="830938" y="1917325"/>
                    </a:lnTo>
                    <a:lnTo>
                      <a:pt x="847583" y="1891088"/>
                    </a:lnTo>
                    <a:lnTo>
                      <a:pt x="867398" y="1864851"/>
                    </a:lnTo>
                    <a:lnTo>
                      <a:pt x="888799" y="1839410"/>
                    </a:lnTo>
                    <a:lnTo>
                      <a:pt x="901480" y="1827484"/>
                    </a:lnTo>
                    <a:lnTo>
                      <a:pt x="913370" y="1814763"/>
                    </a:lnTo>
                    <a:lnTo>
                      <a:pt x="926844" y="1803632"/>
                    </a:lnTo>
                    <a:lnTo>
                      <a:pt x="940318" y="1790911"/>
                    </a:lnTo>
                    <a:lnTo>
                      <a:pt x="954585" y="1780576"/>
                    </a:lnTo>
                    <a:lnTo>
                      <a:pt x="969645" y="1769445"/>
                    </a:lnTo>
                    <a:lnTo>
                      <a:pt x="985497" y="1759109"/>
                    </a:lnTo>
                    <a:lnTo>
                      <a:pt x="1002934" y="1748774"/>
                    </a:lnTo>
                    <a:lnTo>
                      <a:pt x="1020371" y="1740028"/>
                    </a:lnTo>
                    <a:lnTo>
                      <a:pt x="1037016" y="1730487"/>
                    </a:lnTo>
                    <a:lnTo>
                      <a:pt x="1056831" y="1721742"/>
                    </a:lnTo>
                    <a:lnTo>
                      <a:pt x="1076647" y="1712996"/>
                    </a:lnTo>
                    <a:lnTo>
                      <a:pt x="1096462" y="1705046"/>
                    </a:lnTo>
                    <a:lnTo>
                      <a:pt x="1118655" y="1697890"/>
                    </a:lnTo>
                    <a:lnTo>
                      <a:pt x="1140848" y="1691530"/>
                    </a:lnTo>
                    <a:lnTo>
                      <a:pt x="1163041" y="1685169"/>
                    </a:lnTo>
                    <a:lnTo>
                      <a:pt x="1186819" y="1680399"/>
                    </a:lnTo>
                    <a:lnTo>
                      <a:pt x="1212182" y="1674834"/>
                    </a:lnTo>
                    <a:lnTo>
                      <a:pt x="1238338" y="1670859"/>
                    </a:lnTo>
                    <a:lnTo>
                      <a:pt x="1264494" y="1666883"/>
                    </a:lnTo>
                    <a:lnTo>
                      <a:pt x="1291443" y="1664498"/>
                    </a:lnTo>
                    <a:lnTo>
                      <a:pt x="1317599" y="1662908"/>
                    </a:lnTo>
                    <a:close/>
                    <a:moveTo>
                      <a:pt x="1432302" y="1412875"/>
                    </a:moveTo>
                    <a:lnTo>
                      <a:pt x="1379141" y="1415255"/>
                    </a:lnTo>
                    <a:lnTo>
                      <a:pt x="1325980" y="1418428"/>
                    </a:lnTo>
                    <a:lnTo>
                      <a:pt x="1272819" y="1423188"/>
                    </a:lnTo>
                    <a:lnTo>
                      <a:pt x="1220451" y="1429534"/>
                    </a:lnTo>
                    <a:lnTo>
                      <a:pt x="1168877" y="1437467"/>
                    </a:lnTo>
                    <a:lnTo>
                      <a:pt x="1118890" y="1447780"/>
                    </a:lnTo>
                    <a:lnTo>
                      <a:pt x="1068903" y="1458093"/>
                    </a:lnTo>
                    <a:lnTo>
                      <a:pt x="1020502" y="1470785"/>
                    </a:lnTo>
                    <a:lnTo>
                      <a:pt x="972895" y="1485065"/>
                    </a:lnTo>
                    <a:lnTo>
                      <a:pt x="926875" y="1500137"/>
                    </a:lnTo>
                    <a:lnTo>
                      <a:pt x="881649" y="1516796"/>
                    </a:lnTo>
                    <a:lnTo>
                      <a:pt x="838009" y="1534249"/>
                    </a:lnTo>
                    <a:lnTo>
                      <a:pt x="795956" y="1553288"/>
                    </a:lnTo>
                    <a:lnTo>
                      <a:pt x="754697" y="1573120"/>
                    </a:lnTo>
                    <a:lnTo>
                      <a:pt x="715818" y="1594539"/>
                    </a:lnTo>
                    <a:lnTo>
                      <a:pt x="677733" y="1616751"/>
                    </a:lnTo>
                    <a:lnTo>
                      <a:pt x="642028" y="1640549"/>
                    </a:lnTo>
                    <a:lnTo>
                      <a:pt x="607116" y="1665141"/>
                    </a:lnTo>
                    <a:lnTo>
                      <a:pt x="574584" y="1690527"/>
                    </a:lnTo>
                    <a:lnTo>
                      <a:pt x="543640" y="1717499"/>
                    </a:lnTo>
                    <a:lnTo>
                      <a:pt x="515076" y="1745264"/>
                    </a:lnTo>
                    <a:lnTo>
                      <a:pt x="487305" y="1773822"/>
                    </a:lnTo>
                    <a:lnTo>
                      <a:pt x="462708" y="1803967"/>
                    </a:lnTo>
                    <a:lnTo>
                      <a:pt x="438905" y="1833319"/>
                    </a:lnTo>
                    <a:lnTo>
                      <a:pt x="419069" y="1864257"/>
                    </a:lnTo>
                    <a:lnTo>
                      <a:pt x="400026" y="1895989"/>
                    </a:lnTo>
                    <a:lnTo>
                      <a:pt x="384157" y="1928514"/>
                    </a:lnTo>
                    <a:lnTo>
                      <a:pt x="369875" y="1961039"/>
                    </a:lnTo>
                    <a:lnTo>
                      <a:pt x="363527" y="1977698"/>
                    </a:lnTo>
                    <a:lnTo>
                      <a:pt x="357973" y="1995150"/>
                    </a:lnTo>
                    <a:lnTo>
                      <a:pt x="353212" y="2012603"/>
                    </a:lnTo>
                    <a:lnTo>
                      <a:pt x="349245" y="2029262"/>
                    </a:lnTo>
                    <a:lnTo>
                      <a:pt x="345278" y="2046714"/>
                    </a:lnTo>
                    <a:lnTo>
                      <a:pt x="342104" y="2064167"/>
                    </a:lnTo>
                    <a:lnTo>
                      <a:pt x="339724" y="2082412"/>
                    </a:lnTo>
                    <a:lnTo>
                      <a:pt x="338137" y="2099865"/>
                    </a:lnTo>
                    <a:lnTo>
                      <a:pt x="336550" y="2117317"/>
                    </a:lnTo>
                    <a:lnTo>
                      <a:pt x="336550" y="2135563"/>
                    </a:lnTo>
                    <a:lnTo>
                      <a:pt x="336550" y="2153808"/>
                    </a:lnTo>
                    <a:lnTo>
                      <a:pt x="338137" y="2171261"/>
                    </a:lnTo>
                    <a:lnTo>
                      <a:pt x="339724" y="2188713"/>
                    </a:lnTo>
                    <a:lnTo>
                      <a:pt x="342104" y="2206166"/>
                    </a:lnTo>
                    <a:lnTo>
                      <a:pt x="345278" y="2223618"/>
                    </a:lnTo>
                    <a:lnTo>
                      <a:pt x="349245" y="2241070"/>
                    </a:lnTo>
                    <a:lnTo>
                      <a:pt x="353212" y="2258523"/>
                    </a:lnTo>
                    <a:lnTo>
                      <a:pt x="357973" y="2275182"/>
                    </a:lnTo>
                    <a:lnTo>
                      <a:pt x="363527" y="2291048"/>
                    </a:lnTo>
                    <a:lnTo>
                      <a:pt x="369875" y="2307707"/>
                    </a:lnTo>
                    <a:lnTo>
                      <a:pt x="377016" y="2324366"/>
                    </a:lnTo>
                    <a:lnTo>
                      <a:pt x="384157" y="2340232"/>
                    </a:lnTo>
                    <a:lnTo>
                      <a:pt x="400026" y="2371963"/>
                    </a:lnTo>
                    <a:lnTo>
                      <a:pt x="419069" y="2402902"/>
                    </a:lnTo>
                    <a:lnTo>
                      <a:pt x="438905" y="2433047"/>
                    </a:lnTo>
                    <a:lnTo>
                      <a:pt x="462708" y="2461605"/>
                    </a:lnTo>
                    <a:lnTo>
                      <a:pt x="487305" y="2489370"/>
                    </a:lnTo>
                    <a:lnTo>
                      <a:pt x="515076" y="2515549"/>
                    </a:lnTo>
                    <a:lnTo>
                      <a:pt x="543640" y="2542521"/>
                    </a:lnTo>
                    <a:lnTo>
                      <a:pt x="574584" y="2567113"/>
                    </a:lnTo>
                    <a:lnTo>
                      <a:pt x="607116" y="2590912"/>
                    </a:lnTo>
                    <a:lnTo>
                      <a:pt x="642028" y="2613124"/>
                    </a:lnTo>
                    <a:lnTo>
                      <a:pt x="677733" y="2634543"/>
                    </a:lnTo>
                    <a:lnTo>
                      <a:pt x="715818" y="2654375"/>
                    </a:lnTo>
                    <a:lnTo>
                      <a:pt x="754697" y="2673414"/>
                    </a:lnTo>
                    <a:lnTo>
                      <a:pt x="795956" y="2690866"/>
                    </a:lnTo>
                    <a:lnTo>
                      <a:pt x="838009" y="2707525"/>
                    </a:lnTo>
                    <a:lnTo>
                      <a:pt x="881649" y="2721805"/>
                    </a:lnTo>
                    <a:lnTo>
                      <a:pt x="926875" y="2735290"/>
                    </a:lnTo>
                    <a:lnTo>
                      <a:pt x="972895" y="2746397"/>
                    </a:lnTo>
                    <a:lnTo>
                      <a:pt x="1020502" y="2756709"/>
                    </a:lnTo>
                    <a:lnTo>
                      <a:pt x="1068903" y="2766229"/>
                    </a:lnTo>
                    <a:lnTo>
                      <a:pt x="1118890" y="2773368"/>
                    </a:lnTo>
                    <a:lnTo>
                      <a:pt x="1168877" y="2778128"/>
                    </a:lnTo>
                    <a:lnTo>
                      <a:pt x="1220451" y="2781301"/>
                    </a:lnTo>
                    <a:lnTo>
                      <a:pt x="1272819" y="2782888"/>
                    </a:lnTo>
                    <a:lnTo>
                      <a:pt x="1325980" y="2782888"/>
                    </a:lnTo>
                    <a:lnTo>
                      <a:pt x="1379141" y="2782095"/>
                    </a:lnTo>
                    <a:lnTo>
                      <a:pt x="1432302" y="2778922"/>
                    </a:lnTo>
                    <a:lnTo>
                      <a:pt x="1485463" y="2773368"/>
                    </a:lnTo>
                    <a:lnTo>
                      <a:pt x="1537830" y="2766229"/>
                    </a:lnTo>
                    <a:lnTo>
                      <a:pt x="1589404" y="2757503"/>
                    </a:lnTo>
                    <a:lnTo>
                      <a:pt x="1640185" y="2746397"/>
                    </a:lnTo>
                    <a:lnTo>
                      <a:pt x="1689379" y="2733704"/>
                    </a:lnTo>
                    <a:lnTo>
                      <a:pt x="1737779" y="2719425"/>
                    </a:lnTo>
                    <a:lnTo>
                      <a:pt x="1786180" y="2704352"/>
                    </a:lnTo>
                    <a:lnTo>
                      <a:pt x="1832200" y="2687693"/>
                    </a:lnTo>
                    <a:lnTo>
                      <a:pt x="1877426" y="2668654"/>
                    </a:lnTo>
                    <a:lnTo>
                      <a:pt x="1920272" y="2648822"/>
                    </a:lnTo>
                    <a:lnTo>
                      <a:pt x="1963118" y="2627403"/>
                    </a:lnTo>
                    <a:lnTo>
                      <a:pt x="2003584" y="2605191"/>
                    </a:lnTo>
                    <a:lnTo>
                      <a:pt x="2043257" y="2581392"/>
                    </a:lnTo>
                    <a:lnTo>
                      <a:pt x="2081342" y="2556800"/>
                    </a:lnTo>
                    <a:lnTo>
                      <a:pt x="2117048" y="2529828"/>
                    </a:lnTo>
                    <a:lnTo>
                      <a:pt x="2151959" y="2503650"/>
                    </a:lnTo>
                    <a:lnTo>
                      <a:pt x="2184491" y="2475884"/>
                    </a:lnTo>
                    <a:lnTo>
                      <a:pt x="2215435" y="2445739"/>
                    </a:lnTo>
                    <a:lnTo>
                      <a:pt x="2243999" y="2416388"/>
                    </a:lnTo>
                    <a:lnTo>
                      <a:pt x="2271770" y="2385449"/>
                    </a:lnTo>
                    <a:lnTo>
                      <a:pt x="2296367" y="2355304"/>
                    </a:lnTo>
                    <a:lnTo>
                      <a:pt x="2320170" y="2321986"/>
                    </a:lnTo>
                    <a:lnTo>
                      <a:pt x="2340800" y="2289461"/>
                    </a:lnTo>
                    <a:lnTo>
                      <a:pt x="2359843" y="2256936"/>
                    </a:lnTo>
                    <a:lnTo>
                      <a:pt x="2376505" y="2222032"/>
                    </a:lnTo>
                    <a:lnTo>
                      <a:pt x="2389994" y="2187920"/>
                    </a:lnTo>
                    <a:lnTo>
                      <a:pt x="2401895" y="2153015"/>
                    </a:lnTo>
                    <a:lnTo>
                      <a:pt x="2405863" y="2135563"/>
                    </a:lnTo>
                    <a:lnTo>
                      <a:pt x="2411417" y="2118110"/>
                    </a:lnTo>
                    <a:lnTo>
                      <a:pt x="2414590" y="2099865"/>
                    </a:lnTo>
                    <a:lnTo>
                      <a:pt x="2416971" y="2082412"/>
                    </a:lnTo>
                    <a:lnTo>
                      <a:pt x="2419351" y="2064167"/>
                    </a:lnTo>
                    <a:lnTo>
                      <a:pt x="2421732" y="2046714"/>
                    </a:lnTo>
                    <a:lnTo>
                      <a:pt x="2422525" y="2027675"/>
                    </a:lnTo>
                    <a:lnTo>
                      <a:pt x="2422525" y="2010223"/>
                    </a:lnTo>
                    <a:lnTo>
                      <a:pt x="2422525" y="1991977"/>
                    </a:lnTo>
                    <a:lnTo>
                      <a:pt x="2421732" y="1974525"/>
                    </a:lnTo>
                    <a:lnTo>
                      <a:pt x="2419351" y="1957072"/>
                    </a:lnTo>
                    <a:lnTo>
                      <a:pt x="2416971" y="1939620"/>
                    </a:lnTo>
                    <a:lnTo>
                      <a:pt x="2414590" y="1923754"/>
                    </a:lnTo>
                    <a:lnTo>
                      <a:pt x="2411417" y="1906302"/>
                    </a:lnTo>
                    <a:lnTo>
                      <a:pt x="2405863" y="1889643"/>
                    </a:lnTo>
                    <a:lnTo>
                      <a:pt x="2401895" y="1872984"/>
                    </a:lnTo>
                    <a:lnTo>
                      <a:pt x="2395548" y="1857118"/>
                    </a:lnTo>
                    <a:lnTo>
                      <a:pt x="2389994" y="1841252"/>
                    </a:lnTo>
                    <a:lnTo>
                      <a:pt x="2383646" y="1826179"/>
                    </a:lnTo>
                    <a:lnTo>
                      <a:pt x="2376505" y="1811107"/>
                    </a:lnTo>
                    <a:lnTo>
                      <a:pt x="2367777" y="1795241"/>
                    </a:lnTo>
                    <a:lnTo>
                      <a:pt x="2359843" y="1780962"/>
                    </a:lnTo>
                    <a:lnTo>
                      <a:pt x="2340800" y="1751610"/>
                    </a:lnTo>
                    <a:lnTo>
                      <a:pt x="2320170" y="1723845"/>
                    </a:lnTo>
                    <a:lnTo>
                      <a:pt x="2296367" y="1696873"/>
                    </a:lnTo>
                    <a:lnTo>
                      <a:pt x="2271770" y="1671488"/>
                    </a:lnTo>
                    <a:lnTo>
                      <a:pt x="2243999" y="1646102"/>
                    </a:lnTo>
                    <a:lnTo>
                      <a:pt x="2215435" y="1622304"/>
                    </a:lnTo>
                    <a:lnTo>
                      <a:pt x="2184491" y="1600885"/>
                    </a:lnTo>
                    <a:lnTo>
                      <a:pt x="2151959" y="1579466"/>
                    </a:lnTo>
                    <a:lnTo>
                      <a:pt x="2117048" y="1558841"/>
                    </a:lnTo>
                    <a:lnTo>
                      <a:pt x="2081342" y="1540595"/>
                    </a:lnTo>
                    <a:lnTo>
                      <a:pt x="2043257" y="1521556"/>
                    </a:lnTo>
                    <a:lnTo>
                      <a:pt x="2003584" y="1505690"/>
                    </a:lnTo>
                    <a:lnTo>
                      <a:pt x="1963118" y="1491411"/>
                    </a:lnTo>
                    <a:lnTo>
                      <a:pt x="1920272" y="1476339"/>
                    </a:lnTo>
                    <a:lnTo>
                      <a:pt x="1877426" y="1464439"/>
                    </a:lnTo>
                    <a:lnTo>
                      <a:pt x="1832200" y="1453333"/>
                    </a:lnTo>
                    <a:lnTo>
                      <a:pt x="1786180" y="1443020"/>
                    </a:lnTo>
                    <a:lnTo>
                      <a:pt x="1737779" y="1435087"/>
                    </a:lnTo>
                    <a:lnTo>
                      <a:pt x="1689379" y="1427154"/>
                    </a:lnTo>
                    <a:lnTo>
                      <a:pt x="1640185" y="1421601"/>
                    </a:lnTo>
                    <a:lnTo>
                      <a:pt x="1589404" y="1417635"/>
                    </a:lnTo>
                    <a:lnTo>
                      <a:pt x="1537830" y="1414462"/>
                    </a:lnTo>
                    <a:lnTo>
                      <a:pt x="1485463" y="1412875"/>
                    </a:lnTo>
                    <a:close/>
                    <a:moveTo>
                      <a:pt x="1402186" y="573088"/>
                    </a:moveTo>
                    <a:lnTo>
                      <a:pt x="1433928" y="573088"/>
                    </a:lnTo>
                    <a:lnTo>
                      <a:pt x="1463289" y="573883"/>
                    </a:lnTo>
                    <a:lnTo>
                      <a:pt x="1489476" y="577060"/>
                    </a:lnTo>
                    <a:lnTo>
                      <a:pt x="1514869" y="581031"/>
                    </a:lnTo>
                    <a:lnTo>
                      <a:pt x="1537882" y="587385"/>
                    </a:lnTo>
                    <a:lnTo>
                      <a:pt x="1559308" y="595328"/>
                    </a:lnTo>
                    <a:lnTo>
                      <a:pt x="1579146" y="604859"/>
                    </a:lnTo>
                    <a:lnTo>
                      <a:pt x="1597398" y="615185"/>
                    </a:lnTo>
                    <a:lnTo>
                      <a:pt x="1613268" y="627099"/>
                    </a:lnTo>
                    <a:lnTo>
                      <a:pt x="1629139" y="639807"/>
                    </a:lnTo>
                    <a:lnTo>
                      <a:pt x="1642629" y="653310"/>
                    </a:lnTo>
                    <a:lnTo>
                      <a:pt x="1654532" y="668401"/>
                    </a:lnTo>
                    <a:lnTo>
                      <a:pt x="1664848" y="683492"/>
                    </a:lnTo>
                    <a:lnTo>
                      <a:pt x="1675164" y="699378"/>
                    </a:lnTo>
                    <a:lnTo>
                      <a:pt x="1683100" y="716852"/>
                    </a:lnTo>
                    <a:lnTo>
                      <a:pt x="1690242" y="732737"/>
                    </a:lnTo>
                    <a:lnTo>
                      <a:pt x="1696590" y="750211"/>
                    </a:lnTo>
                    <a:lnTo>
                      <a:pt x="1702145" y="768480"/>
                    </a:lnTo>
                    <a:lnTo>
                      <a:pt x="1706906" y="785954"/>
                    </a:lnTo>
                    <a:lnTo>
                      <a:pt x="1710080" y="803428"/>
                    </a:lnTo>
                    <a:lnTo>
                      <a:pt x="1713254" y="822490"/>
                    </a:lnTo>
                    <a:lnTo>
                      <a:pt x="1714842" y="839965"/>
                    </a:lnTo>
                    <a:lnTo>
                      <a:pt x="1718016" y="874913"/>
                    </a:lnTo>
                    <a:lnTo>
                      <a:pt x="1718809" y="907478"/>
                    </a:lnTo>
                    <a:lnTo>
                      <a:pt x="1707700" y="957517"/>
                    </a:lnTo>
                    <a:lnTo>
                      <a:pt x="1698971" y="1000408"/>
                    </a:lnTo>
                    <a:lnTo>
                      <a:pt x="1695797" y="1020265"/>
                    </a:lnTo>
                    <a:lnTo>
                      <a:pt x="1693416" y="1037739"/>
                    </a:lnTo>
                    <a:lnTo>
                      <a:pt x="1692622" y="1052830"/>
                    </a:lnTo>
                    <a:lnTo>
                      <a:pt x="1693416" y="1059184"/>
                    </a:lnTo>
                    <a:lnTo>
                      <a:pt x="1694210" y="1065538"/>
                    </a:lnTo>
                    <a:lnTo>
                      <a:pt x="1696590" y="1071893"/>
                    </a:lnTo>
                    <a:lnTo>
                      <a:pt x="1698971" y="1076658"/>
                    </a:lnTo>
                    <a:lnTo>
                      <a:pt x="1702145" y="1080630"/>
                    </a:lnTo>
                    <a:lnTo>
                      <a:pt x="1706113" y="1084601"/>
                    </a:lnTo>
                    <a:lnTo>
                      <a:pt x="1710080" y="1087778"/>
                    </a:lnTo>
                    <a:lnTo>
                      <a:pt x="1716429" y="1090161"/>
                    </a:lnTo>
                    <a:lnTo>
                      <a:pt x="1721983" y="1091750"/>
                    </a:lnTo>
                    <a:lnTo>
                      <a:pt x="1729125" y="1093338"/>
                    </a:lnTo>
                    <a:lnTo>
                      <a:pt x="1737854" y="1093338"/>
                    </a:lnTo>
                    <a:lnTo>
                      <a:pt x="1746583" y="1093338"/>
                    </a:lnTo>
                    <a:lnTo>
                      <a:pt x="1769596" y="1090161"/>
                    </a:lnTo>
                    <a:lnTo>
                      <a:pt x="1795783" y="1083807"/>
                    </a:lnTo>
                    <a:lnTo>
                      <a:pt x="1827524" y="1074276"/>
                    </a:lnTo>
                    <a:lnTo>
                      <a:pt x="1849744" y="1065538"/>
                    </a:lnTo>
                    <a:lnTo>
                      <a:pt x="1874343" y="1056007"/>
                    </a:lnTo>
                    <a:lnTo>
                      <a:pt x="1906878" y="1042505"/>
                    </a:lnTo>
                    <a:lnTo>
                      <a:pt x="1946556" y="1029796"/>
                    </a:lnTo>
                    <a:lnTo>
                      <a:pt x="1991787" y="1013911"/>
                    </a:lnTo>
                    <a:lnTo>
                      <a:pt x="2040987" y="1000408"/>
                    </a:lnTo>
                    <a:lnTo>
                      <a:pt x="2067967" y="993260"/>
                    </a:lnTo>
                    <a:lnTo>
                      <a:pt x="2094154" y="987700"/>
                    </a:lnTo>
                    <a:lnTo>
                      <a:pt x="2121928" y="982140"/>
                    </a:lnTo>
                    <a:lnTo>
                      <a:pt x="2150496" y="977374"/>
                    </a:lnTo>
                    <a:lnTo>
                      <a:pt x="2178269" y="973403"/>
                    </a:lnTo>
                    <a:lnTo>
                      <a:pt x="2206837" y="970226"/>
                    </a:lnTo>
                    <a:lnTo>
                      <a:pt x="2236198" y="967843"/>
                    </a:lnTo>
                    <a:lnTo>
                      <a:pt x="2264765" y="967843"/>
                    </a:lnTo>
                    <a:lnTo>
                      <a:pt x="2292539" y="967843"/>
                    </a:lnTo>
                    <a:lnTo>
                      <a:pt x="2319520" y="970226"/>
                    </a:lnTo>
                    <a:lnTo>
                      <a:pt x="2347294" y="973403"/>
                    </a:lnTo>
                    <a:lnTo>
                      <a:pt x="2374274" y="978168"/>
                    </a:lnTo>
                    <a:lnTo>
                      <a:pt x="2399667" y="985317"/>
                    </a:lnTo>
                    <a:lnTo>
                      <a:pt x="2424267" y="993260"/>
                    </a:lnTo>
                    <a:lnTo>
                      <a:pt x="2448073" y="1005174"/>
                    </a:lnTo>
                    <a:lnTo>
                      <a:pt x="2459183" y="1010734"/>
                    </a:lnTo>
                    <a:lnTo>
                      <a:pt x="2470292" y="1017088"/>
                    </a:lnTo>
                    <a:lnTo>
                      <a:pt x="2480608" y="1024236"/>
                    </a:lnTo>
                    <a:lnTo>
                      <a:pt x="2490924" y="1032179"/>
                    </a:lnTo>
                    <a:lnTo>
                      <a:pt x="2501240" y="1040916"/>
                    </a:lnTo>
                    <a:lnTo>
                      <a:pt x="2510763" y="1049653"/>
                    </a:lnTo>
                    <a:lnTo>
                      <a:pt x="2525047" y="1065538"/>
                    </a:lnTo>
                    <a:lnTo>
                      <a:pt x="2536950" y="1080630"/>
                    </a:lnTo>
                    <a:lnTo>
                      <a:pt x="2548059" y="1096515"/>
                    </a:lnTo>
                    <a:lnTo>
                      <a:pt x="2557582" y="1112401"/>
                    </a:lnTo>
                    <a:lnTo>
                      <a:pt x="2565517" y="1129080"/>
                    </a:lnTo>
                    <a:lnTo>
                      <a:pt x="2572659" y="1144172"/>
                    </a:lnTo>
                    <a:lnTo>
                      <a:pt x="2578214" y="1160851"/>
                    </a:lnTo>
                    <a:lnTo>
                      <a:pt x="2582182" y="1177531"/>
                    </a:lnTo>
                    <a:lnTo>
                      <a:pt x="2585356" y="1193417"/>
                    </a:lnTo>
                    <a:lnTo>
                      <a:pt x="2587736" y="1210096"/>
                    </a:lnTo>
                    <a:lnTo>
                      <a:pt x="2589324" y="1225188"/>
                    </a:lnTo>
                    <a:lnTo>
                      <a:pt x="2589324" y="1241073"/>
                    </a:lnTo>
                    <a:lnTo>
                      <a:pt x="2589324" y="1256164"/>
                    </a:lnTo>
                    <a:lnTo>
                      <a:pt x="2588530" y="1271256"/>
                    </a:lnTo>
                    <a:lnTo>
                      <a:pt x="2586149" y="1287141"/>
                    </a:lnTo>
                    <a:lnTo>
                      <a:pt x="2584562" y="1301438"/>
                    </a:lnTo>
                    <a:lnTo>
                      <a:pt x="2578214" y="1327649"/>
                    </a:lnTo>
                    <a:lnTo>
                      <a:pt x="2571072" y="1353860"/>
                    </a:lnTo>
                    <a:lnTo>
                      <a:pt x="2563137" y="1375306"/>
                    </a:lnTo>
                    <a:lnTo>
                      <a:pt x="2555995" y="1394368"/>
                    </a:lnTo>
                    <a:lnTo>
                      <a:pt x="2548059" y="1410254"/>
                    </a:lnTo>
                    <a:lnTo>
                      <a:pt x="2542504" y="1421374"/>
                    </a:lnTo>
                    <a:lnTo>
                      <a:pt x="2536950" y="1431699"/>
                    </a:lnTo>
                    <a:lnTo>
                      <a:pt x="2533776" y="1434876"/>
                    </a:lnTo>
                    <a:lnTo>
                      <a:pt x="2529014" y="1443613"/>
                    </a:lnTo>
                    <a:lnTo>
                      <a:pt x="2525840" y="1449173"/>
                    </a:lnTo>
                    <a:lnTo>
                      <a:pt x="2522666" y="1456322"/>
                    </a:lnTo>
                    <a:lnTo>
                      <a:pt x="2521872" y="1463470"/>
                    </a:lnTo>
                    <a:lnTo>
                      <a:pt x="2521079" y="1471413"/>
                    </a:lnTo>
                    <a:lnTo>
                      <a:pt x="2521872" y="1480150"/>
                    </a:lnTo>
                    <a:lnTo>
                      <a:pt x="2525047" y="1488093"/>
                    </a:lnTo>
                    <a:lnTo>
                      <a:pt x="2529808" y="1497624"/>
                    </a:lnTo>
                    <a:lnTo>
                      <a:pt x="2538537" y="1504772"/>
                    </a:lnTo>
                    <a:lnTo>
                      <a:pt x="2550440" y="1512715"/>
                    </a:lnTo>
                    <a:lnTo>
                      <a:pt x="2564724" y="1519864"/>
                    </a:lnTo>
                    <a:lnTo>
                      <a:pt x="2584562" y="1526218"/>
                    </a:lnTo>
                    <a:lnTo>
                      <a:pt x="2606782" y="1532572"/>
                    </a:lnTo>
                    <a:lnTo>
                      <a:pt x="2621065" y="1534955"/>
                    </a:lnTo>
                    <a:lnTo>
                      <a:pt x="2636936" y="1539720"/>
                    </a:lnTo>
                    <a:lnTo>
                      <a:pt x="2652807" y="1544486"/>
                    </a:lnTo>
                    <a:lnTo>
                      <a:pt x="2670265" y="1550840"/>
                    </a:lnTo>
                    <a:lnTo>
                      <a:pt x="2690103" y="1557989"/>
                    </a:lnTo>
                    <a:lnTo>
                      <a:pt x="2709148" y="1565931"/>
                    </a:lnTo>
                    <a:lnTo>
                      <a:pt x="2729780" y="1576257"/>
                    </a:lnTo>
                    <a:lnTo>
                      <a:pt x="2750412" y="1586582"/>
                    </a:lnTo>
                    <a:lnTo>
                      <a:pt x="2771838" y="1599291"/>
                    </a:lnTo>
                    <a:lnTo>
                      <a:pt x="2793264" y="1611999"/>
                    </a:lnTo>
                    <a:lnTo>
                      <a:pt x="2813896" y="1626296"/>
                    </a:lnTo>
                    <a:lnTo>
                      <a:pt x="2835321" y="1642976"/>
                    </a:lnTo>
                    <a:lnTo>
                      <a:pt x="2855953" y="1659656"/>
                    </a:lnTo>
                    <a:lnTo>
                      <a:pt x="2876585" y="1677924"/>
                    </a:lnTo>
                    <a:lnTo>
                      <a:pt x="2894837" y="1698575"/>
                    </a:lnTo>
                    <a:lnTo>
                      <a:pt x="2913088" y="1719226"/>
                    </a:lnTo>
                    <a:lnTo>
                      <a:pt x="2930546" y="1741466"/>
                    </a:lnTo>
                    <a:lnTo>
                      <a:pt x="2947210" y="1766088"/>
                    </a:lnTo>
                    <a:lnTo>
                      <a:pt x="2961494" y="1791505"/>
                    </a:lnTo>
                    <a:lnTo>
                      <a:pt x="2974984" y="1818511"/>
                    </a:lnTo>
                    <a:lnTo>
                      <a:pt x="2986094" y="1847104"/>
                    </a:lnTo>
                    <a:lnTo>
                      <a:pt x="2995616" y="1877287"/>
                    </a:lnTo>
                    <a:lnTo>
                      <a:pt x="2998790" y="1892378"/>
                    </a:lnTo>
                    <a:lnTo>
                      <a:pt x="3002758" y="1909058"/>
                    </a:lnTo>
                    <a:lnTo>
                      <a:pt x="3004345" y="1924943"/>
                    </a:lnTo>
                    <a:lnTo>
                      <a:pt x="3006726" y="1941623"/>
                    </a:lnTo>
                    <a:lnTo>
                      <a:pt x="3007520" y="1959097"/>
                    </a:lnTo>
                    <a:lnTo>
                      <a:pt x="3008313" y="1976571"/>
                    </a:lnTo>
                    <a:lnTo>
                      <a:pt x="3008313" y="1994045"/>
                    </a:lnTo>
                    <a:lnTo>
                      <a:pt x="3008313" y="2012314"/>
                    </a:lnTo>
                    <a:lnTo>
                      <a:pt x="3006726" y="2030582"/>
                    </a:lnTo>
                    <a:lnTo>
                      <a:pt x="3004345" y="2050439"/>
                    </a:lnTo>
                    <a:lnTo>
                      <a:pt x="3002758" y="2069501"/>
                    </a:lnTo>
                    <a:lnTo>
                      <a:pt x="2998790" y="2090152"/>
                    </a:lnTo>
                    <a:lnTo>
                      <a:pt x="2994029" y="2110804"/>
                    </a:lnTo>
                    <a:lnTo>
                      <a:pt x="2989268" y="2131455"/>
                    </a:lnTo>
                    <a:lnTo>
                      <a:pt x="2982920" y="2152900"/>
                    </a:lnTo>
                    <a:lnTo>
                      <a:pt x="2975778" y="2174346"/>
                    </a:lnTo>
                    <a:lnTo>
                      <a:pt x="2967842" y="2197380"/>
                    </a:lnTo>
                    <a:lnTo>
                      <a:pt x="2959114" y="2219619"/>
                    </a:lnTo>
                    <a:lnTo>
                      <a:pt x="2949591" y="2241859"/>
                    </a:lnTo>
                    <a:lnTo>
                      <a:pt x="2939275" y="2265687"/>
                    </a:lnTo>
                    <a:lnTo>
                      <a:pt x="2927372" y="2289516"/>
                    </a:lnTo>
                    <a:lnTo>
                      <a:pt x="2915469" y="2311755"/>
                    </a:lnTo>
                    <a:lnTo>
                      <a:pt x="2901978" y="2335583"/>
                    </a:lnTo>
                    <a:lnTo>
                      <a:pt x="2887695" y="2357029"/>
                    </a:lnTo>
                    <a:lnTo>
                      <a:pt x="2873411" y="2380063"/>
                    </a:lnTo>
                    <a:lnTo>
                      <a:pt x="2858334" y="2401508"/>
                    </a:lnTo>
                    <a:lnTo>
                      <a:pt x="2842463" y="2421365"/>
                    </a:lnTo>
                    <a:lnTo>
                      <a:pt x="2826592" y="2443605"/>
                    </a:lnTo>
                    <a:lnTo>
                      <a:pt x="2809134" y="2463462"/>
                    </a:lnTo>
                    <a:lnTo>
                      <a:pt x="2790089" y="2483318"/>
                    </a:lnTo>
                    <a:lnTo>
                      <a:pt x="2771838" y="2503175"/>
                    </a:lnTo>
                    <a:lnTo>
                      <a:pt x="2752793" y="2522238"/>
                    </a:lnTo>
                    <a:lnTo>
                      <a:pt x="2732954" y="2540506"/>
                    </a:lnTo>
                    <a:lnTo>
                      <a:pt x="2712322" y="2559569"/>
                    </a:lnTo>
                    <a:lnTo>
                      <a:pt x="2691690" y="2577837"/>
                    </a:lnTo>
                    <a:lnTo>
                      <a:pt x="2670265" y="2595311"/>
                    </a:lnTo>
                    <a:lnTo>
                      <a:pt x="2648046" y="2612785"/>
                    </a:lnTo>
                    <a:lnTo>
                      <a:pt x="2625033" y="2630259"/>
                    </a:lnTo>
                    <a:lnTo>
                      <a:pt x="2579008" y="2662824"/>
                    </a:lnTo>
                    <a:lnTo>
                      <a:pt x="2531395" y="2693801"/>
                    </a:lnTo>
                    <a:lnTo>
                      <a:pt x="2480608" y="2723190"/>
                    </a:lnTo>
                    <a:lnTo>
                      <a:pt x="2429822" y="2750989"/>
                    </a:lnTo>
                    <a:lnTo>
                      <a:pt x="2375861" y="2776406"/>
                    </a:lnTo>
                    <a:lnTo>
                      <a:pt x="2321900" y="2802617"/>
                    </a:lnTo>
                    <a:lnTo>
                      <a:pt x="2266352" y="2824856"/>
                    </a:lnTo>
                    <a:lnTo>
                      <a:pt x="2210011" y="2846302"/>
                    </a:lnTo>
                    <a:lnTo>
                      <a:pt x="2152876" y="2866159"/>
                    </a:lnTo>
                    <a:lnTo>
                      <a:pt x="2095741" y="2884427"/>
                    </a:lnTo>
                    <a:lnTo>
                      <a:pt x="2036226" y="2901107"/>
                    </a:lnTo>
                    <a:lnTo>
                      <a:pt x="1977504" y="2916198"/>
                    </a:lnTo>
                    <a:lnTo>
                      <a:pt x="1917988" y="2929701"/>
                    </a:lnTo>
                    <a:lnTo>
                      <a:pt x="1858472" y="2940821"/>
                    </a:lnTo>
                    <a:lnTo>
                      <a:pt x="1798957" y="2951146"/>
                    </a:lnTo>
                    <a:lnTo>
                      <a:pt x="1739441" y="2959089"/>
                    </a:lnTo>
                    <a:lnTo>
                      <a:pt x="1679926" y="2966238"/>
                    </a:lnTo>
                    <a:lnTo>
                      <a:pt x="1620410" y="2971797"/>
                    </a:lnTo>
                    <a:lnTo>
                      <a:pt x="1562482" y="2974974"/>
                    </a:lnTo>
                    <a:lnTo>
                      <a:pt x="1504553" y="2976563"/>
                    </a:lnTo>
                    <a:lnTo>
                      <a:pt x="1447418" y="2976563"/>
                    </a:lnTo>
                    <a:lnTo>
                      <a:pt x="1391870" y="2974974"/>
                    </a:lnTo>
                    <a:lnTo>
                      <a:pt x="1337116" y="2971797"/>
                    </a:lnTo>
                    <a:lnTo>
                      <a:pt x="1284742" y="2966238"/>
                    </a:lnTo>
                    <a:lnTo>
                      <a:pt x="1232369" y="2961472"/>
                    </a:lnTo>
                    <a:lnTo>
                      <a:pt x="1177614" y="2955118"/>
                    </a:lnTo>
                    <a:lnTo>
                      <a:pt x="1123654" y="2947969"/>
                    </a:lnTo>
                    <a:lnTo>
                      <a:pt x="1069693" y="2940026"/>
                    </a:lnTo>
                    <a:lnTo>
                      <a:pt x="1014939" y="2929701"/>
                    </a:lnTo>
                    <a:lnTo>
                      <a:pt x="960978" y="2919375"/>
                    </a:lnTo>
                    <a:lnTo>
                      <a:pt x="906224" y="2906667"/>
                    </a:lnTo>
                    <a:lnTo>
                      <a:pt x="852263" y="2893958"/>
                    </a:lnTo>
                    <a:lnTo>
                      <a:pt x="797508" y="2879662"/>
                    </a:lnTo>
                    <a:lnTo>
                      <a:pt x="744341" y="2862982"/>
                    </a:lnTo>
                    <a:lnTo>
                      <a:pt x="691174" y="2845508"/>
                    </a:lnTo>
                    <a:lnTo>
                      <a:pt x="639594" y="2825651"/>
                    </a:lnTo>
                    <a:lnTo>
                      <a:pt x="588807" y="2805794"/>
                    </a:lnTo>
                    <a:lnTo>
                      <a:pt x="538021" y="2781966"/>
                    </a:lnTo>
                    <a:lnTo>
                      <a:pt x="490408" y="2758138"/>
                    </a:lnTo>
                    <a:lnTo>
                      <a:pt x="442796" y="2731926"/>
                    </a:lnTo>
                    <a:lnTo>
                      <a:pt x="419783" y="2718424"/>
                    </a:lnTo>
                    <a:lnTo>
                      <a:pt x="396770" y="2704127"/>
                    </a:lnTo>
                    <a:lnTo>
                      <a:pt x="375345" y="2688241"/>
                    </a:lnTo>
                    <a:lnTo>
                      <a:pt x="353126" y="2673150"/>
                    </a:lnTo>
                    <a:lnTo>
                      <a:pt x="332494" y="2658059"/>
                    </a:lnTo>
                    <a:lnTo>
                      <a:pt x="311068" y="2641379"/>
                    </a:lnTo>
                    <a:lnTo>
                      <a:pt x="291229" y="2624699"/>
                    </a:lnTo>
                    <a:lnTo>
                      <a:pt x="270597" y="2607225"/>
                    </a:lnTo>
                    <a:lnTo>
                      <a:pt x="251552" y="2588957"/>
                    </a:lnTo>
                    <a:lnTo>
                      <a:pt x="232507" y="2570689"/>
                    </a:lnTo>
                    <a:lnTo>
                      <a:pt x="214256" y="2552420"/>
                    </a:lnTo>
                    <a:lnTo>
                      <a:pt x="196798" y="2532564"/>
                    </a:lnTo>
                    <a:lnTo>
                      <a:pt x="180927" y="2511912"/>
                    </a:lnTo>
                    <a:lnTo>
                      <a:pt x="164263" y="2491261"/>
                    </a:lnTo>
                    <a:lnTo>
                      <a:pt x="149186" y="2469816"/>
                    </a:lnTo>
                    <a:lnTo>
                      <a:pt x="133315" y="2448370"/>
                    </a:lnTo>
                    <a:lnTo>
                      <a:pt x="119031" y="2426131"/>
                    </a:lnTo>
                    <a:lnTo>
                      <a:pt x="104747" y="2403097"/>
                    </a:lnTo>
                    <a:lnTo>
                      <a:pt x="92051" y="2380063"/>
                    </a:lnTo>
                    <a:lnTo>
                      <a:pt x="80148" y="2355440"/>
                    </a:lnTo>
                    <a:lnTo>
                      <a:pt x="69038" y="2330818"/>
                    </a:lnTo>
                    <a:lnTo>
                      <a:pt x="57928" y="2304607"/>
                    </a:lnTo>
                    <a:lnTo>
                      <a:pt x="48406" y="2278396"/>
                    </a:lnTo>
                    <a:lnTo>
                      <a:pt x="38883" y="2251390"/>
                    </a:lnTo>
                    <a:lnTo>
                      <a:pt x="30948" y="2223591"/>
                    </a:lnTo>
                    <a:lnTo>
                      <a:pt x="23013" y="2195791"/>
                    </a:lnTo>
                    <a:lnTo>
                      <a:pt x="16664" y="2166403"/>
                    </a:lnTo>
                    <a:lnTo>
                      <a:pt x="10316" y="2137809"/>
                    </a:lnTo>
                    <a:lnTo>
                      <a:pt x="6348" y="2106832"/>
                    </a:lnTo>
                    <a:lnTo>
                      <a:pt x="2381" y="2075856"/>
                    </a:lnTo>
                    <a:lnTo>
                      <a:pt x="1587" y="2061559"/>
                    </a:lnTo>
                    <a:lnTo>
                      <a:pt x="0" y="2044879"/>
                    </a:lnTo>
                    <a:lnTo>
                      <a:pt x="0" y="2022639"/>
                    </a:lnTo>
                    <a:lnTo>
                      <a:pt x="2381" y="1994045"/>
                    </a:lnTo>
                    <a:lnTo>
                      <a:pt x="5555" y="1959097"/>
                    </a:lnTo>
                    <a:lnTo>
                      <a:pt x="10316" y="1920178"/>
                    </a:lnTo>
                    <a:lnTo>
                      <a:pt x="19839" y="1875698"/>
                    </a:lnTo>
                    <a:lnTo>
                      <a:pt x="24600" y="1851076"/>
                    </a:lnTo>
                    <a:lnTo>
                      <a:pt x="30948" y="1826453"/>
                    </a:lnTo>
                    <a:lnTo>
                      <a:pt x="38883" y="1800242"/>
                    </a:lnTo>
                    <a:lnTo>
                      <a:pt x="47612" y="1773237"/>
                    </a:lnTo>
                    <a:lnTo>
                      <a:pt x="56341" y="1745437"/>
                    </a:lnTo>
                    <a:lnTo>
                      <a:pt x="67451" y="1716049"/>
                    </a:lnTo>
                    <a:lnTo>
                      <a:pt x="80148" y="1685867"/>
                    </a:lnTo>
                    <a:lnTo>
                      <a:pt x="93638" y="1655684"/>
                    </a:lnTo>
                    <a:lnTo>
                      <a:pt x="107922" y="1623913"/>
                    </a:lnTo>
                    <a:lnTo>
                      <a:pt x="124586" y="1590554"/>
                    </a:lnTo>
                    <a:lnTo>
                      <a:pt x="141250" y="1557989"/>
                    </a:lnTo>
                    <a:lnTo>
                      <a:pt x="161089" y="1523835"/>
                    </a:lnTo>
                    <a:lnTo>
                      <a:pt x="182514" y="1488887"/>
                    </a:lnTo>
                    <a:lnTo>
                      <a:pt x="205527" y="1453144"/>
                    </a:lnTo>
                    <a:lnTo>
                      <a:pt x="230127" y="1417402"/>
                    </a:lnTo>
                    <a:lnTo>
                      <a:pt x="256314" y="1381660"/>
                    </a:lnTo>
                    <a:lnTo>
                      <a:pt x="276152" y="1355449"/>
                    </a:lnTo>
                    <a:lnTo>
                      <a:pt x="298371" y="1326061"/>
                    </a:lnTo>
                    <a:lnTo>
                      <a:pt x="330113" y="1287141"/>
                    </a:lnTo>
                    <a:lnTo>
                      <a:pt x="368996" y="1239485"/>
                    </a:lnTo>
                    <a:lnTo>
                      <a:pt x="416609" y="1185474"/>
                    </a:lnTo>
                    <a:lnTo>
                      <a:pt x="469776" y="1126698"/>
                    </a:lnTo>
                    <a:lnTo>
                      <a:pt x="498344" y="1097309"/>
                    </a:lnTo>
                    <a:lnTo>
                      <a:pt x="529292" y="1065538"/>
                    </a:lnTo>
                    <a:lnTo>
                      <a:pt x="561033" y="1033768"/>
                    </a:lnTo>
                    <a:lnTo>
                      <a:pt x="594362" y="1001997"/>
                    </a:lnTo>
                    <a:lnTo>
                      <a:pt x="628484" y="968637"/>
                    </a:lnTo>
                    <a:lnTo>
                      <a:pt x="664194" y="936866"/>
                    </a:lnTo>
                    <a:lnTo>
                      <a:pt x="702284" y="905095"/>
                    </a:lnTo>
                    <a:lnTo>
                      <a:pt x="740374" y="873324"/>
                    </a:lnTo>
                    <a:lnTo>
                      <a:pt x="779257" y="842347"/>
                    </a:lnTo>
                    <a:lnTo>
                      <a:pt x="820521" y="812959"/>
                    </a:lnTo>
                    <a:lnTo>
                      <a:pt x="860992" y="784365"/>
                    </a:lnTo>
                    <a:lnTo>
                      <a:pt x="903049" y="755771"/>
                    </a:lnTo>
                    <a:lnTo>
                      <a:pt x="946694" y="729560"/>
                    </a:lnTo>
                    <a:lnTo>
                      <a:pt x="989545" y="704144"/>
                    </a:lnTo>
                    <a:lnTo>
                      <a:pt x="1033190" y="680315"/>
                    </a:lnTo>
                    <a:lnTo>
                      <a:pt x="1078422" y="660458"/>
                    </a:lnTo>
                    <a:lnTo>
                      <a:pt x="1123654" y="640602"/>
                    </a:lnTo>
                    <a:lnTo>
                      <a:pt x="1169679" y="623128"/>
                    </a:lnTo>
                    <a:lnTo>
                      <a:pt x="1214911" y="608831"/>
                    </a:lnTo>
                    <a:lnTo>
                      <a:pt x="1256968" y="597711"/>
                    </a:lnTo>
                    <a:lnTo>
                      <a:pt x="1296646" y="588179"/>
                    </a:lnTo>
                    <a:lnTo>
                      <a:pt x="1334736" y="581031"/>
                    </a:lnTo>
                    <a:lnTo>
                      <a:pt x="1369651" y="576265"/>
                    </a:lnTo>
                    <a:close/>
                    <a:moveTo>
                      <a:pt x="2426493" y="463550"/>
                    </a:moveTo>
                    <a:lnTo>
                      <a:pt x="2455068" y="464346"/>
                    </a:lnTo>
                    <a:lnTo>
                      <a:pt x="2484437" y="465937"/>
                    </a:lnTo>
                    <a:lnTo>
                      <a:pt x="2513806" y="470709"/>
                    </a:lnTo>
                    <a:lnTo>
                      <a:pt x="2540793" y="474686"/>
                    </a:lnTo>
                    <a:lnTo>
                      <a:pt x="2570162" y="481845"/>
                    </a:lnTo>
                    <a:lnTo>
                      <a:pt x="2596356" y="489004"/>
                    </a:lnTo>
                    <a:lnTo>
                      <a:pt x="2623343" y="497754"/>
                    </a:lnTo>
                    <a:lnTo>
                      <a:pt x="2649537" y="508094"/>
                    </a:lnTo>
                    <a:lnTo>
                      <a:pt x="2674144" y="520026"/>
                    </a:lnTo>
                    <a:lnTo>
                      <a:pt x="2700337" y="532752"/>
                    </a:lnTo>
                    <a:lnTo>
                      <a:pt x="2723356" y="546275"/>
                    </a:lnTo>
                    <a:lnTo>
                      <a:pt x="2747169" y="562183"/>
                    </a:lnTo>
                    <a:lnTo>
                      <a:pt x="2769394" y="578092"/>
                    </a:lnTo>
                    <a:lnTo>
                      <a:pt x="2791619" y="594796"/>
                    </a:lnTo>
                    <a:lnTo>
                      <a:pt x="2811462" y="613091"/>
                    </a:lnTo>
                    <a:lnTo>
                      <a:pt x="2832100" y="631386"/>
                    </a:lnTo>
                    <a:lnTo>
                      <a:pt x="2851150" y="652067"/>
                    </a:lnTo>
                    <a:lnTo>
                      <a:pt x="2869406" y="672748"/>
                    </a:lnTo>
                    <a:lnTo>
                      <a:pt x="2886869" y="694224"/>
                    </a:lnTo>
                    <a:lnTo>
                      <a:pt x="2901950" y="717292"/>
                    </a:lnTo>
                    <a:lnTo>
                      <a:pt x="2917825" y="740359"/>
                    </a:lnTo>
                    <a:lnTo>
                      <a:pt x="2932112" y="765017"/>
                    </a:lnTo>
                    <a:lnTo>
                      <a:pt x="2944019" y="789676"/>
                    </a:lnTo>
                    <a:lnTo>
                      <a:pt x="2955131" y="815925"/>
                    </a:lnTo>
                    <a:lnTo>
                      <a:pt x="2965450" y="841379"/>
                    </a:lnTo>
                    <a:lnTo>
                      <a:pt x="2974975" y="867628"/>
                    </a:lnTo>
                    <a:lnTo>
                      <a:pt x="2982912" y="895468"/>
                    </a:lnTo>
                    <a:lnTo>
                      <a:pt x="2989262" y="923308"/>
                    </a:lnTo>
                    <a:lnTo>
                      <a:pt x="2994025" y="951148"/>
                    </a:lnTo>
                    <a:lnTo>
                      <a:pt x="2997200" y="979783"/>
                    </a:lnTo>
                    <a:lnTo>
                      <a:pt x="3000375" y="1010009"/>
                    </a:lnTo>
                    <a:lnTo>
                      <a:pt x="3000375" y="1039440"/>
                    </a:lnTo>
                    <a:lnTo>
                      <a:pt x="2999581" y="1066485"/>
                    </a:lnTo>
                    <a:lnTo>
                      <a:pt x="2997200" y="1092734"/>
                    </a:lnTo>
                    <a:lnTo>
                      <a:pt x="2998788" y="1097506"/>
                    </a:lnTo>
                    <a:lnTo>
                      <a:pt x="2997200" y="1099893"/>
                    </a:lnTo>
                    <a:lnTo>
                      <a:pt x="2996406" y="1103074"/>
                    </a:lnTo>
                    <a:lnTo>
                      <a:pt x="2996406" y="1112620"/>
                    </a:lnTo>
                    <a:lnTo>
                      <a:pt x="2995612" y="1112620"/>
                    </a:lnTo>
                    <a:lnTo>
                      <a:pt x="2993231" y="1123756"/>
                    </a:lnTo>
                    <a:lnTo>
                      <a:pt x="2990056" y="1134096"/>
                    </a:lnTo>
                    <a:lnTo>
                      <a:pt x="2986088" y="1144437"/>
                    </a:lnTo>
                    <a:lnTo>
                      <a:pt x="2982119" y="1153982"/>
                    </a:lnTo>
                    <a:lnTo>
                      <a:pt x="2976562" y="1162732"/>
                    </a:lnTo>
                    <a:lnTo>
                      <a:pt x="2971006" y="1171481"/>
                    </a:lnTo>
                    <a:lnTo>
                      <a:pt x="2963862" y="1179436"/>
                    </a:lnTo>
                    <a:lnTo>
                      <a:pt x="2956719" y="1186594"/>
                    </a:lnTo>
                    <a:lnTo>
                      <a:pt x="2947987" y="1193753"/>
                    </a:lnTo>
                    <a:lnTo>
                      <a:pt x="2940050" y="1198526"/>
                    </a:lnTo>
                    <a:lnTo>
                      <a:pt x="2930525" y="1204094"/>
                    </a:lnTo>
                    <a:lnTo>
                      <a:pt x="2921794" y="1208866"/>
                    </a:lnTo>
                    <a:lnTo>
                      <a:pt x="2911475" y="1212048"/>
                    </a:lnTo>
                    <a:lnTo>
                      <a:pt x="2900362" y="1214434"/>
                    </a:lnTo>
                    <a:lnTo>
                      <a:pt x="2890044" y="1216025"/>
                    </a:lnTo>
                    <a:lnTo>
                      <a:pt x="2878137" y="1216025"/>
                    </a:lnTo>
                    <a:lnTo>
                      <a:pt x="2866231" y="1216025"/>
                    </a:lnTo>
                    <a:lnTo>
                      <a:pt x="2855119" y="1214434"/>
                    </a:lnTo>
                    <a:lnTo>
                      <a:pt x="2842419" y="1211253"/>
                    </a:lnTo>
                    <a:lnTo>
                      <a:pt x="2832100" y="1207276"/>
                    </a:lnTo>
                    <a:lnTo>
                      <a:pt x="2820987" y="1201708"/>
                    </a:lnTo>
                    <a:lnTo>
                      <a:pt x="2811462" y="1196140"/>
                    </a:lnTo>
                    <a:lnTo>
                      <a:pt x="2802731" y="1189776"/>
                    </a:lnTo>
                    <a:lnTo>
                      <a:pt x="2794000" y="1181026"/>
                    </a:lnTo>
                    <a:lnTo>
                      <a:pt x="2786062" y="1173072"/>
                    </a:lnTo>
                    <a:lnTo>
                      <a:pt x="2778919" y="1164322"/>
                    </a:lnTo>
                    <a:lnTo>
                      <a:pt x="2772569" y="1153982"/>
                    </a:lnTo>
                    <a:lnTo>
                      <a:pt x="2768600" y="1143641"/>
                    </a:lnTo>
                    <a:lnTo>
                      <a:pt x="2764631" y="1131710"/>
                    </a:lnTo>
                    <a:lnTo>
                      <a:pt x="2761456" y="1120574"/>
                    </a:lnTo>
                    <a:lnTo>
                      <a:pt x="2759869" y="1109438"/>
                    </a:lnTo>
                    <a:lnTo>
                      <a:pt x="2758281" y="1097506"/>
                    </a:lnTo>
                    <a:lnTo>
                      <a:pt x="2759869" y="1092734"/>
                    </a:lnTo>
                    <a:lnTo>
                      <a:pt x="2760662" y="1090348"/>
                    </a:lnTo>
                    <a:lnTo>
                      <a:pt x="2761456" y="1082393"/>
                    </a:lnTo>
                    <a:lnTo>
                      <a:pt x="2758281" y="1082393"/>
                    </a:lnTo>
                    <a:lnTo>
                      <a:pt x="2760662" y="1060917"/>
                    </a:lnTo>
                    <a:lnTo>
                      <a:pt x="2761456" y="1039440"/>
                    </a:lnTo>
                    <a:lnTo>
                      <a:pt x="2761456" y="1021941"/>
                    </a:lnTo>
                    <a:lnTo>
                      <a:pt x="2759869" y="1004441"/>
                    </a:lnTo>
                    <a:lnTo>
                      <a:pt x="2757487" y="988533"/>
                    </a:lnTo>
                    <a:lnTo>
                      <a:pt x="2754312" y="971829"/>
                    </a:lnTo>
                    <a:lnTo>
                      <a:pt x="2751137" y="955125"/>
                    </a:lnTo>
                    <a:lnTo>
                      <a:pt x="2746375" y="939216"/>
                    </a:lnTo>
                    <a:lnTo>
                      <a:pt x="2740819" y="923308"/>
                    </a:lnTo>
                    <a:lnTo>
                      <a:pt x="2735262" y="908195"/>
                    </a:lnTo>
                    <a:lnTo>
                      <a:pt x="2728912" y="893877"/>
                    </a:lnTo>
                    <a:lnTo>
                      <a:pt x="2720181" y="879559"/>
                    </a:lnTo>
                    <a:lnTo>
                      <a:pt x="2713037" y="865241"/>
                    </a:lnTo>
                    <a:lnTo>
                      <a:pt x="2704306" y="851719"/>
                    </a:lnTo>
                    <a:lnTo>
                      <a:pt x="2694781" y="838197"/>
                    </a:lnTo>
                    <a:lnTo>
                      <a:pt x="2684462" y="826265"/>
                    </a:lnTo>
                    <a:lnTo>
                      <a:pt x="2674144" y="813539"/>
                    </a:lnTo>
                    <a:lnTo>
                      <a:pt x="2663031" y="801607"/>
                    </a:lnTo>
                    <a:lnTo>
                      <a:pt x="2651918" y="789676"/>
                    </a:lnTo>
                    <a:lnTo>
                      <a:pt x="2639218" y="779335"/>
                    </a:lnTo>
                    <a:lnTo>
                      <a:pt x="2626518" y="768995"/>
                    </a:lnTo>
                    <a:lnTo>
                      <a:pt x="2613818" y="760245"/>
                    </a:lnTo>
                    <a:lnTo>
                      <a:pt x="2599531" y="752291"/>
                    </a:lnTo>
                    <a:lnTo>
                      <a:pt x="2586037" y="743541"/>
                    </a:lnTo>
                    <a:lnTo>
                      <a:pt x="2570956" y="736382"/>
                    </a:lnTo>
                    <a:lnTo>
                      <a:pt x="2556668" y="729223"/>
                    </a:lnTo>
                    <a:lnTo>
                      <a:pt x="2540793" y="722860"/>
                    </a:lnTo>
                    <a:lnTo>
                      <a:pt x="2525712" y="718087"/>
                    </a:lnTo>
                    <a:lnTo>
                      <a:pt x="2509043" y="714110"/>
                    </a:lnTo>
                    <a:lnTo>
                      <a:pt x="2493962" y="710133"/>
                    </a:lnTo>
                    <a:lnTo>
                      <a:pt x="2476500" y="706951"/>
                    </a:lnTo>
                    <a:lnTo>
                      <a:pt x="2459831" y="704565"/>
                    </a:lnTo>
                    <a:lnTo>
                      <a:pt x="2442368" y="703770"/>
                    </a:lnTo>
                    <a:lnTo>
                      <a:pt x="2426493" y="702974"/>
                    </a:lnTo>
                    <a:lnTo>
                      <a:pt x="2413793" y="702974"/>
                    </a:lnTo>
                    <a:lnTo>
                      <a:pt x="2401887" y="700588"/>
                    </a:lnTo>
                    <a:lnTo>
                      <a:pt x="2390775" y="697406"/>
                    </a:lnTo>
                    <a:lnTo>
                      <a:pt x="2378868" y="693429"/>
                    </a:lnTo>
                    <a:lnTo>
                      <a:pt x="2368550" y="687861"/>
                    </a:lnTo>
                    <a:lnTo>
                      <a:pt x="2359025" y="682293"/>
                    </a:lnTo>
                    <a:lnTo>
                      <a:pt x="2349500" y="675930"/>
                    </a:lnTo>
                    <a:lnTo>
                      <a:pt x="2341562" y="667975"/>
                    </a:lnTo>
                    <a:lnTo>
                      <a:pt x="2334418" y="659226"/>
                    </a:lnTo>
                    <a:lnTo>
                      <a:pt x="2326481" y="650476"/>
                    </a:lnTo>
                    <a:lnTo>
                      <a:pt x="2320925" y="640135"/>
                    </a:lnTo>
                    <a:lnTo>
                      <a:pt x="2315368" y="629795"/>
                    </a:lnTo>
                    <a:lnTo>
                      <a:pt x="2311400" y="618659"/>
                    </a:lnTo>
                    <a:lnTo>
                      <a:pt x="2308225" y="606727"/>
                    </a:lnTo>
                    <a:lnTo>
                      <a:pt x="2307431" y="595591"/>
                    </a:lnTo>
                    <a:lnTo>
                      <a:pt x="2306637" y="583660"/>
                    </a:lnTo>
                    <a:lnTo>
                      <a:pt x="2307431" y="570933"/>
                    </a:lnTo>
                    <a:lnTo>
                      <a:pt x="2308225" y="559002"/>
                    </a:lnTo>
                    <a:lnTo>
                      <a:pt x="2311400" y="547070"/>
                    </a:lnTo>
                    <a:lnTo>
                      <a:pt x="2315368" y="535934"/>
                    </a:lnTo>
                    <a:lnTo>
                      <a:pt x="2320925" y="525594"/>
                    </a:lnTo>
                    <a:lnTo>
                      <a:pt x="2326481" y="515253"/>
                    </a:lnTo>
                    <a:lnTo>
                      <a:pt x="2334418" y="507299"/>
                    </a:lnTo>
                    <a:lnTo>
                      <a:pt x="2341562" y="497754"/>
                    </a:lnTo>
                    <a:lnTo>
                      <a:pt x="2349500" y="490595"/>
                    </a:lnTo>
                    <a:lnTo>
                      <a:pt x="2359025" y="483436"/>
                    </a:lnTo>
                    <a:lnTo>
                      <a:pt x="2368550" y="477868"/>
                    </a:lnTo>
                    <a:lnTo>
                      <a:pt x="2378868" y="472300"/>
                    </a:lnTo>
                    <a:lnTo>
                      <a:pt x="2390775" y="468323"/>
                    </a:lnTo>
                    <a:lnTo>
                      <a:pt x="2401887" y="465141"/>
                    </a:lnTo>
                    <a:lnTo>
                      <a:pt x="2413793" y="464346"/>
                    </a:lnTo>
                    <a:close/>
                    <a:moveTo>
                      <a:pt x="2426494" y="0"/>
                    </a:moveTo>
                    <a:lnTo>
                      <a:pt x="2452688" y="794"/>
                    </a:lnTo>
                    <a:lnTo>
                      <a:pt x="2479675" y="1589"/>
                    </a:lnTo>
                    <a:lnTo>
                      <a:pt x="2505075" y="3177"/>
                    </a:lnTo>
                    <a:lnTo>
                      <a:pt x="2532062" y="5560"/>
                    </a:lnTo>
                    <a:lnTo>
                      <a:pt x="2557462" y="8737"/>
                    </a:lnTo>
                    <a:lnTo>
                      <a:pt x="2584450" y="11914"/>
                    </a:lnTo>
                    <a:lnTo>
                      <a:pt x="2609850" y="15885"/>
                    </a:lnTo>
                    <a:lnTo>
                      <a:pt x="2634456" y="21444"/>
                    </a:lnTo>
                    <a:lnTo>
                      <a:pt x="2659856" y="26210"/>
                    </a:lnTo>
                    <a:lnTo>
                      <a:pt x="2684462" y="32563"/>
                    </a:lnTo>
                    <a:lnTo>
                      <a:pt x="2709069" y="39711"/>
                    </a:lnTo>
                    <a:lnTo>
                      <a:pt x="2733675" y="46859"/>
                    </a:lnTo>
                    <a:lnTo>
                      <a:pt x="2758281" y="54802"/>
                    </a:lnTo>
                    <a:lnTo>
                      <a:pt x="2782094" y="63538"/>
                    </a:lnTo>
                    <a:lnTo>
                      <a:pt x="2805906" y="72274"/>
                    </a:lnTo>
                    <a:lnTo>
                      <a:pt x="2828925" y="81805"/>
                    </a:lnTo>
                    <a:lnTo>
                      <a:pt x="2852738" y="92130"/>
                    </a:lnTo>
                    <a:lnTo>
                      <a:pt x="2875756" y="102455"/>
                    </a:lnTo>
                    <a:lnTo>
                      <a:pt x="2920206" y="126281"/>
                    </a:lnTo>
                    <a:lnTo>
                      <a:pt x="2963862" y="150902"/>
                    </a:lnTo>
                    <a:lnTo>
                      <a:pt x="3005931" y="177906"/>
                    </a:lnTo>
                    <a:lnTo>
                      <a:pt x="3046412" y="207292"/>
                    </a:lnTo>
                    <a:lnTo>
                      <a:pt x="3085306" y="237473"/>
                    </a:lnTo>
                    <a:lnTo>
                      <a:pt x="3123406" y="270830"/>
                    </a:lnTo>
                    <a:lnTo>
                      <a:pt x="3159125" y="304187"/>
                    </a:lnTo>
                    <a:lnTo>
                      <a:pt x="3194050" y="340721"/>
                    </a:lnTo>
                    <a:lnTo>
                      <a:pt x="3225800" y="378050"/>
                    </a:lnTo>
                    <a:lnTo>
                      <a:pt x="3257550" y="416967"/>
                    </a:lnTo>
                    <a:lnTo>
                      <a:pt x="3286919" y="458266"/>
                    </a:lnTo>
                    <a:lnTo>
                      <a:pt x="3313112" y="500360"/>
                    </a:lnTo>
                    <a:lnTo>
                      <a:pt x="3338512" y="544836"/>
                    </a:lnTo>
                    <a:lnTo>
                      <a:pt x="3361531" y="588518"/>
                    </a:lnTo>
                    <a:lnTo>
                      <a:pt x="3371850" y="612345"/>
                    </a:lnTo>
                    <a:lnTo>
                      <a:pt x="3382169" y="634583"/>
                    </a:lnTo>
                    <a:lnTo>
                      <a:pt x="3392488" y="658410"/>
                    </a:lnTo>
                    <a:lnTo>
                      <a:pt x="3400425" y="682237"/>
                    </a:lnTo>
                    <a:lnTo>
                      <a:pt x="3409950" y="705269"/>
                    </a:lnTo>
                    <a:lnTo>
                      <a:pt x="3417094" y="729890"/>
                    </a:lnTo>
                    <a:lnTo>
                      <a:pt x="3424238" y="754511"/>
                    </a:lnTo>
                    <a:lnTo>
                      <a:pt x="3431381" y="779132"/>
                    </a:lnTo>
                    <a:lnTo>
                      <a:pt x="3436938" y="803753"/>
                    </a:lnTo>
                    <a:lnTo>
                      <a:pt x="3442494" y="829962"/>
                    </a:lnTo>
                    <a:lnTo>
                      <a:pt x="3447256" y="855377"/>
                    </a:lnTo>
                    <a:lnTo>
                      <a:pt x="3451225" y="880792"/>
                    </a:lnTo>
                    <a:lnTo>
                      <a:pt x="3455988" y="907001"/>
                    </a:lnTo>
                    <a:lnTo>
                      <a:pt x="3459162" y="932416"/>
                    </a:lnTo>
                    <a:lnTo>
                      <a:pt x="3460750" y="958626"/>
                    </a:lnTo>
                    <a:lnTo>
                      <a:pt x="3463131" y="985629"/>
                    </a:lnTo>
                    <a:lnTo>
                      <a:pt x="3463925" y="1012633"/>
                    </a:lnTo>
                    <a:lnTo>
                      <a:pt x="3463925" y="1038842"/>
                    </a:lnTo>
                    <a:lnTo>
                      <a:pt x="3463131" y="1077759"/>
                    </a:lnTo>
                    <a:lnTo>
                      <a:pt x="3460750" y="1116676"/>
                    </a:lnTo>
                    <a:lnTo>
                      <a:pt x="3456781" y="1155593"/>
                    </a:lnTo>
                    <a:lnTo>
                      <a:pt x="3451225" y="1193715"/>
                    </a:lnTo>
                    <a:lnTo>
                      <a:pt x="3449638" y="1211188"/>
                    </a:lnTo>
                    <a:lnTo>
                      <a:pt x="3446462" y="1227867"/>
                    </a:lnTo>
                    <a:lnTo>
                      <a:pt x="3446462" y="1228661"/>
                    </a:lnTo>
                    <a:lnTo>
                      <a:pt x="3442494" y="1239780"/>
                    </a:lnTo>
                    <a:lnTo>
                      <a:pt x="3438525" y="1251693"/>
                    </a:lnTo>
                    <a:lnTo>
                      <a:pt x="3432969" y="1262018"/>
                    </a:lnTo>
                    <a:lnTo>
                      <a:pt x="3426619" y="1271549"/>
                    </a:lnTo>
                    <a:lnTo>
                      <a:pt x="3421062" y="1281080"/>
                    </a:lnTo>
                    <a:lnTo>
                      <a:pt x="3413919" y="1289022"/>
                    </a:lnTo>
                    <a:lnTo>
                      <a:pt x="3405188" y="1298553"/>
                    </a:lnTo>
                    <a:lnTo>
                      <a:pt x="3396456" y="1305701"/>
                    </a:lnTo>
                    <a:lnTo>
                      <a:pt x="3386931" y="1312849"/>
                    </a:lnTo>
                    <a:lnTo>
                      <a:pt x="3376612" y="1318408"/>
                    </a:lnTo>
                    <a:lnTo>
                      <a:pt x="3366294" y="1323968"/>
                    </a:lnTo>
                    <a:lnTo>
                      <a:pt x="3355181" y="1327939"/>
                    </a:lnTo>
                    <a:lnTo>
                      <a:pt x="3344069" y="1331116"/>
                    </a:lnTo>
                    <a:lnTo>
                      <a:pt x="3332956" y="1334293"/>
                    </a:lnTo>
                    <a:lnTo>
                      <a:pt x="3320256" y="1335881"/>
                    </a:lnTo>
                    <a:lnTo>
                      <a:pt x="3308350" y="1336675"/>
                    </a:lnTo>
                    <a:lnTo>
                      <a:pt x="3292475" y="1335881"/>
                    </a:lnTo>
                    <a:lnTo>
                      <a:pt x="3278981" y="1333498"/>
                    </a:lnTo>
                    <a:lnTo>
                      <a:pt x="3264694" y="1330321"/>
                    </a:lnTo>
                    <a:lnTo>
                      <a:pt x="3251994" y="1325556"/>
                    </a:lnTo>
                    <a:lnTo>
                      <a:pt x="3239294" y="1319202"/>
                    </a:lnTo>
                    <a:lnTo>
                      <a:pt x="3228181" y="1312054"/>
                    </a:lnTo>
                    <a:lnTo>
                      <a:pt x="3217069" y="1303318"/>
                    </a:lnTo>
                    <a:lnTo>
                      <a:pt x="3206750" y="1294581"/>
                    </a:lnTo>
                    <a:lnTo>
                      <a:pt x="3197225" y="1284257"/>
                    </a:lnTo>
                    <a:lnTo>
                      <a:pt x="3189288" y="1273137"/>
                    </a:lnTo>
                    <a:lnTo>
                      <a:pt x="3182144" y="1262018"/>
                    </a:lnTo>
                    <a:lnTo>
                      <a:pt x="3175794" y="1248517"/>
                    </a:lnTo>
                    <a:lnTo>
                      <a:pt x="3171031" y="1235809"/>
                    </a:lnTo>
                    <a:lnTo>
                      <a:pt x="3167856" y="1221513"/>
                    </a:lnTo>
                    <a:lnTo>
                      <a:pt x="3165475" y="1207217"/>
                    </a:lnTo>
                    <a:lnTo>
                      <a:pt x="3164681" y="1192921"/>
                    </a:lnTo>
                    <a:lnTo>
                      <a:pt x="3164681" y="1184979"/>
                    </a:lnTo>
                    <a:lnTo>
                      <a:pt x="3165475" y="1176242"/>
                    </a:lnTo>
                    <a:lnTo>
                      <a:pt x="3164681" y="1176242"/>
                    </a:lnTo>
                    <a:lnTo>
                      <a:pt x="3169444" y="1142885"/>
                    </a:lnTo>
                    <a:lnTo>
                      <a:pt x="3173412" y="1107939"/>
                    </a:lnTo>
                    <a:lnTo>
                      <a:pt x="3175794" y="1072994"/>
                    </a:lnTo>
                    <a:lnTo>
                      <a:pt x="3176588" y="1038842"/>
                    </a:lnTo>
                    <a:lnTo>
                      <a:pt x="3175794" y="999925"/>
                    </a:lnTo>
                    <a:lnTo>
                      <a:pt x="3172619" y="961803"/>
                    </a:lnTo>
                    <a:lnTo>
                      <a:pt x="3168650" y="924474"/>
                    </a:lnTo>
                    <a:lnTo>
                      <a:pt x="3161506" y="887146"/>
                    </a:lnTo>
                    <a:lnTo>
                      <a:pt x="3153569" y="851406"/>
                    </a:lnTo>
                    <a:lnTo>
                      <a:pt x="3143250" y="815666"/>
                    </a:lnTo>
                    <a:lnTo>
                      <a:pt x="3130550" y="780720"/>
                    </a:lnTo>
                    <a:lnTo>
                      <a:pt x="3117056" y="746569"/>
                    </a:lnTo>
                    <a:lnTo>
                      <a:pt x="3102769" y="712417"/>
                    </a:lnTo>
                    <a:lnTo>
                      <a:pt x="3085306" y="680648"/>
                    </a:lnTo>
                    <a:lnTo>
                      <a:pt x="3067844" y="648879"/>
                    </a:lnTo>
                    <a:lnTo>
                      <a:pt x="3048794" y="619493"/>
                    </a:lnTo>
                    <a:lnTo>
                      <a:pt x="3027362" y="589313"/>
                    </a:lnTo>
                    <a:lnTo>
                      <a:pt x="3005931" y="560721"/>
                    </a:lnTo>
                    <a:lnTo>
                      <a:pt x="2982119" y="534511"/>
                    </a:lnTo>
                    <a:lnTo>
                      <a:pt x="2956719" y="507508"/>
                    </a:lnTo>
                    <a:lnTo>
                      <a:pt x="2930525" y="482887"/>
                    </a:lnTo>
                    <a:lnTo>
                      <a:pt x="2902744" y="459060"/>
                    </a:lnTo>
                    <a:lnTo>
                      <a:pt x="2875756" y="436822"/>
                    </a:lnTo>
                    <a:lnTo>
                      <a:pt x="2845594" y="416172"/>
                    </a:lnTo>
                    <a:lnTo>
                      <a:pt x="2814638" y="395523"/>
                    </a:lnTo>
                    <a:lnTo>
                      <a:pt x="2782888" y="378050"/>
                    </a:lnTo>
                    <a:lnTo>
                      <a:pt x="2751138" y="362165"/>
                    </a:lnTo>
                    <a:lnTo>
                      <a:pt x="2717800" y="346281"/>
                    </a:lnTo>
                    <a:lnTo>
                      <a:pt x="2683669" y="332779"/>
                    </a:lnTo>
                    <a:lnTo>
                      <a:pt x="2648744" y="320866"/>
                    </a:lnTo>
                    <a:lnTo>
                      <a:pt x="2613025" y="310541"/>
                    </a:lnTo>
                    <a:lnTo>
                      <a:pt x="2577306" y="302599"/>
                    </a:lnTo>
                    <a:lnTo>
                      <a:pt x="2540000" y="296245"/>
                    </a:lnTo>
                    <a:lnTo>
                      <a:pt x="2501900" y="291480"/>
                    </a:lnTo>
                    <a:lnTo>
                      <a:pt x="2464594" y="288303"/>
                    </a:lnTo>
                    <a:lnTo>
                      <a:pt x="2426494" y="286714"/>
                    </a:lnTo>
                    <a:lnTo>
                      <a:pt x="2410619" y="286714"/>
                    </a:lnTo>
                    <a:lnTo>
                      <a:pt x="2396331" y="283537"/>
                    </a:lnTo>
                    <a:lnTo>
                      <a:pt x="2383631" y="281155"/>
                    </a:lnTo>
                    <a:lnTo>
                      <a:pt x="2370138" y="275595"/>
                    </a:lnTo>
                    <a:lnTo>
                      <a:pt x="2357438" y="269241"/>
                    </a:lnTo>
                    <a:lnTo>
                      <a:pt x="2345531" y="262093"/>
                    </a:lnTo>
                    <a:lnTo>
                      <a:pt x="2335212" y="254151"/>
                    </a:lnTo>
                    <a:lnTo>
                      <a:pt x="2324894" y="244621"/>
                    </a:lnTo>
                    <a:lnTo>
                      <a:pt x="2315369" y="234296"/>
                    </a:lnTo>
                    <a:lnTo>
                      <a:pt x="2307431" y="224765"/>
                    </a:lnTo>
                    <a:lnTo>
                      <a:pt x="2300288" y="212057"/>
                    </a:lnTo>
                    <a:lnTo>
                      <a:pt x="2293938" y="200144"/>
                    </a:lnTo>
                    <a:lnTo>
                      <a:pt x="2289175" y="186642"/>
                    </a:lnTo>
                    <a:lnTo>
                      <a:pt x="2286000" y="173141"/>
                    </a:lnTo>
                    <a:lnTo>
                      <a:pt x="2282825" y="158845"/>
                    </a:lnTo>
                    <a:lnTo>
                      <a:pt x="2282825" y="143754"/>
                    </a:lnTo>
                    <a:lnTo>
                      <a:pt x="2282825" y="128664"/>
                    </a:lnTo>
                    <a:lnTo>
                      <a:pt x="2286000" y="114368"/>
                    </a:lnTo>
                    <a:lnTo>
                      <a:pt x="2289175" y="101661"/>
                    </a:lnTo>
                    <a:lnTo>
                      <a:pt x="2293938" y="88159"/>
                    </a:lnTo>
                    <a:lnTo>
                      <a:pt x="2300288" y="75451"/>
                    </a:lnTo>
                    <a:lnTo>
                      <a:pt x="2307431" y="63538"/>
                    </a:lnTo>
                    <a:lnTo>
                      <a:pt x="2315369" y="52419"/>
                    </a:lnTo>
                    <a:lnTo>
                      <a:pt x="2324894" y="42094"/>
                    </a:lnTo>
                    <a:lnTo>
                      <a:pt x="2335212" y="32563"/>
                    </a:lnTo>
                    <a:lnTo>
                      <a:pt x="2345531" y="24621"/>
                    </a:lnTo>
                    <a:lnTo>
                      <a:pt x="2357438" y="17473"/>
                    </a:lnTo>
                    <a:lnTo>
                      <a:pt x="2370138" y="11119"/>
                    </a:lnTo>
                    <a:lnTo>
                      <a:pt x="2383631" y="7148"/>
                    </a:lnTo>
                    <a:lnTo>
                      <a:pt x="2396331" y="3177"/>
                    </a:lnTo>
                    <a:lnTo>
                      <a:pt x="2410619" y="79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58" name="Freeform 11"/>
              <p:cNvSpPr/>
              <p:nvPr/>
            </p:nvSpPr>
            <p:spPr bwMode="auto">
              <a:xfrm>
                <a:off x="2210650" y="5497127"/>
                <a:ext cx="183408" cy="220046"/>
              </a:xfrm>
              <a:custGeom>
                <a:avLst/>
                <a:gdLst>
                  <a:gd name="T0" fmla="*/ 3120 w 3355"/>
                  <a:gd name="T1" fmla="*/ 2069 h 4024"/>
                  <a:gd name="T2" fmla="*/ 3116 w 3355"/>
                  <a:gd name="T3" fmla="*/ 1939 h 4024"/>
                  <a:gd name="T4" fmla="*/ 3162 w 3355"/>
                  <a:gd name="T5" fmla="*/ 1804 h 4024"/>
                  <a:gd name="T6" fmla="*/ 3152 w 3355"/>
                  <a:gd name="T7" fmla="*/ 1635 h 4024"/>
                  <a:gd name="T8" fmla="*/ 3060 w 3355"/>
                  <a:gd name="T9" fmla="*/ 1487 h 4024"/>
                  <a:gd name="T10" fmla="*/ 3005 w 3355"/>
                  <a:gd name="T11" fmla="*/ 1330 h 4024"/>
                  <a:gd name="T12" fmla="*/ 2992 w 3355"/>
                  <a:gd name="T13" fmla="*/ 1089 h 4024"/>
                  <a:gd name="T14" fmla="*/ 2927 w 3355"/>
                  <a:gd name="T15" fmla="*/ 843 h 4024"/>
                  <a:gd name="T16" fmla="*/ 2710 w 3355"/>
                  <a:gd name="T17" fmla="*/ 467 h 4024"/>
                  <a:gd name="T18" fmla="*/ 2328 w 3355"/>
                  <a:gd name="T19" fmla="*/ 155 h 4024"/>
                  <a:gd name="T20" fmla="*/ 2003 w 3355"/>
                  <a:gd name="T21" fmla="*/ 32 h 4024"/>
                  <a:gd name="T22" fmla="*/ 1744 w 3355"/>
                  <a:gd name="T23" fmla="*/ 0 h 4024"/>
                  <a:gd name="T24" fmla="*/ 1514 w 3355"/>
                  <a:gd name="T25" fmla="*/ 14 h 4024"/>
                  <a:gd name="T26" fmla="*/ 1266 w 3355"/>
                  <a:gd name="T27" fmla="*/ 77 h 4024"/>
                  <a:gd name="T28" fmla="*/ 840 w 3355"/>
                  <a:gd name="T29" fmla="*/ 333 h 4024"/>
                  <a:gd name="T30" fmla="*/ 543 w 3355"/>
                  <a:gd name="T31" fmla="*/ 727 h 4024"/>
                  <a:gd name="T32" fmla="*/ 448 w 3355"/>
                  <a:gd name="T33" fmla="*/ 994 h 4024"/>
                  <a:gd name="T34" fmla="*/ 416 w 3355"/>
                  <a:gd name="T35" fmla="*/ 1251 h 4024"/>
                  <a:gd name="T36" fmla="*/ 421 w 3355"/>
                  <a:gd name="T37" fmla="*/ 1493 h 4024"/>
                  <a:gd name="T38" fmla="*/ 346 w 3355"/>
                  <a:gd name="T39" fmla="*/ 1603 h 4024"/>
                  <a:gd name="T40" fmla="*/ 323 w 3355"/>
                  <a:gd name="T41" fmla="*/ 1744 h 4024"/>
                  <a:gd name="T42" fmla="*/ 364 w 3355"/>
                  <a:gd name="T43" fmla="*/ 1921 h 4024"/>
                  <a:gd name="T44" fmla="*/ 159 w 3355"/>
                  <a:gd name="T45" fmla="*/ 2209 h 4024"/>
                  <a:gd name="T46" fmla="*/ 50 w 3355"/>
                  <a:gd name="T47" fmla="*/ 2462 h 4024"/>
                  <a:gd name="T48" fmla="*/ 3 w 3355"/>
                  <a:gd name="T49" fmla="*/ 2714 h 4024"/>
                  <a:gd name="T50" fmla="*/ 13 w 3355"/>
                  <a:gd name="T51" fmla="*/ 2917 h 4024"/>
                  <a:gd name="T52" fmla="*/ 70 w 3355"/>
                  <a:gd name="T53" fmla="*/ 3039 h 4024"/>
                  <a:gd name="T54" fmla="*/ 149 w 3355"/>
                  <a:gd name="T55" fmla="*/ 3053 h 4024"/>
                  <a:gd name="T56" fmla="*/ 337 w 3355"/>
                  <a:gd name="T57" fmla="*/ 2927 h 4024"/>
                  <a:gd name="T58" fmla="*/ 469 w 3355"/>
                  <a:gd name="T59" fmla="*/ 2924 h 4024"/>
                  <a:gd name="T60" fmla="*/ 598 w 3355"/>
                  <a:gd name="T61" fmla="*/ 3212 h 4024"/>
                  <a:gd name="T62" fmla="*/ 634 w 3355"/>
                  <a:gd name="T63" fmla="*/ 3401 h 4024"/>
                  <a:gd name="T64" fmla="*/ 385 w 3355"/>
                  <a:gd name="T65" fmla="*/ 3565 h 4024"/>
                  <a:gd name="T66" fmla="*/ 328 w 3355"/>
                  <a:gd name="T67" fmla="*/ 3673 h 4024"/>
                  <a:gd name="T68" fmla="*/ 333 w 3355"/>
                  <a:gd name="T69" fmla="*/ 3778 h 4024"/>
                  <a:gd name="T70" fmla="*/ 430 w 3355"/>
                  <a:gd name="T71" fmla="*/ 3898 h 4024"/>
                  <a:gd name="T72" fmla="*/ 607 w 3355"/>
                  <a:gd name="T73" fmla="*/ 3983 h 4024"/>
                  <a:gd name="T74" fmla="*/ 844 w 3355"/>
                  <a:gd name="T75" fmla="*/ 4022 h 4024"/>
                  <a:gd name="T76" fmla="*/ 1094 w 3355"/>
                  <a:gd name="T77" fmla="*/ 4009 h 4024"/>
                  <a:gd name="T78" fmla="*/ 1439 w 3355"/>
                  <a:gd name="T79" fmla="*/ 3901 h 4024"/>
                  <a:gd name="T80" fmla="*/ 1624 w 3355"/>
                  <a:gd name="T81" fmla="*/ 3747 h 4024"/>
                  <a:gd name="T82" fmla="*/ 1848 w 3355"/>
                  <a:gd name="T83" fmla="*/ 3790 h 4024"/>
                  <a:gd name="T84" fmla="*/ 2100 w 3355"/>
                  <a:gd name="T85" fmla="*/ 3941 h 4024"/>
                  <a:gd name="T86" fmla="*/ 2394 w 3355"/>
                  <a:gd name="T87" fmla="*/ 4008 h 4024"/>
                  <a:gd name="T88" fmla="*/ 2645 w 3355"/>
                  <a:gd name="T89" fmla="*/ 4007 h 4024"/>
                  <a:gd name="T90" fmla="*/ 2855 w 3355"/>
                  <a:gd name="T91" fmla="*/ 3952 h 4024"/>
                  <a:gd name="T92" fmla="*/ 2998 w 3355"/>
                  <a:gd name="T93" fmla="*/ 3857 h 4024"/>
                  <a:gd name="T94" fmla="*/ 3052 w 3355"/>
                  <a:gd name="T95" fmla="*/ 3743 h 4024"/>
                  <a:gd name="T96" fmla="*/ 3034 w 3355"/>
                  <a:gd name="T97" fmla="*/ 3632 h 4024"/>
                  <a:gd name="T98" fmla="*/ 2899 w 3355"/>
                  <a:gd name="T99" fmla="*/ 3480 h 4024"/>
                  <a:gd name="T100" fmla="*/ 2688 w 3355"/>
                  <a:gd name="T101" fmla="*/ 3336 h 4024"/>
                  <a:gd name="T102" fmla="*/ 2856 w 3355"/>
                  <a:gd name="T103" fmla="*/ 3084 h 4024"/>
                  <a:gd name="T104" fmla="*/ 2931 w 3355"/>
                  <a:gd name="T105" fmla="*/ 2835 h 4024"/>
                  <a:gd name="T106" fmla="*/ 3123 w 3355"/>
                  <a:gd name="T107" fmla="*/ 3048 h 4024"/>
                  <a:gd name="T108" fmla="*/ 3263 w 3355"/>
                  <a:gd name="T109" fmla="*/ 3117 h 4024"/>
                  <a:gd name="T110" fmla="*/ 3312 w 3355"/>
                  <a:gd name="T111" fmla="*/ 3069 h 4024"/>
                  <a:gd name="T112" fmla="*/ 3353 w 3355"/>
                  <a:gd name="T113" fmla="*/ 2858 h 4024"/>
                  <a:gd name="T114" fmla="*/ 3331 w 3355"/>
                  <a:gd name="T115" fmla="*/ 2578 h 4024"/>
                  <a:gd name="T116" fmla="*/ 3260 w 3355"/>
                  <a:gd name="T117" fmla="*/ 2335 h 40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355" h="4024">
                    <a:moveTo>
                      <a:pt x="3260" y="2335"/>
                    </a:moveTo>
                    <a:lnTo>
                      <a:pt x="3260" y="2335"/>
                    </a:lnTo>
                    <a:lnTo>
                      <a:pt x="3240" y="2287"/>
                    </a:lnTo>
                    <a:lnTo>
                      <a:pt x="3218" y="2241"/>
                    </a:lnTo>
                    <a:lnTo>
                      <a:pt x="3194" y="2196"/>
                    </a:lnTo>
                    <a:lnTo>
                      <a:pt x="3170" y="2152"/>
                    </a:lnTo>
                    <a:lnTo>
                      <a:pt x="3145" y="2110"/>
                    </a:lnTo>
                    <a:lnTo>
                      <a:pt x="3120" y="2069"/>
                    </a:lnTo>
                    <a:lnTo>
                      <a:pt x="3094" y="2030"/>
                    </a:lnTo>
                    <a:lnTo>
                      <a:pt x="3067" y="1994"/>
                    </a:lnTo>
                    <a:lnTo>
                      <a:pt x="3067" y="1994"/>
                    </a:lnTo>
                    <a:lnTo>
                      <a:pt x="3077" y="1985"/>
                    </a:lnTo>
                    <a:lnTo>
                      <a:pt x="3087" y="1975"/>
                    </a:lnTo>
                    <a:lnTo>
                      <a:pt x="3098" y="1963"/>
                    </a:lnTo>
                    <a:lnTo>
                      <a:pt x="3107" y="1952"/>
                    </a:lnTo>
                    <a:lnTo>
                      <a:pt x="3116" y="1939"/>
                    </a:lnTo>
                    <a:lnTo>
                      <a:pt x="3123" y="1924"/>
                    </a:lnTo>
                    <a:lnTo>
                      <a:pt x="3131" y="1909"/>
                    </a:lnTo>
                    <a:lnTo>
                      <a:pt x="3138" y="1893"/>
                    </a:lnTo>
                    <a:lnTo>
                      <a:pt x="3144" y="1877"/>
                    </a:lnTo>
                    <a:lnTo>
                      <a:pt x="3151" y="1860"/>
                    </a:lnTo>
                    <a:lnTo>
                      <a:pt x="3154" y="1842"/>
                    </a:lnTo>
                    <a:lnTo>
                      <a:pt x="3158" y="1822"/>
                    </a:lnTo>
                    <a:lnTo>
                      <a:pt x="3162" y="1804"/>
                    </a:lnTo>
                    <a:lnTo>
                      <a:pt x="3165" y="1784"/>
                    </a:lnTo>
                    <a:lnTo>
                      <a:pt x="3166" y="1764"/>
                    </a:lnTo>
                    <a:lnTo>
                      <a:pt x="3166" y="1744"/>
                    </a:lnTo>
                    <a:lnTo>
                      <a:pt x="3166" y="1744"/>
                    </a:lnTo>
                    <a:lnTo>
                      <a:pt x="3165" y="1715"/>
                    </a:lnTo>
                    <a:lnTo>
                      <a:pt x="3162" y="1687"/>
                    </a:lnTo>
                    <a:lnTo>
                      <a:pt x="3158" y="1661"/>
                    </a:lnTo>
                    <a:lnTo>
                      <a:pt x="3152" y="1635"/>
                    </a:lnTo>
                    <a:lnTo>
                      <a:pt x="3145" y="1611"/>
                    </a:lnTo>
                    <a:lnTo>
                      <a:pt x="3136" y="1587"/>
                    </a:lnTo>
                    <a:lnTo>
                      <a:pt x="3126" y="1567"/>
                    </a:lnTo>
                    <a:lnTo>
                      <a:pt x="3116" y="1547"/>
                    </a:lnTo>
                    <a:lnTo>
                      <a:pt x="3103" y="1529"/>
                    </a:lnTo>
                    <a:lnTo>
                      <a:pt x="3090" y="1512"/>
                    </a:lnTo>
                    <a:lnTo>
                      <a:pt x="3076" y="1498"/>
                    </a:lnTo>
                    <a:lnTo>
                      <a:pt x="3060" y="1487"/>
                    </a:lnTo>
                    <a:lnTo>
                      <a:pt x="3043" y="1478"/>
                    </a:lnTo>
                    <a:lnTo>
                      <a:pt x="3027" y="1470"/>
                    </a:lnTo>
                    <a:lnTo>
                      <a:pt x="3010" y="1466"/>
                    </a:lnTo>
                    <a:lnTo>
                      <a:pt x="2992" y="1465"/>
                    </a:lnTo>
                    <a:lnTo>
                      <a:pt x="2992" y="1465"/>
                    </a:lnTo>
                    <a:lnTo>
                      <a:pt x="2998" y="1419"/>
                    </a:lnTo>
                    <a:lnTo>
                      <a:pt x="3002" y="1375"/>
                    </a:lnTo>
                    <a:lnTo>
                      <a:pt x="3005" y="1330"/>
                    </a:lnTo>
                    <a:lnTo>
                      <a:pt x="3006" y="1285"/>
                    </a:lnTo>
                    <a:lnTo>
                      <a:pt x="3006" y="1285"/>
                    </a:lnTo>
                    <a:lnTo>
                      <a:pt x="3006" y="1251"/>
                    </a:lnTo>
                    <a:lnTo>
                      <a:pt x="3005" y="1219"/>
                    </a:lnTo>
                    <a:lnTo>
                      <a:pt x="3002" y="1186"/>
                    </a:lnTo>
                    <a:lnTo>
                      <a:pt x="2999" y="1153"/>
                    </a:lnTo>
                    <a:lnTo>
                      <a:pt x="2996" y="1121"/>
                    </a:lnTo>
                    <a:lnTo>
                      <a:pt x="2992" y="1089"/>
                    </a:lnTo>
                    <a:lnTo>
                      <a:pt x="2986" y="1058"/>
                    </a:lnTo>
                    <a:lnTo>
                      <a:pt x="2980" y="1025"/>
                    </a:lnTo>
                    <a:lnTo>
                      <a:pt x="2974" y="994"/>
                    </a:lnTo>
                    <a:lnTo>
                      <a:pt x="2966" y="963"/>
                    </a:lnTo>
                    <a:lnTo>
                      <a:pt x="2957" y="932"/>
                    </a:lnTo>
                    <a:lnTo>
                      <a:pt x="2948" y="903"/>
                    </a:lnTo>
                    <a:lnTo>
                      <a:pt x="2939" y="873"/>
                    </a:lnTo>
                    <a:lnTo>
                      <a:pt x="2927" y="843"/>
                    </a:lnTo>
                    <a:lnTo>
                      <a:pt x="2917" y="814"/>
                    </a:lnTo>
                    <a:lnTo>
                      <a:pt x="2904" y="784"/>
                    </a:lnTo>
                    <a:lnTo>
                      <a:pt x="2878" y="727"/>
                    </a:lnTo>
                    <a:lnTo>
                      <a:pt x="2850" y="671"/>
                    </a:lnTo>
                    <a:lnTo>
                      <a:pt x="2819" y="618"/>
                    </a:lnTo>
                    <a:lnTo>
                      <a:pt x="2785" y="566"/>
                    </a:lnTo>
                    <a:lnTo>
                      <a:pt x="2749" y="515"/>
                    </a:lnTo>
                    <a:lnTo>
                      <a:pt x="2710" y="467"/>
                    </a:lnTo>
                    <a:lnTo>
                      <a:pt x="2670" y="421"/>
                    </a:lnTo>
                    <a:lnTo>
                      <a:pt x="2626" y="376"/>
                    </a:lnTo>
                    <a:lnTo>
                      <a:pt x="2582" y="333"/>
                    </a:lnTo>
                    <a:lnTo>
                      <a:pt x="2534" y="293"/>
                    </a:lnTo>
                    <a:lnTo>
                      <a:pt x="2485" y="254"/>
                    </a:lnTo>
                    <a:lnTo>
                      <a:pt x="2435" y="218"/>
                    </a:lnTo>
                    <a:lnTo>
                      <a:pt x="2382" y="186"/>
                    </a:lnTo>
                    <a:lnTo>
                      <a:pt x="2328" y="155"/>
                    </a:lnTo>
                    <a:lnTo>
                      <a:pt x="2272" y="126"/>
                    </a:lnTo>
                    <a:lnTo>
                      <a:pt x="2215" y="101"/>
                    </a:lnTo>
                    <a:lnTo>
                      <a:pt x="2156" y="77"/>
                    </a:lnTo>
                    <a:lnTo>
                      <a:pt x="2126" y="67"/>
                    </a:lnTo>
                    <a:lnTo>
                      <a:pt x="2095" y="57"/>
                    </a:lnTo>
                    <a:lnTo>
                      <a:pt x="2065" y="48"/>
                    </a:lnTo>
                    <a:lnTo>
                      <a:pt x="2034" y="40"/>
                    </a:lnTo>
                    <a:lnTo>
                      <a:pt x="2003" y="32"/>
                    </a:lnTo>
                    <a:lnTo>
                      <a:pt x="1971" y="26"/>
                    </a:lnTo>
                    <a:lnTo>
                      <a:pt x="1940" y="19"/>
                    </a:lnTo>
                    <a:lnTo>
                      <a:pt x="1908" y="14"/>
                    </a:lnTo>
                    <a:lnTo>
                      <a:pt x="1876" y="9"/>
                    </a:lnTo>
                    <a:lnTo>
                      <a:pt x="1843" y="6"/>
                    </a:lnTo>
                    <a:lnTo>
                      <a:pt x="1810" y="2"/>
                    </a:lnTo>
                    <a:lnTo>
                      <a:pt x="1777" y="1"/>
                    </a:lnTo>
                    <a:lnTo>
                      <a:pt x="1744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677" y="0"/>
                    </a:lnTo>
                    <a:lnTo>
                      <a:pt x="1644" y="1"/>
                    </a:lnTo>
                    <a:lnTo>
                      <a:pt x="1611" y="2"/>
                    </a:lnTo>
                    <a:lnTo>
                      <a:pt x="1578" y="6"/>
                    </a:lnTo>
                    <a:lnTo>
                      <a:pt x="1546" y="9"/>
                    </a:lnTo>
                    <a:lnTo>
                      <a:pt x="1514" y="14"/>
                    </a:lnTo>
                    <a:lnTo>
                      <a:pt x="1482" y="19"/>
                    </a:lnTo>
                    <a:lnTo>
                      <a:pt x="1449" y="26"/>
                    </a:lnTo>
                    <a:lnTo>
                      <a:pt x="1418" y="32"/>
                    </a:lnTo>
                    <a:lnTo>
                      <a:pt x="1387" y="40"/>
                    </a:lnTo>
                    <a:lnTo>
                      <a:pt x="1356" y="48"/>
                    </a:lnTo>
                    <a:lnTo>
                      <a:pt x="1325" y="57"/>
                    </a:lnTo>
                    <a:lnTo>
                      <a:pt x="1296" y="67"/>
                    </a:lnTo>
                    <a:lnTo>
                      <a:pt x="1266" y="77"/>
                    </a:lnTo>
                    <a:lnTo>
                      <a:pt x="1206" y="101"/>
                    </a:lnTo>
                    <a:lnTo>
                      <a:pt x="1150" y="126"/>
                    </a:lnTo>
                    <a:lnTo>
                      <a:pt x="1093" y="155"/>
                    </a:lnTo>
                    <a:lnTo>
                      <a:pt x="1039" y="186"/>
                    </a:lnTo>
                    <a:lnTo>
                      <a:pt x="987" y="218"/>
                    </a:lnTo>
                    <a:lnTo>
                      <a:pt x="935" y="254"/>
                    </a:lnTo>
                    <a:lnTo>
                      <a:pt x="886" y="293"/>
                    </a:lnTo>
                    <a:lnTo>
                      <a:pt x="840" y="333"/>
                    </a:lnTo>
                    <a:lnTo>
                      <a:pt x="794" y="376"/>
                    </a:lnTo>
                    <a:lnTo>
                      <a:pt x="752" y="421"/>
                    </a:lnTo>
                    <a:lnTo>
                      <a:pt x="712" y="467"/>
                    </a:lnTo>
                    <a:lnTo>
                      <a:pt x="673" y="515"/>
                    </a:lnTo>
                    <a:lnTo>
                      <a:pt x="637" y="566"/>
                    </a:lnTo>
                    <a:lnTo>
                      <a:pt x="603" y="618"/>
                    </a:lnTo>
                    <a:lnTo>
                      <a:pt x="572" y="671"/>
                    </a:lnTo>
                    <a:lnTo>
                      <a:pt x="543" y="727"/>
                    </a:lnTo>
                    <a:lnTo>
                      <a:pt x="517" y="784"/>
                    </a:lnTo>
                    <a:lnTo>
                      <a:pt x="505" y="814"/>
                    </a:lnTo>
                    <a:lnTo>
                      <a:pt x="493" y="843"/>
                    </a:lnTo>
                    <a:lnTo>
                      <a:pt x="483" y="873"/>
                    </a:lnTo>
                    <a:lnTo>
                      <a:pt x="474" y="903"/>
                    </a:lnTo>
                    <a:lnTo>
                      <a:pt x="465" y="932"/>
                    </a:lnTo>
                    <a:lnTo>
                      <a:pt x="456" y="963"/>
                    </a:lnTo>
                    <a:lnTo>
                      <a:pt x="448" y="994"/>
                    </a:lnTo>
                    <a:lnTo>
                      <a:pt x="442" y="1025"/>
                    </a:lnTo>
                    <a:lnTo>
                      <a:pt x="435" y="1058"/>
                    </a:lnTo>
                    <a:lnTo>
                      <a:pt x="430" y="1089"/>
                    </a:lnTo>
                    <a:lnTo>
                      <a:pt x="426" y="1121"/>
                    </a:lnTo>
                    <a:lnTo>
                      <a:pt x="422" y="1153"/>
                    </a:lnTo>
                    <a:lnTo>
                      <a:pt x="419" y="1186"/>
                    </a:lnTo>
                    <a:lnTo>
                      <a:pt x="417" y="1219"/>
                    </a:lnTo>
                    <a:lnTo>
                      <a:pt x="416" y="1251"/>
                    </a:lnTo>
                    <a:lnTo>
                      <a:pt x="416" y="1285"/>
                    </a:lnTo>
                    <a:lnTo>
                      <a:pt x="416" y="1285"/>
                    </a:lnTo>
                    <a:lnTo>
                      <a:pt x="416" y="1335"/>
                    </a:lnTo>
                    <a:lnTo>
                      <a:pt x="420" y="1386"/>
                    </a:lnTo>
                    <a:lnTo>
                      <a:pt x="425" y="1435"/>
                    </a:lnTo>
                    <a:lnTo>
                      <a:pt x="433" y="1485"/>
                    </a:lnTo>
                    <a:lnTo>
                      <a:pt x="433" y="1485"/>
                    </a:lnTo>
                    <a:lnTo>
                      <a:pt x="421" y="1493"/>
                    </a:lnTo>
                    <a:lnTo>
                      <a:pt x="409" y="1503"/>
                    </a:lnTo>
                    <a:lnTo>
                      <a:pt x="399" y="1514"/>
                    </a:lnTo>
                    <a:lnTo>
                      <a:pt x="389" y="1527"/>
                    </a:lnTo>
                    <a:lnTo>
                      <a:pt x="378" y="1540"/>
                    </a:lnTo>
                    <a:lnTo>
                      <a:pt x="369" y="1554"/>
                    </a:lnTo>
                    <a:lnTo>
                      <a:pt x="362" y="1569"/>
                    </a:lnTo>
                    <a:lnTo>
                      <a:pt x="354" y="1586"/>
                    </a:lnTo>
                    <a:lnTo>
                      <a:pt x="346" y="1603"/>
                    </a:lnTo>
                    <a:lnTo>
                      <a:pt x="341" y="1621"/>
                    </a:lnTo>
                    <a:lnTo>
                      <a:pt x="336" y="1640"/>
                    </a:lnTo>
                    <a:lnTo>
                      <a:pt x="331" y="1660"/>
                    </a:lnTo>
                    <a:lnTo>
                      <a:pt x="328" y="1679"/>
                    </a:lnTo>
                    <a:lnTo>
                      <a:pt x="326" y="1700"/>
                    </a:lnTo>
                    <a:lnTo>
                      <a:pt x="323" y="1722"/>
                    </a:lnTo>
                    <a:lnTo>
                      <a:pt x="323" y="1744"/>
                    </a:lnTo>
                    <a:lnTo>
                      <a:pt x="323" y="1744"/>
                    </a:lnTo>
                    <a:lnTo>
                      <a:pt x="324" y="1768"/>
                    </a:lnTo>
                    <a:lnTo>
                      <a:pt x="326" y="1793"/>
                    </a:lnTo>
                    <a:lnTo>
                      <a:pt x="329" y="1816"/>
                    </a:lnTo>
                    <a:lnTo>
                      <a:pt x="333" y="1839"/>
                    </a:lnTo>
                    <a:lnTo>
                      <a:pt x="340" y="1861"/>
                    </a:lnTo>
                    <a:lnTo>
                      <a:pt x="346" y="1882"/>
                    </a:lnTo>
                    <a:lnTo>
                      <a:pt x="355" y="1901"/>
                    </a:lnTo>
                    <a:lnTo>
                      <a:pt x="364" y="1921"/>
                    </a:lnTo>
                    <a:lnTo>
                      <a:pt x="364" y="1921"/>
                    </a:lnTo>
                    <a:lnTo>
                      <a:pt x="333" y="1955"/>
                    </a:lnTo>
                    <a:lnTo>
                      <a:pt x="302" y="1993"/>
                    </a:lnTo>
                    <a:lnTo>
                      <a:pt x="271" y="2032"/>
                    </a:lnTo>
                    <a:lnTo>
                      <a:pt x="242" y="2073"/>
                    </a:lnTo>
                    <a:lnTo>
                      <a:pt x="213" y="2117"/>
                    </a:lnTo>
                    <a:lnTo>
                      <a:pt x="185" y="2162"/>
                    </a:lnTo>
                    <a:lnTo>
                      <a:pt x="159" y="2209"/>
                    </a:lnTo>
                    <a:lnTo>
                      <a:pt x="133" y="2258"/>
                    </a:lnTo>
                    <a:lnTo>
                      <a:pt x="133" y="2258"/>
                    </a:lnTo>
                    <a:lnTo>
                      <a:pt x="116" y="2293"/>
                    </a:lnTo>
                    <a:lnTo>
                      <a:pt x="101" y="2326"/>
                    </a:lnTo>
                    <a:lnTo>
                      <a:pt x="87" y="2361"/>
                    </a:lnTo>
                    <a:lnTo>
                      <a:pt x="74" y="2395"/>
                    </a:lnTo>
                    <a:lnTo>
                      <a:pt x="62" y="2428"/>
                    </a:lnTo>
                    <a:lnTo>
                      <a:pt x="50" y="2462"/>
                    </a:lnTo>
                    <a:lnTo>
                      <a:pt x="41" y="2495"/>
                    </a:lnTo>
                    <a:lnTo>
                      <a:pt x="32" y="2528"/>
                    </a:lnTo>
                    <a:lnTo>
                      <a:pt x="25" y="2560"/>
                    </a:lnTo>
                    <a:lnTo>
                      <a:pt x="18" y="2592"/>
                    </a:lnTo>
                    <a:lnTo>
                      <a:pt x="13" y="2623"/>
                    </a:lnTo>
                    <a:lnTo>
                      <a:pt x="9" y="2654"/>
                    </a:lnTo>
                    <a:lnTo>
                      <a:pt x="5" y="2685"/>
                    </a:lnTo>
                    <a:lnTo>
                      <a:pt x="3" y="2714"/>
                    </a:lnTo>
                    <a:lnTo>
                      <a:pt x="0" y="2743"/>
                    </a:lnTo>
                    <a:lnTo>
                      <a:pt x="0" y="2771"/>
                    </a:lnTo>
                    <a:lnTo>
                      <a:pt x="0" y="2798"/>
                    </a:lnTo>
                    <a:lnTo>
                      <a:pt x="1" y="2824"/>
                    </a:lnTo>
                    <a:lnTo>
                      <a:pt x="3" y="2848"/>
                    </a:lnTo>
                    <a:lnTo>
                      <a:pt x="5" y="2873"/>
                    </a:lnTo>
                    <a:lnTo>
                      <a:pt x="8" y="2895"/>
                    </a:lnTo>
                    <a:lnTo>
                      <a:pt x="13" y="2917"/>
                    </a:lnTo>
                    <a:lnTo>
                      <a:pt x="17" y="2937"/>
                    </a:lnTo>
                    <a:lnTo>
                      <a:pt x="23" y="2955"/>
                    </a:lnTo>
                    <a:lnTo>
                      <a:pt x="28" y="2973"/>
                    </a:lnTo>
                    <a:lnTo>
                      <a:pt x="36" y="2990"/>
                    </a:lnTo>
                    <a:lnTo>
                      <a:pt x="43" y="3004"/>
                    </a:lnTo>
                    <a:lnTo>
                      <a:pt x="52" y="3017"/>
                    </a:lnTo>
                    <a:lnTo>
                      <a:pt x="59" y="3029"/>
                    </a:lnTo>
                    <a:lnTo>
                      <a:pt x="70" y="3039"/>
                    </a:lnTo>
                    <a:lnTo>
                      <a:pt x="79" y="3047"/>
                    </a:lnTo>
                    <a:lnTo>
                      <a:pt x="89" y="3055"/>
                    </a:lnTo>
                    <a:lnTo>
                      <a:pt x="89" y="3055"/>
                    </a:lnTo>
                    <a:lnTo>
                      <a:pt x="96" y="3056"/>
                    </a:lnTo>
                    <a:lnTo>
                      <a:pt x="102" y="3059"/>
                    </a:lnTo>
                    <a:lnTo>
                      <a:pt x="115" y="3060"/>
                    </a:lnTo>
                    <a:lnTo>
                      <a:pt x="132" y="3059"/>
                    </a:lnTo>
                    <a:lnTo>
                      <a:pt x="149" y="3053"/>
                    </a:lnTo>
                    <a:lnTo>
                      <a:pt x="168" y="3047"/>
                    </a:lnTo>
                    <a:lnTo>
                      <a:pt x="189" y="3037"/>
                    </a:lnTo>
                    <a:lnTo>
                      <a:pt x="212" y="3025"/>
                    </a:lnTo>
                    <a:lnTo>
                      <a:pt x="235" y="3010"/>
                    </a:lnTo>
                    <a:lnTo>
                      <a:pt x="260" y="2993"/>
                    </a:lnTo>
                    <a:lnTo>
                      <a:pt x="284" y="2973"/>
                    </a:lnTo>
                    <a:lnTo>
                      <a:pt x="310" y="2950"/>
                    </a:lnTo>
                    <a:lnTo>
                      <a:pt x="337" y="2927"/>
                    </a:lnTo>
                    <a:lnTo>
                      <a:pt x="364" y="2900"/>
                    </a:lnTo>
                    <a:lnTo>
                      <a:pt x="391" y="2871"/>
                    </a:lnTo>
                    <a:lnTo>
                      <a:pt x="420" y="2840"/>
                    </a:lnTo>
                    <a:lnTo>
                      <a:pt x="448" y="2807"/>
                    </a:lnTo>
                    <a:lnTo>
                      <a:pt x="448" y="2807"/>
                    </a:lnTo>
                    <a:lnTo>
                      <a:pt x="453" y="2847"/>
                    </a:lnTo>
                    <a:lnTo>
                      <a:pt x="460" y="2886"/>
                    </a:lnTo>
                    <a:lnTo>
                      <a:pt x="469" y="2924"/>
                    </a:lnTo>
                    <a:lnTo>
                      <a:pt x="479" y="2963"/>
                    </a:lnTo>
                    <a:lnTo>
                      <a:pt x="492" y="3000"/>
                    </a:lnTo>
                    <a:lnTo>
                      <a:pt x="505" y="3037"/>
                    </a:lnTo>
                    <a:lnTo>
                      <a:pt x="521" y="3074"/>
                    </a:lnTo>
                    <a:lnTo>
                      <a:pt x="539" y="3109"/>
                    </a:lnTo>
                    <a:lnTo>
                      <a:pt x="557" y="3144"/>
                    </a:lnTo>
                    <a:lnTo>
                      <a:pt x="576" y="3179"/>
                    </a:lnTo>
                    <a:lnTo>
                      <a:pt x="598" y="3212"/>
                    </a:lnTo>
                    <a:lnTo>
                      <a:pt x="621" y="3246"/>
                    </a:lnTo>
                    <a:lnTo>
                      <a:pt x="645" y="3278"/>
                    </a:lnTo>
                    <a:lnTo>
                      <a:pt x="670" y="3309"/>
                    </a:lnTo>
                    <a:lnTo>
                      <a:pt x="698" y="3339"/>
                    </a:lnTo>
                    <a:lnTo>
                      <a:pt x="726" y="3369"/>
                    </a:lnTo>
                    <a:lnTo>
                      <a:pt x="726" y="3369"/>
                    </a:lnTo>
                    <a:lnTo>
                      <a:pt x="679" y="3384"/>
                    </a:lnTo>
                    <a:lnTo>
                      <a:pt x="634" y="3401"/>
                    </a:lnTo>
                    <a:lnTo>
                      <a:pt x="593" y="3419"/>
                    </a:lnTo>
                    <a:lnTo>
                      <a:pt x="553" y="3438"/>
                    </a:lnTo>
                    <a:lnTo>
                      <a:pt x="515" y="3459"/>
                    </a:lnTo>
                    <a:lnTo>
                      <a:pt x="482" y="3481"/>
                    </a:lnTo>
                    <a:lnTo>
                      <a:pt x="450" y="3504"/>
                    </a:lnTo>
                    <a:lnTo>
                      <a:pt x="421" y="3528"/>
                    </a:lnTo>
                    <a:lnTo>
                      <a:pt x="397" y="3553"/>
                    </a:lnTo>
                    <a:lnTo>
                      <a:pt x="385" y="3565"/>
                    </a:lnTo>
                    <a:lnTo>
                      <a:pt x="375" y="3578"/>
                    </a:lnTo>
                    <a:lnTo>
                      <a:pt x="366" y="3592"/>
                    </a:lnTo>
                    <a:lnTo>
                      <a:pt x="357" y="3605"/>
                    </a:lnTo>
                    <a:lnTo>
                      <a:pt x="349" y="3618"/>
                    </a:lnTo>
                    <a:lnTo>
                      <a:pt x="342" y="3632"/>
                    </a:lnTo>
                    <a:lnTo>
                      <a:pt x="337" y="3645"/>
                    </a:lnTo>
                    <a:lnTo>
                      <a:pt x="332" y="3659"/>
                    </a:lnTo>
                    <a:lnTo>
                      <a:pt x="328" y="3673"/>
                    </a:lnTo>
                    <a:lnTo>
                      <a:pt x="326" y="3686"/>
                    </a:lnTo>
                    <a:lnTo>
                      <a:pt x="324" y="3701"/>
                    </a:lnTo>
                    <a:lnTo>
                      <a:pt x="323" y="3715"/>
                    </a:lnTo>
                    <a:lnTo>
                      <a:pt x="323" y="3729"/>
                    </a:lnTo>
                    <a:lnTo>
                      <a:pt x="326" y="3743"/>
                    </a:lnTo>
                    <a:lnTo>
                      <a:pt x="326" y="3743"/>
                    </a:lnTo>
                    <a:lnTo>
                      <a:pt x="328" y="3761"/>
                    </a:lnTo>
                    <a:lnTo>
                      <a:pt x="333" y="3778"/>
                    </a:lnTo>
                    <a:lnTo>
                      <a:pt x="341" y="3795"/>
                    </a:lnTo>
                    <a:lnTo>
                      <a:pt x="349" y="3812"/>
                    </a:lnTo>
                    <a:lnTo>
                      <a:pt x="359" y="3827"/>
                    </a:lnTo>
                    <a:lnTo>
                      <a:pt x="371" y="3843"/>
                    </a:lnTo>
                    <a:lnTo>
                      <a:pt x="384" y="3857"/>
                    </a:lnTo>
                    <a:lnTo>
                      <a:pt x="398" y="3871"/>
                    </a:lnTo>
                    <a:lnTo>
                      <a:pt x="413" y="3885"/>
                    </a:lnTo>
                    <a:lnTo>
                      <a:pt x="430" y="3898"/>
                    </a:lnTo>
                    <a:lnTo>
                      <a:pt x="448" y="3911"/>
                    </a:lnTo>
                    <a:lnTo>
                      <a:pt x="468" y="3924"/>
                    </a:lnTo>
                    <a:lnTo>
                      <a:pt x="488" y="3936"/>
                    </a:lnTo>
                    <a:lnTo>
                      <a:pt x="510" y="3946"/>
                    </a:lnTo>
                    <a:lnTo>
                      <a:pt x="533" y="3956"/>
                    </a:lnTo>
                    <a:lnTo>
                      <a:pt x="557" y="3965"/>
                    </a:lnTo>
                    <a:lnTo>
                      <a:pt x="581" y="3974"/>
                    </a:lnTo>
                    <a:lnTo>
                      <a:pt x="607" y="3983"/>
                    </a:lnTo>
                    <a:lnTo>
                      <a:pt x="634" y="3990"/>
                    </a:lnTo>
                    <a:lnTo>
                      <a:pt x="661" y="3998"/>
                    </a:lnTo>
                    <a:lnTo>
                      <a:pt x="691" y="4003"/>
                    </a:lnTo>
                    <a:lnTo>
                      <a:pt x="719" y="4008"/>
                    </a:lnTo>
                    <a:lnTo>
                      <a:pt x="749" y="4013"/>
                    </a:lnTo>
                    <a:lnTo>
                      <a:pt x="780" y="4017"/>
                    </a:lnTo>
                    <a:lnTo>
                      <a:pt x="811" y="4020"/>
                    </a:lnTo>
                    <a:lnTo>
                      <a:pt x="844" y="4022"/>
                    </a:lnTo>
                    <a:lnTo>
                      <a:pt x="876" y="4024"/>
                    </a:lnTo>
                    <a:lnTo>
                      <a:pt x="908" y="4024"/>
                    </a:lnTo>
                    <a:lnTo>
                      <a:pt x="942" y="4022"/>
                    </a:lnTo>
                    <a:lnTo>
                      <a:pt x="975" y="4021"/>
                    </a:lnTo>
                    <a:lnTo>
                      <a:pt x="1010" y="4018"/>
                    </a:lnTo>
                    <a:lnTo>
                      <a:pt x="1045" y="4016"/>
                    </a:lnTo>
                    <a:lnTo>
                      <a:pt x="1045" y="4016"/>
                    </a:lnTo>
                    <a:lnTo>
                      <a:pt x="1094" y="4009"/>
                    </a:lnTo>
                    <a:lnTo>
                      <a:pt x="1143" y="4002"/>
                    </a:lnTo>
                    <a:lnTo>
                      <a:pt x="1191" y="3991"/>
                    </a:lnTo>
                    <a:lnTo>
                      <a:pt x="1237" y="3980"/>
                    </a:lnTo>
                    <a:lnTo>
                      <a:pt x="1281" y="3967"/>
                    </a:lnTo>
                    <a:lnTo>
                      <a:pt x="1324" y="3952"/>
                    </a:lnTo>
                    <a:lnTo>
                      <a:pt x="1364" y="3937"/>
                    </a:lnTo>
                    <a:lnTo>
                      <a:pt x="1403" y="3919"/>
                    </a:lnTo>
                    <a:lnTo>
                      <a:pt x="1439" y="3901"/>
                    </a:lnTo>
                    <a:lnTo>
                      <a:pt x="1474" y="3881"/>
                    </a:lnTo>
                    <a:lnTo>
                      <a:pt x="1505" y="3861"/>
                    </a:lnTo>
                    <a:lnTo>
                      <a:pt x="1535" y="3840"/>
                    </a:lnTo>
                    <a:lnTo>
                      <a:pt x="1560" y="3818"/>
                    </a:lnTo>
                    <a:lnTo>
                      <a:pt x="1585" y="3795"/>
                    </a:lnTo>
                    <a:lnTo>
                      <a:pt x="1606" y="3772"/>
                    </a:lnTo>
                    <a:lnTo>
                      <a:pt x="1624" y="3747"/>
                    </a:lnTo>
                    <a:lnTo>
                      <a:pt x="1624" y="3747"/>
                    </a:lnTo>
                    <a:lnTo>
                      <a:pt x="1657" y="3748"/>
                    </a:lnTo>
                    <a:lnTo>
                      <a:pt x="1691" y="3750"/>
                    </a:lnTo>
                    <a:lnTo>
                      <a:pt x="1691" y="3750"/>
                    </a:lnTo>
                    <a:lnTo>
                      <a:pt x="1750" y="3748"/>
                    </a:lnTo>
                    <a:lnTo>
                      <a:pt x="1808" y="3745"/>
                    </a:lnTo>
                    <a:lnTo>
                      <a:pt x="1808" y="3745"/>
                    </a:lnTo>
                    <a:lnTo>
                      <a:pt x="1828" y="3768"/>
                    </a:lnTo>
                    <a:lnTo>
                      <a:pt x="1848" y="3790"/>
                    </a:lnTo>
                    <a:lnTo>
                      <a:pt x="1873" y="3812"/>
                    </a:lnTo>
                    <a:lnTo>
                      <a:pt x="1899" y="3834"/>
                    </a:lnTo>
                    <a:lnTo>
                      <a:pt x="1927" y="3854"/>
                    </a:lnTo>
                    <a:lnTo>
                      <a:pt x="1958" y="3874"/>
                    </a:lnTo>
                    <a:lnTo>
                      <a:pt x="1991" y="3892"/>
                    </a:lnTo>
                    <a:lnTo>
                      <a:pt x="2025" y="3910"/>
                    </a:lnTo>
                    <a:lnTo>
                      <a:pt x="2063" y="3925"/>
                    </a:lnTo>
                    <a:lnTo>
                      <a:pt x="2100" y="3941"/>
                    </a:lnTo>
                    <a:lnTo>
                      <a:pt x="2140" y="3955"/>
                    </a:lnTo>
                    <a:lnTo>
                      <a:pt x="2182" y="3968"/>
                    </a:lnTo>
                    <a:lnTo>
                      <a:pt x="2224" y="3980"/>
                    </a:lnTo>
                    <a:lnTo>
                      <a:pt x="2268" y="3989"/>
                    </a:lnTo>
                    <a:lnTo>
                      <a:pt x="2315" y="3998"/>
                    </a:lnTo>
                    <a:lnTo>
                      <a:pt x="2361" y="4004"/>
                    </a:lnTo>
                    <a:lnTo>
                      <a:pt x="2361" y="4004"/>
                    </a:lnTo>
                    <a:lnTo>
                      <a:pt x="2394" y="4008"/>
                    </a:lnTo>
                    <a:lnTo>
                      <a:pt x="2427" y="4011"/>
                    </a:lnTo>
                    <a:lnTo>
                      <a:pt x="2459" y="4013"/>
                    </a:lnTo>
                    <a:lnTo>
                      <a:pt x="2492" y="4014"/>
                    </a:lnTo>
                    <a:lnTo>
                      <a:pt x="2524" y="4014"/>
                    </a:lnTo>
                    <a:lnTo>
                      <a:pt x="2555" y="4013"/>
                    </a:lnTo>
                    <a:lnTo>
                      <a:pt x="2586" y="4012"/>
                    </a:lnTo>
                    <a:lnTo>
                      <a:pt x="2617" y="4009"/>
                    </a:lnTo>
                    <a:lnTo>
                      <a:pt x="2645" y="4007"/>
                    </a:lnTo>
                    <a:lnTo>
                      <a:pt x="2675" y="4003"/>
                    </a:lnTo>
                    <a:lnTo>
                      <a:pt x="2704" y="3998"/>
                    </a:lnTo>
                    <a:lnTo>
                      <a:pt x="2731" y="3993"/>
                    </a:lnTo>
                    <a:lnTo>
                      <a:pt x="2758" y="3986"/>
                    </a:lnTo>
                    <a:lnTo>
                      <a:pt x="2784" y="3978"/>
                    </a:lnTo>
                    <a:lnTo>
                      <a:pt x="2808" y="3971"/>
                    </a:lnTo>
                    <a:lnTo>
                      <a:pt x="2831" y="3962"/>
                    </a:lnTo>
                    <a:lnTo>
                      <a:pt x="2855" y="3952"/>
                    </a:lnTo>
                    <a:lnTo>
                      <a:pt x="2877" y="3943"/>
                    </a:lnTo>
                    <a:lnTo>
                      <a:pt x="2897" y="3933"/>
                    </a:lnTo>
                    <a:lnTo>
                      <a:pt x="2918" y="3921"/>
                    </a:lnTo>
                    <a:lnTo>
                      <a:pt x="2936" y="3910"/>
                    </a:lnTo>
                    <a:lnTo>
                      <a:pt x="2954" y="3897"/>
                    </a:lnTo>
                    <a:lnTo>
                      <a:pt x="2970" y="3884"/>
                    </a:lnTo>
                    <a:lnTo>
                      <a:pt x="2985" y="3871"/>
                    </a:lnTo>
                    <a:lnTo>
                      <a:pt x="2998" y="3857"/>
                    </a:lnTo>
                    <a:lnTo>
                      <a:pt x="3011" y="3841"/>
                    </a:lnTo>
                    <a:lnTo>
                      <a:pt x="3021" y="3826"/>
                    </a:lnTo>
                    <a:lnTo>
                      <a:pt x="3030" y="3810"/>
                    </a:lnTo>
                    <a:lnTo>
                      <a:pt x="3038" y="3795"/>
                    </a:lnTo>
                    <a:lnTo>
                      <a:pt x="3045" y="3778"/>
                    </a:lnTo>
                    <a:lnTo>
                      <a:pt x="3050" y="3761"/>
                    </a:lnTo>
                    <a:lnTo>
                      <a:pt x="3052" y="3743"/>
                    </a:lnTo>
                    <a:lnTo>
                      <a:pt x="3052" y="3743"/>
                    </a:lnTo>
                    <a:lnTo>
                      <a:pt x="3054" y="3729"/>
                    </a:lnTo>
                    <a:lnTo>
                      <a:pt x="3054" y="3715"/>
                    </a:lnTo>
                    <a:lnTo>
                      <a:pt x="3054" y="3701"/>
                    </a:lnTo>
                    <a:lnTo>
                      <a:pt x="3051" y="3688"/>
                    </a:lnTo>
                    <a:lnTo>
                      <a:pt x="3048" y="3673"/>
                    </a:lnTo>
                    <a:lnTo>
                      <a:pt x="3045" y="3659"/>
                    </a:lnTo>
                    <a:lnTo>
                      <a:pt x="3039" y="3645"/>
                    </a:lnTo>
                    <a:lnTo>
                      <a:pt x="3034" y="3632"/>
                    </a:lnTo>
                    <a:lnTo>
                      <a:pt x="3028" y="3618"/>
                    </a:lnTo>
                    <a:lnTo>
                      <a:pt x="3020" y="3605"/>
                    </a:lnTo>
                    <a:lnTo>
                      <a:pt x="3011" y="3592"/>
                    </a:lnTo>
                    <a:lnTo>
                      <a:pt x="3002" y="3578"/>
                    </a:lnTo>
                    <a:lnTo>
                      <a:pt x="2981" y="3552"/>
                    </a:lnTo>
                    <a:lnTo>
                      <a:pt x="2957" y="3528"/>
                    </a:lnTo>
                    <a:lnTo>
                      <a:pt x="2928" y="3503"/>
                    </a:lnTo>
                    <a:lnTo>
                      <a:pt x="2899" y="3480"/>
                    </a:lnTo>
                    <a:lnTo>
                      <a:pt x="2865" y="3456"/>
                    </a:lnTo>
                    <a:lnTo>
                      <a:pt x="2829" y="3436"/>
                    </a:lnTo>
                    <a:lnTo>
                      <a:pt x="2790" y="3415"/>
                    </a:lnTo>
                    <a:lnTo>
                      <a:pt x="2750" y="3397"/>
                    </a:lnTo>
                    <a:lnTo>
                      <a:pt x="2707" y="3380"/>
                    </a:lnTo>
                    <a:lnTo>
                      <a:pt x="2662" y="3363"/>
                    </a:lnTo>
                    <a:lnTo>
                      <a:pt x="2662" y="3363"/>
                    </a:lnTo>
                    <a:lnTo>
                      <a:pt x="2688" y="3336"/>
                    </a:lnTo>
                    <a:lnTo>
                      <a:pt x="2714" y="3307"/>
                    </a:lnTo>
                    <a:lnTo>
                      <a:pt x="2738" y="3277"/>
                    </a:lnTo>
                    <a:lnTo>
                      <a:pt x="2760" y="3247"/>
                    </a:lnTo>
                    <a:lnTo>
                      <a:pt x="2782" y="3216"/>
                    </a:lnTo>
                    <a:lnTo>
                      <a:pt x="2803" y="3184"/>
                    </a:lnTo>
                    <a:lnTo>
                      <a:pt x="2822" y="3152"/>
                    </a:lnTo>
                    <a:lnTo>
                      <a:pt x="2841" y="3118"/>
                    </a:lnTo>
                    <a:lnTo>
                      <a:pt x="2856" y="3084"/>
                    </a:lnTo>
                    <a:lnTo>
                      <a:pt x="2872" y="3051"/>
                    </a:lnTo>
                    <a:lnTo>
                      <a:pt x="2884" y="3016"/>
                    </a:lnTo>
                    <a:lnTo>
                      <a:pt x="2897" y="2981"/>
                    </a:lnTo>
                    <a:lnTo>
                      <a:pt x="2908" y="2945"/>
                    </a:lnTo>
                    <a:lnTo>
                      <a:pt x="2917" y="2909"/>
                    </a:lnTo>
                    <a:lnTo>
                      <a:pt x="2924" y="2871"/>
                    </a:lnTo>
                    <a:lnTo>
                      <a:pt x="2931" y="2835"/>
                    </a:lnTo>
                    <a:lnTo>
                      <a:pt x="2931" y="2835"/>
                    </a:lnTo>
                    <a:lnTo>
                      <a:pt x="2955" y="2867"/>
                    </a:lnTo>
                    <a:lnTo>
                      <a:pt x="2981" y="2900"/>
                    </a:lnTo>
                    <a:lnTo>
                      <a:pt x="3006" y="2929"/>
                    </a:lnTo>
                    <a:lnTo>
                      <a:pt x="3030" y="2957"/>
                    </a:lnTo>
                    <a:lnTo>
                      <a:pt x="3054" y="2984"/>
                    </a:lnTo>
                    <a:lnTo>
                      <a:pt x="3078" y="3007"/>
                    </a:lnTo>
                    <a:lnTo>
                      <a:pt x="3101" y="3029"/>
                    </a:lnTo>
                    <a:lnTo>
                      <a:pt x="3123" y="3048"/>
                    </a:lnTo>
                    <a:lnTo>
                      <a:pt x="3145" y="3066"/>
                    </a:lnTo>
                    <a:lnTo>
                      <a:pt x="3166" y="3082"/>
                    </a:lnTo>
                    <a:lnTo>
                      <a:pt x="3187" y="3093"/>
                    </a:lnTo>
                    <a:lnTo>
                      <a:pt x="3205" y="3104"/>
                    </a:lnTo>
                    <a:lnTo>
                      <a:pt x="3223" y="3112"/>
                    </a:lnTo>
                    <a:lnTo>
                      <a:pt x="3240" y="3115"/>
                    </a:lnTo>
                    <a:lnTo>
                      <a:pt x="3255" y="3117"/>
                    </a:lnTo>
                    <a:lnTo>
                      <a:pt x="3263" y="3117"/>
                    </a:lnTo>
                    <a:lnTo>
                      <a:pt x="3269" y="3115"/>
                    </a:lnTo>
                    <a:lnTo>
                      <a:pt x="3269" y="3115"/>
                    </a:lnTo>
                    <a:lnTo>
                      <a:pt x="3277" y="3113"/>
                    </a:lnTo>
                    <a:lnTo>
                      <a:pt x="3285" y="3108"/>
                    </a:lnTo>
                    <a:lnTo>
                      <a:pt x="3293" y="3101"/>
                    </a:lnTo>
                    <a:lnTo>
                      <a:pt x="3299" y="3092"/>
                    </a:lnTo>
                    <a:lnTo>
                      <a:pt x="3306" y="3082"/>
                    </a:lnTo>
                    <a:lnTo>
                      <a:pt x="3312" y="3069"/>
                    </a:lnTo>
                    <a:lnTo>
                      <a:pt x="3318" y="3055"/>
                    </a:lnTo>
                    <a:lnTo>
                      <a:pt x="3325" y="3039"/>
                    </a:lnTo>
                    <a:lnTo>
                      <a:pt x="3330" y="3021"/>
                    </a:lnTo>
                    <a:lnTo>
                      <a:pt x="3335" y="3002"/>
                    </a:lnTo>
                    <a:lnTo>
                      <a:pt x="3339" y="2981"/>
                    </a:lnTo>
                    <a:lnTo>
                      <a:pt x="3343" y="2959"/>
                    </a:lnTo>
                    <a:lnTo>
                      <a:pt x="3349" y="2911"/>
                    </a:lnTo>
                    <a:lnTo>
                      <a:pt x="3353" y="2858"/>
                    </a:lnTo>
                    <a:lnTo>
                      <a:pt x="3355" y="2802"/>
                    </a:lnTo>
                    <a:lnTo>
                      <a:pt x="3353" y="2772"/>
                    </a:lnTo>
                    <a:lnTo>
                      <a:pt x="3352" y="2742"/>
                    </a:lnTo>
                    <a:lnTo>
                      <a:pt x="3349" y="2710"/>
                    </a:lnTo>
                    <a:lnTo>
                      <a:pt x="3347" y="2678"/>
                    </a:lnTo>
                    <a:lnTo>
                      <a:pt x="3343" y="2645"/>
                    </a:lnTo>
                    <a:lnTo>
                      <a:pt x="3338" y="2612"/>
                    </a:lnTo>
                    <a:lnTo>
                      <a:pt x="3331" y="2578"/>
                    </a:lnTo>
                    <a:lnTo>
                      <a:pt x="3325" y="2544"/>
                    </a:lnTo>
                    <a:lnTo>
                      <a:pt x="3316" y="2510"/>
                    </a:lnTo>
                    <a:lnTo>
                      <a:pt x="3307" y="2476"/>
                    </a:lnTo>
                    <a:lnTo>
                      <a:pt x="3298" y="2441"/>
                    </a:lnTo>
                    <a:lnTo>
                      <a:pt x="3286" y="2406"/>
                    </a:lnTo>
                    <a:lnTo>
                      <a:pt x="3273" y="2370"/>
                    </a:lnTo>
                    <a:lnTo>
                      <a:pt x="3260" y="2335"/>
                    </a:lnTo>
                    <a:lnTo>
                      <a:pt x="3260" y="233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61" name="任意多边形 60"/>
              <p:cNvSpPr/>
              <p:nvPr/>
            </p:nvSpPr>
            <p:spPr bwMode="auto">
              <a:xfrm>
                <a:off x="2539471" y="5496690"/>
                <a:ext cx="268933" cy="220811"/>
              </a:xfrm>
              <a:custGeom>
                <a:avLst/>
                <a:gdLst>
                  <a:gd name="connsiteX0" fmla="*/ 3133724 w 3903662"/>
                  <a:gd name="connsiteY0" fmla="*/ 1558926 h 3205164"/>
                  <a:gd name="connsiteX1" fmla="*/ 3117849 w 3903662"/>
                  <a:gd name="connsiteY1" fmla="*/ 1559722 h 3205164"/>
                  <a:gd name="connsiteX2" fmla="*/ 3101181 w 3903662"/>
                  <a:gd name="connsiteY2" fmla="*/ 1562109 h 3205164"/>
                  <a:gd name="connsiteX3" fmla="*/ 3084512 w 3903662"/>
                  <a:gd name="connsiteY3" fmla="*/ 1566088 h 3205164"/>
                  <a:gd name="connsiteX4" fmla="*/ 3070224 w 3903662"/>
                  <a:gd name="connsiteY4" fmla="*/ 1570862 h 3205164"/>
                  <a:gd name="connsiteX5" fmla="*/ 3055937 w 3903662"/>
                  <a:gd name="connsiteY5" fmla="*/ 1578024 h 3205164"/>
                  <a:gd name="connsiteX6" fmla="*/ 3041649 w 3903662"/>
                  <a:gd name="connsiteY6" fmla="*/ 1586776 h 3205164"/>
                  <a:gd name="connsiteX7" fmla="*/ 3029743 w 3903662"/>
                  <a:gd name="connsiteY7" fmla="*/ 1595529 h 3205164"/>
                  <a:gd name="connsiteX8" fmla="*/ 3017043 w 3903662"/>
                  <a:gd name="connsiteY8" fmla="*/ 1605874 h 3205164"/>
                  <a:gd name="connsiteX9" fmla="*/ 3006724 w 3903662"/>
                  <a:gd name="connsiteY9" fmla="*/ 1617014 h 3205164"/>
                  <a:gd name="connsiteX10" fmla="*/ 2997993 w 3903662"/>
                  <a:gd name="connsiteY10" fmla="*/ 1629745 h 3205164"/>
                  <a:gd name="connsiteX11" fmla="*/ 2989262 w 3903662"/>
                  <a:gd name="connsiteY11" fmla="*/ 1643273 h 3205164"/>
                  <a:gd name="connsiteX12" fmla="*/ 2982118 w 3903662"/>
                  <a:gd name="connsiteY12" fmla="*/ 1656004 h 3205164"/>
                  <a:gd name="connsiteX13" fmla="*/ 2975768 w 3903662"/>
                  <a:gd name="connsiteY13" fmla="*/ 1671918 h 3205164"/>
                  <a:gd name="connsiteX14" fmla="*/ 2971799 w 3903662"/>
                  <a:gd name="connsiteY14" fmla="*/ 1687037 h 3205164"/>
                  <a:gd name="connsiteX15" fmla="*/ 2970212 w 3903662"/>
                  <a:gd name="connsiteY15" fmla="*/ 1702951 h 3205164"/>
                  <a:gd name="connsiteX16" fmla="*/ 2968624 w 3903662"/>
                  <a:gd name="connsiteY16" fmla="*/ 1718866 h 3205164"/>
                  <a:gd name="connsiteX17" fmla="*/ 2970212 w 3903662"/>
                  <a:gd name="connsiteY17" fmla="*/ 1735576 h 3205164"/>
                  <a:gd name="connsiteX18" fmla="*/ 2971799 w 3903662"/>
                  <a:gd name="connsiteY18" fmla="*/ 1750694 h 3205164"/>
                  <a:gd name="connsiteX19" fmla="*/ 2975768 w 3903662"/>
                  <a:gd name="connsiteY19" fmla="*/ 1766609 h 3205164"/>
                  <a:gd name="connsiteX20" fmla="*/ 2982118 w 3903662"/>
                  <a:gd name="connsiteY20" fmla="*/ 1781727 h 3205164"/>
                  <a:gd name="connsiteX21" fmla="*/ 2989262 w 3903662"/>
                  <a:gd name="connsiteY21" fmla="*/ 1796050 h 3205164"/>
                  <a:gd name="connsiteX22" fmla="*/ 2997993 w 3903662"/>
                  <a:gd name="connsiteY22" fmla="*/ 1808782 h 3205164"/>
                  <a:gd name="connsiteX23" fmla="*/ 3006724 w 3903662"/>
                  <a:gd name="connsiteY23" fmla="*/ 1820718 h 3205164"/>
                  <a:gd name="connsiteX24" fmla="*/ 3017043 w 3903662"/>
                  <a:gd name="connsiteY24" fmla="*/ 1833449 h 3205164"/>
                  <a:gd name="connsiteX25" fmla="*/ 3029743 w 3903662"/>
                  <a:gd name="connsiteY25" fmla="*/ 1843794 h 3205164"/>
                  <a:gd name="connsiteX26" fmla="*/ 3041649 w 3903662"/>
                  <a:gd name="connsiteY26" fmla="*/ 1852547 h 3205164"/>
                  <a:gd name="connsiteX27" fmla="*/ 3055937 w 3903662"/>
                  <a:gd name="connsiteY27" fmla="*/ 1859708 h 3205164"/>
                  <a:gd name="connsiteX28" fmla="*/ 3070224 w 3903662"/>
                  <a:gd name="connsiteY28" fmla="*/ 1866869 h 3205164"/>
                  <a:gd name="connsiteX29" fmla="*/ 3084512 w 3903662"/>
                  <a:gd name="connsiteY29" fmla="*/ 1872440 h 3205164"/>
                  <a:gd name="connsiteX30" fmla="*/ 3101181 w 3903662"/>
                  <a:gd name="connsiteY30" fmla="*/ 1876418 h 3205164"/>
                  <a:gd name="connsiteX31" fmla="*/ 3117849 w 3903662"/>
                  <a:gd name="connsiteY31" fmla="*/ 1879601 h 3205164"/>
                  <a:gd name="connsiteX32" fmla="*/ 3133724 w 3903662"/>
                  <a:gd name="connsiteY32" fmla="*/ 1879601 h 3205164"/>
                  <a:gd name="connsiteX33" fmla="*/ 3151187 w 3903662"/>
                  <a:gd name="connsiteY33" fmla="*/ 1879601 h 3205164"/>
                  <a:gd name="connsiteX34" fmla="*/ 3167856 w 3903662"/>
                  <a:gd name="connsiteY34" fmla="*/ 1876418 h 3205164"/>
                  <a:gd name="connsiteX35" fmla="*/ 3184525 w 3903662"/>
                  <a:gd name="connsiteY35" fmla="*/ 1872440 h 3205164"/>
                  <a:gd name="connsiteX36" fmla="*/ 3198812 w 3903662"/>
                  <a:gd name="connsiteY36" fmla="*/ 1866869 h 3205164"/>
                  <a:gd name="connsiteX37" fmla="*/ 3213100 w 3903662"/>
                  <a:gd name="connsiteY37" fmla="*/ 1859708 h 3205164"/>
                  <a:gd name="connsiteX38" fmla="*/ 3227387 w 3903662"/>
                  <a:gd name="connsiteY38" fmla="*/ 1852547 h 3205164"/>
                  <a:gd name="connsiteX39" fmla="*/ 3239293 w 3903662"/>
                  <a:gd name="connsiteY39" fmla="*/ 1843794 h 3205164"/>
                  <a:gd name="connsiteX40" fmla="*/ 3251993 w 3903662"/>
                  <a:gd name="connsiteY40" fmla="*/ 1833449 h 3205164"/>
                  <a:gd name="connsiteX41" fmla="*/ 3262312 w 3903662"/>
                  <a:gd name="connsiteY41" fmla="*/ 1820718 h 3205164"/>
                  <a:gd name="connsiteX42" fmla="*/ 3271043 w 3903662"/>
                  <a:gd name="connsiteY42" fmla="*/ 1808782 h 3205164"/>
                  <a:gd name="connsiteX43" fmla="*/ 3279775 w 3903662"/>
                  <a:gd name="connsiteY43" fmla="*/ 1796050 h 3205164"/>
                  <a:gd name="connsiteX44" fmla="*/ 3286918 w 3903662"/>
                  <a:gd name="connsiteY44" fmla="*/ 1781727 h 3205164"/>
                  <a:gd name="connsiteX45" fmla="*/ 3293268 w 3903662"/>
                  <a:gd name="connsiteY45" fmla="*/ 1766609 h 3205164"/>
                  <a:gd name="connsiteX46" fmla="*/ 3297237 w 3903662"/>
                  <a:gd name="connsiteY46" fmla="*/ 1750694 h 3205164"/>
                  <a:gd name="connsiteX47" fmla="*/ 3298825 w 3903662"/>
                  <a:gd name="connsiteY47" fmla="*/ 1735576 h 3205164"/>
                  <a:gd name="connsiteX48" fmla="*/ 3300412 w 3903662"/>
                  <a:gd name="connsiteY48" fmla="*/ 1718866 h 3205164"/>
                  <a:gd name="connsiteX49" fmla="*/ 3298825 w 3903662"/>
                  <a:gd name="connsiteY49" fmla="*/ 1702951 h 3205164"/>
                  <a:gd name="connsiteX50" fmla="*/ 3297237 w 3903662"/>
                  <a:gd name="connsiteY50" fmla="*/ 1687037 h 3205164"/>
                  <a:gd name="connsiteX51" fmla="*/ 3293268 w 3903662"/>
                  <a:gd name="connsiteY51" fmla="*/ 1671918 h 3205164"/>
                  <a:gd name="connsiteX52" fmla="*/ 3286918 w 3903662"/>
                  <a:gd name="connsiteY52" fmla="*/ 1656004 h 3205164"/>
                  <a:gd name="connsiteX53" fmla="*/ 3279775 w 3903662"/>
                  <a:gd name="connsiteY53" fmla="*/ 1643273 h 3205164"/>
                  <a:gd name="connsiteX54" fmla="*/ 3271043 w 3903662"/>
                  <a:gd name="connsiteY54" fmla="*/ 1629745 h 3205164"/>
                  <a:gd name="connsiteX55" fmla="*/ 3262312 w 3903662"/>
                  <a:gd name="connsiteY55" fmla="*/ 1617014 h 3205164"/>
                  <a:gd name="connsiteX56" fmla="*/ 3251993 w 3903662"/>
                  <a:gd name="connsiteY56" fmla="*/ 1605874 h 3205164"/>
                  <a:gd name="connsiteX57" fmla="*/ 3239293 w 3903662"/>
                  <a:gd name="connsiteY57" fmla="*/ 1595529 h 3205164"/>
                  <a:gd name="connsiteX58" fmla="*/ 3227387 w 3903662"/>
                  <a:gd name="connsiteY58" fmla="*/ 1586776 h 3205164"/>
                  <a:gd name="connsiteX59" fmla="*/ 3213100 w 3903662"/>
                  <a:gd name="connsiteY59" fmla="*/ 1578024 h 3205164"/>
                  <a:gd name="connsiteX60" fmla="*/ 3198812 w 3903662"/>
                  <a:gd name="connsiteY60" fmla="*/ 1570862 h 3205164"/>
                  <a:gd name="connsiteX61" fmla="*/ 3184525 w 3903662"/>
                  <a:gd name="connsiteY61" fmla="*/ 1566088 h 3205164"/>
                  <a:gd name="connsiteX62" fmla="*/ 3167856 w 3903662"/>
                  <a:gd name="connsiteY62" fmla="*/ 1562109 h 3205164"/>
                  <a:gd name="connsiteX63" fmla="*/ 3151187 w 3903662"/>
                  <a:gd name="connsiteY63" fmla="*/ 1559722 h 3205164"/>
                  <a:gd name="connsiteX64" fmla="*/ 2314179 w 3903662"/>
                  <a:gd name="connsiteY64" fmla="*/ 1558926 h 3205164"/>
                  <a:gd name="connsiteX65" fmla="*/ 2296675 w 3903662"/>
                  <a:gd name="connsiteY65" fmla="*/ 1559722 h 3205164"/>
                  <a:gd name="connsiteX66" fmla="*/ 2280762 w 3903662"/>
                  <a:gd name="connsiteY66" fmla="*/ 1562109 h 3205164"/>
                  <a:gd name="connsiteX67" fmla="*/ 2264848 w 3903662"/>
                  <a:gd name="connsiteY67" fmla="*/ 1566088 h 3205164"/>
                  <a:gd name="connsiteX68" fmla="*/ 2249731 w 3903662"/>
                  <a:gd name="connsiteY68" fmla="*/ 1570862 h 3205164"/>
                  <a:gd name="connsiteX69" fmla="*/ 2235409 w 3903662"/>
                  <a:gd name="connsiteY69" fmla="*/ 1578024 h 3205164"/>
                  <a:gd name="connsiteX70" fmla="*/ 2221883 w 3903662"/>
                  <a:gd name="connsiteY70" fmla="*/ 1586776 h 3205164"/>
                  <a:gd name="connsiteX71" fmla="*/ 2208357 w 3903662"/>
                  <a:gd name="connsiteY71" fmla="*/ 1595529 h 3205164"/>
                  <a:gd name="connsiteX72" fmla="*/ 2197218 w 3903662"/>
                  <a:gd name="connsiteY72" fmla="*/ 1605874 h 3205164"/>
                  <a:gd name="connsiteX73" fmla="*/ 2186079 w 3903662"/>
                  <a:gd name="connsiteY73" fmla="*/ 1617014 h 3205164"/>
                  <a:gd name="connsiteX74" fmla="*/ 2176531 w 3903662"/>
                  <a:gd name="connsiteY74" fmla="*/ 1629745 h 3205164"/>
                  <a:gd name="connsiteX75" fmla="*/ 2168574 w 3903662"/>
                  <a:gd name="connsiteY75" fmla="*/ 1643273 h 3205164"/>
                  <a:gd name="connsiteX76" fmla="*/ 2161413 w 3903662"/>
                  <a:gd name="connsiteY76" fmla="*/ 1656004 h 3205164"/>
                  <a:gd name="connsiteX77" fmla="*/ 2155844 w 3903662"/>
                  <a:gd name="connsiteY77" fmla="*/ 1671918 h 3205164"/>
                  <a:gd name="connsiteX78" fmla="*/ 2151866 w 3903662"/>
                  <a:gd name="connsiteY78" fmla="*/ 1687037 h 3205164"/>
                  <a:gd name="connsiteX79" fmla="*/ 2148683 w 3903662"/>
                  <a:gd name="connsiteY79" fmla="*/ 1702951 h 3205164"/>
                  <a:gd name="connsiteX80" fmla="*/ 2147887 w 3903662"/>
                  <a:gd name="connsiteY80" fmla="*/ 1718866 h 3205164"/>
                  <a:gd name="connsiteX81" fmla="*/ 2148683 w 3903662"/>
                  <a:gd name="connsiteY81" fmla="*/ 1735576 h 3205164"/>
                  <a:gd name="connsiteX82" fmla="*/ 2151866 w 3903662"/>
                  <a:gd name="connsiteY82" fmla="*/ 1750694 h 3205164"/>
                  <a:gd name="connsiteX83" fmla="*/ 2155844 w 3903662"/>
                  <a:gd name="connsiteY83" fmla="*/ 1766609 h 3205164"/>
                  <a:gd name="connsiteX84" fmla="*/ 2161413 w 3903662"/>
                  <a:gd name="connsiteY84" fmla="*/ 1781727 h 3205164"/>
                  <a:gd name="connsiteX85" fmla="*/ 2168574 w 3903662"/>
                  <a:gd name="connsiteY85" fmla="*/ 1796050 h 3205164"/>
                  <a:gd name="connsiteX86" fmla="*/ 2176531 w 3903662"/>
                  <a:gd name="connsiteY86" fmla="*/ 1808782 h 3205164"/>
                  <a:gd name="connsiteX87" fmla="*/ 2186079 w 3903662"/>
                  <a:gd name="connsiteY87" fmla="*/ 1820718 h 3205164"/>
                  <a:gd name="connsiteX88" fmla="*/ 2197218 w 3903662"/>
                  <a:gd name="connsiteY88" fmla="*/ 1833449 h 3205164"/>
                  <a:gd name="connsiteX89" fmla="*/ 2208357 w 3903662"/>
                  <a:gd name="connsiteY89" fmla="*/ 1843794 h 3205164"/>
                  <a:gd name="connsiteX90" fmla="*/ 2221883 w 3903662"/>
                  <a:gd name="connsiteY90" fmla="*/ 1852547 h 3205164"/>
                  <a:gd name="connsiteX91" fmla="*/ 2235409 w 3903662"/>
                  <a:gd name="connsiteY91" fmla="*/ 1859708 h 3205164"/>
                  <a:gd name="connsiteX92" fmla="*/ 2249731 w 3903662"/>
                  <a:gd name="connsiteY92" fmla="*/ 1866869 h 3205164"/>
                  <a:gd name="connsiteX93" fmla="*/ 2264848 w 3903662"/>
                  <a:gd name="connsiteY93" fmla="*/ 1872440 h 3205164"/>
                  <a:gd name="connsiteX94" fmla="*/ 2280762 w 3903662"/>
                  <a:gd name="connsiteY94" fmla="*/ 1876418 h 3205164"/>
                  <a:gd name="connsiteX95" fmla="*/ 2296675 w 3903662"/>
                  <a:gd name="connsiteY95" fmla="*/ 1879601 h 3205164"/>
                  <a:gd name="connsiteX96" fmla="*/ 2314179 w 3903662"/>
                  <a:gd name="connsiteY96" fmla="*/ 1879601 h 3205164"/>
                  <a:gd name="connsiteX97" fmla="*/ 2330888 w 3903662"/>
                  <a:gd name="connsiteY97" fmla="*/ 1879601 h 3205164"/>
                  <a:gd name="connsiteX98" fmla="*/ 2347597 w 3903662"/>
                  <a:gd name="connsiteY98" fmla="*/ 1876418 h 3205164"/>
                  <a:gd name="connsiteX99" fmla="*/ 2363510 w 3903662"/>
                  <a:gd name="connsiteY99" fmla="*/ 1872440 h 3205164"/>
                  <a:gd name="connsiteX100" fmla="*/ 2379423 w 3903662"/>
                  <a:gd name="connsiteY100" fmla="*/ 1866869 h 3205164"/>
                  <a:gd name="connsiteX101" fmla="*/ 2393745 w 3903662"/>
                  <a:gd name="connsiteY101" fmla="*/ 1859708 h 3205164"/>
                  <a:gd name="connsiteX102" fmla="*/ 2406475 w 3903662"/>
                  <a:gd name="connsiteY102" fmla="*/ 1852547 h 3205164"/>
                  <a:gd name="connsiteX103" fmla="*/ 2419205 w 3903662"/>
                  <a:gd name="connsiteY103" fmla="*/ 1843794 h 3205164"/>
                  <a:gd name="connsiteX104" fmla="*/ 2431140 w 3903662"/>
                  <a:gd name="connsiteY104" fmla="*/ 1833449 h 3205164"/>
                  <a:gd name="connsiteX105" fmla="*/ 2441484 w 3903662"/>
                  <a:gd name="connsiteY105" fmla="*/ 1820718 h 3205164"/>
                  <a:gd name="connsiteX106" fmla="*/ 2451827 w 3903662"/>
                  <a:gd name="connsiteY106" fmla="*/ 1808782 h 3205164"/>
                  <a:gd name="connsiteX107" fmla="*/ 2460580 w 3903662"/>
                  <a:gd name="connsiteY107" fmla="*/ 1796050 h 3205164"/>
                  <a:gd name="connsiteX108" fmla="*/ 2467740 w 3903662"/>
                  <a:gd name="connsiteY108" fmla="*/ 1781727 h 3205164"/>
                  <a:gd name="connsiteX109" fmla="*/ 2472514 w 3903662"/>
                  <a:gd name="connsiteY109" fmla="*/ 1766609 h 3205164"/>
                  <a:gd name="connsiteX110" fmla="*/ 2476493 w 3903662"/>
                  <a:gd name="connsiteY110" fmla="*/ 1750694 h 3205164"/>
                  <a:gd name="connsiteX111" fmla="*/ 2478880 w 3903662"/>
                  <a:gd name="connsiteY111" fmla="*/ 1735576 h 3205164"/>
                  <a:gd name="connsiteX112" fmla="*/ 2479675 w 3903662"/>
                  <a:gd name="connsiteY112" fmla="*/ 1718866 h 3205164"/>
                  <a:gd name="connsiteX113" fmla="*/ 2478880 w 3903662"/>
                  <a:gd name="connsiteY113" fmla="*/ 1702951 h 3205164"/>
                  <a:gd name="connsiteX114" fmla="*/ 2476493 w 3903662"/>
                  <a:gd name="connsiteY114" fmla="*/ 1687037 h 3205164"/>
                  <a:gd name="connsiteX115" fmla="*/ 2472514 w 3903662"/>
                  <a:gd name="connsiteY115" fmla="*/ 1671918 h 3205164"/>
                  <a:gd name="connsiteX116" fmla="*/ 2467740 w 3903662"/>
                  <a:gd name="connsiteY116" fmla="*/ 1656004 h 3205164"/>
                  <a:gd name="connsiteX117" fmla="*/ 2460580 w 3903662"/>
                  <a:gd name="connsiteY117" fmla="*/ 1643273 h 3205164"/>
                  <a:gd name="connsiteX118" fmla="*/ 2451827 w 3903662"/>
                  <a:gd name="connsiteY118" fmla="*/ 1629745 h 3205164"/>
                  <a:gd name="connsiteX119" fmla="*/ 2441484 w 3903662"/>
                  <a:gd name="connsiteY119" fmla="*/ 1617014 h 3205164"/>
                  <a:gd name="connsiteX120" fmla="*/ 2431140 w 3903662"/>
                  <a:gd name="connsiteY120" fmla="*/ 1605874 h 3205164"/>
                  <a:gd name="connsiteX121" fmla="*/ 2419205 w 3903662"/>
                  <a:gd name="connsiteY121" fmla="*/ 1595529 h 3205164"/>
                  <a:gd name="connsiteX122" fmla="*/ 2406475 w 3903662"/>
                  <a:gd name="connsiteY122" fmla="*/ 1586776 h 3205164"/>
                  <a:gd name="connsiteX123" fmla="*/ 2393745 w 3903662"/>
                  <a:gd name="connsiteY123" fmla="*/ 1578024 h 3205164"/>
                  <a:gd name="connsiteX124" fmla="*/ 2379423 w 3903662"/>
                  <a:gd name="connsiteY124" fmla="*/ 1570862 h 3205164"/>
                  <a:gd name="connsiteX125" fmla="*/ 2363510 w 3903662"/>
                  <a:gd name="connsiteY125" fmla="*/ 1566088 h 3205164"/>
                  <a:gd name="connsiteX126" fmla="*/ 2347597 w 3903662"/>
                  <a:gd name="connsiteY126" fmla="*/ 1562109 h 3205164"/>
                  <a:gd name="connsiteX127" fmla="*/ 2330888 w 3903662"/>
                  <a:gd name="connsiteY127" fmla="*/ 1559722 h 3205164"/>
                  <a:gd name="connsiteX128" fmla="*/ 2694781 w 3903662"/>
                  <a:gd name="connsiteY128" fmla="*/ 1073151 h 3205164"/>
                  <a:gd name="connsiteX129" fmla="*/ 2725737 w 3903662"/>
                  <a:gd name="connsiteY129" fmla="*/ 1073151 h 3205164"/>
                  <a:gd name="connsiteX130" fmla="*/ 2755106 w 3903662"/>
                  <a:gd name="connsiteY130" fmla="*/ 1073151 h 3205164"/>
                  <a:gd name="connsiteX131" fmla="*/ 2786062 w 3903662"/>
                  <a:gd name="connsiteY131" fmla="*/ 1074739 h 3205164"/>
                  <a:gd name="connsiteX132" fmla="*/ 2816224 w 3903662"/>
                  <a:gd name="connsiteY132" fmla="*/ 1076326 h 3205164"/>
                  <a:gd name="connsiteX133" fmla="*/ 2845593 w 3903662"/>
                  <a:gd name="connsiteY133" fmla="*/ 1078708 h 3205164"/>
                  <a:gd name="connsiteX134" fmla="*/ 2874962 w 3903662"/>
                  <a:gd name="connsiteY134" fmla="*/ 1081883 h 3205164"/>
                  <a:gd name="connsiteX135" fmla="*/ 2905124 w 3903662"/>
                  <a:gd name="connsiteY135" fmla="*/ 1085058 h 3205164"/>
                  <a:gd name="connsiteX136" fmla="*/ 2933699 w 3903662"/>
                  <a:gd name="connsiteY136" fmla="*/ 1089026 h 3205164"/>
                  <a:gd name="connsiteX137" fmla="*/ 2962274 w 3903662"/>
                  <a:gd name="connsiteY137" fmla="*/ 1092995 h 3205164"/>
                  <a:gd name="connsiteX138" fmla="*/ 2990849 w 3903662"/>
                  <a:gd name="connsiteY138" fmla="*/ 1099345 h 3205164"/>
                  <a:gd name="connsiteX139" fmla="*/ 3020218 w 3903662"/>
                  <a:gd name="connsiteY139" fmla="*/ 1104108 h 3205164"/>
                  <a:gd name="connsiteX140" fmla="*/ 3074987 w 3903662"/>
                  <a:gd name="connsiteY140" fmla="*/ 1117601 h 3205164"/>
                  <a:gd name="connsiteX141" fmla="*/ 3130550 w 3903662"/>
                  <a:gd name="connsiteY141" fmla="*/ 1132683 h 3205164"/>
                  <a:gd name="connsiteX142" fmla="*/ 3183731 w 3903662"/>
                  <a:gd name="connsiteY142" fmla="*/ 1150145 h 3205164"/>
                  <a:gd name="connsiteX143" fmla="*/ 3236118 w 3903662"/>
                  <a:gd name="connsiteY143" fmla="*/ 1170783 h 3205164"/>
                  <a:gd name="connsiteX144" fmla="*/ 3287712 w 3903662"/>
                  <a:gd name="connsiteY144" fmla="*/ 1192214 h 3205164"/>
                  <a:gd name="connsiteX145" fmla="*/ 3336925 w 3903662"/>
                  <a:gd name="connsiteY145" fmla="*/ 1216026 h 3205164"/>
                  <a:gd name="connsiteX146" fmla="*/ 3383756 w 3903662"/>
                  <a:gd name="connsiteY146" fmla="*/ 1241426 h 3205164"/>
                  <a:gd name="connsiteX147" fmla="*/ 3429793 w 3903662"/>
                  <a:gd name="connsiteY147" fmla="*/ 1269208 h 3205164"/>
                  <a:gd name="connsiteX148" fmla="*/ 3475037 w 3903662"/>
                  <a:gd name="connsiteY148" fmla="*/ 1297783 h 3205164"/>
                  <a:gd name="connsiteX149" fmla="*/ 3517106 w 3903662"/>
                  <a:gd name="connsiteY149" fmla="*/ 1329533 h 3205164"/>
                  <a:gd name="connsiteX150" fmla="*/ 3558381 w 3903662"/>
                  <a:gd name="connsiteY150" fmla="*/ 1361283 h 3205164"/>
                  <a:gd name="connsiteX151" fmla="*/ 3597275 w 3903662"/>
                  <a:gd name="connsiteY151" fmla="*/ 1396208 h 3205164"/>
                  <a:gd name="connsiteX152" fmla="*/ 3616325 w 3903662"/>
                  <a:gd name="connsiteY152" fmla="*/ 1413670 h 3205164"/>
                  <a:gd name="connsiteX153" fmla="*/ 3633787 w 3903662"/>
                  <a:gd name="connsiteY153" fmla="*/ 1432720 h 3205164"/>
                  <a:gd name="connsiteX154" fmla="*/ 3652837 w 3903662"/>
                  <a:gd name="connsiteY154" fmla="*/ 1450976 h 3205164"/>
                  <a:gd name="connsiteX155" fmla="*/ 3670300 w 3903662"/>
                  <a:gd name="connsiteY155" fmla="*/ 1469233 h 3205164"/>
                  <a:gd name="connsiteX156" fmla="*/ 3686175 w 3903662"/>
                  <a:gd name="connsiteY156" fmla="*/ 1489076 h 3205164"/>
                  <a:gd name="connsiteX157" fmla="*/ 3702843 w 3903662"/>
                  <a:gd name="connsiteY157" fmla="*/ 1508126 h 3205164"/>
                  <a:gd name="connsiteX158" fmla="*/ 3717925 w 3903662"/>
                  <a:gd name="connsiteY158" fmla="*/ 1527970 h 3205164"/>
                  <a:gd name="connsiteX159" fmla="*/ 3732212 w 3903662"/>
                  <a:gd name="connsiteY159" fmla="*/ 1548608 h 3205164"/>
                  <a:gd name="connsiteX160" fmla="*/ 3748087 w 3903662"/>
                  <a:gd name="connsiteY160" fmla="*/ 1568451 h 3205164"/>
                  <a:gd name="connsiteX161" fmla="*/ 3761581 w 3903662"/>
                  <a:gd name="connsiteY161" fmla="*/ 1589089 h 3205164"/>
                  <a:gd name="connsiteX162" fmla="*/ 3774281 w 3903662"/>
                  <a:gd name="connsiteY162" fmla="*/ 1609726 h 3205164"/>
                  <a:gd name="connsiteX163" fmla="*/ 3787775 w 3903662"/>
                  <a:gd name="connsiteY163" fmla="*/ 1631158 h 3205164"/>
                  <a:gd name="connsiteX164" fmla="*/ 3798887 w 3903662"/>
                  <a:gd name="connsiteY164" fmla="*/ 1652589 h 3205164"/>
                  <a:gd name="connsiteX165" fmla="*/ 3811587 w 3903662"/>
                  <a:gd name="connsiteY165" fmla="*/ 1675608 h 3205164"/>
                  <a:gd name="connsiteX166" fmla="*/ 3821906 w 3903662"/>
                  <a:gd name="connsiteY166" fmla="*/ 1697832 h 3205164"/>
                  <a:gd name="connsiteX167" fmla="*/ 3832225 w 3903662"/>
                  <a:gd name="connsiteY167" fmla="*/ 1720851 h 3205164"/>
                  <a:gd name="connsiteX168" fmla="*/ 3840956 w 3903662"/>
                  <a:gd name="connsiteY168" fmla="*/ 1743076 h 3205164"/>
                  <a:gd name="connsiteX169" fmla="*/ 3850481 w 3903662"/>
                  <a:gd name="connsiteY169" fmla="*/ 1765301 h 3205164"/>
                  <a:gd name="connsiteX170" fmla="*/ 3858418 w 3903662"/>
                  <a:gd name="connsiteY170" fmla="*/ 1789114 h 3205164"/>
                  <a:gd name="connsiteX171" fmla="*/ 3867150 w 3903662"/>
                  <a:gd name="connsiteY171" fmla="*/ 1812926 h 3205164"/>
                  <a:gd name="connsiteX172" fmla="*/ 3872706 w 3903662"/>
                  <a:gd name="connsiteY172" fmla="*/ 1836739 h 3205164"/>
                  <a:gd name="connsiteX173" fmla="*/ 3879056 w 3903662"/>
                  <a:gd name="connsiteY173" fmla="*/ 1859757 h 3205164"/>
                  <a:gd name="connsiteX174" fmla="*/ 3885406 w 3903662"/>
                  <a:gd name="connsiteY174" fmla="*/ 1884364 h 3205164"/>
                  <a:gd name="connsiteX175" fmla="*/ 3890168 w 3903662"/>
                  <a:gd name="connsiteY175" fmla="*/ 1908970 h 3205164"/>
                  <a:gd name="connsiteX176" fmla="*/ 3894137 w 3903662"/>
                  <a:gd name="connsiteY176" fmla="*/ 1933576 h 3205164"/>
                  <a:gd name="connsiteX177" fmla="*/ 3897312 w 3903662"/>
                  <a:gd name="connsiteY177" fmla="*/ 1958182 h 3205164"/>
                  <a:gd name="connsiteX178" fmla="*/ 3899693 w 3903662"/>
                  <a:gd name="connsiteY178" fmla="*/ 1982789 h 3205164"/>
                  <a:gd name="connsiteX179" fmla="*/ 3902075 w 3903662"/>
                  <a:gd name="connsiteY179" fmla="*/ 2008983 h 3205164"/>
                  <a:gd name="connsiteX180" fmla="*/ 3902868 w 3903662"/>
                  <a:gd name="connsiteY180" fmla="*/ 2033589 h 3205164"/>
                  <a:gd name="connsiteX181" fmla="*/ 3903662 w 3903662"/>
                  <a:gd name="connsiteY181" fmla="*/ 2058989 h 3205164"/>
                  <a:gd name="connsiteX182" fmla="*/ 3902868 w 3903662"/>
                  <a:gd name="connsiteY182" fmla="*/ 2088357 h 3205164"/>
                  <a:gd name="connsiteX183" fmla="*/ 3902075 w 3903662"/>
                  <a:gd name="connsiteY183" fmla="*/ 2118520 h 3205164"/>
                  <a:gd name="connsiteX184" fmla="*/ 3898900 w 3903662"/>
                  <a:gd name="connsiteY184" fmla="*/ 2147889 h 3205164"/>
                  <a:gd name="connsiteX185" fmla="*/ 3895725 w 3903662"/>
                  <a:gd name="connsiteY185" fmla="*/ 2176464 h 3205164"/>
                  <a:gd name="connsiteX186" fmla="*/ 3890168 w 3903662"/>
                  <a:gd name="connsiteY186" fmla="*/ 2205833 h 3205164"/>
                  <a:gd name="connsiteX187" fmla="*/ 3885406 w 3903662"/>
                  <a:gd name="connsiteY187" fmla="*/ 2234407 h 3205164"/>
                  <a:gd name="connsiteX188" fmla="*/ 3878262 w 3903662"/>
                  <a:gd name="connsiteY188" fmla="*/ 2262983 h 3205164"/>
                  <a:gd name="connsiteX189" fmla="*/ 3871118 w 3903662"/>
                  <a:gd name="connsiteY189" fmla="*/ 2290764 h 3205164"/>
                  <a:gd name="connsiteX190" fmla="*/ 3862387 w 3903662"/>
                  <a:gd name="connsiteY190" fmla="*/ 2318545 h 3205164"/>
                  <a:gd name="connsiteX191" fmla="*/ 3852862 w 3903662"/>
                  <a:gd name="connsiteY191" fmla="*/ 2346326 h 3205164"/>
                  <a:gd name="connsiteX192" fmla="*/ 3842543 w 3903662"/>
                  <a:gd name="connsiteY192" fmla="*/ 2372520 h 3205164"/>
                  <a:gd name="connsiteX193" fmla="*/ 3830637 w 3903662"/>
                  <a:gd name="connsiteY193" fmla="*/ 2399507 h 3205164"/>
                  <a:gd name="connsiteX194" fmla="*/ 3819525 w 3903662"/>
                  <a:gd name="connsiteY194" fmla="*/ 2425701 h 3205164"/>
                  <a:gd name="connsiteX195" fmla="*/ 3806031 w 3903662"/>
                  <a:gd name="connsiteY195" fmla="*/ 2451895 h 3205164"/>
                  <a:gd name="connsiteX196" fmla="*/ 3791743 w 3903662"/>
                  <a:gd name="connsiteY196" fmla="*/ 2477295 h 3205164"/>
                  <a:gd name="connsiteX197" fmla="*/ 3777456 w 3903662"/>
                  <a:gd name="connsiteY197" fmla="*/ 2502695 h 3205164"/>
                  <a:gd name="connsiteX198" fmla="*/ 3762375 w 3903662"/>
                  <a:gd name="connsiteY198" fmla="*/ 2527301 h 3205164"/>
                  <a:gd name="connsiteX199" fmla="*/ 3745706 w 3903662"/>
                  <a:gd name="connsiteY199" fmla="*/ 2551908 h 3205164"/>
                  <a:gd name="connsiteX200" fmla="*/ 3728243 w 3903662"/>
                  <a:gd name="connsiteY200" fmla="*/ 2575720 h 3205164"/>
                  <a:gd name="connsiteX201" fmla="*/ 3710781 w 3903662"/>
                  <a:gd name="connsiteY201" fmla="*/ 2599533 h 3205164"/>
                  <a:gd name="connsiteX202" fmla="*/ 3692525 w 3903662"/>
                  <a:gd name="connsiteY202" fmla="*/ 2621758 h 3205164"/>
                  <a:gd name="connsiteX203" fmla="*/ 3672681 w 3903662"/>
                  <a:gd name="connsiteY203" fmla="*/ 2643983 h 3205164"/>
                  <a:gd name="connsiteX204" fmla="*/ 3652837 w 3903662"/>
                  <a:gd name="connsiteY204" fmla="*/ 2667001 h 3205164"/>
                  <a:gd name="connsiteX205" fmla="*/ 3632200 w 3903662"/>
                  <a:gd name="connsiteY205" fmla="*/ 2688433 h 3205164"/>
                  <a:gd name="connsiteX206" fmla="*/ 3610768 w 3903662"/>
                  <a:gd name="connsiteY206" fmla="*/ 2709864 h 3205164"/>
                  <a:gd name="connsiteX207" fmla="*/ 3587750 w 3903662"/>
                  <a:gd name="connsiteY207" fmla="*/ 2730501 h 3205164"/>
                  <a:gd name="connsiteX208" fmla="*/ 3565525 w 3903662"/>
                  <a:gd name="connsiteY208" fmla="*/ 2749551 h 3205164"/>
                  <a:gd name="connsiteX209" fmla="*/ 3541712 w 3903662"/>
                  <a:gd name="connsiteY209" fmla="*/ 2769395 h 3205164"/>
                  <a:gd name="connsiteX210" fmla="*/ 3517106 w 3903662"/>
                  <a:gd name="connsiteY210" fmla="*/ 2789239 h 3205164"/>
                  <a:gd name="connsiteX211" fmla="*/ 3492500 w 3903662"/>
                  <a:gd name="connsiteY211" fmla="*/ 2806701 h 3205164"/>
                  <a:gd name="connsiteX212" fmla="*/ 3467100 w 3903662"/>
                  <a:gd name="connsiteY212" fmla="*/ 2824958 h 3205164"/>
                  <a:gd name="connsiteX213" fmla="*/ 3441700 w 3903662"/>
                  <a:gd name="connsiteY213" fmla="*/ 2842420 h 3205164"/>
                  <a:gd name="connsiteX214" fmla="*/ 3429793 w 3903662"/>
                  <a:gd name="connsiteY214" fmla="*/ 2847976 h 3205164"/>
                  <a:gd name="connsiteX215" fmla="*/ 3544093 w 3903662"/>
                  <a:gd name="connsiteY215" fmla="*/ 3205164 h 3205164"/>
                  <a:gd name="connsiteX216" fmla="*/ 3118643 w 3903662"/>
                  <a:gd name="connsiteY216" fmla="*/ 2987677 h 3205164"/>
                  <a:gd name="connsiteX217" fmla="*/ 3098006 w 3903662"/>
                  <a:gd name="connsiteY217" fmla="*/ 2994027 h 3205164"/>
                  <a:gd name="connsiteX218" fmla="*/ 3053556 w 3903662"/>
                  <a:gd name="connsiteY218" fmla="*/ 3005139 h 3205164"/>
                  <a:gd name="connsiteX219" fmla="*/ 3008312 w 3903662"/>
                  <a:gd name="connsiteY219" fmla="*/ 3015458 h 3205164"/>
                  <a:gd name="connsiteX220" fmla="*/ 2963862 w 3903662"/>
                  <a:gd name="connsiteY220" fmla="*/ 3024983 h 3205164"/>
                  <a:gd name="connsiteX221" fmla="*/ 2916237 w 3903662"/>
                  <a:gd name="connsiteY221" fmla="*/ 3032127 h 3205164"/>
                  <a:gd name="connsiteX222" fmla="*/ 2870199 w 3903662"/>
                  <a:gd name="connsiteY222" fmla="*/ 3036889 h 3205164"/>
                  <a:gd name="connsiteX223" fmla="*/ 2821781 w 3903662"/>
                  <a:gd name="connsiteY223" fmla="*/ 3040858 h 3205164"/>
                  <a:gd name="connsiteX224" fmla="*/ 2774156 w 3903662"/>
                  <a:gd name="connsiteY224" fmla="*/ 3043239 h 3205164"/>
                  <a:gd name="connsiteX225" fmla="*/ 2725737 w 3903662"/>
                  <a:gd name="connsiteY225" fmla="*/ 3044033 h 3205164"/>
                  <a:gd name="connsiteX226" fmla="*/ 2694781 w 3903662"/>
                  <a:gd name="connsiteY226" fmla="*/ 3044033 h 3205164"/>
                  <a:gd name="connsiteX227" fmla="*/ 2665412 w 3903662"/>
                  <a:gd name="connsiteY227" fmla="*/ 3043239 h 3205164"/>
                  <a:gd name="connsiteX228" fmla="*/ 2634456 w 3903662"/>
                  <a:gd name="connsiteY228" fmla="*/ 3040858 h 3205164"/>
                  <a:gd name="connsiteX229" fmla="*/ 2604293 w 3903662"/>
                  <a:gd name="connsiteY229" fmla="*/ 3039270 h 3205164"/>
                  <a:gd name="connsiteX230" fmla="*/ 2574924 w 3903662"/>
                  <a:gd name="connsiteY230" fmla="*/ 3036095 h 3205164"/>
                  <a:gd name="connsiteX231" fmla="*/ 2546349 w 3903662"/>
                  <a:gd name="connsiteY231" fmla="*/ 3032920 h 3205164"/>
                  <a:gd name="connsiteX232" fmla="*/ 2516187 w 3903662"/>
                  <a:gd name="connsiteY232" fmla="*/ 3028951 h 3205164"/>
                  <a:gd name="connsiteX233" fmla="*/ 2487612 w 3903662"/>
                  <a:gd name="connsiteY233" fmla="*/ 3024983 h 3205164"/>
                  <a:gd name="connsiteX234" fmla="*/ 2459037 w 3903662"/>
                  <a:gd name="connsiteY234" fmla="*/ 3019427 h 3205164"/>
                  <a:gd name="connsiteX235" fmla="*/ 2431256 w 3903662"/>
                  <a:gd name="connsiteY235" fmla="*/ 3013077 h 3205164"/>
                  <a:gd name="connsiteX236" fmla="*/ 2374899 w 3903662"/>
                  <a:gd name="connsiteY236" fmla="*/ 3000377 h 3205164"/>
                  <a:gd name="connsiteX237" fmla="*/ 2320924 w 3903662"/>
                  <a:gd name="connsiteY237" fmla="*/ 2984501 h 3205164"/>
                  <a:gd name="connsiteX238" fmla="*/ 2266156 w 3903662"/>
                  <a:gd name="connsiteY238" fmla="*/ 2967039 h 3205164"/>
                  <a:gd name="connsiteX239" fmla="*/ 2215356 w 3903662"/>
                  <a:gd name="connsiteY239" fmla="*/ 2946401 h 3205164"/>
                  <a:gd name="connsiteX240" fmla="*/ 2163762 w 3903662"/>
                  <a:gd name="connsiteY240" fmla="*/ 2924970 h 3205164"/>
                  <a:gd name="connsiteX241" fmla="*/ 2114549 w 3903662"/>
                  <a:gd name="connsiteY241" fmla="*/ 2901951 h 3205164"/>
                  <a:gd name="connsiteX242" fmla="*/ 2066131 w 3903662"/>
                  <a:gd name="connsiteY242" fmla="*/ 2875758 h 3205164"/>
                  <a:gd name="connsiteX243" fmla="*/ 2020093 w 3903662"/>
                  <a:gd name="connsiteY243" fmla="*/ 2847976 h 3205164"/>
                  <a:gd name="connsiteX244" fmla="*/ 1976437 w 3903662"/>
                  <a:gd name="connsiteY244" fmla="*/ 2819401 h 3205164"/>
                  <a:gd name="connsiteX245" fmla="*/ 1932781 w 3903662"/>
                  <a:gd name="connsiteY245" fmla="*/ 2789239 h 3205164"/>
                  <a:gd name="connsiteX246" fmla="*/ 1892299 w 3903662"/>
                  <a:gd name="connsiteY246" fmla="*/ 2755901 h 3205164"/>
                  <a:gd name="connsiteX247" fmla="*/ 1853406 w 3903662"/>
                  <a:gd name="connsiteY247" fmla="*/ 2720976 h 3205164"/>
                  <a:gd name="connsiteX248" fmla="*/ 1834356 w 3903662"/>
                  <a:gd name="connsiteY248" fmla="*/ 2703514 h 3205164"/>
                  <a:gd name="connsiteX249" fmla="*/ 1816099 w 3903662"/>
                  <a:gd name="connsiteY249" fmla="*/ 2685258 h 3205164"/>
                  <a:gd name="connsiteX250" fmla="*/ 1798637 w 3903662"/>
                  <a:gd name="connsiteY250" fmla="*/ 2667001 h 3205164"/>
                  <a:gd name="connsiteX251" fmla="*/ 1781174 w 3903662"/>
                  <a:gd name="connsiteY251" fmla="*/ 2648745 h 3205164"/>
                  <a:gd name="connsiteX252" fmla="*/ 1763712 w 3903662"/>
                  <a:gd name="connsiteY252" fmla="*/ 2628901 h 3205164"/>
                  <a:gd name="connsiteX253" fmla="*/ 1748631 w 3903662"/>
                  <a:gd name="connsiteY253" fmla="*/ 2609058 h 3205164"/>
                  <a:gd name="connsiteX254" fmla="*/ 1731962 w 3903662"/>
                  <a:gd name="connsiteY254" fmla="*/ 2590008 h 3205164"/>
                  <a:gd name="connsiteX255" fmla="*/ 1717674 w 3903662"/>
                  <a:gd name="connsiteY255" fmla="*/ 2569370 h 3205164"/>
                  <a:gd name="connsiteX256" fmla="*/ 1703387 w 3903662"/>
                  <a:gd name="connsiteY256" fmla="*/ 2548733 h 3205164"/>
                  <a:gd name="connsiteX257" fmla="*/ 1689099 w 3903662"/>
                  <a:gd name="connsiteY257" fmla="*/ 2528095 h 3205164"/>
                  <a:gd name="connsiteX258" fmla="*/ 1675606 w 3903662"/>
                  <a:gd name="connsiteY258" fmla="*/ 2508251 h 3205164"/>
                  <a:gd name="connsiteX259" fmla="*/ 1663699 w 3903662"/>
                  <a:gd name="connsiteY259" fmla="*/ 2486026 h 3205164"/>
                  <a:gd name="connsiteX260" fmla="*/ 1650999 w 3903662"/>
                  <a:gd name="connsiteY260" fmla="*/ 2464595 h 3205164"/>
                  <a:gd name="connsiteX261" fmla="*/ 1639887 w 3903662"/>
                  <a:gd name="connsiteY261" fmla="*/ 2442370 h 3205164"/>
                  <a:gd name="connsiteX262" fmla="*/ 1628774 w 3903662"/>
                  <a:gd name="connsiteY262" fmla="*/ 2420145 h 3205164"/>
                  <a:gd name="connsiteX263" fmla="*/ 1618456 w 3903662"/>
                  <a:gd name="connsiteY263" fmla="*/ 2397126 h 3205164"/>
                  <a:gd name="connsiteX264" fmla="*/ 1608931 w 3903662"/>
                  <a:gd name="connsiteY264" fmla="*/ 2374901 h 3205164"/>
                  <a:gd name="connsiteX265" fmla="*/ 1600199 w 3903662"/>
                  <a:gd name="connsiteY265" fmla="*/ 2351883 h 3205164"/>
                  <a:gd name="connsiteX266" fmla="*/ 1591468 w 3903662"/>
                  <a:gd name="connsiteY266" fmla="*/ 2328864 h 3205164"/>
                  <a:gd name="connsiteX267" fmla="*/ 1584324 w 3903662"/>
                  <a:gd name="connsiteY267" fmla="*/ 2305051 h 3205164"/>
                  <a:gd name="connsiteX268" fmla="*/ 1577181 w 3903662"/>
                  <a:gd name="connsiteY268" fmla="*/ 2281239 h 3205164"/>
                  <a:gd name="connsiteX269" fmla="*/ 1570831 w 3903662"/>
                  <a:gd name="connsiteY269" fmla="*/ 2257426 h 3205164"/>
                  <a:gd name="connsiteX270" fmla="*/ 1565274 w 3903662"/>
                  <a:gd name="connsiteY270" fmla="*/ 2232820 h 3205164"/>
                  <a:gd name="connsiteX271" fmla="*/ 1560512 w 3903662"/>
                  <a:gd name="connsiteY271" fmla="*/ 2208214 h 3205164"/>
                  <a:gd name="connsiteX272" fmla="*/ 1556543 w 3903662"/>
                  <a:gd name="connsiteY272" fmla="*/ 2183607 h 3205164"/>
                  <a:gd name="connsiteX273" fmla="*/ 1552574 w 3903662"/>
                  <a:gd name="connsiteY273" fmla="*/ 2159001 h 3205164"/>
                  <a:gd name="connsiteX274" fmla="*/ 1550987 w 3903662"/>
                  <a:gd name="connsiteY274" fmla="*/ 2134395 h 3205164"/>
                  <a:gd name="connsiteX275" fmla="*/ 1548606 w 3903662"/>
                  <a:gd name="connsiteY275" fmla="*/ 2108995 h 3205164"/>
                  <a:gd name="connsiteX276" fmla="*/ 1547812 w 3903662"/>
                  <a:gd name="connsiteY276" fmla="*/ 2084389 h 3205164"/>
                  <a:gd name="connsiteX277" fmla="*/ 1546224 w 3903662"/>
                  <a:gd name="connsiteY277" fmla="*/ 2058989 h 3205164"/>
                  <a:gd name="connsiteX278" fmla="*/ 1547812 w 3903662"/>
                  <a:gd name="connsiteY278" fmla="*/ 2033589 h 3205164"/>
                  <a:gd name="connsiteX279" fmla="*/ 1548606 w 3903662"/>
                  <a:gd name="connsiteY279" fmla="*/ 2008983 h 3205164"/>
                  <a:gd name="connsiteX280" fmla="*/ 1550987 w 3903662"/>
                  <a:gd name="connsiteY280" fmla="*/ 1982789 h 3205164"/>
                  <a:gd name="connsiteX281" fmla="*/ 1552574 w 3903662"/>
                  <a:gd name="connsiteY281" fmla="*/ 1958182 h 3205164"/>
                  <a:gd name="connsiteX282" fmla="*/ 1556543 w 3903662"/>
                  <a:gd name="connsiteY282" fmla="*/ 1933576 h 3205164"/>
                  <a:gd name="connsiteX283" fmla="*/ 1560512 w 3903662"/>
                  <a:gd name="connsiteY283" fmla="*/ 1908970 h 3205164"/>
                  <a:gd name="connsiteX284" fmla="*/ 1565274 w 3903662"/>
                  <a:gd name="connsiteY284" fmla="*/ 1884364 h 3205164"/>
                  <a:gd name="connsiteX285" fmla="*/ 1570831 w 3903662"/>
                  <a:gd name="connsiteY285" fmla="*/ 1859757 h 3205164"/>
                  <a:gd name="connsiteX286" fmla="*/ 1577181 w 3903662"/>
                  <a:gd name="connsiteY286" fmla="*/ 1836739 h 3205164"/>
                  <a:gd name="connsiteX287" fmla="*/ 1584324 w 3903662"/>
                  <a:gd name="connsiteY287" fmla="*/ 1812926 h 3205164"/>
                  <a:gd name="connsiteX288" fmla="*/ 1591468 w 3903662"/>
                  <a:gd name="connsiteY288" fmla="*/ 1789114 h 3205164"/>
                  <a:gd name="connsiteX289" fmla="*/ 1600199 w 3903662"/>
                  <a:gd name="connsiteY289" fmla="*/ 1765301 h 3205164"/>
                  <a:gd name="connsiteX290" fmla="*/ 1608931 w 3903662"/>
                  <a:gd name="connsiteY290" fmla="*/ 1743076 h 3205164"/>
                  <a:gd name="connsiteX291" fmla="*/ 1618456 w 3903662"/>
                  <a:gd name="connsiteY291" fmla="*/ 1720851 h 3205164"/>
                  <a:gd name="connsiteX292" fmla="*/ 1628774 w 3903662"/>
                  <a:gd name="connsiteY292" fmla="*/ 1697832 h 3205164"/>
                  <a:gd name="connsiteX293" fmla="*/ 1639887 w 3903662"/>
                  <a:gd name="connsiteY293" fmla="*/ 1675608 h 3205164"/>
                  <a:gd name="connsiteX294" fmla="*/ 1650999 w 3903662"/>
                  <a:gd name="connsiteY294" fmla="*/ 1652589 h 3205164"/>
                  <a:gd name="connsiteX295" fmla="*/ 1663699 w 3903662"/>
                  <a:gd name="connsiteY295" fmla="*/ 1631158 h 3205164"/>
                  <a:gd name="connsiteX296" fmla="*/ 1675606 w 3903662"/>
                  <a:gd name="connsiteY296" fmla="*/ 1609726 h 3205164"/>
                  <a:gd name="connsiteX297" fmla="*/ 1689099 w 3903662"/>
                  <a:gd name="connsiteY297" fmla="*/ 1589089 h 3205164"/>
                  <a:gd name="connsiteX298" fmla="*/ 1703387 w 3903662"/>
                  <a:gd name="connsiteY298" fmla="*/ 1568451 h 3205164"/>
                  <a:gd name="connsiteX299" fmla="*/ 1717674 w 3903662"/>
                  <a:gd name="connsiteY299" fmla="*/ 1548608 h 3205164"/>
                  <a:gd name="connsiteX300" fmla="*/ 1731962 w 3903662"/>
                  <a:gd name="connsiteY300" fmla="*/ 1527970 h 3205164"/>
                  <a:gd name="connsiteX301" fmla="*/ 1748631 w 3903662"/>
                  <a:gd name="connsiteY301" fmla="*/ 1508126 h 3205164"/>
                  <a:gd name="connsiteX302" fmla="*/ 1763712 w 3903662"/>
                  <a:gd name="connsiteY302" fmla="*/ 1489076 h 3205164"/>
                  <a:gd name="connsiteX303" fmla="*/ 1781174 w 3903662"/>
                  <a:gd name="connsiteY303" fmla="*/ 1469233 h 3205164"/>
                  <a:gd name="connsiteX304" fmla="*/ 1798637 w 3903662"/>
                  <a:gd name="connsiteY304" fmla="*/ 1450976 h 3205164"/>
                  <a:gd name="connsiteX305" fmla="*/ 1816099 w 3903662"/>
                  <a:gd name="connsiteY305" fmla="*/ 1432720 h 3205164"/>
                  <a:gd name="connsiteX306" fmla="*/ 1834356 w 3903662"/>
                  <a:gd name="connsiteY306" fmla="*/ 1413670 h 3205164"/>
                  <a:gd name="connsiteX307" fmla="*/ 1853406 w 3903662"/>
                  <a:gd name="connsiteY307" fmla="*/ 1396208 h 3205164"/>
                  <a:gd name="connsiteX308" fmla="*/ 1892299 w 3903662"/>
                  <a:gd name="connsiteY308" fmla="*/ 1361283 h 3205164"/>
                  <a:gd name="connsiteX309" fmla="*/ 1932781 w 3903662"/>
                  <a:gd name="connsiteY309" fmla="*/ 1329533 h 3205164"/>
                  <a:gd name="connsiteX310" fmla="*/ 1976437 w 3903662"/>
                  <a:gd name="connsiteY310" fmla="*/ 1297783 h 3205164"/>
                  <a:gd name="connsiteX311" fmla="*/ 2020093 w 3903662"/>
                  <a:gd name="connsiteY311" fmla="*/ 1269208 h 3205164"/>
                  <a:gd name="connsiteX312" fmla="*/ 2066131 w 3903662"/>
                  <a:gd name="connsiteY312" fmla="*/ 1241426 h 3205164"/>
                  <a:gd name="connsiteX313" fmla="*/ 2114549 w 3903662"/>
                  <a:gd name="connsiteY313" fmla="*/ 1216026 h 3205164"/>
                  <a:gd name="connsiteX314" fmla="*/ 2163762 w 3903662"/>
                  <a:gd name="connsiteY314" fmla="*/ 1192214 h 3205164"/>
                  <a:gd name="connsiteX315" fmla="*/ 2215356 w 3903662"/>
                  <a:gd name="connsiteY315" fmla="*/ 1170783 h 3205164"/>
                  <a:gd name="connsiteX316" fmla="*/ 2266156 w 3903662"/>
                  <a:gd name="connsiteY316" fmla="*/ 1150145 h 3205164"/>
                  <a:gd name="connsiteX317" fmla="*/ 2320924 w 3903662"/>
                  <a:gd name="connsiteY317" fmla="*/ 1132683 h 3205164"/>
                  <a:gd name="connsiteX318" fmla="*/ 2374899 w 3903662"/>
                  <a:gd name="connsiteY318" fmla="*/ 1117601 h 3205164"/>
                  <a:gd name="connsiteX319" fmla="*/ 2431256 w 3903662"/>
                  <a:gd name="connsiteY319" fmla="*/ 1104108 h 3205164"/>
                  <a:gd name="connsiteX320" fmla="*/ 2459037 w 3903662"/>
                  <a:gd name="connsiteY320" fmla="*/ 1099345 h 3205164"/>
                  <a:gd name="connsiteX321" fmla="*/ 2487612 w 3903662"/>
                  <a:gd name="connsiteY321" fmla="*/ 1092995 h 3205164"/>
                  <a:gd name="connsiteX322" fmla="*/ 2516187 w 3903662"/>
                  <a:gd name="connsiteY322" fmla="*/ 1089026 h 3205164"/>
                  <a:gd name="connsiteX323" fmla="*/ 2546349 w 3903662"/>
                  <a:gd name="connsiteY323" fmla="*/ 1085058 h 3205164"/>
                  <a:gd name="connsiteX324" fmla="*/ 2574924 w 3903662"/>
                  <a:gd name="connsiteY324" fmla="*/ 1081883 h 3205164"/>
                  <a:gd name="connsiteX325" fmla="*/ 2604293 w 3903662"/>
                  <a:gd name="connsiteY325" fmla="*/ 1078708 h 3205164"/>
                  <a:gd name="connsiteX326" fmla="*/ 2634456 w 3903662"/>
                  <a:gd name="connsiteY326" fmla="*/ 1076326 h 3205164"/>
                  <a:gd name="connsiteX327" fmla="*/ 2665412 w 3903662"/>
                  <a:gd name="connsiteY327" fmla="*/ 1074739 h 3205164"/>
                  <a:gd name="connsiteX328" fmla="*/ 1880393 w 3903662"/>
                  <a:gd name="connsiteY328" fmla="*/ 574675 h 3205164"/>
                  <a:gd name="connsiteX329" fmla="*/ 1859756 w 3903662"/>
                  <a:gd name="connsiteY329" fmla="*/ 575469 h 3205164"/>
                  <a:gd name="connsiteX330" fmla="*/ 1839912 w 3903662"/>
                  <a:gd name="connsiteY330" fmla="*/ 578644 h 3205164"/>
                  <a:gd name="connsiteX331" fmla="*/ 1821656 w 3903662"/>
                  <a:gd name="connsiteY331" fmla="*/ 582613 h 3205164"/>
                  <a:gd name="connsiteX332" fmla="*/ 1803400 w 3903662"/>
                  <a:gd name="connsiteY332" fmla="*/ 589757 h 3205164"/>
                  <a:gd name="connsiteX333" fmla="*/ 1785937 w 3903662"/>
                  <a:gd name="connsiteY333" fmla="*/ 596900 h 3205164"/>
                  <a:gd name="connsiteX334" fmla="*/ 1770062 w 3903662"/>
                  <a:gd name="connsiteY334" fmla="*/ 607219 h 3205164"/>
                  <a:gd name="connsiteX335" fmla="*/ 1754981 w 3903662"/>
                  <a:gd name="connsiteY335" fmla="*/ 617538 h 3205164"/>
                  <a:gd name="connsiteX336" fmla="*/ 1740693 w 3903662"/>
                  <a:gd name="connsiteY336" fmla="*/ 629444 h 3205164"/>
                  <a:gd name="connsiteX337" fmla="*/ 1727993 w 3903662"/>
                  <a:gd name="connsiteY337" fmla="*/ 642938 h 3205164"/>
                  <a:gd name="connsiteX338" fmla="*/ 1716881 w 3903662"/>
                  <a:gd name="connsiteY338" fmla="*/ 658813 h 3205164"/>
                  <a:gd name="connsiteX339" fmla="*/ 1708150 w 3903662"/>
                  <a:gd name="connsiteY339" fmla="*/ 673894 h 3205164"/>
                  <a:gd name="connsiteX340" fmla="*/ 1699418 w 3903662"/>
                  <a:gd name="connsiteY340" fmla="*/ 690563 h 3205164"/>
                  <a:gd name="connsiteX341" fmla="*/ 1692275 w 3903662"/>
                  <a:gd name="connsiteY341" fmla="*/ 708025 h 3205164"/>
                  <a:gd name="connsiteX342" fmla="*/ 1687512 w 3903662"/>
                  <a:gd name="connsiteY342" fmla="*/ 726282 h 3205164"/>
                  <a:gd name="connsiteX343" fmla="*/ 1685131 w 3903662"/>
                  <a:gd name="connsiteY343" fmla="*/ 744538 h 3205164"/>
                  <a:gd name="connsiteX344" fmla="*/ 1684337 w 3903662"/>
                  <a:gd name="connsiteY344" fmla="*/ 764382 h 3205164"/>
                  <a:gd name="connsiteX345" fmla="*/ 1685131 w 3903662"/>
                  <a:gd name="connsiteY345" fmla="*/ 783432 h 3205164"/>
                  <a:gd name="connsiteX346" fmla="*/ 1687512 w 3903662"/>
                  <a:gd name="connsiteY346" fmla="*/ 801688 h 3205164"/>
                  <a:gd name="connsiteX347" fmla="*/ 1692275 w 3903662"/>
                  <a:gd name="connsiteY347" fmla="*/ 820738 h 3205164"/>
                  <a:gd name="connsiteX348" fmla="*/ 1699418 w 3903662"/>
                  <a:gd name="connsiteY348" fmla="*/ 838201 h 3205164"/>
                  <a:gd name="connsiteX349" fmla="*/ 1708150 w 3903662"/>
                  <a:gd name="connsiteY349" fmla="*/ 854076 h 3205164"/>
                  <a:gd name="connsiteX350" fmla="*/ 1716881 w 3903662"/>
                  <a:gd name="connsiteY350" fmla="*/ 869951 h 3205164"/>
                  <a:gd name="connsiteX351" fmla="*/ 1727993 w 3903662"/>
                  <a:gd name="connsiteY351" fmla="*/ 885032 h 3205164"/>
                  <a:gd name="connsiteX352" fmla="*/ 1740693 w 3903662"/>
                  <a:gd name="connsiteY352" fmla="*/ 898526 h 3205164"/>
                  <a:gd name="connsiteX353" fmla="*/ 1754981 w 3903662"/>
                  <a:gd name="connsiteY353" fmla="*/ 910432 h 3205164"/>
                  <a:gd name="connsiteX354" fmla="*/ 1770062 w 3903662"/>
                  <a:gd name="connsiteY354" fmla="*/ 920751 h 3205164"/>
                  <a:gd name="connsiteX355" fmla="*/ 1785937 w 3903662"/>
                  <a:gd name="connsiteY355" fmla="*/ 931069 h 3205164"/>
                  <a:gd name="connsiteX356" fmla="*/ 1803400 w 3903662"/>
                  <a:gd name="connsiteY356" fmla="*/ 939801 h 3205164"/>
                  <a:gd name="connsiteX357" fmla="*/ 1821656 w 3903662"/>
                  <a:gd name="connsiteY357" fmla="*/ 945357 h 3205164"/>
                  <a:gd name="connsiteX358" fmla="*/ 1839912 w 3903662"/>
                  <a:gd name="connsiteY358" fmla="*/ 949326 h 3205164"/>
                  <a:gd name="connsiteX359" fmla="*/ 1859756 w 3903662"/>
                  <a:gd name="connsiteY359" fmla="*/ 952501 h 3205164"/>
                  <a:gd name="connsiteX360" fmla="*/ 1880393 w 3903662"/>
                  <a:gd name="connsiteY360" fmla="*/ 954088 h 3205164"/>
                  <a:gd name="connsiteX361" fmla="*/ 1899443 w 3903662"/>
                  <a:gd name="connsiteY361" fmla="*/ 952501 h 3205164"/>
                  <a:gd name="connsiteX362" fmla="*/ 1919287 w 3903662"/>
                  <a:gd name="connsiteY362" fmla="*/ 949326 h 3205164"/>
                  <a:gd name="connsiteX363" fmla="*/ 1937543 w 3903662"/>
                  <a:gd name="connsiteY363" fmla="*/ 945357 h 3205164"/>
                  <a:gd name="connsiteX364" fmla="*/ 1955800 w 3903662"/>
                  <a:gd name="connsiteY364" fmla="*/ 939801 h 3205164"/>
                  <a:gd name="connsiteX365" fmla="*/ 1973262 w 3903662"/>
                  <a:gd name="connsiteY365" fmla="*/ 931069 h 3205164"/>
                  <a:gd name="connsiteX366" fmla="*/ 1988343 w 3903662"/>
                  <a:gd name="connsiteY366" fmla="*/ 920751 h 3205164"/>
                  <a:gd name="connsiteX367" fmla="*/ 2004218 w 3903662"/>
                  <a:gd name="connsiteY367" fmla="*/ 910432 h 3205164"/>
                  <a:gd name="connsiteX368" fmla="*/ 2018506 w 3903662"/>
                  <a:gd name="connsiteY368" fmla="*/ 898526 h 3205164"/>
                  <a:gd name="connsiteX369" fmla="*/ 2030412 w 3903662"/>
                  <a:gd name="connsiteY369" fmla="*/ 885032 h 3205164"/>
                  <a:gd name="connsiteX370" fmla="*/ 2042318 w 3903662"/>
                  <a:gd name="connsiteY370" fmla="*/ 869951 h 3205164"/>
                  <a:gd name="connsiteX371" fmla="*/ 2051050 w 3903662"/>
                  <a:gd name="connsiteY371" fmla="*/ 854076 h 3205164"/>
                  <a:gd name="connsiteX372" fmla="*/ 2059781 w 3903662"/>
                  <a:gd name="connsiteY372" fmla="*/ 838201 h 3205164"/>
                  <a:gd name="connsiteX373" fmla="*/ 2066925 w 3903662"/>
                  <a:gd name="connsiteY373" fmla="*/ 820738 h 3205164"/>
                  <a:gd name="connsiteX374" fmla="*/ 2071687 w 3903662"/>
                  <a:gd name="connsiteY374" fmla="*/ 801688 h 3205164"/>
                  <a:gd name="connsiteX375" fmla="*/ 2074068 w 3903662"/>
                  <a:gd name="connsiteY375" fmla="*/ 783432 h 3205164"/>
                  <a:gd name="connsiteX376" fmla="*/ 2074862 w 3903662"/>
                  <a:gd name="connsiteY376" fmla="*/ 764382 h 3205164"/>
                  <a:gd name="connsiteX377" fmla="*/ 2074068 w 3903662"/>
                  <a:gd name="connsiteY377" fmla="*/ 744538 h 3205164"/>
                  <a:gd name="connsiteX378" fmla="*/ 2071687 w 3903662"/>
                  <a:gd name="connsiteY378" fmla="*/ 726282 h 3205164"/>
                  <a:gd name="connsiteX379" fmla="*/ 2066925 w 3903662"/>
                  <a:gd name="connsiteY379" fmla="*/ 708025 h 3205164"/>
                  <a:gd name="connsiteX380" fmla="*/ 2059781 w 3903662"/>
                  <a:gd name="connsiteY380" fmla="*/ 690563 h 3205164"/>
                  <a:gd name="connsiteX381" fmla="*/ 2051050 w 3903662"/>
                  <a:gd name="connsiteY381" fmla="*/ 673894 h 3205164"/>
                  <a:gd name="connsiteX382" fmla="*/ 2042318 w 3903662"/>
                  <a:gd name="connsiteY382" fmla="*/ 658813 h 3205164"/>
                  <a:gd name="connsiteX383" fmla="*/ 2030412 w 3903662"/>
                  <a:gd name="connsiteY383" fmla="*/ 642938 h 3205164"/>
                  <a:gd name="connsiteX384" fmla="*/ 2018506 w 3903662"/>
                  <a:gd name="connsiteY384" fmla="*/ 629444 h 3205164"/>
                  <a:gd name="connsiteX385" fmla="*/ 2004218 w 3903662"/>
                  <a:gd name="connsiteY385" fmla="*/ 617538 h 3205164"/>
                  <a:gd name="connsiteX386" fmla="*/ 1988343 w 3903662"/>
                  <a:gd name="connsiteY386" fmla="*/ 607219 h 3205164"/>
                  <a:gd name="connsiteX387" fmla="*/ 1973262 w 3903662"/>
                  <a:gd name="connsiteY387" fmla="*/ 596900 h 3205164"/>
                  <a:gd name="connsiteX388" fmla="*/ 1955800 w 3903662"/>
                  <a:gd name="connsiteY388" fmla="*/ 589757 h 3205164"/>
                  <a:gd name="connsiteX389" fmla="*/ 1937543 w 3903662"/>
                  <a:gd name="connsiteY389" fmla="*/ 582613 h 3205164"/>
                  <a:gd name="connsiteX390" fmla="*/ 1919287 w 3903662"/>
                  <a:gd name="connsiteY390" fmla="*/ 578644 h 3205164"/>
                  <a:gd name="connsiteX391" fmla="*/ 1899443 w 3903662"/>
                  <a:gd name="connsiteY391" fmla="*/ 575469 h 3205164"/>
                  <a:gd name="connsiteX392" fmla="*/ 908446 w 3903662"/>
                  <a:gd name="connsiteY392" fmla="*/ 574675 h 3205164"/>
                  <a:gd name="connsiteX393" fmla="*/ 887767 w 3903662"/>
                  <a:gd name="connsiteY393" fmla="*/ 575469 h 3205164"/>
                  <a:gd name="connsiteX394" fmla="*/ 868678 w 3903662"/>
                  <a:gd name="connsiteY394" fmla="*/ 578644 h 3205164"/>
                  <a:gd name="connsiteX395" fmla="*/ 850385 w 3903662"/>
                  <a:gd name="connsiteY395" fmla="*/ 582613 h 3205164"/>
                  <a:gd name="connsiteX396" fmla="*/ 831296 w 3903662"/>
                  <a:gd name="connsiteY396" fmla="*/ 589757 h 3205164"/>
                  <a:gd name="connsiteX397" fmla="*/ 815389 w 3903662"/>
                  <a:gd name="connsiteY397" fmla="*/ 596900 h 3205164"/>
                  <a:gd name="connsiteX398" fmla="*/ 798686 w 3903662"/>
                  <a:gd name="connsiteY398" fmla="*/ 607219 h 3205164"/>
                  <a:gd name="connsiteX399" fmla="*/ 783574 w 3903662"/>
                  <a:gd name="connsiteY399" fmla="*/ 617538 h 3205164"/>
                  <a:gd name="connsiteX400" fmla="*/ 770053 w 3903662"/>
                  <a:gd name="connsiteY400" fmla="*/ 629444 h 3205164"/>
                  <a:gd name="connsiteX401" fmla="*/ 756532 w 3903662"/>
                  <a:gd name="connsiteY401" fmla="*/ 642938 h 3205164"/>
                  <a:gd name="connsiteX402" fmla="*/ 745397 w 3903662"/>
                  <a:gd name="connsiteY402" fmla="*/ 658813 h 3205164"/>
                  <a:gd name="connsiteX403" fmla="*/ 735853 w 3903662"/>
                  <a:gd name="connsiteY403" fmla="*/ 673894 h 3205164"/>
                  <a:gd name="connsiteX404" fmla="*/ 727899 w 3903662"/>
                  <a:gd name="connsiteY404" fmla="*/ 690563 h 3205164"/>
                  <a:gd name="connsiteX405" fmla="*/ 720741 w 3903662"/>
                  <a:gd name="connsiteY405" fmla="*/ 708025 h 3205164"/>
                  <a:gd name="connsiteX406" fmla="*/ 716764 w 3903662"/>
                  <a:gd name="connsiteY406" fmla="*/ 726282 h 3205164"/>
                  <a:gd name="connsiteX407" fmla="*/ 713583 w 3903662"/>
                  <a:gd name="connsiteY407" fmla="*/ 744538 h 3205164"/>
                  <a:gd name="connsiteX408" fmla="*/ 712787 w 3903662"/>
                  <a:gd name="connsiteY408" fmla="*/ 764382 h 3205164"/>
                  <a:gd name="connsiteX409" fmla="*/ 713583 w 3903662"/>
                  <a:gd name="connsiteY409" fmla="*/ 783432 h 3205164"/>
                  <a:gd name="connsiteX410" fmla="*/ 716764 w 3903662"/>
                  <a:gd name="connsiteY410" fmla="*/ 801688 h 3205164"/>
                  <a:gd name="connsiteX411" fmla="*/ 720741 w 3903662"/>
                  <a:gd name="connsiteY411" fmla="*/ 820738 h 3205164"/>
                  <a:gd name="connsiteX412" fmla="*/ 727899 w 3903662"/>
                  <a:gd name="connsiteY412" fmla="*/ 838201 h 3205164"/>
                  <a:gd name="connsiteX413" fmla="*/ 735853 w 3903662"/>
                  <a:gd name="connsiteY413" fmla="*/ 854076 h 3205164"/>
                  <a:gd name="connsiteX414" fmla="*/ 745397 w 3903662"/>
                  <a:gd name="connsiteY414" fmla="*/ 869951 h 3205164"/>
                  <a:gd name="connsiteX415" fmla="*/ 756532 w 3903662"/>
                  <a:gd name="connsiteY415" fmla="*/ 885032 h 3205164"/>
                  <a:gd name="connsiteX416" fmla="*/ 770053 w 3903662"/>
                  <a:gd name="connsiteY416" fmla="*/ 898526 h 3205164"/>
                  <a:gd name="connsiteX417" fmla="*/ 783574 w 3903662"/>
                  <a:gd name="connsiteY417" fmla="*/ 910432 h 3205164"/>
                  <a:gd name="connsiteX418" fmla="*/ 798686 w 3903662"/>
                  <a:gd name="connsiteY418" fmla="*/ 920751 h 3205164"/>
                  <a:gd name="connsiteX419" fmla="*/ 815389 w 3903662"/>
                  <a:gd name="connsiteY419" fmla="*/ 931069 h 3205164"/>
                  <a:gd name="connsiteX420" fmla="*/ 831296 w 3903662"/>
                  <a:gd name="connsiteY420" fmla="*/ 939801 h 3205164"/>
                  <a:gd name="connsiteX421" fmla="*/ 850385 w 3903662"/>
                  <a:gd name="connsiteY421" fmla="*/ 945357 h 3205164"/>
                  <a:gd name="connsiteX422" fmla="*/ 868678 w 3903662"/>
                  <a:gd name="connsiteY422" fmla="*/ 949326 h 3205164"/>
                  <a:gd name="connsiteX423" fmla="*/ 887767 w 3903662"/>
                  <a:gd name="connsiteY423" fmla="*/ 952501 h 3205164"/>
                  <a:gd name="connsiteX424" fmla="*/ 908446 w 3903662"/>
                  <a:gd name="connsiteY424" fmla="*/ 954088 h 3205164"/>
                  <a:gd name="connsiteX425" fmla="*/ 928330 w 3903662"/>
                  <a:gd name="connsiteY425" fmla="*/ 952501 h 3205164"/>
                  <a:gd name="connsiteX426" fmla="*/ 947419 w 3903662"/>
                  <a:gd name="connsiteY426" fmla="*/ 949326 h 3205164"/>
                  <a:gd name="connsiteX427" fmla="*/ 967303 w 3903662"/>
                  <a:gd name="connsiteY427" fmla="*/ 945357 h 3205164"/>
                  <a:gd name="connsiteX428" fmla="*/ 984801 w 3903662"/>
                  <a:gd name="connsiteY428" fmla="*/ 939801 h 3205164"/>
                  <a:gd name="connsiteX429" fmla="*/ 1002299 w 3903662"/>
                  <a:gd name="connsiteY429" fmla="*/ 931069 h 3205164"/>
                  <a:gd name="connsiteX430" fmla="*/ 1018206 w 3903662"/>
                  <a:gd name="connsiteY430" fmla="*/ 920751 h 3205164"/>
                  <a:gd name="connsiteX431" fmla="*/ 1033318 w 3903662"/>
                  <a:gd name="connsiteY431" fmla="*/ 910432 h 3205164"/>
                  <a:gd name="connsiteX432" fmla="*/ 1047634 w 3903662"/>
                  <a:gd name="connsiteY432" fmla="*/ 898526 h 3205164"/>
                  <a:gd name="connsiteX433" fmla="*/ 1059565 w 3903662"/>
                  <a:gd name="connsiteY433" fmla="*/ 885032 h 3205164"/>
                  <a:gd name="connsiteX434" fmla="*/ 1070700 w 3903662"/>
                  <a:gd name="connsiteY434" fmla="*/ 869951 h 3205164"/>
                  <a:gd name="connsiteX435" fmla="*/ 1081039 w 3903662"/>
                  <a:gd name="connsiteY435" fmla="*/ 854076 h 3205164"/>
                  <a:gd name="connsiteX436" fmla="*/ 1089788 w 3903662"/>
                  <a:gd name="connsiteY436" fmla="*/ 838201 h 3205164"/>
                  <a:gd name="connsiteX437" fmla="*/ 1095356 w 3903662"/>
                  <a:gd name="connsiteY437" fmla="*/ 820738 h 3205164"/>
                  <a:gd name="connsiteX438" fmla="*/ 1100923 w 3903662"/>
                  <a:gd name="connsiteY438" fmla="*/ 801688 h 3205164"/>
                  <a:gd name="connsiteX439" fmla="*/ 1104105 w 3903662"/>
                  <a:gd name="connsiteY439" fmla="*/ 783432 h 3205164"/>
                  <a:gd name="connsiteX440" fmla="*/ 1104900 w 3903662"/>
                  <a:gd name="connsiteY440" fmla="*/ 764382 h 3205164"/>
                  <a:gd name="connsiteX441" fmla="*/ 1104105 w 3903662"/>
                  <a:gd name="connsiteY441" fmla="*/ 744538 h 3205164"/>
                  <a:gd name="connsiteX442" fmla="*/ 1100923 w 3903662"/>
                  <a:gd name="connsiteY442" fmla="*/ 726282 h 3205164"/>
                  <a:gd name="connsiteX443" fmla="*/ 1095356 w 3903662"/>
                  <a:gd name="connsiteY443" fmla="*/ 708025 h 3205164"/>
                  <a:gd name="connsiteX444" fmla="*/ 1089788 w 3903662"/>
                  <a:gd name="connsiteY444" fmla="*/ 690563 h 3205164"/>
                  <a:gd name="connsiteX445" fmla="*/ 1081039 w 3903662"/>
                  <a:gd name="connsiteY445" fmla="*/ 673894 h 3205164"/>
                  <a:gd name="connsiteX446" fmla="*/ 1070700 w 3903662"/>
                  <a:gd name="connsiteY446" fmla="*/ 658813 h 3205164"/>
                  <a:gd name="connsiteX447" fmla="*/ 1059565 w 3903662"/>
                  <a:gd name="connsiteY447" fmla="*/ 642938 h 3205164"/>
                  <a:gd name="connsiteX448" fmla="*/ 1047634 w 3903662"/>
                  <a:gd name="connsiteY448" fmla="*/ 629444 h 3205164"/>
                  <a:gd name="connsiteX449" fmla="*/ 1033318 w 3903662"/>
                  <a:gd name="connsiteY449" fmla="*/ 617538 h 3205164"/>
                  <a:gd name="connsiteX450" fmla="*/ 1018206 w 3903662"/>
                  <a:gd name="connsiteY450" fmla="*/ 607219 h 3205164"/>
                  <a:gd name="connsiteX451" fmla="*/ 1002299 w 3903662"/>
                  <a:gd name="connsiteY451" fmla="*/ 596900 h 3205164"/>
                  <a:gd name="connsiteX452" fmla="*/ 984801 w 3903662"/>
                  <a:gd name="connsiteY452" fmla="*/ 589757 h 3205164"/>
                  <a:gd name="connsiteX453" fmla="*/ 967303 w 3903662"/>
                  <a:gd name="connsiteY453" fmla="*/ 582613 h 3205164"/>
                  <a:gd name="connsiteX454" fmla="*/ 947419 w 3903662"/>
                  <a:gd name="connsiteY454" fmla="*/ 578644 h 3205164"/>
                  <a:gd name="connsiteX455" fmla="*/ 928330 w 3903662"/>
                  <a:gd name="connsiteY455" fmla="*/ 575469 h 3205164"/>
                  <a:gd name="connsiteX456" fmla="*/ 1394220 w 3903662"/>
                  <a:gd name="connsiteY456" fmla="*/ 0 h 3205164"/>
                  <a:gd name="connsiteX457" fmla="*/ 1427548 w 3903662"/>
                  <a:gd name="connsiteY457" fmla="*/ 0 h 3205164"/>
                  <a:gd name="connsiteX458" fmla="*/ 1460083 w 3903662"/>
                  <a:gd name="connsiteY458" fmla="*/ 794 h 3205164"/>
                  <a:gd name="connsiteX459" fmla="*/ 1491823 w 3903662"/>
                  <a:gd name="connsiteY459" fmla="*/ 3174 h 3205164"/>
                  <a:gd name="connsiteX460" fmla="*/ 1523564 w 3903662"/>
                  <a:gd name="connsiteY460" fmla="*/ 4761 h 3205164"/>
                  <a:gd name="connsiteX461" fmla="*/ 1587046 w 3903662"/>
                  <a:gd name="connsiteY461" fmla="*/ 11109 h 3205164"/>
                  <a:gd name="connsiteX462" fmla="*/ 1649735 w 3903662"/>
                  <a:gd name="connsiteY462" fmla="*/ 19838 h 3205164"/>
                  <a:gd name="connsiteX463" fmla="*/ 1710836 w 3903662"/>
                  <a:gd name="connsiteY463" fmla="*/ 30947 h 3205164"/>
                  <a:gd name="connsiteX464" fmla="*/ 1771937 w 3903662"/>
                  <a:gd name="connsiteY464" fmla="*/ 42849 h 3205164"/>
                  <a:gd name="connsiteX465" fmla="*/ 1831451 w 3903662"/>
                  <a:gd name="connsiteY465" fmla="*/ 58719 h 3205164"/>
                  <a:gd name="connsiteX466" fmla="*/ 1889379 w 3903662"/>
                  <a:gd name="connsiteY466" fmla="*/ 76176 h 3205164"/>
                  <a:gd name="connsiteX467" fmla="*/ 1946512 w 3903662"/>
                  <a:gd name="connsiteY467" fmla="*/ 95220 h 3205164"/>
                  <a:gd name="connsiteX468" fmla="*/ 2002059 w 3903662"/>
                  <a:gd name="connsiteY468" fmla="*/ 116645 h 3205164"/>
                  <a:gd name="connsiteX469" fmla="*/ 2056812 w 3903662"/>
                  <a:gd name="connsiteY469" fmla="*/ 140450 h 3205164"/>
                  <a:gd name="connsiteX470" fmla="*/ 2109978 w 3903662"/>
                  <a:gd name="connsiteY470" fmla="*/ 165048 h 3205164"/>
                  <a:gd name="connsiteX471" fmla="*/ 2160763 w 3903662"/>
                  <a:gd name="connsiteY471" fmla="*/ 192821 h 3205164"/>
                  <a:gd name="connsiteX472" fmla="*/ 2211549 w 3903662"/>
                  <a:gd name="connsiteY472" fmla="*/ 221387 h 3205164"/>
                  <a:gd name="connsiteX473" fmla="*/ 2259160 w 3903662"/>
                  <a:gd name="connsiteY473" fmla="*/ 252333 h 3205164"/>
                  <a:gd name="connsiteX474" fmla="*/ 2306772 w 3903662"/>
                  <a:gd name="connsiteY474" fmla="*/ 284073 h 3205164"/>
                  <a:gd name="connsiteX475" fmla="*/ 2352002 w 3903662"/>
                  <a:gd name="connsiteY475" fmla="*/ 318987 h 3205164"/>
                  <a:gd name="connsiteX476" fmla="*/ 2394853 w 3903662"/>
                  <a:gd name="connsiteY476" fmla="*/ 353901 h 3205164"/>
                  <a:gd name="connsiteX477" fmla="*/ 2436116 w 3903662"/>
                  <a:gd name="connsiteY477" fmla="*/ 390402 h 3205164"/>
                  <a:gd name="connsiteX478" fmla="*/ 2475792 w 3903662"/>
                  <a:gd name="connsiteY478" fmla="*/ 429284 h 3205164"/>
                  <a:gd name="connsiteX479" fmla="*/ 2513088 w 3903662"/>
                  <a:gd name="connsiteY479" fmla="*/ 469753 h 3205164"/>
                  <a:gd name="connsiteX480" fmla="*/ 2531339 w 3903662"/>
                  <a:gd name="connsiteY480" fmla="*/ 489590 h 3205164"/>
                  <a:gd name="connsiteX481" fmla="*/ 2547209 w 3903662"/>
                  <a:gd name="connsiteY481" fmla="*/ 510221 h 3205164"/>
                  <a:gd name="connsiteX482" fmla="*/ 2564667 w 3903662"/>
                  <a:gd name="connsiteY482" fmla="*/ 531646 h 3205164"/>
                  <a:gd name="connsiteX483" fmla="*/ 2581331 w 3903662"/>
                  <a:gd name="connsiteY483" fmla="*/ 553864 h 3205164"/>
                  <a:gd name="connsiteX484" fmla="*/ 2596407 w 3903662"/>
                  <a:gd name="connsiteY484" fmla="*/ 575288 h 3205164"/>
                  <a:gd name="connsiteX485" fmla="*/ 2612278 w 3903662"/>
                  <a:gd name="connsiteY485" fmla="*/ 597506 h 3205164"/>
                  <a:gd name="connsiteX486" fmla="*/ 2626561 w 3903662"/>
                  <a:gd name="connsiteY486" fmla="*/ 620518 h 3205164"/>
                  <a:gd name="connsiteX487" fmla="*/ 2640845 w 3903662"/>
                  <a:gd name="connsiteY487" fmla="*/ 642736 h 3205164"/>
                  <a:gd name="connsiteX488" fmla="*/ 2654335 w 3903662"/>
                  <a:gd name="connsiteY488" fmla="*/ 666541 h 3205164"/>
                  <a:gd name="connsiteX489" fmla="*/ 2667825 w 3903662"/>
                  <a:gd name="connsiteY489" fmla="*/ 688759 h 3205164"/>
                  <a:gd name="connsiteX490" fmla="*/ 2679727 w 3903662"/>
                  <a:gd name="connsiteY490" fmla="*/ 712564 h 3205164"/>
                  <a:gd name="connsiteX491" fmla="*/ 2690837 w 3903662"/>
                  <a:gd name="connsiteY491" fmla="*/ 735575 h 3205164"/>
                  <a:gd name="connsiteX492" fmla="*/ 2701946 w 3903662"/>
                  <a:gd name="connsiteY492" fmla="*/ 760174 h 3205164"/>
                  <a:gd name="connsiteX493" fmla="*/ 2712262 w 3903662"/>
                  <a:gd name="connsiteY493" fmla="*/ 784772 h 3205164"/>
                  <a:gd name="connsiteX494" fmla="*/ 2722578 w 3903662"/>
                  <a:gd name="connsiteY494" fmla="*/ 809371 h 3205164"/>
                  <a:gd name="connsiteX495" fmla="*/ 2732100 w 3903662"/>
                  <a:gd name="connsiteY495" fmla="*/ 833969 h 3205164"/>
                  <a:gd name="connsiteX496" fmla="*/ 2740035 w 3903662"/>
                  <a:gd name="connsiteY496" fmla="*/ 858568 h 3205164"/>
                  <a:gd name="connsiteX497" fmla="*/ 2748764 w 3903662"/>
                  <a:gd name="connsiteY497" fmla="*/ 884753 h 3205164"/>
                  <a:gd name="connsiteX498" fmla="*/ 2755906 w 3903662"/>
                  <a:gd name="connsiteY498" fmla="*/ 910145 h 3205164"/>
                  <a:gd name="connsiteX499" fmla="*/ 2761460 w 3903662"/>
                  <a:gd name="connsiteY499" fmla="*/ 935537 h 3205164"/>
                  <a:gd name="connsiteX500" fmla="*/ 2767808 w 3903662"/>
                  <a:gd name="connsiteY500" fmla="*/ 961723 h 3205164"/>
                  <a:gd name="connsiteX501" fmla="*/ 2773363 w 3903662"/>
                  <a:gd name="connsiteY501" fmla="*/ 987908 h 3205164"/>
                  <a:gd name="connsiteX502" fmla="*/ 2743209 w 3903662"/>
                  <a:gd name="connsiteY502" fmla="*/ 987115 h 3205164"/>
                  <a:gd name="connsiteX503" fmla="*/ 2713849 w 3903662"/>
                  <a:gd name="connsiteY503" fmla="*/ 987115 h 3205164"/>
                  <a:gd name="connsiteX504" fmla="*/ 2680521 w 3903662"/>
                  <a:gd name="connsiteY504" fmla="*/ 987115 h 3205164"/>
                  <a:gd name="connsiteX505" fmla="*/ 2648780 w 3903662"/>
                  <a:gd name="connsiteY505" fmla="*/ 987908 h 3205164"/>
                  <a:gd name="connsiteX506" fmla="*/ 2616246 w 3903662"/>
                  <a:gd name="connsiteY506" fmla="*/ 990289 h 3205164"/>
                  <a:gd name="connsiteX507" fmla="*/ 2584505 w 3903662"/>
                  <a:gd name="connsiteY507" fmla="*/ 991876 h 3205164"/>
                  <a:gd name="connsiteX508" fmla="*/ 2552764 w 3903662"/>
                  <a:gd name="connsiteY508" fmla="*/ 995050 h 3205164"/>
                  <a:gd name="connsiteX509" fmla="*/ 2521023 w 3903662"/>
                  <a:gd name="connsiteY509" fmla="*/ 999017 h 3205164"/>
                  <a:gd name="connsiteX510" fmla="*/ 2489282 w 3903662"/>
                  <a:gd name="connsiteY510" fmla="*/ 1003778 h 3205164"/>
                  <a:gd name="connsiteX511" fmla="*/ 2458334 w 3903662"/>
                  <a:gd name="connsiteY511" fmla="*/ 1008539 h 3205164"/>
                  <a:gd name="connsiteX512" fmla="*/ 2427387 w 3903662"/>
                  <a:gd name="connsiteY512" fmla="*/ 1014094 h 3205164"/>
                  <a:gd name="connsiteX513" fmla="*/ 2397233 w 3903662"/>
                  <a:gd name="connsiteY513" fmla="*/ 1019648 h 3205164"/>
                  <a:gd name="connsiteX514" fmla="*/ 2366286 w 3903662"/>
                  <a:gd name="connsiteY514" fmla="*/ 1026790 h 3205164"/>
                  <a:gd name="connsiteX515" fmla="*/ 2336132 w 3903662"/>
                  <a:gd name="connsiteY515" fmla="*/ 1033931 h 3205164"/>
                  <a:gd name="connsiteX516" fmla="*/ 2306772 w 3903662"/>
                  <a:gd name="connsiteY516" fmla="*/ 1042660 h 3205164"/>
                  <a:gd name="connsiteX517" fmla="*/ 2276618 w 3903662"/>
                  <a:gd name="connsiteY517" fmla="*/ 1051388 h 3205164"/>
                  <a:gd name="connsiteX518" fmla="*/ 2248051 w 3903662"/>
                  <a:gd name="connsiteY518" fmla="*/ 1060910 h 3205164"/>
                  <a:gd name="connsiteX519" fmla="*/ 2219484 w 3903662"/>
                  <a:gd name="connsiteY519" fmla="*/ 1070432 h 3205164"/>
                  <a:gd name="connsiteX520" fmla="*/ 2191711 w 3903662"/>
                  <a:gd name="connsiteY520" fmla="*/ 1080748 h 3205164"/>
                  <a:gd name="connsiteX521" fmla="*/ 2163144 w 3903662"/>
                  <a:gd name="connsiteY521" fmla="*/ 1091857 h 3205164"/>
                  <a:gd name="connsiteX522" fmla="*/ 2135371 w 3903662"/>
                  <a:gd name="connsiteY522" fmla="*/ 1102966 h 3205164"/>
                  <a:gd name="connsiteX523" fmla="*/ 2109184 w 3903662"/>
                  <a:gd name="connsiteY523" fmla="*/ 1114868 h 3205164"/>
                  <a:gd name="connsiteX524" fmla="*/ 2082205 w 3903662"/>
                  <a:gd name="connsiteY524" fmla="*/ 1127564 h 3205164"/>
                  <a:gd name="connsiteX525" fmla="*/ 2055225 w 3903662"/>
                  <a:gd name="connsiteY525" fmla="*/ 1141054 h 3205164"/>
                  <a:gd name="connsiteX526" fmla="*/ 2029832 w 3903662"/>
                  <a:gd name="connsiteY526" fmla="*/ 1154543 h 3205164"/>
                  <a:gd name="connsiteX527" fmla="*/ 2004439 w 3903662"/>
                  <a:gd name="connsiteY527" fmla="*/ 1168826 h 3205164"/>
                  <a:gd name="connsiteX528" fmla="*/ 1979047 w 3903662"/>
                  <a:gd name="connsiteY528" fmla="*/ 1183109 h 3205164"/>
                  <a:gd name="connsiteX529" fmla="*/ 1954447 w 3903662"/>
                  <a:gd name="connsiteY529" fmla="*/ 1198186 h 3205164"/>
                  <a:gd name="connsiteX530" fmla="*/ 1930642 w 3903662"/>
                  <a:gd name="connsiteY530" fmla="*/ 1213262 h 3205164"/>
                  <a:gd name="connsiteX531" fmla="*/ 1906043 w 3903662"/>
                  <a:gd name="connsiteY531" fmla="*/ 1229926 h 3205164"/>
                  <a:gd name="connsiteX532" fmla="*/ 1883030 w 3903662"/>
                  <a:gd name="connsiteY532" fmla="*/ 1246589 h 3205164"/>
                  <a:gd name="connsiteX533" fmla="*/ 1860018 w 3903662"/>
                  <a:gd name="connsiteY533" fmla="*/ 1262459 h 3205164"/>
                  <a:gd name="connsiteX534" fmla="*/ 1838593 w 3903662"/>
                  <a:gd name="connsiteY534" fmla="*/ 1279916 h 3205164"/>
                  <a:gd name="connsiteX535" fmla="*/ 1815581 w 3903662"/>
                  <a:gd name="connsiteY535" fmla="*/ 1298960 h 3205164"/>
                  <a:gd name="connsiteX536" fmla="*/ 1794949 w 3903662"/>
                  <a:gd name="connsiteY536" fmla="*/ 1317211 h 3205164"/>
                  <a:gd name="connsiteX537" fmla="*/ 1773524 w 3903662"/>
                  <a:gd name="connsiteY537" fmla="*/ 1335461 h 3205164"/>
                  <a:gd name="connsiteX538" fmla="*/ 1754480 w 3903662"/>
                  <a:gd name="connsiteY538" fmla="*/ 1355299 h 3205164"/>
                  <a:gd name="connsiteX539" fmla="*/ 1733848 w 3903662"/>
                  <a:gd name="connsiteY539" fmla="*/ 1374343 h 3205164"/>
                  <a:gd name="connsiteX540" fmla="*/ 1715597 w 3903662"/>
                  <a:gd name="connsiteY540" fmla="*/ 1394181 h 3205164"/>
                  <a:gd name="connsiteX541" fmla="*/ 1696552 w 3903662"/>
                  <a:gd name="connsiteY541" fmla="*/ 1414812 h 3205164"/>
                  <a:gd name="connsiteX542" fmla="*/ 1678301 w 3903662"/>
                  <a:gd name="connsiteY542" fmla="*/ 1434649 h 3205164"/>
                  <a:gd name="connsiteX543" fmla="*/ 1660844 w 3903662"/>
                  <a:gd name="connsiteY543" fmla="*/ 1456867 h 3205164"/>
                  <a:gd name="connsiteX544" fmla="*/ 1644180 w 3903662"/>
                  <a:gd name="connsiteY544" fmla="*/ 1476705 h 3205164"/>
                  <a:gd name="connsiteX545" fmla="*/ 1628309 w 3903662"/>
                  <a:gd name="connsiteY545" fmla="*/ 1499716 h 3205164"/>
                  <a:gd name="connsiteX546" fmla="*/ 1612439 w 3903662"/>
                  <a:gd name="connsiteY546" fmla="*/ 1521141 h 3205164"/>
                  <a:gd name="connsiteX547" fmla="*/ 1597362 w 3903662"/>
                  <a:gd name="connsiteY547" fmla="*/ 1543359 h 3205164"/>
                  <a:gd name="connsiteX548" fmla="*/ 1583079 w 3903662"/>
                  <a:gd name="connsiteY548" fmla="*/ 1566370 h 3205164"/>
                  <a:gd name="connsiteX549" fmla="*/ 1569589 w 3903662"/>
                  <a:gd name="connsiteY549" fmla="*/ 1589382 h 3205164"/>
                  <a:gd name="connsiteX550" fmla="*/ 1556099 w 3903662"/>
                  <a:gd name="connsiteY550" fmla="*/ 1613187 h 3205164"/>
                  <a:gd name="connsiteX551" fmla="*/ 1544196 w 3903662"/>
                  <a:gd name="connsiteY551" fmla="*/ 1636992 h 3205164"/>
                  <a:gd name="connsiteX552" fmla="*/ 1531500 w 3903662"/>
                  <a:gd name="connsiteY552" fmla="*/ 1660797 h 3205164"/>
                  <a:gd name="connsiteX553" fmla="*/ 1521184 w 3903662"/>
                  <a:gd name="connsiteY553" fmla="*/ 1685395 h 3205164"/>
                  <a:gd name="connsiteX554" fmla="*/ 1510075 w 3903662"/>
                  <a:gd name="connsiteY554" fmla="*/ 1709994 h 3205164"/>
                  <a:gd name="connsiteX555" fmla="*/ 1501346 w 3903662"/>
                  <a:gd name="connsiteY555" fmla="*/ 1734592 h 3205164"/>
                  <a:gd name="connsiteX556" fmla="*/ 1491823 w 3903662"/>
                  <a:gd name="connsiteY556" fmla="*/ 1759984 h 3205164"/>
                  <a:gd name="connsiteX557" fmla="*/ 1483888 w 3903662"/>
                  <a:gd name="connsiteY557" fmla="*/ 1785376 h 3205164"/>
                  <a:gd name="connsiteX558" fmla="*/ 1476747 w 3903662"/>
                  <a:gd name="connsiteY558" fmla="*/ 1811562 h 3205164"/>
                  <a:gd name="connsiteX559" fmla="*/ 1470398 w 3903662"/>
                  <a:gd name="connsiteY559" fmla="*/ 1836954 h 3205164"/>
                  <a:gd name="connsiteX560" fmla="*/ 1464050 w 3903662"/>
                  <a:gd name="connsiteY560" fmla="*/ 1862346 h 3205164"/>
                  <a:gd name="connsiteX561" fmla="*/ 1459289 w 3903662"/>
                  <a:gd name="connsiteY561" fmla="*/ 1889325 h 3205164"/>
                  <a:gd name="connsiteX562" fmla="*/ 1453734 w 3903662"/>
                  <a:gd name="connsiteY562" fmla="*/ 1915510 h 3205164"/>
                  <a:gd name="connsiteX563" fmla="*/ 1450560 w 3903662"/>
                  <a:gd name="connsiteY563" fmla="*/ 1942489 h 3205164"/>
                  <a:gd name="connsiteX564" fmla="*/ 1447386 w 3903662"/>
                  <a:gd name="connsiteY564" fmla="*/ 1968675 h 3205164"/>
                  <a:gd name="connsiteX565" fmla="*/ 1445799 w 3903662"/>
                  <a:gd name="connsiteY565" fmla="*/ 1996447 h 3205164"/>
                  <a:gd name="connsiteX566" fmla="*/ 1445006 w 3903662"/>
                  <a:gd name="connsiteY566" fmla="*/ 2023426 h 3205164"/>
                  <a:gd name="connsiteX567" fmla="*/ 1443419 w 3903662"/>
                  <a:gd name="connsiteY567" fmla="*/ 2051199 h 3205164"/>
                  <a:gd name="connsiteX568" fmla="*/ 1445006 w 3903662"/>
                  <a:gd name="connsiteY568" fmla="*/ 2086906 h 3205164"/>
                  <a:gd name="connsiteX569" fmla="*/ 1446593 w 3903662"/>
                  <a:gd name="connsiteY569" fmla="*/ 2122614 h 3205164"/>
                  <a:gd name="connsiteX570" fmla="*/ 1450560 w 3903662"/>
                  <a:gd name="connsiteY570" fmla="*/ 2158321 h 3205164"/>
                  <a:gd name="connsiteX571" fmla="*/ 1454528 w 3903662"/>
                  <a:gd name="connsiteY571" fmla="*/ 2193235 h 3205164"/>
                  <a:gd name="connsiteX572" fmla="*/ 1461670 w 3903662"/>
                  <a:gd name="connsiteY572" fmla="*/ 2228149 h 3205164"/>
                  <a:gd name="connsiteX573" fmla="*/ 1469605 w 3903662"/>
                  <a:gd name="connsiteY573" fmla="*/ 2262270 h 3205164"/>
                  <a:gd name="connsiteX574" fmla="*/ 1478334 w 3903662"/>
                  <a:gd name="connsiteY574" fmla="*/ 2296390 h 3205164"/>
                  <a:gd name="connsiteX575" fmla="*/ 1488649 w 3903662"/>
                  <a:gd name="connsiteY575" fmla="*/ 2329718 h 3205164"/>
                  <a:gd name="connsiteX576" fmla="*/ 1441832 w 3903662"/>
                  <a:gd name="connsiteY576" fmla="*/ 2332098 h 3205164"/>
                  <a:gd name="connsiteX577" fmla="*/ 1394220 w 3903662"/>
                  <a:gd name="connsiteY577" fmla="*/ 2332892 h 3205164"/>
                  <a:gd name="connsiteX578" fmla="*/ 1337086 w 3903662"/>
                  <a:gd name="connsiteY578" fmla="*/ 2332098 h 3205164"/>
                  <a:gd name="connsiteX579" fmla="*/ 1279953 w 3903662"/>
                  <a:gd name="connsiteY579" fmla="*/ 2328924 h 3205164"/>
                  <a:gd name="connsiteX580" fmla="*/ 1223613 w 3903662"/>
                  <a:gd name="connsiteY580" fmla="*/ 2323370 h 3205164"/>
                  <a:gd name="connsiteX581" fmla="*/ 1168066 w 3903662"/>
                  <a:gd name="connsiteY581" fmla="*/ 2317815 h 3205164"/>
                  <a:gd name="connsiteX582" fmla="*/ 1113313 w 3903662"/>
                  <a:gd name="connsiteY582" fmla="*/ 2308293 h 3205164"/>
                  <a:gd name="connsiteX583" fmla="*/ 1059353 w 3903662"/>
                  <a:gd name="connsiteY583" fmla="*/ 2297977 h 3205164"/>
                  <a:gd name="connsiteX584" fmla="*/ 1006187 w 3903662"/>
                  <a:gd name="connsiteY584" fmla="*/ 2286868 h 3205164"/>
                  <a:gd name="connsiteX585" fmla="*/ 953815 w 3903662"/>
                  <a:gd name="connsiteY585" fmla="*/ 2272585 h 3205164"/>
                  <a:gd name="connsiteX586" fmla="*/ 930009 w 3903662"/>
                  <a:gd name="connsiteY586" fmla="*/ 2266237 h 3205164"/>
                  <a:gd name="connsiteX587" fmla="*/ 426122 w 3903662"/>
                  <a:gd name="connsiteY587" fmla="*/ 2522538 h 3205164"/>
                  <a:gd name="connsiteX588" fmla="*/ 560227 w 3903662"/>
                  <a:gd name="connsiteY588" fmla="*/ 2101189 h 3205164"/>
                  <a:gd name="connsiteX589" fmla="*/ 547531 w 3903662"/>
                  <a:gd name="connsiteY589" fmla="*/ 2093254 h 3205164"/>
                  <a:gd name="connsiteX590" fmla="*/ 517377 w 3903662"/>
                  <a:gd name="connsiteY590" fmla="*/ 2072623 h 3205164"/>
                  <a:gd name="connsiteX591" fmla="*/ 486430 w 3903662"/>
                  <a:gd name="connsiteY591" fmla="*/ 2051199 h 3205164"/>
                  <a:gd name="connsiteX592" fmla="*/ 457863 w 3903662"/>
                  <a:gd name="connsiteY592" fmla="*/ 2029774 h 3205164"/>
                  <a:gd name="connsiteX593" fmla="*/ 428503 w 3903662"/>
                  <a:gd name="connsiteY593" fmla="*/ 2006763 h 3205164"/>
                  <a:gd name="connsiteX594" fmla="*/ 399936 w 3903662"/>
                  <a:gd name="connsiteY594" fmla="*/ 1984545 h 3205164"/>
                  <a:gd name="connsiteX595" fmla="*/ 373750 w 3903662"/>
                  <a:gd name="connsiteY595" fmla="*/ 1960740 h 3205164"/>
                  <a:gd name="connsiteX596" fmla="*/ 346770 w 3903662"/>
                  <a:gd name="connsiteY596" fmla="*/ 1936141 h 3205164"/>
                  <a:gd name="connsiteX597" fmla="*/ 321377 w 3903662"/>
                  <a:gd name="connsiteY597" fmla="*/ 1911543 h 3205164"/>
                  <a:gd name="connsiteX598" fmla="*/ 296778 w 3903662"/>
                  <a:gd name="connsiteY598" fmla="*/ 1886151 h 3205164"/>
                  <a:gd name="connsiteX599" fmla="*/ 272972 w 3903662"/>
                  <a:gd name="connsiteY599" fmla="*/ 1859172 h 3205164"/>
                  <a:gd name="connsiteX600" fmla="*/ 250753 w 3903662"/>
                  <a:gd name="connsiteY600" fmla="*/ 1832986 h 3205164"/>
                  <a:gd name="connsiteX601" fmla="*/ 227741 w 3903662"/>
                  <a:gd name="connsiteY601" fmla="*/ 1806007 h 3205164"/>
                  <a:gd name="connsiteX602" fmla="*/ 207110 w 3903662"/>
                  <a:gd name="connsiteY602" fmla="*/ 1777441 h 3205164"/>
                  <a:gd name="connsiteX603" fmla="*/ 187272 w 3903662"/>
                  <a:gd name="connsiteY603" fmla="*/ 1749668 h 3205164"/>
                  <a:gd name="connsiteX604" fmla="*/ 167433 w 3903662"/>
                  <a:gd name="connsiteY604" fmla="*/ 1721102 h 3205164"/>
                  <a:gd name="connsiteX605" fmla="*/ 149182 w 3903662"/>
                  <a:gd name="connsiteY605" fmla="*/ 1690950 h 3205164"/>
                  <a:gd name="connsiteX606" fmla="*/ 131725 w 3903662"/>
                  <a:gd name="connsiteY606" fmla="*/ 1661590 h 3205164"/>
                  <a:gd name="connsiteX607" fmla="*/ 115061 w 3903662"/>
                  <a:gd name="connsiteY607" fmla="*/ 1630644 h 3205164"/>
                  <a:gd name="connsiteX608" fmla="*/ 99984 w 3903662"/>
                  <a:gd name="connsiteY608" fmla="*/ 1599697 h 3205164"/>
                  <a:gd name="connsiteX609" fmla="*/ 85701 w 3903662"/>
                  <a:gd name="connsiteY609" fmla="*/ 1569544 h 3205164"/>
                  <a:gd name="connsiteX610" fmla="*/ 72211 w 3903662"/>
                  <a:gd name="connsiteY610" fmla="*/ 1537804 h 3205164"/>
                  <a:gd name="connsiteX611" fmla="*/ 59514 w 3903662"/>
                  <a:gd name="connsiteY611" fmla="*/ 1506064 h 3205164"/>
                  <a:gd name="connsiteX612" fmla="*/ 48405 w 3903662"/>
                  <a:gd name="connsiteY612" fmla="*/ 1472737 h 3205164"/>
                  <a:gd name="connsiteX613" fmla="*/ 39676 w 3903662"/>
                  <a:gd name="connsiteY613" fmla="*/ 1440204 h 3205164"/>
                  <a:gd name="connsiteX614" fmla="*/ 30154 w 3903662"/>
                  <a:gd name="connsiteY614" fmla="*/ 1407670 h 3205164"/>
                  <a:gd name="connsiteX615" fmla="*/ 22219 w 3903662"/>
                  <a:gd name="connsiteY615" fmla="*/ 1373550 h 3205164"/>
                  <a:gd name="connsiteX616" fmla="*/ 15871 w 3903662"/>
                  <a:gd name="connsiteY616" fmla="*/ 1339429 h 3205164"/>
                  <a:gd name="connsiteX617" fmla="*/ 9522 w 3903662"/>
                  <a:gd name="connsiteY617" fmla="*/ 1306102 h 3205164"/>
                  <a:gd name="connsiteX618" fmla="*/ 5555 w 3903662"/>
                  <a:gd name="connsiteY618" fmla="*/ 1271188 h 3205164"/>
                  <a:gd name="connsiteX619" fmla="*/ 2381 w 3903662"/>
                  <a:gd name="connsiteY619" fmla="*/ 1236274 h 3205164"/>
                  <a:gd name="connsiteX620" fmla="*/ 0 w 3903662"/>
                  <a:gd name="connsiteY620" fmla="*/ 1201360 h 3205164"/>
                  <a:gd name="connsiteX621" fmla="*/ 0 w 3903662"/>
                  <a:gd name="connsiteY621" fmla="*/ 1166446 h 3205164"/>
                  <a:gd name="connsiteX622" fmla="*/ 0 w 3903662"/>
                  <a:gd name="connsiteY622" fmla="*/ 1137086 h 3205164"/>
                  <a:gd name="connsiteX623" fmla="*/ 2381 w 3903662"/>
                  <a:gd name="connsiteY623" fmla="*/ 1106140 h 3205164"/>
                  <a:gd name="connsiteX624" fmla="*/ 4761 w 3903662"/>
                  <a:gd name="connsiteY624" fmla="*/ 1075987 h 3205164"/>
                  <a:gd name="connsiteX625" fmla="*/ 7935 w 3903662"/>
                  <a:gd name="connsiteY625" fmla="*/ 1047421 h 3205164"/>
                  <a:gd name="connsiteX626" fmla="*/ 11903 w 3903662"/>
                  <a:gd name="connsiteY626" fmla="*/ 1018061 h 3205164"/>
                  <a:gd name="connsiteX627" fmla="*/ 15871 w 3903662"/>
                  <a:gd name="connsiteY627" fmla="*/ 989495 h 3205164"/>
                  <a:gd name="connsiteX628" fmla="*/ 22219 w 3903662"/>
                  <a:gd name="connsiteY628" fmla="*/ 959342 h 3205164"/>
                  <a:gd name="connsiteX629" fmla="*/ 27773 w 3903662"/>
                  <a:gd name="connsiteY629" fmla="*/ 931570 h 3205164"/>
                  <a:gd name="connsiteX630" fmla="*/ 36502 w 3903662"/>
                  <a:gd name="connsiteY630" fmla="*/ 903004 h 3205164"/>
                  <a:gd name="connsiteX631" fmla="*/ 44437 w 3903662"/>
                  <a:gd name="connsiteY631" fmla="*/ 875231 h 3205164"/>
                  <a:gd name="connsiteX632" fmla="*/ 52373 w 3903662"/>
                  <a:gd name="connsiteY632" fmla="*/ 846665 h 3205164"/>
                  <a:gd name="connsiteX633" fmla="*/ 62688 w 3903662"/>
                  <a:gd name="connsiteY633" fmla="*/ 819686 h 3205164"/>
                  <a:gd name="connsiteX634" fmla="*/ 73004 w 3903662"/>
                  <a:gd name="connsiteY634" fmla="*/ 792707 h 3205164"/>
                  <a:gd name="connsiteX635" fmla="*/ 84114 w 3903662"/>
                  <a:gd name="connsiteY635" fmla="*/ 765728 h 3205164"/>
                  <a:gd name="connsiteX636" fmla="*/ 96810 w 3903662"/>
                  <a:gd name="connsiteY636" fmla="*/ 738749 h 3205164"/>
                  <a:gd name="connsiteX637" fmla="*/ 110300 w 3903662"/>
                  <a:gd name="connsiteY637" fmla="*/ 712564 h 3205164"/>
                  <a:gd name="connsiteX638" fmla="*/ 122996 w 3903662"/>
                  <a:gd name="connsiteY638" fmla="*/ 686378 h 3205164"/>
                  <a:gd name="connsiteX639" fmla="*/ 138073 w 3903662"/>
                  <a:gd name="connsiteY639" fmla="*/ 660986 h 3205164"/>
                  <a:gd name="connsiteX640" fmla="*/ 153150 w 3903662"/>
                  <a:gd name="connsiteY640" fmla="*/ 635594 h 3205164"/>
                  <a:gd name="connsiteX641" fmla="*/ 168227 w 3903662"/>
                  <a:gd name="connsiteY641" fmla="*/ 610996 h 3205164"/>
                  <a:gd name="connsiteX642" fmla="*/ 184891 w 3903662"/>
                  <a:gd name="connsiteY642" fmla="*/ 586397 h 3205164"/>
                  <a:gd name="connsiteX643" fmla="*/ 202349 w 3903662"/>
                  <a:gd name="connsiteY643" fmla="*/ 561799 h 3205164"/>
                  <a:gd name="connsiteX644" fmla="*/ 219806 w 3903662"/>
                  <a:gd name="connsiteY644" fmla="*/ 537994 h 3205164"/>
                  <a:gd name="connsiteX645" fmla="*/ 238057 w 3903662"/>
                  <a:gd name="connsiteY645" fmla="*/ 514189 h 3205164"/>
                  <a:gd name="connsiteX646" fmla="*/ 257895 w 3903662"/>
                  <a:gd name="connsiteY646" fmla="*/ 491177 h 3205164"/>
                  <a:gd name="connsiteX647" fmla="*/ 276940 w 3903662"/>
                  <a:gd name="connsiteY647" fmla="*/ 468166 h 3205164"/>
                  <a:gd name="connsiteX648" fmla="*/ 297571 w 3903662"/>
                  <a:gd name="connsiteY648" fmla="*/ 445947 h 3205164"/>
                  <a:gd name="connsiteX649" fmla="*/ 318203 w 3903662"/>
                  <a:gd name="connsiteY649" fmla="*/ 424523 h 3205164"/>
                  <a:gd name="connsiteX650" fmla="*/ 340422 w 3903662"/>
                  <a:gd name="connsiteY650" fmla="*/ 403098 h 3205164"/>
                  <a:gd name="connsiteX651" fmla="*/ 361847 w 3903662"/>
                  <a:gd name="connsiteY651" fmla="*/ 382467 h 3205164"/>
                  <a:gd name="connsiteX652" fmla="*/ 384859 w 3903662"/>
                  <a:gd name="connsiteY652" fmla="*/ 361836 h 3205164"/>
                  <a:gd name="connsiteX653" fmla="*/ 408665 w 3903662"/>
                  <a:gd name="connsiteY653" fmla="*/ 341205 h 3205164"/>
                  <a:gd name="connsiteX654" fmla="*/ 433264 w 3903662"/>
                  <a:gd name="connsiteY654" fmla="*/ 322161 h 3205164"/>
                  <a:gd name="connsiteX655" fmla="*/ 456276 w 3903662"/>
                  <a:gd name="connsiteY655" fmla="*/ 303117 h 3205164"/>
                  <a:gd name="connsiteX656" fmla="*/ 482462 w 3903662"/>
                  <a:gd name="connsiteY656" fmla="*/ 284867 h 3205164"/>
                  <a:gd name="connsiteX657" fmla="*/ 507855 w 3903662"/>
                  <a:gd name="connsiteY657" fmla="*/ 266616 h 3205164"/>
                  <a:gd name="connsiteX658" fmla="*/ 533248 w 3903662"/>
                  <a:gd name="connsiteY658" fmla="*/ 249159 h 3205164"/>
                  <a:gd name="connsiteX659" fmla="*/ 560227 w 3903662"/>
                  <a:gd name="connsiteY659" fmla="*/ 231702 h 3205164"/>
                  <a:gd name="connsiteX660" fmla="*/ 588001 w 3903662"/>
                  <a:gd name="connsiteY660" fmla="*/ 215039 h 3205164"/>
                  <a:gd name="connsiteX661" fmla="*/ 615774 w 3903662"/>
                  <a:gd name="connsiteY661" fmla="*/ 199169 h 3205164"/>
                  <a:gd name="connsiteX662" fmla="*/ 642754 w 3903662"/>
                  <a:gd name="connsiteY662" fmla="*/ 183299 h 3205164"/>
                  <a:gd name="connsiteX663" fmla="*/ 672114 w 3903662"/>
                  <a:gd name="connsiteY663" fmla="*/ 169016 h 3205164"/>
                  <a:gd name="connsiteX664" fmla="*/ 700681 w 3903662"/>
                  <a:gd name="connsiteY664" fmla="*/ 154733 h 3205164"/>
                  <a:gd name="connsiteX665" fmla="*/ 730041 w 3903662"/>
                  <a:gd name="connsiteY665" fmla="*/ 140450 h 3205164"/>
                  <a:gd name="connsiteX666" fmla="*/ 760195 w 3903662"/>
                  <a:gd name="connsiteY666" fmla="*/ 127754 h 3205164"/>
                  <a:gd name="connsiteX667" fmla="*/ 789556 w 3903662"/>
                  <a:gd name="connsiteY667" fmla="*/ 115058 h 3205164"/>
                  <a:gd name="connsiteX668" fmla="*/ 820503 w 3903662"/>
                  <a:gd name="connsiteY668" fmla="*/ 103155 h 3205164"/>
                  <a:gd name="connsiteX669" fmla="*/ 852244 w 3903662"/>
                  <a:gd name="connsiteY669" fmla="*/ 92046 h 3205164"/>
                  <a:gd name="connsiteX670" fmla="*/ 883191 w 3903662"/>
                  <a:gd name="connsiteY670" fmla="*/ 80937 h 3205164"/>
                  <a:gd name="connsiteX671" fmla="*/ 914932 w 3903662"/>
                  <a:gd name="connsiteY671" fmla="*/ 70622 h 3205164"/>
                  <a:gd name="connsiteX672" fmla="*/ 947467 w 3903662"/>
                  <a:gd name="connsiteY672" fmla="*/ 61893 h 3205164"/>
                  <a:gd name="connsiteX673" fmla="*/ 980001 w 3903662"/>
                  <a:gd name="connsiteY673" fmla="*/ 52371 h 3205164"/>
                  <a:gd name="connsiteX674" fmla="*/ 1013329 w 3903662"/>
                  <a:gd name="connsiteY674" fmla="*/ 44436 h 3205164"/>
                  <a:gd name="connsiteX675" fmla="*/ 1045864 w 3903662"/>
                  <a:gd name="connsiteY675" fmla="*/ 37295 h 3205164"/>
                  <a:gd name="connsiteX676" fmla="*/ 1079985 w 3903662"/>
                  <a:gd name="connsiteY676" fmla="*/ 29360 h 3205164"/>
                  <a:gd name="connsiteX677" fmla="*/ 1113313 w 3903662"/>
                  <a:gd name="connsiteY677" fmla="*/ 23805 h 3205164"/>
                  <a:gd name="connsiteX678" fmla="*/ 1147434 w 3903662"/>
                  <a:gd name="connsiteY678" fmla="*/ 18251 h 3205164"/>
                  <a:gd name="connsiteX679" fmla="*/ 1182350 w 3903662"/>
                  <a:gd name="connsiteY679" fmla="*/ 13490 h 3205164"/>
                  <a:gd name="connsiteX680" fmla="*/ 1217265 w 3903662"/>
                  <a:gd name="connsiteY680" fmla="*/ 9522 h 3205164"/>
                  <a:gd name="connsiteX681" fmla="*/ 1252180 w 3903662"/>
                  <a:gd name="connsiteY681" fmla="*/ 6348 h 3205164"/>
                  <a:gd name="connsiteX682" fmla="*/ 1287095 w 3903662"/>
                  <a:gd name="connsiteY682" fmla="*/ 3174 h 3205164"/>
                  <a:gd name="connsiteX683" fmla="*/ 1322803 w 3903662"/>
                  <a:gd name="connsiteY683" fmla="*/ 2381 h 3205164"/>
                  <a:gd name="connsiteX684" fmla="*/ 1358512 w 3903662"/>
                  <a:gd name="connsiteY684" fmla="*/ 794 h 3205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</a:cxnLst>
                <a:rect l="l" t="t" r="r" b="b"/>
                <a:pathLst>
                  <a:path w="3903662" h="3205164">
                    <a:moveTo>
                      <a:pt x="3133724" y="1558926"/>
                    </a:moveTo>
                    <a:lnTo>
                      <a:pt x="3117849" y="1559722"/>
                    </a:lnTo>
                    <a:lnTo>
                      <a:pt x="3101181" y="1562109"/>
                    </a:lnTo>
                    <a:lnTo>
                      <a:pt x="3084512" y="1566088"/>
                    </a:lnTo>
                    <a:lnTo>
                      <a:pt x="3070224" y="1570862"/>
                    </a:lnTo>
                    <a:lnTo>
                      <a:pt x="3055937" y="1578024"/>
                    </a:lnTo>
                    <a:lnTo>
                      <a:pt x="3041649" y="1586776"/>
                    </a:lnTo>
                    <a:lnTo>
                      <a:pt x="3029743" y="1595529"/>
                    </a:lnTo>
                    <a:lnTo>
                      <a:pt x="3017043" y="1605874"/>
                    </a:lnTo>
                    <a:lnTo>
                      <a:pt x="3006724" y="1617014"/>
                    </a:lnTo>
                    <a:lnTo>
                      <a:pt x="2997993" y="1629745"/>
                    </a:lnTo>
                    <a:lnTo>
                      <a:pt x="2989262" y="1643273"/>
                    </a:lnTo>
                    <a:lnTo>
                      <a:pt x="2982118" y="1656004"/>
                    </a:lnTo>
                    <a:lnTo>
                      <a:pt x="2975768" y="1671918"/>
                    </a:lnTo>
                    <a:lnTo>
                      <a:pt x="2971799" y="1687037"/>
                    </a:lnTo>
                    <a:lnTo>
                      <a:pt x="2970212" y="1702951"/>
                    </a:lnTo>
                    <a:lnTo>
                      <a:pt x="2968624" y="1718866"/>
                    </a:lnTo>
                    <a:lnTo>
                      <a:pt x="2970212" y="1735576"/>
                    </a:lnTo>
                    <a:lnTo>
                      <a:pt x="2971799" y="1750694"/>
                    </a:lnTo>
                    <a:lnTo>
                      <a:pt x="2975768" y="1766609"/>
                    </a:lnTo>
                    <a:lnTo>
                      <a:pt x="2982118" y="1781727"/>
                    </a:lnTo>
                    <a:lnTo>
                      <a:pt x="2989262" y="1796050"/>
                    </a:lnTo>
                    <a:lnTo>
                      <a:pt x="2997993" y="1808782"/>
                    </a:lnTo>
                    <a:lnTo>
                      <a:pt x="3006724" y="1820718"/>
                    </a:lnTo>
                    <a:lnTo>
                      <a:pt x="3017043" y="1833449"/>
                    </a:lnTo>
                    <a:lnTo>
                      <a:pt x="3029743" y="1843794"/>
                    </a:lnTo>
                    <a:lnTo>
                      <a:pt x="3041649" y="1852547"/>
                    </a:lnTo>
                    <a:lnTo>
                      <a:pt x="3055937" y="1859708"/>
                    </a:lnTo>
                    <a:lnTo>
                      <a:pt x="3070224" y="1866869"/>
                    </a:lnTo>
                    <a:lnTo>
                      <a:pt x="3084512" y="1872440"/>
                    </a:lnTo>
                    <a:lnTo>
                      <a:pt x="3101181" y="1876418"/>
                    </a:lnTo>
                    <a:lnTo>
                      <a:pt x="3117849" y="1879601"/>
                    </a:lnTo>
                    <a:lnTo>
                      <a:pt x="3133724" y="1879601"/>
                    </a:lnTo>
                    <a:lnTo>
                      <a:pt x="3151187" y="1879601"/>
                    </a:lnTo>
                    <a:lnTo>
                      <a:pt x="3167856" y="1876418"/>
                    </a:lnTo>
                    <a:lnTo>
                      <a:pt x="3184525" y="1872440"/>
                    </a:lnTo>
                    <a:lnTo>
                      <a:pt x="3198812" y="1866869"/>
                    </a:lnTo>
                    <a:lnTo>
                      <a:pt x="3213100" y="1859708"/>
                    </a:lnTo>
                    <a:lnTo>
                      <a:pt x="3227387" y="1852547"/>
                    </a:lnTo>
                    <a:lnTo>
                      <a:pt x="3239293" y="1843794"/>
                    </a:lnTo>
                    <a:lnTo>
                      <a:pt x="3251993" y="1833449"/>
                    </a:lnTo>
                    <a:lnTo>
                      <a:pt x="3262312" y="1820718"/>
                    </a:lnTo>
                    <a:lnTo>
                      <a:pt x="3271043" y="1808782"/>
                    </a:lnTo>
                    <a:lnTo>
                      <a:pt x="3279775" y="1796050"/>
                    </a:lnTo>
                    <a:lnTo>
                      <a:pt x="3286918" y="1781727"/>
                    </a:lnTo>
                    <a:lnTo>
                      <a:pt x="3293268" y="1766609"/>
                    </a:lnTo>
                    <a:lnTo>
                      <a:pt x="3297237" y="1750694"/>
                    </a:lnTo>
                    <a:lnTo>
                      <a:pt x="3298825" y="1735576"/>
                    </a:lnTo>
                    <a:lnTo>
                      <a:pt x="3300412" y="1718866"/>
                    </a:lnTo>
                    <a:lnTo>
                      <a:pt x="3298825" y="1702951"/>
                    </a:lnTo>
                    <a:lnTo>
                      <a:pt x="3297237" y="1687037"/>
                    </a:lnTo>
                    <a:lnTo>
                      <a:pt x="3293268" y="1671918"/>
                    </a:lnTo>
                    <a:lnTo>
                      <a:pt x="3286918" y="1656004"/>
                    </a:lnTo>
                    <a:lnTo>
                      <a:pt x="3279775" y="1643273"/>
                    </a:lnTo>
                    <a:lnTo>
                      <a:pt x="3271043" y="1629745"/>
                    </a:lnTo>
                    <a:lnTo>
                      <a:pt x="3262312" y="1617014"/>
                    </a:lnTo>
                    <a:lnTo>
                      <a:pt x="3251993" y="1605874"/>
                    </a:lnTo>
                    <a:lnTo>
                      <a:pt x="3239293" y="1595529"/>
                    </a:lnTo>
                    <a:lnTo>
                      <a:pt x="3227387" y="1586776"/>
                    </a:lnTo>
                    <a:lnTo>
                      <a:pt x="3213100" y="1578024"/>
                    </a:lnTo>
                    <a:lnTo>
                      <a:pt x="3198812" y="1570862"/>
                    </a:lnTo>
                    <a:lnTo>
                      <a:pt x="3184525" y="1566088"/>
                    </a:lnTo>
                    <a:lnTo>
                      <a:pt x="3167856" y="1562109"/>
                    </a:lnTo>
                    <a:lnTo>
                      <a:pt x="3151187" y="1559722"/>
                    </a:lnTo>
                    <a:close/>
                    <a:moveTo>
                      <a:pt x="2314179" y="1558926"/>
                    </a:moveTo>
                    <a:lnTo>
                      <a:pt x="2296675" y="1559722"/>
                    </a:lnTo>
                    <a:lnTo>
                      <a:pt x="2280762" y="1562109"/>
                    </a:lnTo>
                    <a:lnTo>
                      <a:pt x="2264848" y="1566088"/>
                    </a:lnTo>
                    <a:lnTo>
                      <a:pt x="2249731" y="1570862"/>
                    </a:lnTo>
                    <a:lnTo>
                      <a:pt x="2235409" y="1578024"/>
                    </a:lnTo>
                    <a:lnTo>
                      <a:pt x="2221883" y="1586776"/>
                    </a:lnTo>
                    <a:lnTo>
                      <a:pt x="2208357" y="1595529"/>
                    </a:lnTo>
                    <a:lnTo>
                      <a:pt x="2197218" y="1605874"/>
                    </a:lnTo>
                    <a:lnTo>
                      <a:pt x="2186079" y="1617014"/>
                    </a:lnTo>
                    <a:lnTo>
                      <a:pt x="2176531" y="1629745"/>
                    </a:lnTo>
                    <a:lnTo>
                      <a:pt x="2168574" y="1643273"/>
                    </a:lnTo>
                    <a:lnTo>
                      <a:pt x="2161413" y="1656004"/>
                    </a:lnTo>
                    <a:lnTo>
                      <a:pt x="2155844" y="1671918"/>
                    </a:lnTo>
                    <a:lnTo>
                      <a:pt x="2151866" y="1687037"/>
                    </a:lnTo>
                    <a:lnTo>
                      <a:pt x="2148683" y="1702951"/>
                    </a:lnTo>
                    <a:lnTo>
                      <a:pt x="2147887" y="1718866"/>
                    </a:lnTo>
                    <a:lnTo>
                      <a:pt x="2148683" y="1735576"/>
                    </a:lnTo>
                    <a:lnTo>
                      <a:pt x="2151866" y="1750694"/>
                    </a:lnTo>
                    <a:lnTo>
                      <a:pt x="2155844" y="1766609"/>
                    </a:lnTo>
                    <a:lnTo>
                      <a:pt x="2161413" y="1781727"/>
                    </a:lnTo>
                    <a:lnTo>
                      <a:pt x="2168574" y="1796050"/>
                    </a:lnTo>
                    <a:lnTo>
                      <a:pt x="2176531" y="1808782"/>
                    </a:lnTo>
                    <a:lnTo>
                      <a:pt x="2186079" y="1820718"/>
                    </a:lnTo>
                    <a:lnTo>
                      <a:pt x="2197218" y="1833449"/>
                    </a:lnTo>
                    <a:lnTo>
                      <a:pt x="2208357" y="1843794"/>
                    </a:lnTo>
                    <a:lnTo>
                      <a:pt x="2221883" y="1852547"/>
                    </a:lnTo>
                    <a:lnTo>
                      <a:pt x="2235409" y="1859708"/>
                    </a:lnTo>
                    <a:lnTo>
                      <a:pt x="2249731" y="1866869"/>
                    </a:lnTo>
                    <a:lnTo>
                      <a:pt x="2264848" y="1872440"/>
                    </a:lnTo>
                    <a:lnTo>
                      <a:pt x="2280762" y="1876418"/>
                    </a:lnTo>
                    <a:lnTo>
                      <a:pt x="2296675" y="1879601"/>
                    </a:lnTo>
                    <a:lnTo>
                      <a:pt x="2314179" y="1879601"/>
                    </a:lnTo>
                    <a:lnTo>
                      <a:pt x="2330888" y="1879601"/>
                    </a:lnTo>
                    <a:lnTo>
                      <a:pt x="2347597" y="1876418"/>
                    </a:lnTo>
                    <a:lnTo>
                      <a:pt x="2363510" y="1872440"/>
                    </a:lnTo>
                    <a:lnTo>
                      <a:pt x="2379423" y="1866869"/>
                    </a:lnTo>
                    <a:lnTo>
                      <a:pt x="2393745" y="1859708"/>
                    </a:lnTo>
                    <a:lnTo>
                      <a:pt x="2406475" y="1852547"/>
                    </a:lnTo>
                    <a:lnTo>
                      <a:pt x="2419205" y="1843794"/>
                    </a:lnTo>
                    <a:lnTo>
                      <a:pt x="2431140" y="1833449"/>
                    </a:lnTo>
                    <a:lnTo>
                      <a:pt x="2441484" y="1820718"/>
                    </a:lnTo>
                    <a:lnTo>
                      <a:pt x="2451827" y="1808782"/>
                    </a:lnTo>
                    <a:lnTo>
                      <a:pt x="2460580" y="1796050"/>
                    </a:lnTo>
                    <a:lnTo>
                      <a:pt x="2467740" y="1781727"/>
                    </a:lnTo>
                    <a:lnTo>
                      <a:pt x="2472514" y="1766609"/>
                    </a:lnTo>
                    <a:lnTo>
                      <a:pt x="2476493" y="1750694"/>
                    </a:lnTo>
                    <a:lnTo>
                      <a:pt x="2478880" y="1735576"/>
                    </a:lnTo>
                    <a:lnTo>
                      <a:pt x="2479675" y="1718866"/>
                    </a:lnTo>
                    <a:lnTo>
                      <a:pt x="2478880" y="1702951"/>
                    </a:lnTo>
                    <a:lnTo>
                      <a:pt x="2476493" y="1687037"/>
                    </a:lnTo>
                    <a:lnTo>
                      <a:pt x="2472514" y="1671918"/>
                    </a:lnTo>
                    <a:lnTo>
                      <a:pt x="2467740" y="1656004"/>
                    </a:lnTo>
                    <a:lnTo>
                      <a:pt x="2460580" y="1643273"/>
                    </a:lnTo>
                    <a:lnTo>
                      <a:pt x="2451827" y="1629745"/>
                    </a:lnTo>
                    <a:lnTo>
                      <a:pt x="2441484" y="1617014"/>
                    </a:lnTo>
                    <a:lnTo>
                      <a:pt x="2431140" y="1605874"/>
                    </a:lnTo>
                    <a:lnTo>
                      <a:pt x="2419205" y="1595529"/>
                    </a:lnTo>
                    <a:lnTo>
                      <a:pt x="2406475" y="1586776"/>
                    </a:lnTo>
                    <a:lnTo>
                      <a:pt x="2393745" y="1578024"/>
                    </a:lnTo>
                    <a:lnTo>
                      <a:pt x="2379423" y="1570862"/>
                    </a:lnTo>
                    <a:lnTo>
                      <a:pt x="2363510" y="1566088"/>
                    </a:lnTo>
                    <a:lnTo>
                      <a:pt x="2347597" y="1562109"/>
                    </a:lnTo>
                    <a:lnTo>
                      <a:pt x="2330888" y="1559722"/>
                    </a:lnTo>
                    <a:close/>
                    <a:moveTo>
                      <a:pt x="2694781" y="1073151"/>
                    </a:moveTo>
                    <a:lnTo>
                      <a:pt x="2725737" y="1073151"/>
                    </a:lnTo>
                    <a:lnTo>
                      <a:pt x="2755106" y="1073151"/>
                    </a:lnTo>
                    <a:lnTo>
                      <a:pt x="2786062" y="1074739"/>
                    </a:lnTo>
                    <a:lnTo>
                      <a:pt x="2816224" y="1076326"/>
                    </a:lnTo>
                    <a:lnTo>
                      <a:pt x="2845593" y="1078708"/>
                    </a:lnTo>
                    <a:lnTo>
                      <a:pt x="2874962" y="1081883"/>
                    </a:lnTo>
                    <a:lnTo>
                      <a:pt x="2905124" y="1085058"/>
                    </a:lnTo>
                    <a:lnTo>
                      <a:pt x="2933699" y="1089026"/>
                    </a:lnTo>
                    <a:lnTo>
                      <a:pt x="2962274" y="1092995"/>
                    </a:lnTo>
                    <a:lnTo>
                      <a:pt x="2990849" y="1099345"/>
                    </a:lnTo>
                    <a:lnTo>
                      <a:pt x="3020218" y="1104108"/>
                    </a:lnTo>
                    <a:lnTo>
                      <a:pt x="3074987" y="1117601"/>
                    </a:lnTo>
                    <a:lnTo>
                      <a:pt x="3130550" y="1132683"/>
                    </a:lnTo>
                    <a:lnTo>
                      <a:pt x="3183731" y="1150145"/>
                    </a:lnTo>
                    <a:lnTo>
                      <a:pt x="3236118" y="1170783"/>
                    </a:lnTo>
                    <a:lnTo>
                      <a:pt x="3287712" y="1192214"/>
                    </a:lnTo>
                    <a:lnTo>
                      <a:pt x="3336925" y="1216026"/>
                    </a:lnTo>
                    <a:lnTo>
                      <a:pt x="3383756" y="1241426"/>
                    </a:lnTo>
                    <a:lnTo>
                      <a:pt x="3429793" y="1269208"/>
                    </a:lnTo>
                    <a:lnTo>
                      <a:pt x="3475037" y="1297783"/>
                    </a:lnTo>
                    <a:lnTo>
                      <a:pt x="3517106" y="1329533"/>
                    </a:lnTo>
                    <a:lnTo>
                      <a:pt x="3558381" y="1361283"/>
                    </a:lnTo>
                    <a:lnTo>
                      <a:pt x="3597275" y="1396208"/>
                    </a:lnTo>
                    <a:lnTo>
                      <a:pt x="3616325" y="1413670"/>
                    </a:lnTo>
                    <a:lnTo>
                      <a:pt x="3633787" y="1432720"/>
                    </a:lnTo>
                    <a:lnTo>
                      <a:pt x="3652837" y="1450976"/>
                    </a:lnTo>
                    <a:lnTo>
                      <a:pt x="3670300" y="1469233"/>
                    </a:lnTo>
                    <a:lnTo>
                      <a:pt x="3686175" y="1489076"/>
                    </a:lnTo>
                    <a:lnTo>
                      <a:pt x="3702843" y="1508126"/>
                    </a:lnTo>
                    <a:lnTo>
                      <a:pt x="3717925" y="1527970"/>
                    </a:lnTo>
                    <a:lnTo>
                      <a:pt x="3732212" y="1548608"/>
                    </a:lnTo>
                    <a:lnTo>
                      <a:pt x="3748087" y="1568451"/>
                    </a:lnTo>
                    <a:lnTo>
                      <a:pt x="3761581" y="1589089"/>
                    </a:lnTo>
                    <a:lnTo>
                      <a:pt x="3774281" y="1609726"/>
                    </a:lnTo>
                    <a:lnTo>
                      <a:pt x="3787775" y="1631158"/>
                    </a:lnTo>
                    <a:lnTo>
                      <a:pt x="3798887" y="1652589"/>
                    </a:lnTo>
                    <a:lnTo>
                      <a:pt x="3811587" y="1675608"/>
                    </a:lnTo>
                    <a:lnTo>
                      <a:pt x="3821906" y="1697832"/>
                    </a:lnTo>
                    <a:lnTo>
                      <a:pt x="3832225" y="1720851"/>
                    </a:lnTo>
                    <a:lnTo>
                      <a:pt x="3840956" y="1743076"/>
                    </a:lnTo>
                    <a:lnTo>
                      <a:pt x="3850481" y="1765301"/>
                    </a:lnTo>
                    <a:lnTo>
                      <a:pt x="3858418" y="1789114"/>
                    </a:lnTo>
                    <a:lnTo>
                      <a:pt x="3867150" y="1812926"/>
                    </a:lnTo>
                    <a:lnTo>
                      <a:pt x="3872706" y="1836739"/>
                    </a:lnTo>
                    <a:lnTo>
                      <a:pt x="3879056" y="1859757"/>
                    </a:lnTo>
                    <a:lnTo>
                      <a:pt x="3885406" y="1884364"/>
                    </a:lnTo>
                    <a:lnTo>
                      <a:pt x="3890168" y="1908970"/>
                    </a:lnTo>
                    <a:lnTo>
                      <a:pt x="3894137" y="1933576"/>
                    </a:lnTo>
                    <a:lnTo>
                      <a:pt x="3897312" y="1958182"/>
                    </a:lnTo>
                    <a:lnTo>
                      <a:pt x="3899693" y="1982789"/>
                    </a:lnTo>
                    <a:lnTo>
                      <a:pt x="3902075" y="2008983"/>
                    </a:lnTo>
                    <a:lnTo>
                      <a:pt x="3902868" y="2033589"/>
                    </a:lnTo>
                    <a:lnTo>
                      <a:pt x="3903662" y="2058989"/>
                    </a:lnTo>
                    <a:lnTo>
                      <a:pt x="3902868" y="2088357"/>
                    </a:lnTo>
                    <a:lnTo>
                      <a:pt x="3902075" y="2118520"/>
                    </a:lnTo>
                    <a:lnTo>
                      <a:pt x="3898900" y="2147889"/>
                    </a:lnTo>
                    <a:lnTo>
                      <a:pt x="3895725" y="2176464"/>
                    </a:lnTo>
                    <a:lnTo>
                      <a:pt x="3890168" y="2205833"/>
                    </a:lnTo>
                    <a:lnTo>
                      <a:pt x="3885406" y="2234407"/>
                    </a:lnTo>
                    <a:lnTo>
                      <a:pt x="3878262" y="2262983"/>
                    </a:lnTo>
                    <a:lnTo>
                      <a:pt x="3871118" y="2290764"/>
                    </a:lnTo>
                    <a:lnTo>
                      <a:pt x="3862387" y="2318545"/>
                    </a:lnTo>
                    <a:lnTo>
                      <a:pt x="3852862" y="2346326"/>
                    </a:lnTo>
                    <a:lnTo>
                      <a:pt x="3842543" y="2372520"/>
                    </a:lnTo>
                    <a:lnTo>
                      <a:pt x="3830637" y="2399507"/>
                    </a:lnTo>
                    <a:lnTo>
                      <a:pt x="3819525" y="2425701"/>
                    </a:lnTo>
                    <a:lnTo>
                      <a:pt x="3806031" y="2451895"/>
                    </a:lnTo>
                    <a:lnTo>
                      <a:pt x="3791743" y="2477295"/>
                    </a:lnTo>
                    <a:lnTo>
                      <a:pt x="3777456" y="2502695"/>
                    </a:lnTo>
                    <a:lnTo>
                      <a:pt x="3762375" y="2527301"/>
                    </a:lnTo>
                    <a:lnTo>
                      <a:pt x="3745706" y="2551908"/>
                    </a:lnTo>
                    <a:lnTo>
                      <a:pt x="3728243" y="2575720"/>
                    </a:lnTo>
                    <a:lnTo>
                      <a:pt x="3710781" y="2599533"/>
                    </a:lnTo>
                    <a:lnTo>
                      <a:pt x="3692525" y="2621758"/>
                    </a:lnTo>
                    <a:lnTo>
                      <a:pt x="3672681" y="2643983"/>
                    </a:lnTo>
                    <a:lnTo>
                      <a:pt x="3652837" y="2667001"/>
                    </a:lnTo>
                    <a:lnTo>
                      <a:pt x="3632200" y="2688433"/>
                    </a:lnTo>
                    <a:lnTo>
                      <a:pt x="3610768" y="2709864"/>
                    </a:lnTo>
                    <a:lnTo>
                      <a:pt x="3587750" y="2730501"/>
                    </a:lnTo>
                    <a:lnTo>
                      <a:pt x="3565525" y="2749551"/>
                    </a:lnTo>
                    <a:lnTo>
                      <a:pt x="3541712" y="2769395"/>
                    </a:lnTo>
                    <a:lnTo>
                      <a:pt x="3517106" y="2789239"/>
                    </a:lnTo>
                    <a:lnTo>
                      <a:pt x="3492500" y="2806701"/>
                    </a:lnTo>
                    <a:lnTo>
                      <a:pt x="3467100" y="2824958"/>
                    </a:lnTo>
                    <a:lnTo>
                      <a:pt x="3441700" y="2842420"/>
                    </a:lnTo>
                    <a:lnTo>
                      <a:pt x="3429793" y="2847976"/>
                    </a:lnTo>
                    <a:lnTo>
                      <a:pt x="3544093" y="3205164"/>
                    </a:lnTo>
                    <a:lnTo>
                      <a:pt x="3118643" y="2987677"/>
                    </a:lnTo>
                    <a:lnTo>
                      <a:pt x="3098006" y="2994027"/>
                    </a:lnTo>
                    <a:lnTo>
                      <a:pt x="3053556" y="3005139"/>
                    </a:lnTo>
                    <a:lnTo>
                      <a:pt x="3008312" y="3015458"/>
                    </a:lnTo>
                    <a:lnTo>
                      <a:pt x="2963862" y="3024983"/>
                    </a:lnTo>
                    <a:lnTo>
                      <a:pt x="2916237" y="3032127"/>
                    </a:lnTo>
                    <a:lnTo>
                      <a:pt x="2870199" y="3036889"/>
                    </a:lnTo>
                    <a:lnTo>
                      <a:pt x="2821781" y="3040858"/>
                    </a:lnTo>
                    <a:lnTo>
                      <a:pt x="2774156" y="3043239"/>
                    </a:lnTo>
                    <a:lnTo>
                      <a:pt x="2725737" y="3044033"/>
                    </a:lnTo>
                    <a:lnTo>
                      <a:pt x="2694781" y="3044033"/>
                    </a:lnTo>
                    <a:lnTo>
                      <a:pt x="2665412" y="3043239"/>
                    </a:lnTo>
                    <a:lnTo>
                      <a:pt x="2634456" y="3040858"/>
                    </a:lnTo>
                    <a:lnTo>
                      <a:pt x="2604293" y="3039270"/>
                    </a:lnTo>
                    <a:lnTo>
                      <a:pt x="2574924" y="3036095"/>
                    </a:lnTo>
                    <a:lnTo>
                      <a:pt x="2546349" y="3032920"/>
                    </a:lnTo>
                    <a:lnTo>
                      <a:pt x="2516187" y="3028951"/>
                    </a:lnTo>
                    <a:lnTo>
                      <a:pt x="2487612" y="3024983"/>
                    </a:lnTo>
                    <a:lnTo>
                      <a:pt x="2459037" y="3019427"/>
                    </a:lnTo>
                    <a:lnTo>
                      <a:pt x="2431256" y="3013077"/>
                    </a:lnTo>
                    <a:lnTo>
                      <a:pt x="2374899" y="3000377"/>
                    </a:lnTo>
                    <a:lnTo>
                      <a:pt x="2320924" y="2984501"/>
                    </a:lnTo>
                    <a:lnTo>
                      <a:pt x="2266156" y="2967039"/>
                    </a:lnTo>
                    <a:lnTo>
                      <a:pt x="2215356" y="2946401"/>
                    </a:lnTo>
                    <a:lnTo>
                      <a:pt x="2163762" y="2924970"/>
                    </a:lnTo>
                    <a:lnTo>
                      <a:pt x="2114549" y="2901951"/>
                    </a:lnTo>
                    <a:lnTo>
                      <a:pt x="2066131" y="2875758"/>
                    </a:lnTo>
                    <a:lnTo>
                      <a:pt x="2020093" y="2847976"/>
                    </a:lnTo>
                    <a:lnTo>
                      <a:pt x="1976437" y="2819401"/>
                    </a:lnTo>
                    <a:lnTo>
                      <a:pt x="1932781" y="2789239"/>
                    </a:lnTo>
                    <a:lnTo>
                      <a:pt x="1892299" y="2755901"/>
                    </a:lnTo>
                    <a:lnTo>
                      <a:pt x="1853406" y="2720976"/>
                    </a:lnTo>
                    <a:lnTo>
                      <a:pt x="1834356" y="2703514"/>
                    </a:lnTo>
                    <a:lnTo>
                      <a:pt x="1816099" y="2685258"/>
                    </a:lnTo>
                    <a:lnTo>
                      <a:pt x="1798637" y="2667001"/>
                    </a:lnTo>
                    <a:lnTo>
                      <a:pt x="1781174" y="2648745"/>
                    </a:lnTo>
                    <a:lnTo>
                      <a:pt x="1763712" y="2628901"/>
                    </a:lnTo>
                    <a:lnTo>
                      <a:pt x="1748631" y="2609058"/>
                    </a:lnTo>
                    <a:lnTo>
                      <a:pt x="1731962" y="2590008"/>
                    </a:lnTo>
                    <a:lnTo>
                      <a:pt x="1717674" y="2569370"/>
                    </a:lnTo>
                    <a:lnTo>
                      <a:pt x="1703387" y="2548733"/>
                    </a:lnTo>
                    <a:lnTo>
                      <a:pt x="1689099" y="2528095"/>
                    </a:lnTo>
                    <a:lnTo>
                      <a:pt x="1675606" y="2508251"/>
                    </a:lnTo>
                    <a:lnTo>
                      <a:pt x="1663699" y="2486026"/>
                    </a:lnTo>
                    <a:lnTo>
                      <a:pt x="1650999" y="2464595"/>
                    </a:lnTo>
                    <a:lnTo>
                      <a:pt x="1639887" y="2442370"/>
                    </a:lnTo>
                    <a:lnTo>
                      <a:pt x="1628774" y="2420145"/>
                    </a:lnTo>
                    <a:lnTo>
                      <a:pt x="1618456" y="2397126"/>
                    </a:lnTo>
                    <a:lnTo>
                      <a:pt x="1608931" y="2374901"/>
                    </a:lnTo>
                    <a:lnTo>
                      <a:pt x="1600199" y="2351883"/>
                    </a:lnTo>
                    <a:lnTo>
                      <a:pt x="1591468" y="2328864"/>
                    </a:lnTo>
                    <a:lnTo>
                      <a:pt x="1584324" y="2305051"/>
                    </a:lnTo>
                    <a:lnTo>
                      <a:pt x="1577181" y="2281239"/>
                    </a:lnTo>
                    <a:lnTo>
                      <a:pt x="1570831" y="2257426"/>
                    </a:lnTo>
                    <a:lnTo>
                      <a:pt x="1565274" y="2232820"/>
                    </a:lnTo>
                    <a:lnTo>
                      <a:pt x="1560512" y="2208214"/>
                    </a:lnTo>
                    <a:lnTo>
                      <a:pt x="1556543" y="2183607"/>
                    </a:lnTo>
                    <a:lnTo>
                      <a:pt x="1552574" y="2159001"/>
                    </a:lnTo>
                    <a:lnTo>
                      <a:pt x="1550987" y="2134395"/>
                    </a:lnTo>
                    <a:lnTo>
                      <a:pt x="1548606" y="2108995"/>
                    </a:lnTo>
                    <a:lnTo>
                      <a:pt x="1547812" y="2084389"/>
                    </a:lnTo>
                    <a:lnTo>
                      <a:pt x="1546224" y="2058989"/>
                    </a:lnTo>
                    <a:lnTo>
                      <a:pt x="1547812" y="2033589"/>
                    </a:lnTo>
                    <a:lnTo>
                      <a:pt x="1548606" y="2008983"/>
                    </a:lnTo>
                    <a:lnTo>
                      <a:pt x="1550987" y="1982789"/>
                    </a:lnTo>
                    <a:lnTo>
                      <a:pt x="1552574" y="1958182"/>
                    </a:lnTo>
                    <a:lnTo>
                      <a:pt x="1556543" y="1933576"/>
                    </a:lnTo>
                    <a:lnTo>
                      <a:pt x="1560512" y="1908970"/>
                    </a:lnTo>
                    <a:lnTo>
                      <a:pt x="1565274" y="1884364"/>
                    </a:lnTo>
                    <a:lnTo>
                      <a:pt x="1570831" y="1859757"/>
                    </a:lnTo>
                    <a:lnTo>
                      <a:pt x="1577181" y="1836739"/>
                    </a:lnTo>
                    <a:lnTo>
                      <a:pt x="1584324" y="1812926"/>
                    </a:lnTo>
                    <a:lnTo>
                      <a:pt x="1591468" y="1789114"/>
                    </a:lnTo>
                    <a:lnTo>
                      <a:pt x="1600199" y="1765301"/>
                    </a:lnTo>
                    <a:lnTo>
                      <a:pt x="1608931" y="1743076"/>
                    </a:lnTo>
                    <a:lnTo>
                      <a:pt x="1618456" y="1720851"/>
                    </a:lnTo>
                    <a:lnTo>
                      <a:pt x="1628774" y="1697832"/>
                    </a:lnTo>
                    <a:lnTo>
                      <a:pt x="1639887" y="1675608"/>
                    </a:lnTo>
                    <a:lnTo>
                      <a:pt x="1650999" y="1652589"/>
                    </a:lnTo>
                    <a:lnTo>
                      <a:pt x="1663699" y="1631158"/>
                    </a:lnTo>
                    <a:lnTo>
                      <a:pt x="1675606" y="1609726"/>
                    </a:lnTo>
                    <a:lnTo>
                      <a:pt x="1689099" y="1589089"/>
                    </a:lnTo>
                    <a:lnTo>
                      <a:pt x="1703387" y="1568451"/>
                    </a:lnTo>
                    <a:lnTo>
                      <a:pt x="1717674" y="1548608"/>
                    </a:lnTo>
                    <a:lnTo>
                      <a:pt x="1731962" y="1527970"/>
                    </a:lnTo>
                    <a:lnTo>
                      <a:pt x="1748631" y="1508126"/>
                    </a:lnTo>
                    <a:lnTo>
                      <a:pt x="1763712" y="1489076"/>
                    </a:lnTo>
                    <a:lnTo>
                      <a:pt x="1781174" y="1469233"/>
                    </a:lnTo>
                    <a:lnTo>
                      <a:pt x="1798637" y="1450976"/>
                    </a:lnTo>
                    <a:lnTo>
                      <a:pt x="1816099" y="1432720"/>
                    </a:lnTo>
                    <a:lnTo>
                      <a:pt x="1834356" y="1413670"/>
                    </a:lnTo>
                    <a:lnTo>
                      <a:pt x="1853406" y="1396208"/>
                    </a:lnTo>
                    <a:lnTo>
                      <a:pt x="1892299" y="1361283"/>
                    </a:lnTo>
                    <a:lnTo>
                      <a:pt x="1932781" y="1329533"/>
                    </a:lnTo>
                    <a:lnTo>
                      <a:pt x="1976437" y="1297783"/>
                    </a:lnTo>
                    <a:lnTo>
                      <a:pt x="2020093" y="1269208"/>
                    </a:lnTo>
                    <a:lnTo>
                      <a:pt x="2066131" y="1241426"/>
                    </a:lnTo>
                    <a:lnTo>
                      <a:pt x="2114549" y="1216026"/>
                    </a:lnTo>
                    <a:lnTo>
                      <a:pt x="2163762" y="1192214"/>
                    </a:lnTo>
                    <a:lnTo>
                      <a:pt x="2215356" y="1170783"/>
                    </a:lnTo>
                    <a:lnTo>
                      <a:pt x="2266156" y="1150145"/>
                    </a:lnTo>
                    <a:lnTo>
                      <a:pt x="2320924" y="1132683"/>
                    </a:lnTo>
                    <a:lnTo>
                      <a:pt x="2374899" y="1117601"/>
                    </a:lnTo>
                    <a:lnTo>
                      <a:pt x="2431256" y="1104108"/>
                    </a:lnTo>
                    <a:lnTo>
                      <a:pt x="2459037" y="1099345"/>
                    </a:lnTo>
                    <a:lnTo>
                      <a:pt x="2487612" y="1092995"/>
                    </a:lnTo>
                    <a:lnTo>
                      <a:pt x="2516187" y="1089026"/>
                    </a:lnTo>
                    <a:lnTo>
                      <a:pt x="2546349" y="1085058"/>
                    </a:lnTo>
                    <a:lnTo>
                      <a:pt x="2574924" y="1081883"/>
                    </a:lnTo>
                    <a:lnTo>
                      <a:pt x="2604293" y="1078708"/>
                    </a:lnTo>
                    <a:lnTo>
                      <a:pt x="2634456" y="1076326"/>
                    </a:lnTo>
                    <a:lnTo>
                      <a:pt x="2665412" y="1074739"/>
                    </a:lnTo>
                    <a:close/>
                    <a:moveTo>
                      <a:pt x="1880393" y="574675"/>
                    </a:moveTo>
                    <a:lnTo>
                      <a:pt x="1859756" y="575469"/>
                    </a:lnTo>
                    <a:lnTo>
                      <a:pt x="1839912" y="578644"/>
                    </a:lnTo>
                    <a:lnTo>
                      <a:pt x="1821656" y="582613"/>
                    </a:lnTo>
                    <a:lnTo>
                      <a:pt x="1803400" y="589757"/>
                    </a:lnTo>
                    <a:lnTo>
                      <a:pt x="1785937" y="596900"/>
                    </a:lnTo>
                    <a:lnTo>
                      <a:pt x="1770062" y="607219"/>
                    </a:lnTo>
                    <a:lnTo>
                      <a:pt x="1754981" y="617538"/>
                    </a:lnTo>
                    <a:lnTo>
                      <a:pt x="1740693" y="629444"/>
                    </a:lnTo>
                    <a:lnTo>
                      <a:pt x="1727993" y="642938"/>
                    </a:lnTo>
                    <a:lnTo>
                      <a:pt x="1716881" y="658813"/>
                    </a:lnTo>
                    <a:lnTo>
                      <a:pt x="1708150" y="673894"/>
                    </a:lnTo>
                    <a:lnTo>
                      <a:pt x="1699418" y="690563"/>
                    </a:lnTo>
                    <a:lnTo>
                      <a:pt x="1692275" y="708025"/>
                    </a:lnTo>
                    <a:lnTo>
                      <a:pt x="1687512" y="726282"/>
                    </a:lnTo>
                    <a:lnTo>
                      <a:pt x="1685131" y="744538"/>
                    </a:lnTo>
                    <a:lnTo>
                      <a:pt x="1684337" y="764382"/>
                    </a:lnTo>
                    <a:lnTo>
                      <a:pt x="1685131" y="783432"/>
                    </a:lnTo>
                    <a:lnTo>
                      <a:pt x="1687512" y="801688"/>
                    </a:lnTo>
                    <a:lnTo>
                      <a:pt x="1692275" y="820738"/>
                    </a:lnTo>
                    <a:lnTo>
                      <a:pt x="1699418" y="838201"/>
                    </a:lnTo>
                    <a:lnTo>
                      <a:pt x="1708150" y="854076"/>
                    </a:lnTo>
                    <a:lnTo>
                      <a:pt x="1716881" y="869951"/>
                    </a:lnTo>
                    <a:lnTo>
                      <a:pt x="1727993" y="885032"/>
                    </a:lnTo>
                    <a:lnTo>
                      <a:pt x="1740693" y="898526"/>
                    </a:lnTo>
                    <a:lnTo>
                      <a:pt x="1754981" y="910432"/>
                    </a:lnTo>
                    <a:lnTo>
                      <a:pt x="1770062" y="920751"/>
                    </a:lnTo>
                    <a:lnTo>
                      <a:pt x="1785937" y="931069"/>
                    </a:lnTo>
                    <a:lnTo>
                      <a:pt x="1803400" y="939801"/>
                    </a:lnTo>
                    <a:lnTo>
                      <a:pt x="1821656" y="945357"/>
                    </a:lnTo>
                    <a:lnTo>
                      <a:pt x="1839912" y="949326"/>
                    </a:lnTo>
                    <a:lnTo>
                      <a:pt x="1859756" y="952501"/>
                    </a:lnTo>
                    <a:lnTo>
                      <a:pt x="1880393" y="954088"/>
                    </a:lnTo>
                    <a:lnTo>
                      <a:pt x="1899443" y="952501"/>
                    </a:lnTo>
                    <a:lnTo>
                      <a:pt x="1919287" y="949326"/>
                    </a:lnTo>
                    <a:lnTo>
                      <a:pt x="1937543" y="945357"/>
                    </a:lnTo>
                    <a:lnTo>
                      <a:pt x="1955800" y="939801"/>
                    </a:lnTo>
                    <a:lnTo>
                      <a:pt x="1973262" y="931069"/>
                    </a:lnTo>
                    <a:lnTo>
                      <a:pt x="1988343" y="920751"/>
                    </a:lnTo>
                    <a:lnTo>
                      <a:pt x="2004218" y="910432"/>
                    </a:lnTo>
                    <a:lnTo>
                      <a:pt x="2018506" y="898526"/>
                    </a:lnTo>
                    <a:lnTo>
                      <a:pt x="2030412" y="885032"/>
                    </a:lnTo>
                    <a:lnTo>
                      <a:pt x="2042318" y="869951"/>
                    </a:lnTo>
                    <a:lnTo>
                      <a:pt x="2051050" y="854076"/>
                    </a:lnTo>
                    <a:lnTo>
                      <a:pt x="2059781" y="838201"/>
                    </a:lnTo>
                    <a:lnTo>
                      <a:pt x="2066925" y="820738"/>
                    </a:lnTo>
                    <a:lnTo>
                      <a:pt x="2071687" y="801688"/>
                    </a:lnTo>
                    <a:lnTo>
                      <a:pt x="2074068" y="783432"/>
                    </a:lnTo>
                    <a:lnTo>
                      <a:pt x="2074862" y="764382"/>
                    </a:lnTo>
                    <a:lnTo>
                      <a:pt x="2074068" y="744538"/>
                    </a:lnTo>
                    <a:lnTo>
                      <a:pt x="2071687" y="726282"/>
                    </a:lnTo>
                    <a:lnTo>
                      <a:pt x="2066925" y="708025"/>
                    </a:lnTo>
                    <a:lnTo>
                      <a:pt x="2059781" y="690563"/>
                    </a:lnTo>
                    <a:lnTo>
                      <a:pt x="2051050" y="673894"/>
                    </a:lnTo>
                    <a:lnTo>
                      <a:pt x="2042318" y="658813"/>
                    </a:lnTo>
                    <a:lnTo>
                      <a:pt x="2030412" y="642938"/>
                    </a:lnTo>
                    <a:lnTo>
                      <a:pt x="2018506" y="629444"/>
                    </a:lnTo>
                    <a:lnTo>
                      <a:pt x="2004218" y="617538"/>
                    </a:lnTo>
                    <a:lnTo>
                      <a:pt x="1988343" y="607219"/>
                    </a:lnTo>
                    <a:lnTo>
                      <a:pt x="1973262" y="596900"/>
                    </a:lnTo>
                    <a:lnTo>
                      <a:pt x="1955800" y="589757"/>
                    </a:lnTo>
                    <a:lnTo>
                      <a:pt x="1937543" y="582613"/>
                    </a:lnTo>
                    <a:lnTo>
                      <a:pt x="1919287" y="578644"/>
                    </a:lnTo>
                    <a:lnTo>
                      <a:pt x="1899443" y="575469"/>
                    </a:lnTo>
                    <a:close/>
                    <a:moveTo>
                      <a:pt x="908446" y="574675"/>
                    </a:moveTo>
                    <a:lnTo>
                      <a:pt x="887767" y="575469"/>
                    </a:lnTo>
                    <a:lnTo>
                      <a:pt x="868678" y="578644"/>
                    </a:lnTo>
                    <a:lnTo>
                      <a:pt x="850385" y="582613"/>
                    </a:lnTo>
                    <a:lnTo>
                      <a:pt x="831296" y="589757"/>
                    </a:lnTo>
                    <a:lnTo>
                      <a:pt x="815389" y="596900"/>
                    </a:lnTo>
                    <a:lnTo>
                      <a:pt x="798686" y="607219"/>
                    </a:lnTo>
                    <a:lnTo>
                      <a:pt x="783574" y="617538"/>
                    </a:lnTo>
                    <a:lnTo>
                      <a:pt x="770053" y="629444"/>
                    </a:lnTo>
                    <a:lnTo>
                      <a:pt x="756532" y="642938"/>
                    </a:lnTo>
                    <a:lnTo>
                      <a:pt x="745397" y="658813"/>
                    </a:lnTo>
                    <a:lnTo>
                      <a:pt x="735853" y="673894"/>
                    </a:lnTo>
                    <a:lnTo>
                      <a:pt x="727899" y="690563"/>
                    </a:lnTo>
                    <a:lnTo>
                      <a:pt x="720741" y="708025"/>
                    </a:lnTo>
                    <a:lnTo>
                      <a:pt x="716764" y="726282"/>
                    </a:lnTo>
                    <a:lnTo>
                      <a:pt x="713583" y="744538"/>
                    </a:lnTo>
                    <a:lnTo>
                      <a:pt x="712787" y="764382"/>
                    </a:lnTo>
                    <a:lnTo>
                      <a:pt x="713583" y="783432"/>
                    </a:lnTo>
                    <a:lnTo>
                      <a:pt x="716764" y="801688"/>
                    </a:lnTo>
                    <a:lnTo>
                      <a:pt x="720741" y="820738"/>
                    </a:lnTo>
                    <a:lnTo>
                      <a:pt x="727899" y="838201"/>
                    </a:lnTo>
                    <a:lnTo>
                      <a:pt x="735853" y="854076"/>
                    </a:lnTo>
                    <a:lnTo>
                      <a:pt x="745397" y="869951"/>
                    </a:lnTo>
                    <a:lnTo>
                      <a:pt x="756532" y="885032"/>
                    </a:lnTo>
                    <a:lnTo>
                      <a:pt x="770053" y="898526"/>
                    </a:lnTo>
                    <a:lnTo>
                      <a:pt x="783574" y="910432"/>
                    </a:lnTo>
                    <a:lnTo>
                      <a:pt x="798686" y="920751"/>
                    </a:lnTo>
                    <a:lnTo>
                      <a:pt x="815389" y="931069"/>
                    </a:lnTo>
                    <a:lnTo>
                      <a:pt x="831296" y="939801"/>
                    </a:lnTo>
                    <a:lnTo>
                      <a:pt x="850385" y="945357"/>
                    </a:lnTo>
                    <a:lnTo>
                      <a:pt x="868678" y="949326"/>
                    </a:lnTo>
                    <a:lnTo>
                      <a:pt x="887767" y="952501"/>
                    </a:lnTo>
                    <a:lnTo>
                      <a:pt x="908446" y="954088"/>
                    </a:lnTo>
                    <a:lnTo>
                      <a:pt x="928330" y="952501"/>
                    </a:lnTo>
                    <a:lnTo>
                      <a:pt x="947419" y="949326"/>
                    </a:lnTo>
                    <a:lnTo>
                      <a:pt x="967303" y="945357"/>
                    </a:lnTo>
                    <a:lnTo>
                      <a:pt x="984801" y="939801"/>
                    </a:lnTo>
                    <a:lnTo>
                      <a:pt x="1002299" y="931069"/>
                    </a:lnTo>
                    <a:lnTo>
                      <a:pt x="1018206" y="920751"/>
                    </a:lnTo>
                    <a:lnTo>
                      <a:pt x="1033318" y="910432"/>
                    </a:lnTo>
                    <a:lnTo>
                      <a:pt x="1047634" y="898526"/>
                    </a:lnTo>
                    <a:lnTo>
                      <a:pt x="1059565" y="885032"/>
                    </a:lnTo>
                    <a:lnTo>
                      <a:pt x="1070700" y="869951"/>
                    </a:lnTo>
                    <a:lnTo>
                      <a:pt x="1081039" y="854076"/>
                    </a:lnTo>
                    <a:lnTo>
                      <a:pt x="1089788" y="838201"/>
                    </a:lnTo>
                    <a:lnTo>
                      <a:pt x="1095356" y="820738"/>
                    </a:lnTo>
                    <a:lnTo>
                      <a:pt x="1100923" y="801688"/>
                    </a:lnTo>
                    <a:lnTo>
                      <a:pt x="1104105" y="783432"/>
                    </a:lnTo>
                    <a:lnTo>
                      <a:pt x="1104900" y="764382"/>
                    </a:lnTo>
                    <a:lnTo>
                      <a:pt x="1104105" y="744538"/>
                    </a:lnTo>
                    <a:lnTo>
                      <a:pt x="1100923" y="726282"/>
                    </a:lnTo>
                    <a:lnTo>
                      <a:pt x="1095356" y="708025"/>
                    </a:lnTo>
                    <a:lnTo>
                      <a:pt x="1089788" y="690563"/>
                    </a:lnTo>
                    <a:lnTo>
                      <a:pt x="1081039" y="673894"/>
                    </a:lnTo>
                    <a:lnTo>
                      <a:pt x="1070700" y="658813"/>
                    </a:lnTo>
                    <a:lnTo>
                      <a:pt x="1059565" y="642938"/>
                    </a:lnTo>
                    <a:lnTo>
                      <a:pt x="1047634" y="629444"/>
                    </a:lnTo>
                    <a:lnTo>
                      <a:pt x="1033318" y="617538"/>
                    </a:lnTo>
                    <a:lnTo>
                      <a:pt x="1018206" y="607219"/>
                    </a:lnTo>
                    <a:lnTo>
                      <a:pt x="1002299" y="596900"/>
                    </a:lnTo>
                    <a:lnTo>
                      <a:pt x="984801" y="589757"/>
                    </a:lnTo>
                    <a:lnTo>
                      <a:pt x="967303" y="582613"/>
                    </a:lnTo>
                    <a:lnTo>
                      <a:pt x="947419" y="578644"/>
                    </a:lnTo>
                    <a:lnTo>
                      <a:pt x="928330" y="575469"/>
                    </a:lnTo>
                    <a:close/>
                    <a:moveTo>
                      <a:pt x="1394220" y="0"/>
                    </a:moveTo>
                    <a:lnTo>
                      <a:pt x="1427548" y="0"/>
                    </a:lnTo>
                    <a:lnTo>
                      <a:pt x="1460083" y="794"/>
                    </a:lnTo>
                    <a:lnTo>
                      <a:pt x="1491823" y="3174"/>
                    </a:lnTo>
                    <a:lnTo>
                      <a:pt x="1523564" y="4761"/>
                    </a:lnTo>
                    <a:lnTo>
                      <a:pt x="1587046" y="11109"/>
                    </a:lnTo>
                    <a:lnTo>
                      <a:pt x="1649735" y="19838"/>
                    </a:lnTo>
                    <a:lnTo>
                      <a:pt x="1710836" y="30947"/>
                    </a:lnTo>
                    <a:lnTo>
                      <a:pt x="1771937" y="42849"/>
                    </a:lnTo>
                    <a:lnTo>
                      <a:pt x="1831451" y="58719"/>
                    </a:lnTo>
                    <a:lnTo>
                      <a:pt x="1889379" y="76176"/>
                    </a:lnTo>
                    <a:lnTo>
                      <a:pt x="1946512" y="95220"/>
                    </a:lnTo>
                    <a:lnTo>
                      <a:pt x="2002059" y="116645"/>
                    </a:lnTo>
                    <a:lnTo>
                      <a:pt x="2056812" y="140450"/>
                    </a:lnTo>
                    <a:lnTo>
                      <a:pt x="2109978" y="165048"/>
                    </a:lnTo>
                    <a:lnTo>
                      <a:pt x="2160763" y="192821"/>
                    </a:lnTo>
                    <a:lnTo>
                      <a:pt x="2211549" y="221387"/>
                    </a:lnTo>
                    <a:lnTo>
                      <a:pt x="2259160" y="252333"/>
                    </a:lnTo>
                    <a:lnTo>
                      <a:pt x="2306772" y="284073"/>
                    </a:lnTo>
                    <a:lnTo>
                      <a:pt x="2352002" y="318987"/>
                    </a:lnTo>
                    <a:lnTo>
                      <a:pt x="2394853" y="353901"/>
                    </a:lnTo>
                    <a:lnTo>
                      <a:pt x="2436116" y="390402"/>
                    </a:lnTo>
                    <a:lnTo>
                      <a:pt x="2475792" y="429284"/>
                    </a:lnTo>
                    <a:lnTo>
                      <a:pt x="2513088" y="469753"/>
                    </a:lnTo>
                    <a:lnTo>
                      <a:pt x="2531339" y="489590"/>
                    </a:lnTo>
                    <a:lnTo>
                      <a:pt x="2547209" y="510221"/>
                    </a:lnTo>
                    <a:lnTo>
                      <a:pt x="2564667" y="531646"/>
                    </a:lnTo>
                    <a:lnTo>
                      <a:pt x="2581331" y="553864"/>
                    </a:lnTo>
                    <a:lnTo>
                      <a:pt x="2596407" y="575288"/>
                    </a:lnTo>
                    <a:lnTo>
                      <a:pt x="2612278" y="597506"/>
                    </a:lnTo>
                    <a:lnTo>
                      <a:pt x="2626561" y="620518"/>
                    </a:lnTo>
                    <a:lnTo>
                      <a:pt x="2640845" y="642736"/>
                    </a:lnTo>
                    <a:lnTo>
                      <a:pt x="2654335" y="666541"/>
                    </a:lnTo>
                    <a:lnTo>
                      <a:pt x="2667825" y="688759"/>
                    </a:lnTo>
                    <a:lnTo>
                      <a:pt x="2679727" y="712564"/>
                    </a:lnTo>
                    <a:lnTo>
                      <a:pt x="2690837" y="735575"/>
                    </a:lnTo>
                    <a:lnTo>
                      <a:pt x="2701946" y="760174"/>
                    </a:lnTo>
                    <a:lnTo>
                      <a:pt x="2712262" y="784772"/>
                    </a:lnTo>
                    <a:lnTo>
                      <a:pt x="2722578" y="809371"/>
                    </a:lnTo>
                    <a:lnTo>
                      <a:pt x="2732100" y="833969"/>
                    </a:lnTo>
                    <a:lnTo>
                      <a:pt x="2740035" y="858568"/>
                    </a:lnTo>
                    <a:lnTo>
                      <a:pt x="2748764" y="884753"/>
                    </a:lnTo>
                    <a:lnTo>
                      <a:pt x="2755906" y="910145"/>
                    </a:lnTo>
                    <a:lnTo>
                      <a:pt x="2761460" y="935537"/>
                    </a:lnTo>
                    <a:lnTo>
                      <a:pt x="2767808" y="961723"/>
                    </a:lnTo>
                    <a:lnTo>
                      <a:pt x="2773363" y="987908"/>
                    </a:lnTo>
                    <a:lnTo>
                      <a:pt x="2743209" y="987115"/>
                    </a:lnTo>
                    <a:lnTo>
                      <a:pt x="2713849" y="987115"/>
                    </a:lnTo>
                    <a:lnTo>
                      <a:pt x="2680521" y="987115"/>
                    </a:lnTo>
                    <a:lnTo>
                      <a:pt x="2648780" y="987908"/>
                    </a:lnTo>
                    <a:lnTo>
                      <a:pt x="2616246" y="990289"/>
                    </a:lnTo>
                    <a:lnTo>
                      <a:pt x="2584505" y="991876"/>
                    </a:lnTo>
                    <a:lnTo>
                      <a:pt x="2552764" y="995050"/>
                    </a:lnTo>
                    <a:lnTo>
                      <a:pt x="2521023" y="999017"/>
                    </a:lnTo>
                    <a:lnTo>
                      <a:pt x="2489282" y="1003778"/>
                    </a:lnTo>
                    <a:lnTo>
                      <a:pt x="2458334" y="1008539"/>
                    </a:lnTo>
                    <a:lnTo>
                      <a:pt x="2427387" y="1014094"/>
                    </a:lnTo>
                    <a:lnTo>
                      <a:pt x="2397233" y="1019648"/>
                    </a:lnTo>
                    <a:lnTo>
                      <a:pt x="2366286" y="1026790"/>
                    </a:lnTo>
                    <a:lnTo>
                      <a:pt x="2336132" y="1033931"/>
                    </a:lnTo>
                    <a:lnTo>
                      <a:pt x="2306772" y="1042660"/>
                    </a:lnTo>
                    <a:lnTo>
                      <a:pt x="2276618" y="1051388"/>
                    </a:lnTo>
                    <a:lnTo>
                      <a:pt x="2248051" y="1060910"/>
                    </a:lnTo>
                    <a:lnTo>
                      <a:pt x="2219484" y="1070432"/>
                    </a:lnTo>
                    <a:lnTo>
                      <a:pt x="2191711" y="1080748"/>
                    </a:lnTo>
                    <a:lnTo>
                      <a:pt x="2163144" y="1091857"/>
                    </a:lnTo>
                    <a:lnTo>
                      <a:pt x="2135371" y="1102966"/>
                    </a:lnTo>
                    <a:lnTo>
                      <a:pt x="2109184" y="1114868"/>
                    </a:lnTo>
                    <a:lnTo>
                      <a:pt x="2082205" y="1127564"/>
                    </a:lnTo>
                    <a:lnTo>
                      <a:pt x="2055225" y="1141054"/>
                    </a:lnTo>
                    <a:lnTo>
                      <a:pt x="2029832" y="1154543"/>
                    </a:lnTo>
                    <a:lnTo>
                      <a:pt x="2004439" y="1168826"/>
                    </a:lnTo>
                    <a:lnTo>
                      <a:pt x="1979047" y="1183109"/>
                    </a:lnTo>
                    <a:lnTo>
                      <a:pt x="1954447" y="1198186"/>
                    </a:lnTo>
                    <a:lnTo>
                      <a:pt x="1930642" y="1213262"/>
                    </a:lnTo>
                    <a:lnTo>
                      <a:pt x="1906043" y="1229926"/>
                    </a:lnTo>
                    <a:lnTo>
                      <a:pt x="1883030" y="1246589"/>
                    </a:lnTo>
                    <a:lnTo>
                      <a:pt x="1860018" y="1262459"/>
                    </a:lnTo>
                    <a:lnTo>
                      <a:pt x="1838593" y="1279916"/>
                    </a:lnTo>
                    <a:lnTo>
                      <a:pt x="1815581" y="1298960"/>
                    </a:lnTo>
                    <a:lnTo>
                      <a:pt x="1794949" y="1317211"/>
                    </a:lnTo>
                    <a:lnTo>
                      <a:pt x="1773524" y="1335461"/>
                    </a:lnTo>
                    <a:lnTo>
                      <a:pt x="1754480" y="1355299"/>
                    </a:lnTo>
                    <a:lnTo>
                      <a:pt x="1733848" y="1374343"/>
                    </a:lnTo>
                    <a:lnTo>
                      <a:pt x="1715597" y="1394181"/>
                    </a:lnTo>
                    <a:lnTo>
                      <a:pt x="1696552" y="1414812"/>
                    </a:lnTo>
                    <a:lnTo>
                      <a:pt x="1678301" y="1434649"/>
                    </a:lnTo>
                    <a:lnTo>
                      <a:pt x="1660844" y="1456867"/>
                    </a:lnTo>
                    <a:lnTo>
                      <a:pt x="1644180" y="1476705"/>
                    </a:lnTo>
                    <a:lnTo>
                      <a:pt x="1628309" y="1499716"/>
                    </a:lnTo>
                    <a:lnTo>
                      <a:pt x="1612439" y="1521141"/>
                    </a:lnTo>
                    <a:lnTo>
                      <a:pt x="1597362" y="1543359"/>
                    </a:lnTo>
                    <a:lnTo>
                      <a:pt x="1583079" y="1566370"/>
                    </a:lnTo>
                    <a:lnTo>
                      <a:pt x="1569589" y="1589382"/>
                    </a:lnTo>
                    <a:lnTo>
                      <a:pt x="1556099" y="1613187"/>
                    </a:lnTo>
                    <a:lnTo>
                      <a:pt x="1544196" y="1636992"/>
                    </a:lnTo>
                    <a:lnTo>
                      <a:pt x="1531500" y="1660797"/>
                    </a:lnTo>
                    <a:lnTo>
                      <a:pt x="1521184" y="1685395"/>
                    </a:lnTo>
                    <a:lnTo>
                      <a:pt x="1510075" y="1709994"/>
                    </a:lnTo>
                    <a:lnTo>
                      <a:pt x="1501346" y="1734592"/>
                    </a:lnTo>
                    <a:lnTo>
                      <a:pt x="1491823" y="1759984"/>
                    </a:lnTo>
                    <a:lnTo>
                      <a:pt x="1483888" y="1785376"/>
                    </a:lnTo>
                    <a:lnTo>
                      <a:pt x="1476747" y="1811562"/>
                    </a:lnTo>
                    <a:lnTo>
                      <a:pt x="1470398" y="1836954"/>
                    </a:lnTo>
                    <a:lnTo>
                      <a:pt x="1464050" y="1862346"/>
                    </a:lnTo>
                    <a:lnTo>
                      <a:pt x="1459289" y="1889325"/>
                    </a:lnTo>
                    <a:lnTo>
                      <a:pt x="1453734" y="1915510"/>
                    </a:lnTo>
                    <a:lnTo>
                      <a:pt x="1450560" y="1942489"/>
                    </a:lnTo>
                    <a:lnTo>
                      <a:pt x="1447386" y="1968675"/>
                    </a:lnTo>
                    <a:lnTo>
                      <a:pt x="1445799" y="1996447"/>
                    </a:lnTo>
                    <a:lnTo>
                      <a:pt x="1445006" y="2023426"/>
                    </a:lnTo>
                    <a:lnTo>
                      <a:pt x="1443419" y="2051199"/>
                    </a:lnTo>
                    <a:lnTo>
                      <a:pt x="1445006" y="2086906"/>
                    </a:lnTo>
                    <a:lnTo>
                      <a:pt x="1446593" y="2122614"/>
                    </a:lnTo>
                    <a:lnTo>
                      <a:pt x="1450560" y="2158321"/>
                    </a:lnTo>
                    <a:lnTo>
                      <a:pt x="1454528" y="2193235"/>
                    </a:lnTo>
                    <a:lnTo>
                      <a:pt x="1461670" y="2228149"/>
                    </a:lnTo>
                    <a:lnTo>
                      <a:pt x="1469605" y="2262270"/>
                    </a:lnTo>
                    <a:lnTo>
                      <a:pt x="1478334" y="2296390"/>
                    </a:lnTo>
                    <a:lnTo>
                      <a:pt x="1488649" y="2329718"/>
                    </a:lnTo>
                    <a:lnTo>
                      <a:pt x="1441832" y="2332098"/>
                    </a:lnTo>
                    <a:lnTo>
                      <a:pt x="1394220" y="2332892"/>
                    </a:lnTo>
                    <a:lnTo>
                      <a:pt x="1337086" y="2332098"/>
                    </a:lnTo>
                    <a:lnTo>
                      <a:pt x="1279953" y="2328924"/>
                    </a:lnTo>
                    <a:lnTo>
                      <a:pt x="1223613" y="2323370"/>
                    </a:lnTo>
                    <a:lnTo>
                      <a:pt x="1168066" y="2317815"/>
                    </a:lnTo>
                    <a:lnTo>
                      <a:pt x="1113313" y="2308293"/>
                    </a:lnTo>
                    <a:lnTo>
                      <a:pt x="1059353" y="2297977"/>
                    </a:lnTo>
                    <a:lnTo>
                      <a:pt x="1006187" y="2286868"/>
                    </a:lnTo>
                    <a:lnTo>
                      <a:pt x="953815" y="2272585"/>
                    </a:lnTo>
                    <a:lnTo>
                      <a:pt x="930009" y="2266237"/>
                    </a:lnTo>
                    <a:lnTo>
                      <a:pt x="426122" y="2522538"/>
                    </a:lnTo>
                    <a:lnTo>
                      <a:pt x="560227" y="2101189"/>
                    </a:lnTo>
                    <a:lnTo>
                      <a:pt x="547531" y="2093254"/>
                    </a:lnTo>
                    <a:lnTo>
                      <a:pt x="517377" y="2072623"/>
                    </a:lnTo>
                    <a:lnTo>
                      <a:pt x="486430" y="2051199"/>
                    </a:lnTo>
                    <a:lnTo>
                      <a:pt x="457863" y="2029774"/>
                    </a:lnTo>
                    <a:lnTo>
                      <a:pt x="428503" y="2006763"/>
                    </a:lnTo>
                    <a:lnTo>
                      <a:pt x="399936" y="1984545"/>
                    </a:lnTo>
                    <a:lnTo>
                      <a:pt x="373750" y="1960740"/>
                    </a:lnTo>
                    <a:lnTo>
                      <a:pt x="346770" y="1936141"/>
                    </a:lnTo>
                    <a:lnTo>
                      <a:pt x="321377" y="1911543"/>
                    </a:lnTo>
                    <a:lnTo>
                      <a:pt x="296778" y="1886151"/>
                    </a:lnTo>
                    <a:lnTo>
                      <a:pt x="272972" y="1859172"/>
                    </a:lnTo>
                    <a:lnTo>
                      <a:pt x="250753" y="1832986"/>
                    </a:lnTo>
                    <a:lnTo>
                      <a:pt x="227741" y="1806007"/>
                    </a:lnTo>
                    <a:lnTo>
                      <a:pt x="207110" y="1777441"/>
                    </a:lnTo>
                    <a:lnTo>
                      <a:pt x="187272" y="1749668"/>
                    </a:lnTo>
                    <a:lnTo>
                      <a:pt x="167433" y="1721102"/>
                    </a:lnTo>
                    <a:lnTo>
                      <a:pt x="149182" y="1690950"/>
                    </a:lnTo>
                    <a:lnTo>
                      <a:pt x="131725" y="1661590"/>
                    </a:lnTo>
                    <a:lnTo>
                      <a:pt x="115061" y="1630644"/>
                    </a:lnTo>
                    <a:lnTo>
                      <a:pt x="99984" y="1599697"/>
                    </a:lnTo>
                    <a:lnTo>
                      <a:pt x="85701" y="1569544"/>
                    </a:lnTo>
                    <a:lnTo>
                      <a:pt x="72211" y="1537804"/>
                    </a:lnTo>
                    <a:lnTo>
                      <a:pt x="59514" y="1506064"/>
                    </a:lnTo>
                    <a:lnTo>
                      <a:pt x="48405" y="1472737"/>
                    </a:lnTo>
                    <a:lnTo>
                      <a:pt x="39676" y="1440204"/>
                    </a:lnTo>
                    <a:lnTo>
                      <a:pt x="30154" y="1407670"/>
                    </a:lnTo>
                    <a:lnTo>
                      <a:pt x="22219" y="1373550"/>
                    </a:lnTo>
                    <a:lnTo>
                      <a:pt x="15871" y="1339429"/>
                    </a:lnTo>
                    <a:lnTo>
                      <a:pt x="9522" y="1306102"/>
                    </a:lnTo>
                    <a:lnTo>
                      <a:pt x="5555" y="1271188"/>
                    </a:lnTo>
                    <a:lnTo>
                      <a:pt x="2381" y="1236274"/>
                    </a:lnTo>
                    <a:lnTo>
                      <a:pt x="0" y="1201360"/>
                    </a:lnTo>
                    <a:lnTo>
                      <a:pt x="0" y="1166446"/>
                    </a:lnTo>
                    <a:lnTo>
                      <a:pt x="0" y="1137086"/>
                    </a:lnTo>
                    <a:lnTo>
                      <a:pt x="2381" y="1106140"/>
                    </a:lnTo>
                    <a:lnTo>
                      <a:pt x="4761" y="1075987"/>
                    </a:lnTo>
                    <a:lnTo>
                      <a:pt x="7935" y="1047421"/>
                    </a:lnTo>
                    <a:lnTo>
                      <a:pt x="11903" y="1018061"/>
                    </a:lnTo>
                    <a:lnTo>
                      <a:pt x="15871" y="989495"/>
                    </a:lnTo>
                    <a:lnTo>
                      <a:pt x="22219" y="959342"/>
                    </a:lnTo>
                    <a:lnTo>
                      <a:pt x="27773" y="931570"/>
                    </a:lnTo>
                    <a:lnTo>
                      <a:pt x="36502" y="903004"/>
                    </a:lnTo>
                    <a:lnTo>
                      <a:pt x="44437" y="875231"/>
                    </a:lnTo>
                    <a:lnTo>
                      <a:pt x="52373" y="846665"/>
                    </a:lnTo>
                    <a:lnTo>
                      <a:pt x="62688" y="819686"/>
                    </a:lnTo>
                    <a:lnTo>
                      <a:pt x="73004" y="792707"/>
                    </a:lnTo>
                    <a:lnTo>
                      <a:pt x="84114" y="765728"/>
                    </a:lnTo>
                    <a:lnTo>
                      <a:pt x="96810" y="738749"/>
                    </a:lnTo>
                    <a:lnTo>
                      <a:pt x="110300" y="712564"/>
                    </a:lnTo>
                    <a:lnTo>
                      <a:pt x="122996" y="686378"/>
                    </a:lnTo>
                    <a:lnTo>
                      <a:pt x="138073" y="660986"/>
                    </a:lnTo>
                    <a:lnTo>
                      <a:pt x="153150" y="635594"/>
                    </a:lnTo>
                    <a:lnTo>
                      <a:pt x="168227" y="610996"/>
                    </a:lnTo>
                    <a:lnTo>
                      <a:pt x="184891" y="586397"/>
                    </a:lnTo>
                    <a:lnTo>
                      <a:pt x="202349" y="561799"/>
                    </a:lnTo>
                    <a:lnTo>
                      <a:pt x="219806" y="537994"/>
                    </a:lnTo>
                    <a:lnTo>
                      <a:pt x="238057" y="514189"/>
                    </a:lnTo>
                    <a:lnTo>
                      <a:pt x="257895" y="491177"/>
                    </a:lnTo>
                    <a:lnTo>
                      <a:pt x="276940" y="468166"/>
                    </a:lnTo>
                    <a:lnTo>
                      <a:pt x="297571" y="445947"/>
                    </a:lnTo>
                    <a:lnTo>
                      <a:pt x="318203" y="424523"/>
                    </a:lnTo>
                    <a:lnTo>
                      <a:pt x="340422" y="403098"/>
                    </a:lnTo>
                    <a:lnTo>
                      <a:pt x="361847" y="382467"/>
                    </a:lnTo>
                    <a:lnTo>
                      <a:pt x="384859" y="361836"/>
                    </a:lnTo>
                    <a:lnTo>
                      <a:pt x="408665" y="341205"/>
                    </a:lnTo>
                    <a:lnTo>
                      <a:pt x="433264" y="322161"/>
                    </a:lnTo>
                    <a:lnTo>
                      <a:pt x="456276" y="303117"/>
                    </a:lnTo>
                    <a:lnTo>
                      <a:pt x="482462" y="284867"/>
                    </a:lnTo>
                    <a:lnTo>
                      <a:pt x="507855" y="266616"/>
                    </a:lnTo>
                    <a:lnTo>
                      <a:pt x="533248" y="249159"/>
                    </a:lnTo>
                    <a:lnTo>
                      <a:pt x="560227" y="231702"/>
                    </a:lnTo>
                    <a:lnTo>
                      <a:pt x="588001" y="215039"/>
                    </a:lnTo>
                    <a:lnTo>
                      <a:pt x="615774" y="199169"/>
                    </a:lnTo>
                    <a:lnTo>
                      <a:pt x="642754" y="183299"/>
                    </a:lnTo>
                    <a:lnTo>
                      <a:pt x="672114" y="169016"/>
                    </a:lnTo>
                    <a:lnTo>
                      <a:pt x="700681" y="154733"/>
                    </a:lnTo>
                    <a:lnTo>
                      <a:pt x="730041" y="140450"/>
                    </a:lnTo>
                    <a:lnTo>
                      <a:pt x="760195" y="127754"/>
                    </a:lnTo>
                    <a:lnTo>
                      <a:pt x="789556" y="115058"/>
                    </a:lnTo>
                    <a:lnTo>
                      <a:pt x="820503" y="103155"/>
                    </a:lnTo>
                    <a:lnTo>
                      <a:pt x="852244" y="92046"/>
                    </a:lnTo>
                    <a:lnTo>
                      <a:pt x="883191" y="80937"/>
                    </a:lnTo>
                    <a:lnTo>
                      <a:pt x="914932" y="70622"/>
                    </a:lnTo>
                    <a:lnTo>
                      <a:pt x="947467" y="61893"/>
                    </a:lnTo>
                    <a:lnTo>
                      <a:pt x="980001" y="52371"/>
                    </a:lnTo>
                    <a:lnTo>
                      <a:pt x="1013329" y="44436"/>
                    </a:lnTo>
                    <a:lnTo>
                      <a:pt x="1045864" y="37295"/>
                    </a:lnTo>
                    <a:lnTo>
                      <a:pt x="1079985" y="29360"/>
                    </a:lnTo>
                    <a:lnTo>
                      <a:pt x="1113313" y="23805"/>
                    </a:lnTo>
                    <a:lnTo>
                      <a:pt x="1147434" y="18251"/>
                    </a:lnTo>
                    <a:lnTo>
                      <a:pt x="1182350" y="13490"/>
                    </a:lnTo>
                    <a:lnTo>
                      <a:pt x="1217265" y="9522"/>
                    </a:lnTo>
                    <a:lnTo>
                      <a:pt x="1252180" y="6348"/>
                    </a:lnTo>
                    <a:lnTo>
                      <a:pt x="1287095" y="3174"/>
                    </a:lnTo>
                    <a:lnTo>
                      <a:pt x="1322803" y="2381"/>
                    </a:lnTo>
                    <a:lnTo>
                      <a:pt x="1358512" y="79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62" name="任意多边形 61"/>
              <p:cNvSpPr/>
              <p:nvPr/>
            </p:nvSpPr>
            <p:spPr>
              <a:xfrm>
                <a:off x="3337869" y="5496559"/>
                <a:ext cx="202325" cy="220383"/>
              </a:xfrm>
              <a:custGeom>
                <a:avLst/>
                <a:gdLst>
                  <a:gd name="connsiteX0" fmla="*/ 2215178 w 6296025"/>
                  <a:gd name="connsiteY0" fmla="*/ 4885728 h 6858001"/>
                  <a:gd name="connsiteX1" fmla="*/ 2314185 w 6296025"/>
                  <a:gd name="connsiteY1" fmla="*/ 4890444 h 6858001"/>
                  <a:gd name="connsiteX2" fmla="*/ 2416338 w 6296025"/>
                  <a:gd name="connsiteY2" fmla="*/ 4910872 h 6858001"/>
                  <a:gd name="connsiteX3" fmla="*/ 2416338 w 6296025"/>
                  <a:gd name="connsiteY3" fmla="*/ 5844393 h 6858001"/>
                  <a:gd name="connsiteX4" fmla="*/ 2318902 w 6296025"/>
                  <a:gd name="connsiteY4" fmla="*/ 5864825 h 6858001"/>
                  <a:gd name="connsiteX5" fmla="*/ 2221461 w 6296025"/>
                  <a:gd name="connsiteY5" fmla="*/ 5869538 h 6858001"/>
                  <a:gd name="connsiteX6" fmla="*/ 2058019 w 6296025"/>
                  <a:gd name="connsiteY6" fmla="*/ 5845964 h 6858001"/>
                  <a:gd name="connsiteX7" fmla="*/ 1927576 w 6296025"/>
                  <a:gd name="connsiteY7" fmla="*/ 5768956 h 6858001"/>
                  <a:gd name="connsiteX8" fmla="*/ 1841139 w 6296025"/>
                  <a:gd name="connsiteY8" fmla="*/ 5625943 h 6858001"/>
                  <a:gd name="connsiteX9" fmla="*/ 1809707 w 6296025"/>
                  <a:gd name="connsiteY9" fmla="*/ 5407492 h 6858001"/>
                  <a:gd name="connsiteX10" fmla="*/ 1833281 w 6296025"/>
                  <a:gd name="connsiteY10" fmla="*/ 5207902 h 6858001"/>
                  <a:gd name="connsiteX11" fmla="*/ 1907144 w 6296025"/>
                  <a:gd name="connsiteY11" fmla="*/ 5041315 h 6858001"/>
                  <a:gd name="connsiteX12" fmla="*/ 2034445 w 6296025"/>
                  <a:gd name="connsiteY12" fmla="*/ 4928159 h 6858001"/>
                  <a:gd name="connsiteX13" fmla="*/ 2215178 w 6296025"/>
                  <a:gd name="connsiteY13" fmla="*/ 4885728 h 6858001"/>
                  <a:gd name="connsiteX14" fmla="*/ 3470346 w 6296025"/>
                  <a:gd name="connsiteY14" fmla="*/ 4555691 h 6858001"/>
                  <a:gd name="connsiteX15" fmla="*/ 3247182 w 6296025"/>
                  <a:gd name="connsiteY15" fmla="*/ 4574549 h 6858001"/>
                  <a:gd name="connsiteX16" fmla="*/ 3247182 w 6296025"/>
                  <a:gd name="connsiteY16" fmla="*/ 5448352 h 6858001"/>
                  <a:gd name="connsiteX17" fmla="*/ 3313187 w 6296025"/>
                  <a:gd name="connsiteY17" fmla="*/ 5866392 h 6858001"/>
                  <a:gd name="connsiteX18" fmla="*/ 3490778 w 6296025"/>
                  <a:gd name="connsiteY18" fmla="*/ 6105272 h 6858001"/>
                  <a:gd name="connsiteX19" fmla="*/ 3750089 w 6296025"/>
                  <a:gd name="connsiteY19" fmla="*/ 6212141 h 6858001"/>
                  <a:gd name="connsiteX20" fmla="*/ 4058119 w 6296025"/>
                  <a:gd name="connsiteY20" fmla="*/ 6237285 h 6858001"/>
                  <a:gd name="connsiteX21" fmla="*/ 4402296 w 6296025"/>
                  <a:gd name="connsiteY21" fmla="*/ 6204283 h 6858001"/>
                  <a:gd name="connsiteX22" fmla="*/ 4667891 w 6296025"/>
                  <a:gd name="connsiteY22" fmla="*/ 6136703 h 6858001"/>
                  <a:gd name="connsiteX23" fmla="*/ 4667891 w 6296025"/>
                  <a:gd name="connsiteY23" fmla="*/ 4574549 h 6858001"/>
                  <a:gd name="connsiteX24" fmla="*/ 4444728 w 6296025"/>
                  <a:gd name="connsiteY24" fmla="*/ 4555691 h 6858001"/>
                  <a:gd name="connsiteX25" fmla="*/ 4224706 w 6296025"/>
                  <a:gd name="connsiteY25" fmla="*/ 4574549 h 6858001"/>
                  <a:gd name="connsiteX26" fmla="*/ 4224706 w 6296025"/>
                  <a:gd name="connsiteY26" fmla="*/ 5847531 h 6858001"/>
                  <a:gd name="connsiteX27" fmla="*/ 4029829 w 6296025"/>
                  <a:gd name="connsiteY27" fmla="*/ 5869534 h 6858001"/>
                  <a:gd name="connsiteX28" fmla="*/ 3882099 w 6296025"/>
                  <a:gd name="connsiteY28" fmla="*/ 5849106 h 6858001"/>
                  <a:gd name="connsiteX29" fmla="*/ 3776805 w 6296025"/>
                  <a:gd name="connsiteY29" fmla="*/ 5779955 h 6858001"/>
                  <a:gd name="connsiteX30" fmla="*/ 3713941 w 6296025"/>
                  <a:gd name="connsiteY30" fmla="*/ 5647941 h 6858001"/>
                  <a:gd name="connsiteX31" fmla="*/ 3693509 w 6296025"/>
                  <a:gd name="connsiteY31" fmla="*/ 5435778 h 6858001"/>
                  <a:gd name="connsiteX32" fmla="*/ 3693509 w 6296025"/>
                  <a:gd name="connsiteY32" fmla="*/ 4574549 h 6858001"/>
                  <a:gd name="connsiteX33" fmla="*/ 3470346 w 6296025"/>
                  <a:gd name="connsiteY33" fmla="*/ 4555691 h 6858001"/>
                  <a:gd name="connsiteX34" fmla="*/ 2636358 w 6296025"/>
                  <a:gd name="connsiteY34" fmla="*/ 3886201 h 6858001"/>
                  <a:gd name="connsiteX35" fmla="*/ 2527918 w 6296025"/>
                  <a:gd name="connsiteY35" fmla="*/ 3889343 h 6858001"/>
                  <a:gd name="connsiteX36" fmla="*/ 2416337 w 6296025"/>
                  <a:gd name="connsiteY36" fmla="*/ 3901917 h 6858001"/>
                  <a:gd name="connsiteX37" fmla="*/ 2416337 w 6296025"/>
                  <a:gd name="connsiteY37" fmla="*/ 4568269 h 6858001"/>
                  <a:gd name="connsiteX38" fmla="*/ 2298468 w 6296025"/>
                  <a:gd name="connsiteY38" fmla="*/ 4547837 h 6858001"/>
                  <a:gd name="connsiteX39" fmla="*/ 2180599 w 6296025"/>
                  <a:gd name="connsiteY39" fmla="*/ 4543121 h 6858001"/>
                  <a:gd name="connsiteX40" fmla="*/ 1837997 w 6296025"/>
                  <a:gd name="connsiteY40" fmla="*/ 4610700 h 6858001"/>
                  <a:gd name="connsiteX41" fmla="*/ 1575540 w 6296025"/>
                  <a:gd name="connsiteY41" fmla="*/ 4794574 h 6858001"/>
                  <a:gd name="connsiteX42" fmla="*/ 1408952 w 6296025"/>
                  <a:gd name="connsiteY42" fmla="*/ 5069601 h 6858001"/>
                  <a:gd name="connsiteX43" fmla="*/ 1350805 w 6296025"/>
                  <a:gd name="connsiteY43" fmla="*/ 5407492 h 6858001"/>
                  <a:gd name="connsiteX44" fmla="*/ 1418381 w 6296025"/>
                  <a:gd name="connsiteY44" fmla="*/ 5790959 h 6858001"/>
                  <a:gd name="connsiteX45" fmla="*/ 1602258 w 6296025"/>
                  <a:gd name="connsiteY45" fmla="*/ 6047128 h 6858001"/>
                  <a:gd name="connsiteX46" fmla="*/ 1870998 w 6296025"/>
                  <a:gd name="connsiteY46" fmla="*/ 6191713 h 6858001"/>
                  <a:gd name="connsiteX47" fmla="*/ 2190028 w 6296025"/>
                  <a:gd name="connsiteY47" fmla="*/ 6237289 h 6858001"/>
                  <a:gd name="connsiteX48" fmla="*/ 2559350 w 6296025"/>
                  <a:gd name="connsiteY48" fmla="*/ 6213715 h 6858001"/>
                  <a:gd name="connsiteX49" fmla="*/ 2859525 w 6296025"/>
                  <a:gd name="connsiteY49" fmla="*/ 6146136 h 6858001"/>
                  <a:gd name="connsiteX50" fmla="*/ 2859525 w 6296025"/>
                  <a:gd name="connsiteY50" fmla="*/ 3901917 h 6858001"/>
                  <a:gd name="connsiteX51" fmla="*/ 2746369 w 6296025"/>
                  <a:gd name="connsiteY51" fmla="*/ 3889343 h 6858001"/>
                  <a:gd name="connsiteX52" fmla="*/ 2636358 w 6296025"/>
                  <a:gd name="connsiteY52" fmla="*/ 3886201 h 6858001"/>
                  <a:gd name="connsiteX53" fmla="*/ 3140076 w 6296025"/>
                  <a:gd name="connsiteY53" fmla="*/ 2789238 h 6858001"/>
                  <a:gd name="connsiteX54" fmla="*/ 3211513 w 6296025"/>
                  <a:gd name="connsiteY54" fmla="*/ 2794001 h 6858001"/>
                  <a:gd name="connsiteX55" fmla="*/ 3281363 w 6296025"/>
                  <a:gd name="connsiteY55" fmla="*/ 2805113 h 6858001"/>
                  <a:gd name="connsiteX56" fmla="*/ 3352801 w 6296025"/>
                  <a:gd name="connsiteY56" fmla="*/ 2819401 h 6858001"/>
                  <a:gd name="connsiteX57" fmla="*/ 3425826 w 6296025"/>
                  <a:gd name="connsiteY57" fmla="*/ 2843213 h 6858001"/>
                  <a:gd name="connsiteX58" fmla="*/ 3495676 w 6296025"/>
                  <a:gd name="connsiteY58" fmla="*/ 2867026 h 6858001"/>
                  <a:gd name="connsiteX59" fmla="*/ 3567113 w 6296025"/>
                  <a:gd name="connsiteY59" fmla="*/ 2903538 h 6858001"/>
                  <a:gd name="connsiteX60" fmla="*/ 3602038 w 6296025"/>
                  <a:gd name="connsiteY60" fmla="*/ 2922588 h 6858001"/>
                  <a:gd name="connsiteX61" fmla="*/ 3636963 w 6296025"/>
                  <a:gd name="connsiteY61" fmla="*/ 2943226 h 6858001"/>
                  <a:gd name="connsiteX62" fmla="*/ 3673476 w 6296025"/>
                  <a:gd name="connsiteY62" fmla="*/ 2965451 h 6858001"/>
                  <a:gd name="connsiteX63" fmla="*/ 3708401 w 6296025"/>
                  <a:gd name="connsiteY63" fmla="*/ 2990851 h 6858001"/>
                  <a:gd name="connsiteX64" fmla="*/ 3743326 w 6296025"/>
                  <a:gd name="connsiteY64" fmla="*/ 3016251 h 6858001"/>
                  <a:gd name="connsiteX65" fmla="*/ 3778251 w 6296025"/>
                  <a:gd name="connsiteY65" fmla="*/ 3046413 h 6858001"/>
                  <a:gd name="connsiteX66" fmla="*/ 3811588 w 6296025"/>
                  <a:gd name="connsiteY66" fmla="*/ 3074988 h 6858001"/>
                  <a:gd name="connsiteX67" fmla="*/ 3846513 w 6296025"/>
                  <a:gd name="connsiteY67" fmla="*/ 3106738 h 6858001"/>
                  <a:gd name="connsiteX68" fmla="*/ 3881438 w 6296025"/>
                  <a:gd name="connsiteY68" fmla="*/ 3143251 h 6858001"/>
                  <a:gd name="connsiteX69" fmla="*/ 3914776 w 6296025"/>
                  <a:gd name="connsiteY69" fmla="*/ 3178176 h 6858001"/>
                  <a:gd name="connsiteX70" fmla="*/ 3948113 w 6296025"/>
                  <a:gd name="connsiteY70" fmla="*/ 3216276 h 6858001"/>
                  <a:gd name="connsiteX71" fmla="*/ 3983038 w 6296025"/>
                  <a:gd name="connsiteY71" fmla="*/ 3255963 h 6858001"/>
                  <a:gd name="connsiteX72" fmla="*/ 4016376 w 6296025"/>
                  <a:gd name="connsiteY72" fmla="*/ 3297238 h 6858001"/>
                  <a:gd name="connsiteX73" fmla="*/ 4048126 w 6296025"/>
                  <a:gd name="connsiteY73" fmla="*/ 3341688 h 6858001"/>
                  <a:gd name="connsiteX74" fmla="*/ 4078288 w 6296025"/>
                  <a:gd name="connsiteY74" fmla="*/ 3387726 h 6858001"/>
                  <a:gd name="connsiteX75" fmla="*/ 4111626 w 6296025"/>
                  <a:gd name="connsiteY75" fmla="*/ 3435351 h 6858001"/>
                  <a:gd name="connsiteX76" fmla="*/ 4159251 w 6296025"/>
                  <a:gd name="connsiteY76" fmla="*/ 3500438 h 6858001"/>
                  <a:gd name="connsiteX77" fmla="*/ 4206876 w 6296025"/>
                  <a:gd name="connsiteY77" fmla="*/ 3568701 h 6858001"/>
                  <a:gd name="connsiteX78" fmla="*/ 4260851 w 6296025"/>
                  <a:gd name="connsiteY78" fmla="*/ 3633788 h 6858001"/>
                  <a:gd name="connsiteX79" fmla="*/ 4311651 w 6296025"/>
                  <a:gd name="connsiteY79" fmla="*/ 3697288 h 6858001"/>
                  <a:gd name="connsiteX80" fmla="*/ 4419601 w 6296025"/>
                  <a:gd name="connsiteY80" fmla="*/ 3825876 h 6858001"/>
                  <a:gd name="connsiteX81" fmla="*/ 4532314 w 6296025"/>
                  <a:gd name="connsiteY81" fmla="*/ 3949701 h 6858001"/>
                  <a:gd name="connsiteX82" fmla="*/ 4643439 w 6296025"/>
                  <a:gd name="connsiteY82" fmla="*/ 4068763 h 6858001"/>
                  <a:gd name="connsiteX83" fmla="*/ 4757739 w 6296025"/>
                  <a:gd name="connsiteY83" fmla="*/ 4181476 h 6858001"/>
                  <a:gd name="connsiteX84" fmla="*/ 4865689 w 6296025"/>
                  <a:gd name="connsiteY84" fmla="*/ 4287838 h 6858001"/>
                  <a:gd name="connsiteX85" fmla="*/ 4972051 w 6296025"/>
                  <a:gd name="connsiteY85" fmla="*/ 4389438 h 6858001"/>
                  <a:gd name="connsiteX86" fmla="*/ 5072064 w 6296025"/>
                  <a:gd name="connsiteY86" fmla="*/ 4479926 h 6858001"/>
                  <a:gd name="connsiteX87" fmla="*/ 5164139 w 6296025"/>
                  <a:gd name="connsiteY87" fmla="*/ 4560888 h 6858001"/>
                  <a:gd name="connsiteX88" fmla="*/ 5319714 w 6296025"/>
                  <a:gd name="connsiteY88" fmla="*/ 4691063 h 6858001"/>
                  <a:gd name="connsiteX89" fmla="*/ 5422901 w 6296025"/>
                  <a:gd name="connsiteY89" fmla="*/ 4776788 h 6858001"/>
                  <a:gd name="connsiteX90" fmla="*/ 5461001 w 6296025"/>
                  <a:gd name="connsiteY90" fmla="*/ 4805363 h 6858001"/>
                  <a:gd name="connsiteX91" fmla="*/ 5486401 w 6296025"/>
                  <a:gd name="connsiteY91" fmla="*/ 4830763 h 6858001"/>
                  <a:gd name="connsiteX92" fmla="*/ 5516564 w 6296025"/>
                  <a:gd name="connsiteY92" fmla="*/ 4857751 h 6858001"/>
                  <a:gd name="connsiteX93" fmla="*/ 5554664 w 6296025"/>
                  <a:gd name="connsiteY93" fmla="*/ 4897438 h 6858001"/>
                  <a:gd name="connsiteX94" fmla="*/ 5594351 w 6296025"/>
                  <a:gd name="connsiteY94" fmla="*/ 4951413 h 6858001"/>
                  <a:gd name="connsiteX95" fmla="*/ 5640389 w 6296025"/>
                  <a:gd name="connsiteY95" fmla="*/ 5014913 h 6858001"/>
                  <a:gd name="connsiteX96" fmla="*/ 5662614 w 6296025"/>
                  <a:gd name="connsiteY96" fmla="*/ 5049838 h 6858001"/>
                  <a:gd name="connsiteX97" fmla="*/ 5684839 w 6296025"/>
                  <a:gd name="connsiteY97" fmla="*/ 5089526 h 6858001"/>
                  <a:gd name="connsiteX98" fmla="*/ 5708651 w 6296025"/>
                  <a:gd name="connsiteY98" fmla="*/ 5130801 h 6858001"/>
                  <a:gd name="connsiteX99" fmla="*/ 5727701 w 6296025"/>
                  <a:gd name="connsiteY99" fmla="*/ 5175251 h 6858001"/>
                  <a:gd name="connsiteX100" fmla="*/ 5748339 w 6296025"/>
                  <a:gd name="connsiteY100" fmla="*/ 5222876 h 6858001"/>
                  <a:gd name="connsiteX101" fmla="*/ 5765801 w 6296025"/>
                  <a:gd name="connsiteY101" fmla="*/ 5273676 h 6858001"/>
                  <a:gd name="connsiteX102" fmla="*/ 5781676 w 6296025"/>
                  <a:gd name="connsiteY102" fmla="*/ 5327651 h 6858001"/>
                  <a:gd name="connsiteX103" fmla="*/ 5795964 w 6296025"/>
                  <a:gd name="connsiteY103" fmla="*/ 5383213 h 6858001"/>
                  <a:gd name="connsiteX104" fmla="*/ 5808664 w 6296025"/>
                  <a:gd name="connsiteY104" fmla="*/ 5440363 h 6858001"/>
                  <a:gd name="connsiteX105" fmla="*/ 5816601 w 6296025"/>
                  <a:gd name="connsiteY105" fmla="*/ 5500688 h 6858001"/>
                  <a:gd name="connsiteX106" fmla="*/ 5824539 w 6296025"/>
                  <a:gd name="connsiteY106" fmla="*/ 5567363 h 6858001"/>
                  <a:gd name="connsiteX107" fmla="*/ 5826126 w 6296025"/>
                  <a:gd name="connsiteY107" fmla="*/ 5632451 h 6858001"/>
                  <a:gd name="connsiteX108" fmla="*/ 5826126 w 6296025"/>
                  <a:gd name="connsiteY108" fmla="*/ 5702301 h 6858001"/>
                  <a:gd name="connsiteX109" fmla="*/ 5821364 w 6296025"/>
                  <a:gd name="connsiteY109" fmla="*/ 5773738 h 6858001"/>
                  <a:gd name="connsiteX110" fmla="*/ 5811839 w 6296025"/>
                  <a:gd name="connsiteY110" fmla="*/ 5848351 h 6858001"/>
                  <a:gd name="connsiteX111" fmla="*/ 5799139 w 6296025"/>
                  <a:gd name="connsiteY111" fmla="*/ 5927726 h 6858001"/>
                  <a:gd name="connsiteX112" fmla="*/ 5778501 w 6296025"/>
                  <a:gd name="connsiteY112" fmla="*/ 6008689 h 6858001"/>
                  <a:gd name="connsiteX113" fmla="*/ 5756276 w 6296025"/>
                  <a:gd name="connsiteY113" fmla="*/ 6091239 h 6858001"/>
                  <a:gd name="connsiteX114" fmla="*/ 5726114 w 6296025"/>
                  <a:gd name="connsiteY114" fmla="*/ 6176964 h 6858001"/>
                  <a:gd name="connsiteX115" fmla="*/ 5691189 w 6296025"/>
                  <a:gd name="connsiteY115" fmla="*/ 6265864 h 6858001"/>
                  <a:gd name="connsiteX116" fmla="*/ 5670551 w 6296025"/>
                  <a:gd name="connsiteY116" fmla="*/ 6310314 h 6858001"/>
                  <a:gd name="connsiteX117" fmla="*/ 5649914 w 6296025"/>
                  <a:gd name="connsiteY117" fmla="*/ 6351589 h 6858001"/>
                  <a:gd name="connsiteX118" fmla="*/ 5627689 w 6296025"/>
                  <a:gd name="connsiteY118" fmla="*/ 6391276 h 6858001"/>
                  <a:gd name="connsiteX119" fmla="*/ 5602289 w 6296025"/>
                  <a:gd name="connsiteY119" fmla="*/ 6429376 h 6858001"/>
                  <a:gd name="connsiteX120" fmla="*/ 5576889 w 6296025"/>
                  <a:gd name="connsiteY120" fmla="*/ 6464301 h 6858001"/>
                  <a:gd name="connsiteX121" fmla="*/ 5549901 w 6296025"/>
                  <a:gd name="connsiteY121" fmla="*/ 6499226 h 6858001"/>
                  <a:gd name="connsiteX122" fmla="*/ 5521326 w 6296025"/>
                  <a:gd name="connsiteY122" fmla="*/ 6532564 h 6858001"/>
                  <a:gd name="connsiteX123" fmla="*/ 5491164 w 6296025"/>
                  <a:gd name="connsiteY123" fmla="*/ 6562726 h 6858001"/>
                  <a:gd name="connsiteX124" fmla="*/ 5461001 w 6296025"/>
                  <a:gd name="connsiteY124" fmla="*/ 6591301 h 6858001"/>
                  <a:gd name="connsiteX125" fmla="*/ 5430839 w 6296025"/>
                  <a:gd name="connsiteY125" fmla="*/ 6618289 h 6858001"/>
                  <a:gd name="connsiteX126" fmla="*/ 5397501 w 6296025"/>
                  <a:gd name="connsiteY126" fmla="*/ 6640514 h 6858001"/>
                  <a:gd name="connsiteX127" fmla="*/ 5362576 w 6296025"/>
                  <a:gd name="connsiteY127" fmla="*/ 6665914 h 6858001"/>
                  <a:gd name="connsiteX128" fmla="*/ 5329239 w 6296025"/>
                  <a:gd name="connsiteY128" fmla="*/ 6686551 h 6858001"/>
                  <a:gd name="connsiteX129" fmla="*/ 5294314 w 6296025"/>
                  <a:gd name="connsiteY129" fmla="*/ 6707189 h 6858001"/>
                  <a:gd name="connsiteX130" fmla="*/ 5259389 w 6296025"/>
                  <a:gd name="connsiteY130" fmla="*/ 6726239 h 6858001"/>
                  <a:gd name="connsiteX131" fmla="*/ 5221289 w 6296025"/>
                  <a:gd name="connsiteY131" fmla="*/ 6745289 h 6858001"/>
                  <a:gd name="connsiteX132" fmla="*/ 5183189 w 6296025"/>
                  <a:gd name="connsiteY132" fmla="*/ 6759576 h 6858001"/>
                  <a:gd name="connsiteX133" fmla="*/ 5145089 w 6296025"/>
                  <a:gd name="connsiteY133" fmla="*/ 6775451 h 6858001"/>
                  <a:gd name="connsiteX134" fmla="*/ 5070476 w 6296025"/>
                  <a:gd name="connsiteY134" fmla="*/ 6799264 h 6858001"/>
                  <a:gd name="connsiteX135" fmla="*/ 4989514 w 6296025"/>
                  <a:gd name="connsiteY135" fmla="*/ 6819901 h 6858001"/>
                  <a:gd name="connsiteX136" fmla="*/ 4911726 w 6296025"/>
                  <a:gd name="connsiteY136" fmla="*/ 6835776 h 6858001"/>
                  <a:gd name="connsiteX137" fmla="*/ 4830764 w 6296025"/>
                  <a:gd name="connsiteY137" fmla="*/ 6845301 h 6858001"/>
                  <a:gd name="connsiteX138" fmla="*/ 4749801 w 6296025"/>
                  <a:gd name="connsiteY138" fmla="*/ 6853239 h 6858001"/>
                  <a:gd name="connsiteX139" fmla="*/ 4668839 w 6296025"/>
                  <a:gd name="connsiteY139" fmla="*/ 6858001 h 6858001"/>
                  <a:gd name="connsiteX140" fmla="*/ 4587876 w 6296025"/>
                  <a:gd name="connsiteY140" fmla="*/ 6858001 h 6858001"/>
                  <a:gd name="connsiteX141" fmla="*/ 4510089 w 6296025"/>
                  <a:gd name="connsiteY141" fmla="*/ 6854826 h 6858001"/>
                  <a:gd name="connsiteX142" fmla="*/ 4432301 w 6296025"/>
                  <a:gd name="connsiteY142" fmla="*/ 6850064 h 6858001"/>
                  <a:gd name="connsiteX143" fmla="*/ 4356101 w 6296025"/>
                  <a:gd name="connsiteY143" fmla="*/ 6842126 h 6858001"/>
                  <a:gd name="connsiteX144" fmla="*/ 4286251 w 6296025"/>
                  <a:gd name="connsiteY144" fmla="*/ 6835776 h 6858001"/>
                  <a:gd name="connsiteX145" fmla="*/ 4214813 w 6296025"/>
                  <a:gd name="connsiteY145" fmla="*/ 6824664 h 6858001"/>
                  <a:gd name="connsiteX146" fmla="*/ 4149726 w 6296025"/>
                  <a:gd name="connsiteY146" fmla="*/ 6815139 h 6858001"/>
                  <a:gd name="connsiteX147" fmla="*/ 4030663 w 6296025"/>
                  <a:gd name="connsiteY147" fmla="*/ 6789739 h 6858001"/>
                  <a:gd name="connsiteX148" fmla="*/ 3932238 w 6296025"/>
                  <a:gd name="connsiteY148" fmla="*/ 6767514 h 6858001"/>
                  <a:gd name="connsiteX149" fmla="*/ 3856038 w 6296025"/>
                  <a:gd name="connsiteY149" fmla="*/ 6746876 h 6858001"/>
                  <a:gd name="connsiteX150" fmla="*/ 3790951 w 6296025"/>
                  <a:gd name="connsiteY150" fmla="*/ 6729414 h 6858001"/>
                  <a:gd name="connsiteX151" fmla="*/ 3765551 w 6296025"/>
                  <a:gd name="connsiteY151" fmla="*/ 6721476 h 6858001"/>
                  <a:gd name="connsiteX152" fmla="*/ 3695701 w 6296025"/>
                  <a:gd name="connsiteY152" fmla="*/ 6700839 h 6858001"/>
                  <a:gd name="connsiteX153" fmla="*/ 3644901 w 6296025"/>
                  <a:gd name="connsiteY153" fmla="*/ 6691314 h 6858001"/>
                  <a:gd name="connsiteX154" fmla="*/ 3584576 w 6296025"/>
                  <a:gd name="connsiteY154" fmla="*/ 6678614 h 6858001"/>
                  <a:gd name="connsiteX155" fmla="*/ 3513138 w 6296025"/>
                  <a:gd name="connsiteY155" fmla="*/ 6669089 h 6858001"/>
                  <a:gd name="connsiteX156" fmla="*/ 3438526 w 6296025"/>
                  <a:gd name="connsiteY156" fmla="*/ 6656389 h 6858001"/>
                  <a:gd name="connsiteX157" fmla="*/ 3352801 w 6296025"/>
                  <a:gd name="connsiteY157" fmla="*/ 6648451 h 6858001"/>
                  <a:gd name="connsiteX158" fmla="*/ 3259138 w 6296025"/>
                  <a:gd name="connsiteY158" fmla="*/ 6640514 h 6858001"/>
                  <a:gd name="connsiteX159" fmla="*/ 3163888 w 6296025"/>
                  <a:gd name="connsiteY159" fmla="*/ 6638926 h 6858001"/>
                  <a:gd name="connsiteX160" fmla="*/ 3059114 w 6296025"/>
                  <a:gd name="connsiteY160" fmla="*/ 6638926 h 6858001"/>
                  <a:gd name="connsiteX161" fmla="*/ 2951164 w 6296025"/>
                  <a:gd name="connsiteY161" fmla="*/ 6643689 h 6858001"/>
                  <a:gd name="connsiteX162" fmla="*/ 2838452 w 6296025"/>
                  <a:gd name="connsiteY162" fmla="*/ 6653214 h 6858001"/>
                  <a:gd name="connsiteX163" fmla="*/ 2720977 w 6296025"/>
                  <a:gd name="connsiteY163" fmla="*/ 6669089 h 6858001"/>
                  <a:gd name="connsiteX164" fmla="*/ 2663827 w 6296025"/>
                  <a:gd name="connsiteY164" fmla="*/ 6681789 h 6858001"/>
                  <a:gd name="connsiteX165" fmla="*/ 2603501 w 6296025"/>
                  <a:gd name="connsiteY165" fmla="*/ 6694489 h 6858001"/>
                  <a:gd name="connsiteX166" fmla="*/ 2484439 w 6296025"/>
                  <a:gd name="connsiteY166" fmla="*/ 6716714 h 6858001"/>
                  <a:gd name="connsiteX167" fmla="*/ 2368551 w 6296025"/>
                  <a:gd name="connsiteY167" fmla="*/ 6737351 h 6858001"/>
                  <a:gd name="connsiteX168" fmla="*/ 2257427 w 6296025"/>
                  <a:gd name="connsiteY168" fmla="*/ 6754814 h 6858001"/>
                  <a:gd name="connsiteX169" fmla="*/ 2149476 w 6296025"/>
                  <a:gd name="connsiteY169" fmla="*/ 6767514 h 6858001"/>
                  <a:gd name="connsiteX170" fmla="*/ 2046288 w 6296025"/>
                  <a:gd name="connsiteY170" fmla="*/ 6777039 h 6858001"/>
                  <a:gd name="connsiteX171" fmla="*/ 1947863 w 6296025"/>
                  <a:gd name="connsiteY171" fmla="*/ 6784976 h 6858001"/>
                  <a:gd name="connsiteX172" fmla="*/ 1855788 w 6296025"/>
                  <a:gd name="connsiteY172" fmla="*/ 6788151 h 6858001"/>
                  <a:gd name="connsiteX173" fmla="*/ 1770063 w 6296025"/>
                  <a:gd name="connsiteY173" fmla="*/ 6789739 h 6858001"/>
                  <a:gd name="connsiteX174" fmla="*/ 1622426 w 6296025"/>
                  <a:gd name="connsiteY174" fmla="*/ 6789739 h 6858001"/>
                  <a:gd name="connsiteX175" fmla="*/ 1511301 w 6296025"/>
                  <a:gd name="connsiteY175" fmla="*/ 6788151 h 6858001"/>
                  <a:gd name="connsiteX176" fmla="*/ 1439863 w 6296025"/>
                  <a:gd name="connsiteY176" fmla="*/ 6781801 h 6858001"/>
                  <a:gd name="connsiteX177" fmla="*/ 1414463 w 6296025"/>
                  <a:gd name="connsiteY177" fmla="*/ 6781801 h 6858001"/>
                  <a:gd name="connsiteX178" fmla="*/ 1382713 w 6296025"/>
                  <a:gd name="connsiteY178" fmla="*/ 6780214 h 6858001"/>
                  <a:gd name="connsiteX179" fmla="*/ 1344613 w 6296025"/>
                  <a:gd name="connsiteY179" fmla="*/ 6777039 h 6858001"/>
                  <a:gd name="connsiteX180" fmla="*/ 1296988 w 6296025"/>
                  <a:gd name="connsiteY180" fmla="*/ 6769101 h 6858001"/>
                  <a:gd name="connsiteX181" fmla="*/ 1236663 w 6296025"/>
                  <a:gd name="connsiteY181" fmla="*/ 6756401 h 6858001"/>
                  <a:gd name="connsiteX182" fmla="*/ 1168401 w 6296025"/>
                  <a:gd name="connsiteY182" fmla="*/ 6737351 h 6858001"/>
                  <a:gd name="connsiteX183" fmla="*/ 1131888 w 6296025"/>
                  <a:gd name="connsiteY183" fmla="*/ 6724651 h 6858001"/>
                  <a:gd name="connsiteX184" fmla="*/ 1095376 w 6296025"/>
                  <a:gd name="connsiteY184" fmla="*/ 6708776 h 6858001"/>
                  <a:gd name="connsiteX185" fmla="*/ 1054101 w 6296025"/>
                  <a:gd name="connsiteY185" fmla="*/ 6691314 h 6858001"/>
                  <a:gd name="connsiteX186" fmla="*/ 1016001 w 6296025"/>
                  <a:gd name="connsiteY186" fmla="*/ 6670676 h 6858001"/>
                  <a:gd name="connsiteX187" fmla="*/ 976313 w 6296025"/>
                  <a:gd name="connsiteY187" fmla="*/ 6648451 h 6858001"/>
                  <a:gd name="connsiteX188" fmla="*/ 935038 w 6296025"/>
                  <a:gd name="connsiteY188" fmla="*/ 6623051 h 6858001"/>
                  <a:gd name="connsiteX189" fmla="*/ 892175 w 6296025"/>
                  <a:gd name="connsiteY189" fmla="*/ 6596064 h 6858001"/>
                  <a:gd name="connsiteX190" fmla="*/ 852488 w 6296025"/>
                  <a:gd name="connsiteY190" fmla="*/ 6562726 h 6858001"/>
                  <a:gd name="connsiteX191" fmla="*/ 812800 w 6296025"/>
                  <a:gd name="connsiteY191" fmla="*/ 6527801 h 6858001"/>
                  <a:gd name="connsiteX192" fmla="*/ 771525 w 6296025"/>
                  <a:gd name="connsiteY192" fmla="*/ 6489701 h 6858001"/>
                  <a:gd name="connsiteX193" fmla="*/ 733425 w 6296025"/>
                  <a:gd name="connsiteY193" fmla="*/ 6446839 h 6858001"/>
                  <a:gd name="connsiteX194" fmla="*/ 696913 w 6296025"/>
                  <a:gd name="connsiteY194" fmla="*/ 6399214 h 6858001"/>
                  <a:gd name="connsiteX195" fmla="*/ 658813 w 6296025"/>
                  <a:gd name="connsiteY195" fmla="*/ 6348414 h 6858001"/>
                  <a:gd name="connsiteX196" fmla="*/ 622300 w 6296025"/>
                  <a:gd name="connsiteY196" fmla="*/ 6292851 h 6858001"/>
                  <a:gd name="connsiteX197" fmla="*/ 590550 w 6296025"/>
                  <a:gd name="connsiteY197" fmla="*/ 6232526 h 6858001"/>
                  <a:gd name="connsiteX198" fmla="*/ 557213 w 6296025"/>
                  <a:gd name="connsiteY198" fmla="*/ 6167439 h 6858001"/>
                  <a:gd name="connsiteX199" fmla="*/ 530225 w 6296025"/>
                  <a:gd name="connsiteY199" fmla="*/ 6096001 h 6858001"/>
                  <a:gd name="connsiteX200" fmla="*/ 501650 w 6296025"/>
                  <a:gd name="connsiteY200" fmla="*/ 6022976 h 6858001"/>
                  <a:gd name="connsiteX201" fmla="*/ 476250 w 6296025"/>
                  <a:gd name="connsiteY201" fmla="*/ 5942014 h 6858001"/>
                  <a:gd name="connsiteX202" fmla="*/ 457200 w 6296025"/>
                  <a:gd name="connsiteY202" fmla="*/ 5856289 h 6858001"/>
                  <a:gd name="connsiteX203" fmla="*/ 446088 w 6296025"/>
                  <a:gd name="connsiteY203" fmla="*/ 5811838 h 6858001"/>
                  <a:gd name="connsiteX204" fmla="*/ 438150 w 6296025"/>
                  <a:gd name="connsiteY204" fmla="*/ 5768976 h 6858001"/>
                  <a:gd name="connsiteX205" fmla="*/ 428625 w 6296025"/>
                  <a:gd name="connsiteY205" fmla="*/ 5684838 h 6858001"/>
                  <a:gd name="connsiteX206" fmla="*/ 427038 w 6296025"/>
                  <a:gd name="connsiteY206" fmla="*/ 5602288 h 6858001"/>
                  <a:gd name="connsiteX207" fmla="*/ 428625 w 6296025"/>
                  <a:gd name="connsiteY207" fmla="*/ 5521326 h 6858001"/>
                  <a:gd name="connsiteX208" fmla="*/ 433388 w 6296025"/>
                  <a:gd name="connsiteY208" fmla="*/ 5445126 h 6858001"/>
                  <a:gd name="connsiteX209" fmla="*/ 446088 w 6296025"/>
                  <a:gd name="connsiteY209" fmla="*/ 5370513 h 6858001"/>
                  <a:gd name="connsiteX210" fmla="*/ 463550 w 6296025"/>
                  <a:gd name="connsiteY210" fmla="*/ 5299076 h 6858001"/>
                  <a:gd name="connsiteX211" fmla="*/ 484188 w 6296025"/>
                  <a:gd name="connsiteY211" fmla="*/ 5229226 h 6858001"/>
                  <a:gd name="connsiteX212" fmla="*/ 509588 w 6296025"/>
                  <a:gd name="connsiteY212" fmla="*/ 5160963 h 6858001"/>
                  <a:gd name="connsiteX213" fmla="*/ 536575 w 6296025"/>
                  <a:gd name="connsiteY213" fmla="*/ 5097463 h 6858001"/>
                  <a:gd name="connsiteX214" fmla="*/ 568325 w 6296025"/>
                  <a:gd name="connsiteY214" fmla="*/ 5033963 h 6858001"/>
                  <a:gd name="connsiteX215" fmla="*/ 603250 w 6296025"/>
                  <a:gd name="connsiteY215" fmla="*/ 4973638 h 6858001"/>
                  <a:gd name="connsiteX216" fmla="*/ 638175 w 6296025"/>
                  <a:gd name="connsiteY216" fmla="*/ 4918076 h 6858001"/>
                  <a:gd name="connsiteX217" fmla="*/ 676275 w 6296025"/>
                  <a:gd name="connsiteY217" fmla="*/ 4862513 h 6858001"/>
                  <a:gd name="connsiteX218" fmla="*/ 715963 w 6296025"/>
                  <a:gd name="connsiteY218" fmla="*/ 4810126 h 6858001"/>
                  <a:gd name="connsiteX219" fmla="*/ 758825 w 6296025"/>
                  <a:gd name="connsiteY219" fmla="*/ 4762501 h 6858001"/>
                  <a:gd name="connsiteX220" fmla="*/ 800100 w 6296025"/>
                  <a:gd name="connsiteY220" fmla="*/ 4714876 h 6858001"/>
                  <a:gd name="connsiteX221" fmla="*/ 842963 w 6296025"/>
                  <a:gd name="connsiteY221" fmla="*/ 4668838 h 6858001"/>
                  <a:gd name="connsiteX222" fmla="*/ 885825 w 6296025"/>
                  <a:gd name="connsiteY222" fmla="*/ 4625976 h 6858001"/>
                  <a:gd name="connsiteX223" fmla="*/ 928688 w 6296025"/>
                  <a:gd name="connsiteY223" fmla="*/ 4587876 h 6858001"/>
                  <a:gd name="connsiteX224" fmla="*/ 1009651 w 6296025"/>
                  <a:gd name="connsiteY224" fmla="*/ 4514851 h 6858001"/>
                  <a:gd name="connsiteX225" fmla="*/ 1084263 w 6296025"/>
                  <a:gd name="connsiteY225" fmla="*/ 4454526 h 6858001"/>
                  <a:gd name="connsiteX226" fmla="*/ 1152526 w 6296025"/>
                  <a:gd name="connsiteY226" fmla="*/ 4400551 h 6858001"/>
                  <a:gd name="connsiteX227" fmla="*/ 1208088 w 6296025"/>
                  <a:gd name="connsiteY227" fmla="*/ 4360863 h 6858001"/>
                  <a:gd name="connsiteX228" fmla="*/ 1249363 w 6296025"/>
                  <a:gd name="connsiteY228" fmla="*/ 4327526 h 6858001"/>
                  <a:gd name="connsiteX229" fmla="*/ 1273176 w 6296025"/>
                  <a:gd name="connsiteY229" fmla="*/ 4308476 h 6858001"/>
                  <a:gd name="connsiteX230" fmla="*/ 1292226 w 6296025"/>
                  <a:gd name="connsiteY230" fmla="*/ 4287838 h 6858001"/>
                  <a:gd name="connsiteX231" fmla="*/ 1319213 w 6296025"/>
                  <a:gd name="connsiteY231" fmla="*/ 4262438 h 6858001"/>
                  <a:gd name="connsiteX232" fmla="*/ 1397001 w 6296025"/>
                  <a:gd name="connsiteY232" fmla="*/ 4194176 h 6858001"/>
                  <a:gd name="connsiteX233" fmla="*/ 1500188 w 6296025"/>
                  <a:gd name="connsiteY233" fmla="*/ 4103688 h 6858001"/>
                  <a:gd name="connsiteX234" fmla="*/ 1558926 w 6296025"/>
                  <a:gd name="connsiteY234" fmla="*/ 4051301 h 6858001"/>
                  <a:gd name="connsiteX235" fmla="*/ 1622426 w 6296025"/>
                  <a:gd name="connsiteY235" fmla="*/ 3992563 h 6858001"/>
                  <a:gd name="connsiteX236" fmla="*/ 1690688 w 6296025"/>
                  <a:gd name="connsiteY236" fmla="*/ 3929063 h 6858001"/>
                  <a:gd name="connsiteX237" fmla="*/ 1757363 w 6296025"/>
                  <a:gd name="connsiteY237" fmla="*/ 3860801 h 6858001"/>
                  <a:gd name="connsiteX238" fmla="*/ 1825626 w 6296025"/>
                  <a:gd name="connsiteY238" fmla="*/ 3787776 h 6858001"/>
                  <a:gd name="connsiteX239" fmla="*/ 1897063 w 6296025"/>
                  <a:gd name="connsiteY239" fmla="*/ 3709988 h 6858001"/>
                  <a:gd name="connsiteX240" fmla="*/ 1965326 w 6296025"/>
                  <a:gd name="connsiteY240" fmla="*/ 3624263 h 6858001"/>
                  <a:gd name="connsiteX241" fmla="*/ 2033588 w 6296025"/>
                  <a:gd name="connsiteY241" fmla="*/ 3536951 h 6858001"/>
                  <a:gd name="connsiteX242" fmla="*/ 2098676 w 6296025"/>
                  <a:gd name="connsiteY242" fmla="*/ 3443288 h 6858001"/>
                  <a:gd name="connsiteX243" fmla="*/ 2159002 w 6296025"/>
                  <a:gd name="connsiteY243" fmla="*/ 3346451 h 6858001"/>
                  <a:gd name="connsiteX244" fmla="*/ 2192338 w 6296025"/>
                  <a:gd name="connsiteY244" fmla="*/ 3297238 h 6858001"/>
                  <a:gd name="connsiteX245" fmla="*/ 2227263 w 6296025"/>
                  <a:gd name="connsiteY245" fmla="*/ 3248026 h 6858001"/>
                  <a:gd name="connsiteX246" fmla="*/ 2265363 w 6296025"/>
                  <a:gd name="connsiteY246" fmla="*/ 3200401 h 6858001"/>
                  <a:gd name="connsiteX247" fmla="*/ 2308227 w 6296025"/>
                  <a:gd name="connsiteY247" fmla="*/ 3152776 h 6858001"/>
                  <a:gd name="connsiteX248" fmla="*/ 2352676 w 6296025"/>
                  <a:gd name="connsiteY248" fmla="*/ 3109913 h 6858001"/>
                  <a:gd name="connsiteX249" fmla="*/ 2401888 w 6296025"/>
                  <a:gd name="connsiteY249" fmla="*/ 3067051 h 6858001"/>
                  <a:gd name="connsiteX250" fmla="*/ 2451101 w 6296025"/>
                  <a:gd name="connsiteY250" fmla="*/ 3024188 h 6858001"/>
                  <a:gd name="connsiteX251" fmla="*/ 2505077 w 6296025"/>
                  <a:gd name="connsiteY251" fmla="*/ 2986088 h 6858001"/>
                  <a:gd name="connsiteX252" fmla="*/ 2560639 w 6296025"/>
                  <a:gd name="connsiteY252" fmla="*/ 2951163 h 6858001"/>
                  <a:gd name="connsiteX253" fmla="*/ 2617788 w 6296025"/>
                  <a:gd name="connsiteY253" fmla="*/ 2917826 h 6858001"/>
                  <a:gd name="connsiteX254" fmla="*/ 2678113 w 6296025"/>
                  <a:gd name="connsiteY254" fmla="*/ 2887663 h 6858001"/>
                  <a:gd name="connsiteX255" fmla="*/ 2740027 w 6296025"/>
                  <a:gd name="connsiteY255" fmla="*/ 2862263 h 6858001"/>
                  <a:gd name="connsiteX256" fmla="*/ 2801939 w 6296025"/>
                  <a:gd name="connsiteY256" fmla="*/ 2840038 h 6858001"/>
                  <a:gd name="connsiteX257" fmla="*/ 2868613 w 6296025"/>
                  <a:gd name="connsiteY257" fmla="*/ 2822576 h 6858001"/>
                  <a:gd name="connsiteX258" fmla="*/ 2936877 w 6296025"/>
                  <a:gd name="connsiteY258" fmla="*/ 2806701 h 6858001"/>
                  <a:gd name="connsiteX259" fmla="*/ 3001964 w 6296025"/>
                  <a:gd name="connsiteY259" fmla="*/ 2797176 h 6858001"/>
                  <a:gd name="connsiteX260" fmla="*/ 3071814 w 6296025"/>
                  <a:gd name="connsiteY260" fmla="*/ 2792413 h 6858001"/>
                  <a:gd name="connsiteX261" fmla="*/ 5461000 w 6296025"/>
                  <a:gd name="connsiteY261" fmla="*/ 2081213 h 6858001"/>
                  <a:gd name="connsiteX262" fmla="*/ 5521325 w 6296025"/>
                  <a:gd name="connsiteY262" fmla="*/ 2082801 h 6858001"/>
                  <a:gd name="connsiteX263" fmla="*/ 5576888 w 6296025"/>
                  <a:gd name="connsiteY263" fmla="*/ 2089150 h 6858001"/>
                  <a:gd name="connsiteX264" fmla="*/ 5632450 w 6296025"/>
                  <a:gd name="connsiteY264" fmla="*/ 2098676 h 6858001"/>
                  <a:gd name="connsiteX265" fmla="*/ 5684838 w 6296025"/>
                  <a:gd name="connsiteY265" fmla="*/ 2108201 h 6858001"/>
                  <a:gd name="connsiteX266" fmla="*/ 5734050 w 6296025"/>
                  <a:gd name="connsiteY266" fmla="*/ 2124076 h 6858001"/>
                  <a:gd name="connsiteX267" fmla="*/ 5781675 w 6296025"/>
                  <a:gd name="connsiteY267" fmla="*/ 2141538 h 6858001"/>
                  <a:gd name="connsiteX268" fmla="*/ 5824538 w 6296025"/>
                  <a:gd name="connsiteY268" fmla="*/ 2162175 h 6858001"/>
                  <a:gd name="connsiteX269" fmla="*/ 5867400 w 6296025"/>
                  <a:gd name="connsiteY269" fmla="*/ 2184400 h 6858001"/>
                  <a:gd name="connsiteX270" fmla="*/ 5907088 w 6296025"/>
                  <a:gd name="connsiteY270" fmla="*/ 2209801 h 6858001"/>
                  <a:gd name="connsiteX271" fmla="*/ 5945188 w 6296025"/>
                  <a:gd name="connsiteY271" fmla="*/ 2236788 h 6858001"/>
                  <a:gd name="connsiteX272" fmla="*/ 5980113 w 6296025"/>
                  <a:gd name="connsiteY272" fmla="*/ 2265363 h 6858001"/>
                  <a:gd name="connsiteX273" fmla="*/ 6013450 w 6296025"/>
                  <a:gd name="connsiteY273" fmla="*/ 2295525 h 6858001"/>
                  <a:gd name="connsiteX274" fmla="*/ 6043613 w 6296025"/>
                  <a:gd name="connsiteY274" fmla="*/ 2327276 h 6858001"/>
                  <a:gd name="connsiteX275" fmla="*/ 6072188 w 6296025"/>
                  <a:gd name="connsiteY275" fmla="*/ 2360613 h 6858001"/>
                  <a:gd name="connsiteX276" fmla="*/ 6099175 w 6296025"/>
                  <a:gd name="connsiteY276" fmla="*/ 2393950 h 6858001"/>
                  <a:gd name="connsiteX277" fmla="*/ 6121400 w 6296025"/>
                  <a:gd name="connsiteY277" fmla="*/ 2428875 h 6858001"/>
                  <a:gd name="connsiteX278" fmla="*/ 6145213 w 6296025"/>
                  <a:gd name="connsiteY278" fmla="*/ 2463801 h 6858001"/>
                  <a:gd name="connsiteX279" fmla="*/ 6167438 w 6296025"/>
                  <a:gd name="connsiteY279" fmla="*/ 2500313 h 6858001"/>
                  <a:gd name="connsiteX280" fmla="*/ 6184900 w 6296025"/>
                  <a:gd name="connsiteY280" fmla="*/ 2536825 h 6858001"/>
                  <a:gd name="connsiteX281" fmla="*/ 6202363 w 6296025"/>
                  <a:gd name="connsiteY281" fmla="*/ 2573338 h 6858001"/>
                  <a:gd name="connsiteX282" fmla="*/ 6232525 w 6296025"/>
                  <a:gd name="connsiteY282" fmla="*/ 2643188 h 6858001"/>
                  <a:gd name="connsiteX283" fmla="*/ 6256338 w 6296025"/>
                  <a:gd name="connsiteY283" fmla="*/ 2714626 h 6858001"/>
                  <a:gd name="connsiteX284" fmla="*/ 6273800 w 6296025"/>
                  <a:gd name="connsiteY284" fmla="*/ 2779713 h 6858001"/>
                  <a:gd name="connsiteX285" fmla="*/ 6286500 w 6296025"/>
                  <a:gd name="connsiteY285" fmla="*/ 2836863 h 6858001"/>
                  <a:gd name="connsiteX286" fmla="*/ 6291263 w 6296025"/>
                  <a:gd name="connsiteY286" fmla="*/ 2890838 h 6858001"/>
                  <a:gd name="connsiteX287" fmla="*/ 6292850 w 6296025"/>
                  <a:gd name="connsiteY287" fmla="*/ 2935288 h 6858001"/>
                  <a:gd name="connsiteX288" fmla="*/ 6296025 w 6296025"/>
                  <a:gd name="connsiteY288" fmla="*/ 3046413 h 6858001"/>
                  <a:gd name="connsiteX289" fmla="*/ 6296025 w 6296025"/>
                  <a:gd name="connsiteY289" fmla="*/ 3119438 h 6858001"/>
                  <a:gd name="connsiteX290" fmla="*/ 6296025 w 6296025"/>
                  <a:gd name="connsiteY290" fmla="*/ 3203576 h 6858001"/>
                  <a:gd name="connsiteX291" fmla="*/ 6288088 w 6296025"/>
                  <a:gd name="connsiteY291" fmla="*/ 3290888 h 6858001"/>
                  <a:gd name="connsiteX292" fmla="*/ 6278563 w 6296025"/>
                  <a:gd name="connsiteY292" fmla="*/ 3387726 h 6858001"/>
                  <a:gd name="connsiteX293" fmla="*/ 6270625 w 6296025"/>
                  <a:gd name="connsiteY293" fmla="*/ 3435351 h 6858001"/>
                  <a:gd name="connsiteX294" fmla="*/ 6261100 w 6296025"/>
                  <a:gd name="connsiteY294" fmla="*/ 3482976 h 6858001"/>
                  <a:gd name="connsiteX295" fmla="*/ 6249988 w 6296025"/>
                  <a:gd name="connsiteY295" fmla="*/ 3530601 h 6858001"/>
                  <a:gd name="connsiteX296" fmla="*/ 6235700 w 6296025"/>
                  <a:gd name="connsiteY296" fmla="*/ 3579813 h 6858001"/>
                  <a:gd name="connsiteX297" fmla="*/ 6219825 w 6296025"/>
                  <a:gd name="connsiteY297" fmla="*/ 3627438 h 6858001"/>
                  <a:gd name="connsiteX298" fmla="*/ 6200775 w 6296025"/>
                  <a:gd name="connsiteY298" fmla="*/ 3675063 h 6858001"/>
                  <a:gd name="connsiteX299" fmla="*/ 6180138 w 6296025"/>
                  <a:gd name="connsiteY299" fmla="*/ 3721101 h 6858001"/>
                  <a:gd name="connsiteX300" fmla="*/ 6154738 w 6296025"/>
                  <a:gd name="connsiteY300" fmla="*/ 3763963 h 6858001"/>
                  <a:gd name="connsiteX301" fmla="*/ 6127750 w 6296025"/>
                  <a:gd name="connsiteY301" fmla="*/ 3806826 h 6858001"/>
                  <a:gd name="connsiteX302" fmla="*/ 6096000 w 6296025"/>
                  <a:gd name="connsiteY302" fmla="*/ 3846513 h 6858001"/>
                  <a:gd name="connsiteX303" fmla="*/ 6061075 w 6296025"/>
                  <a:gd name="connsiteY303" fmla="*/ 3884613 h 6858001"/>
                  <a:gd name="connsiteX304" fmla="*/ 6022975 w 6296025"/>
                  <a:gd name="connsiteY304" fmla="*/ 3919538 h 6858001"/>
                  <a:gd name="connsiteX305" fmla="*/ 5983288 w 6296025"/>
                  <a:gd name="connsiteY305" fmla="*/ 3952876 h 6858001"/>
                  <a:gd name="connsiteX306" fmla="*/ 5937250 w 6296025"/>
                  <a:gd name="connsiteY306" fmla="*/ 3983038 h 6858001"/>
                  <a:gd name="connsiteX307" fmla="*/ 5888038 w 6296025"/>
                  <a:gd name="connsiteY307" fmla="*/ 4008438 h 6858001"/>
                  <a:gd name="connsiteX308" fmla="*/ 5832475 w 6296025"/>
                  <a:gd name="connsiteY308" fmla="*/ 4030663 h 6858001"/>
                  <a:gd name="connsiteX309" fmla="*/ 5773738 w 6296025"/>
                  <a:gd name="connsiteY309" fmla="*/ 4048126 h 6858001"/>
                  <a:gd name="connsiteX310" fmla="*/ 5708650 w 6296025"/>
                  <a:gd name="connsiteY310" fmla="*/ 4064001 h 6858001"/>
                  <a:gd name="connsiteX311" fmla="*/ 5640388 w 6296025"/>
                  <a:gd name="connsiteY311" fmla="*/ 4070351 h 6858001"/>
                  <a:gd name="connsiteX312" fmla="*/ 5567363 w 6296025"/>
                  <a:gd name="connsiteY312" fmla="*/ 4076701 h 6858001"/>
                  <a:gd name="connsiteX313" fmla="*/ 5491163 w 6296025"/>
                  <a:gd name="connsiteY313" fmla="*/ 4076701 h 6858001"/>
                  <a:gd name="connsiteX314" fmla="*/ 5421313 w 6296025"/>
                  <a:gd name="connsiteY314" fmla="*/ 4073526 h 6858001"/>
                  <a:gd name="connsiteX315" fmla="*/ 5354638 w 6296025"/>
                  <a:gd name="connsiteY315" fmla="*/ 4065588 h 6858001"/>
                  <a:gd name="connsiteX316" fmla="*/ 5294313 w 6296025"/>
                  <a:gd name="connsiteY316" fmla="*/ 4056063 h 6858001"/>
                  <a:gd name="connsiteX317" fmla="*/ 5237163 w 6296025"/>
                  <a:gd name="connsiteY317" fmla="*/ 4043363 h 6858001"/>
                  <a:gd name="connsiteX318" fmla="*/ 5183188 w 6296025"/>
                  <a:gd name="connsiteY318" fmla="*/ 4027488 h 6858001"/>
                  <a:gd name="connsiteX319" fmla="*/ 5135563 w 6296025"/>
                  <a:gd name="connsiteY319" fmla="*/ 4010026 h 6858001"/>
                  <a:gd name="connsiteX320" fmla="*/ 5087938 w 6296025"/>
                  <a:gd name="connsiteY320" fmla="*/ 3990976 h 6858001"/>
                  <a:gd name="connsiteX321" fmla="*/ 5045075 w 6296025"/>
                  <a:gd name="connsiteY321" fmla="*/ 3967163 h 6858001"/>
                  <a:gd name="connsiteX322" fmla="*/ 5006975 w 6296025"/>
                  <a:gd name="connsiteY322" fmla="*/ 3941763 h 6858001"/>
                  <a:gd name="connsiteX323" fmla="*/ 4972050 w 6296025"/>
                  <a:gd name="connsiteY323" fmla="*/ 3916363 h 6858001"/>
                  <a:gd name="connsiteX324" fmla="*/ 4938713 w 6296025"/>
                  <a:gd name="connsiteY324" fmla="*/ 3886201 h 6858001"/>
                  <a:gd name="connsiteX325" fmla="*/ 4908550 w 6296025"/>
                  <a:gd name="connsiteY325" fmla="*/ 3856038 h 6858001"/>
                  <a:gd name="connsiteX326" fmla="*/ 4881563 w 6296025"/>
                  <a:gd name="connsiteY326" fmla="*/ 3824288 h 6858001"/>
                  <a:gd name="connsiteX327" fmla="*/ 4856163 w 6296025"/>
                  <a:gd name="connsiteY327" fmla="*/ 3790951 h 6858001"/>
                  <a:gd name="connsiteX328" fmla="*/ 4832350 w 6296025"/>
                  <a:gd name="connsiteY328" fmla="*/ 3756026 h 6858001"/>
                  <a:gd name="connsiteX329" fmla="*/ 4814888 w 6296025"/>
                  <a:gd name="connsiteY329" fmla="*/ 3717926 h 6858001"/>
                  <a:gd name="connsiteX330" fmla="*/ 4797425 w 6296025"/>
                  <a:gd name="connsiteY330" fmla="*/ 3683001 h 6858001"/>
                  <a:gd name="connsiteX331" fmla="*/ 4783138 w 6296025"/>
                  <a:gd name="connsiteY331" fmla="*/ 3641726 h 6858001"/>
                  <a:gd name="connsiteX332" fmla="*/ 4770438 w 6296025"/>
                  <a:gd name="connsiteY332" fmla="*/ 3603626 h 6858001"/>
                  <a:gd name="connsiteX333" fmla="*/ 4757738 w 6296025"/>
                  <a:gd name="connsiteY333" fmla="*/ 3563938 h 6858001"/>
                  <a:gd name="connsiteX334" fmla="*/ 4746625 w 6296025"/>
                  <a:gd name="connsiteY334" fmla="*/ 3524251 h 6858001"/>
                  <a:gd name="connsiteX335" fmla="*/ 4740275 w 6296025"/>
                  <a:gd name="connsiteY335" fmla="*/ 3481388 h 6858001"/>
                  <a:gd name="connsiteX336" fmla="*/ 4732338 w 6296025"/>
                  <a:gd name="connsiteY336" fmla="*/ 3440113 h 6858001"/>
                  <a:gd name="connsiteX337" fmla="*/ 4724400 w 6296025"/>
                  <a:gd name="connsiteY337" fmla="*/ 3357563 h 6858001"/>
                  <a:gd name="connsiteX338" fmla="*/ 4716463 w 6296025"/>
                  <a:gd name="connsiteY338" fmla="*/ 3273426 h 6858001"/>
                  <a:gd name="connsiteX339" fmla="*/ 4714875 w 6296025"/>
                  <a:gd name="connsiteY339" fmla="*/ 3192463 h 6858001"/>
                  <a:gd name="connsiteX340" fmla="*/ 4714875 w 6296025"/>
                  <a:gd name="connsiteY340" fmla="*/ 3114676 h 6858001"/>
                  <a:gd name="connsiteX341" fmla="*/ 4716463 w 6296025"/>
                  <a:gd name="connsiteY341" fmla="*/ 3032126 h 6858001"/>
                  <a:gd name="connsiteX342" fmla="*/ 4719638 w 6296025"/>
                  <a:gd name="connsiteY342" fmla="*/ 2947988 h 6858001"/>
                  <a:gd name="connsiteX343" fmla="*/ 4727575 w 6296025"/>
                  <a:gd name="connsiteY343" fmla="*/ 2860675 h 6858001"/>
                  <a:gd name="connsiteX344" fmla="*/ 4740275 w 6296025"/>
                  <a:gd name="connsiteY344" fmla="*/ 2771775 h 6858001"/>
                  <a:gd name="connsiteX345" fmla="*/ 4754563 w 6296025"/>
                  <a:gd name="connsiteY345" fmla="*/ 2686051 h 6858001"/>
                  <a:gd name="connsiteX346" fmla="*/ 4765675 w 6296025"/>
                  <a:gd name="connsiteY346" fmla="*/ 2643188 h 6858001"/>
                  <a:gd name="connsiteX347" fmla="*/ 4776788 w 6296025"/>
                  <a:gd name="connsiteY347" fmla="*/ 2600326 h 6858001"/>
                  <a:gd name="connsiteX348" fmla="*/ 4789488 w 6296025"/>
                  <a:gd name="connsiteY348" fmla="*/ 2557463 h 6858001"/>
                  <a:gd name="connsiteX349" fmla="*/ 4805363 w 6296025"/>
                  <a:gd name="connsiteY349" fmla="*/ 2517776 h 6858001"/>
                  <a:gd name="connsiteX350" fmla="*/ 4822825 w 6296025"/>
                  <a:gd name="connsiteY350" fmla="*/ 2476501 h 6858001"/>
                  <a:gd name="connsiteX351" fmla="*/ 4840288 w 6296025"/>
                  <a:gd name="connsiteY351" fmla="*/ 2438401 h 6858001"/>
                  <a:gd name="connsiteX352" fmla="*/ 4860925 w 6296025"/>
                  <a:gd name="connsiteY352" fmla="*/ 2401888 h 6858001"/>
                  <a:gd name="connsiteX353" fmla="*/ 4883150 w 6296025"/>
                  <a:gd name="connsiteY353" fmla="*/ 2363788 h 6858001"/>
                  <a:gd name="connsiteX354" fmla="*/ 4908550 w 6296025"/>
                  <a:gd name="connsiteY354" fmla="*/ 2327276 h 6858001"/>
                  <a:gd name="connsiteX355" fmla="*/ 4937125 w 6296025"/>
                  <a:gd name="connsiteY355" fmla="*/ 2295525 h 6858001"/>
                  <a:gd name="connsiteX356" fmla="*/ 4964113 w 6296025"/>
                  <a:gd name="connsiteY356" fmla="*/ 2265363 h 6858001"/>
                  <a:gd name="connsiteX357" fmla="*/ 4997450 w 6296025"/>
                  <a:gd name="connsiteY357" fmla="*/ 2235201 h 6858001"/>
                  <a:gd name="connsiteX358" fmla="*/ 5029200 w 6296025"/>
                  <a:gd name="connsiteY358" fmla="*/ 2206625 h 6858001"/>
                  <a:gd name="connsiteX359" fmla="*/ 5065713 w 6296025"/>
                  <a:gd name="connsiteY359" fmla="*/ 2181226 h 6858001"/>
                  <a:gd name="connsiteX360" fmla="*/ 5105400 w 6296025"/>
                  <a:gd name="connsiteY360" fmla="*/ 2162175 h 6858001"/>
                  <a:gd name="connsiteX361" fmla="*/ 5148263 w 6296025"/>
                  <a:gd name="connsiteY361" fmla="*/ 2141538 h 6858001"/>
                  <a:gd name="connsiteX362" fmla="*/ 5191125 w 6296025"/>
                  <a:gd name="connsiteY362" fmla="*/ 2124076 h 6858001"/>
                  <a:gd name="connsiteX363" fmla="*/ 5238750 w 6296025"/>
                  <a:gd name="connsiteY363" fmla="*/ 2108201 h 6858001"/>
                  <a:gd name="connsiteX364" fmla="*/ 5289550 w 6296025"/>
                  <a:gd name="connsiteY364" fmla="*/ 2095500 h 6858001"/>
                  <a:gd name="connsiteX365" fmla="*/ 5341938 w 6296025"/>
                  <a:gd name="connsiteY365" fmla="*/ 2089150 h 6858001"/>
                  <a:gd name="connsiteX366" fmla="*/ 5400675 w 6296025"/>
                  <a:gd name="connsiteY366" fmla="*/ 2082801 h 6858001"/>
                  <a:gd name="connsiteX367" fmla="*/ 749300 w 6296025"/>
                  <a:gd name="connsiteY367" fmla="*/ 1581150 h 6858001"/>
                  <a:gd name="connsiteX368" fmla="*/ 795338 w 6296025"/>
                  <a:gd name="connsiteY368" fmla="*/ 1581150 h 6858001"/>
                  <a:gd name="connsiteX369" fmla="*/ 838200 w 6296025"/>
                  <a:gd name="connsiteY369" fmla="*/ 1585912 h 6858001"/>
                  <a:gd name="connsiteX370" fmla="*/ 877888 w 6296025"/>
                  <a:gd name="connsiteY370" fmla="*/ 1592262 h 6858001"/>
                  <a:gd name="connsiteX371" fmla="*/ 920750 w 6296025"/>
                  <a:gd name="connsiteY371" fmla="*/ 1601788 h 6858001"/>
                  <a:gd name="connsiteX372" fmla="*/ 960438 w 6296025"/>
                  <a:gd name="connsiteY372" fmla="*/ 1614487 h 6858001"/>
                  <a:gd name="connsiteX373" fmla="*/ 998538 w 6296025"/>
                  <a:gd name="connsiteY373" fmla="*/ 1628775 h 6858001"/>
                  <a:gd name="connsiteX374" fmla="*/ 1039813 w 6296025"/>
                  <a:gd name="connsiteY374" fmla="*/ 1646238 h 6858001"/>
                  <a:gd name="connsiteX375" fmla="*/ 1076325 w 6296025"/>
                  <a:gd name="connsiteY375" fmla="*/ 1665287 h 6858001"/>
                  <a:gd name="connsiteX376" fmla="*/ 1112838 w 6296025"/>
                  <a:gd name="connsiteY376" fmla="*/ 1684338 h 6858001"/>
                  <a:gd name="connsiteX377" fmla="*/ 1147763 w 6296025"/>
                  <a:gd name="connsiteY377" fmla="*/ 1709737 h 6858001"/>
                  <a:gd name="connsiteX378" fmla="*/ 1181100 w 6296025"/>
                  <a:gd name="connsiteY378" fmla="*/ 1733550 h 6858001"/>
                  <a:gd name="connsiteX379" fmla="*/ 1216025 w 6296025"/>
                  <a:gd name="connsiteY379" fmla="*/ 1760537 h 6858001"/>
                  <a:gd name="connsiteX380" fmla="*/ 1246188 w 6296025"/>
                  <a:gd name="connsiteY380" fmla="*/ 1787525 h 6858001"/>
                  <a:gd name="connsiteX381" fmla="*/ 1276350 w 6296025"/>
                  <a:gd name="connsiteY381" fmla="*/ 1816100 h 6858001"/>
                  <a:gd name="connsiteX382" fmla="*/ 1306513 w 6296025"/>
                  <a:gd name="connsiteY382" fmla="*/ 1846262 h 6858001"/>
                  <a:gd name="connsiteX383" fmla="*/ 1335088 w 6296025"/>
                  <a:gd name="connsiteY383" fmla="*/ 1879600 h 6858001"/>
                  <a:gd name="connsiteX384" fmla="*/ 1362075 w 6296025"/>
                  <a:gd name="connsiteY384" fmla="*/ 1909762 h 6858001"/>
                  <a:gd name="connsiteX385" fmla="*/ 1409701 w 6296025"/>
                  <a:gd name="connsiteY385" fmla="*/ 1974850 h 6858001"/>
                  <a:gd name="connsiteX386" fmla="*/ 1452563 w 6296025"/>
                  <a:gd name="connsiteY386" fmla="*/ 2043112 h 6858001"/>
                  <a:gd name="connsiteX387" fmla="*/ 1490663 w 6296025"/>
                  <a:gd name="connsiteY387" fmla="*/ 2111375 h 6858001"/>
                  <a:gd name="connsiteX388" fmla="*/ 1520826 w 6296025"/>
                  <a:gd name="connsiteY388" fmla="*/ 2179637 h 6858001"/>
                  <a:gd name="connsiteX389" fmla="*/ 1546226 w 6296025"/>
                  <a:gd name="connsiteY389" fmla="*/ 2244725 h 6858001"/>
                  <a:gd name="connsiteX390" fmla="*/ 1563688 w 6296025"/>
                  <a:gd name="connsiteY390" fmla="*/ 2308225 h 6858001"/>
                  <a:gd name="connsiteX391" fmla="*/ 1571626 w 6296025"/>
                  <a:gd name="connsiteY391" fmla="*/ 2338387 h 6858001"/>
                  <a:gd name="connsiteX392" fmla="*/ 1574801 w 6296025"/>
                  <a:gd name="connsiteY392" fmla="*/ 2365375 h 6858001"/>
                  <a:gd name="connsiteX393" fmla="*/ 1584326 w 6296025"/>
                  <a:gd name="connsiteY393" fmla="*/ 2468562 h 6858001"/>
                  <a:gd name="connsiteX394" fmla="*/ 1589088 w 6296025"/>
                  <a:gd name="connsiteY394" fmla="*/ 2540000 h 6858001"/>
                  <a:gd name="connsiteX395" fmla="*/ 1592263 w 6296025"/>
                  <a:gd name="connsiteY395" fmla="*/ 2620962 h 6858001"/>
                  <a:gd name="connsiteX396" fmla="*/ 1592263 w 6296025"/>
                  <a:gd name="connsiteY396" fmla="*/ 2708275 h 6858001"/>
                  <a:gd name="connsiteX397" fmla="*/ 1584326 w 6296025"/>
                  <a:gd name="connsiteY397" fmla="*/ 2805112 h 6858001"/>
                  <a:gd name="connsiteX398" fmla="*/ 1579563 w 6296025"/>
                  <a:gd name="connsiteY398" fmla="*/ 2852737 h 6858001"/>
                  <a:gd name="connsiteX399" fmla="*/ 1571626 w 6296025"/>
                  <a:gd name="connsiteY399" fmla="*/ 2903537 h 6858001"/>
                  <a:gd name="connsiteX400" fmla="*/ 1563688 w 6296025"/>
                  <a:gd name="connsiteY400" fmla="*/ 2954337 h 6858001"/>
                  <a:gd name="connsiteX401" fmla="*/ 1550988 w 6296025"/>
                  <a:gd name="connsiteY401" fmla="*/ 3003550 h 6858001"/>
                  <a:gd name="connsiteX402" fmla="*/ 1538288 w 6296025"/>
                  <a:gd name="connsiteY402" fmla="*/ 3051175 h 6858001"/>
                  <a:gd name="connsiteX403" fmla="*/ 1524001 w 6296025"/>
                  <a:gd name="connsiteY403" fmla="*/ 3101975 h 6858001"/>
                  <a:gd name="connsiteX404" fmla="*/ 1503363 w 6296025"/>
                  <a:gd name="connsiteY404" fmla="*/ 3152775 h 6858001"/>
                  <a:gd name="connsiteX405" fmla="*/ 1482726 w 6296025"/>
                  <a:gd name="connsiteY405" fmla="*/ 3200400 h 6858001"/>
                  <a:gd name="connsiteX406" fmla="*/ 1460501 w 6296025"/>
                  <a:gd name="connsiteY406" fmla="*/ 3246437 h 6858001"/>
                  <a:gd name="connsiteX407" fmla="*/ 1433513 w 6296025"/>
                  <a:gd name="connsiteY407" fmla="*/ 3290887 h 6858001"/>
                  <a:gd name="connsiteX408" fmla="*/ 1401763 w 6296025"/>
                  <a:gd name="connsiteY408" fmla="*/ 3336925 h 6858001"/>
                  <a:gd name="connsiteX409" fmla="*/ 1366838 w 6296025"/>
                  <a:gd name="connsiteY409" fmla="*/ 3376612 h 6858001"/>
                  <a:gd name="connsiteX410" fmla="*/ 1328738 w 6296025"/>
                  <a:gd name="connsiteY410" fmla="*/ 3417887 h 6858001"/>
                  <a:gd name="connsiteX411" fmla="*/ 1289050 w 6296025"/>
                  <a:gd name="connsiteY411" fmla="*/ 3455987 h 6858001"/>
                  <a:gd name="connsiteX412" fmla="*/ 1243013 w 6296025"/>
                  <a:gd name="connsiteY412" fmla="*/ 3490912 h 6858001"/>
                  <a:gd name="connsiteX413" fmla="*/ 1195388 w 6296025"/>
                  <a:gd name="connsiteY413" fmla="*/ 3521075 h 6858001"/>
                  <a:gd name="connsiteX414" fmla="*/ 1139825 w 6296025"/>
                  <a:gd name="connsiteY414" fmla="*/ 3551237 h 6858001"/>
                  <a:gd name="connsiteX415" fmla="*/ 1082675 w 6296025"/>
                  <a:gd name="connsiteY415" fmla="*/ 3573462 h 6858001"/>
                  <a:gd name="connsiteX416" fmla="*/ 1022350 w 6296025"/>
                  <a:gd name="connsiteY416" fmla="*/ 3597275 h 6858001"/>
                  <a:gd name="connsiteX417" fmla="*/ 954088 w 6296025"/>
                  <a:gd name="connsiteY417" fmla="*/ 3614737 h 6858001"/>
                  <a:gd name="connsiteX418" fmla="*/ 885825 w 6296025"/>
                  <a:gd name="connsiteY418" fmla="*/ 3624262 h 6858001"/>
                  <a:gd name="connsiteX419" fmla="*/ 819150 w 6296025"/>
                  <a:gd name="connsiteY419" fmla="*/ 3632200 h 6858001"/>
                  <a:gd name="connsiteX420" fmla="*/ 757238 w 6296025"/>
                  <a:gd name="connsiteY420" fmla="*/ 3632200 h 6858001"/>
                  <a:gd name="connsiteX421" fmla="*/ 696913 w 6296025"/>
                  <a:gd name="connsiteY421" fmla="*/ 3629025 h 6858001"/>
                  <a:gd name="connsiteX422" fmla="*/ 638175 w 6296025"/>
                  <a:gd name="connsiteY422" fmla="*/ 3619500 h 6858001"/>
                  <a:gd name="connsiteX423" fmla="*/ 582613 w 6296025"/>
                  <a:gd name="connsiteY423" fmla="*/ 3603625 h 6858001"/>
                  <a:gd name="connsiteX424" fmla="*/ 530225 w 6296025"/>
                  <a:gd name="connsiteY424" fmla="*/ 3586162 h 6858001"/>
                  <a:gd name="connsiteX425" fmla="*/ 481013 w 6296025"/>
                  <a:gd name="connsiteY425" fmla="*/ 3563937 h 6858001"/>
                  <a:gd name="connsiteX426" fmla="*/ 433388 w 6296025"/>
                  <a:gd name="connsiteY426" fmla="*/ 3538537 h 6858001"/>
                  <a:gd name="connsiteX427" fmla="*/ 388938 w 6296025"/>
                  <a:gd name="connsiteY427" fmla="*/ 3508375 h 6858001"/>
                  <a:gd name="connsiteX428" fmla="*/ 347663 w 6296025"/>
                  <a:gd name="connsiteY428" fmla="*/ 3475037 h 6858001"/>
                  <a:gd name="connsiteX429" fmla="*/ 307975 w 6296025"/>
                  <a:gd name="connsiteY429" fmla="*/ 3440112 h 6858001"/>
                  <a:gd name="connsiteX430" fmla="*/ 269875 w 6296025"/>
                  <a:gd name="connsiteY430" fmla="*/ 3402012 h 6858001"/>
                  <a:gd name="connsiteX431" fmla="*/ 234950 w 6296025"/>
                  <a:gd name="connsiteY431" fmla="*/ 3359150 h 6858001"/>
                  <a:gd name="connsiteX432" fmla="*/ 204788 w 6296025"/>
                  <a:gd name="connsiteY432" fmla="*/ 3316287 h 6858001"/>
                  <a:gd name="connsiteX433" fmla="*/ 174625 w 6296025"/>
                  <a:gd name="connsiteY433" fmla="*/ 3271837 h 6858001"/>
                  <a:gd name="connsiteX434" fmla="*/ 146050 w 6296025"/>
                  <a:gd name="connsiteY434" fmla="*/ 3225800 h 6858001"/>
                  <a:gd name="connsiteX435" fmla="*/ 120650 w 6296025"/>
                  <a:gd name="connsiteY435" fmla="*/ 3178175 h 6858001"/>
                  <a:gd name="connsiteX436" fmla="*/ 98425 w 6296025"/>
                  <a:gd name="connsiteY436" fmla="*/ 3127375 h 6858001"/>
                  <a:gd name="connsiteX437" fmla="*/ 77788 w 6296025"/>
                  <a:gd name="connsiteY437" fmla="*/ 3076575 h 6858001"/>
                  <a:gd name="connsiteX438" fmla="*/ 60325 w 6296025"/>
                  <a:gd name="connsiteY438" fmla="*/ 3027362 h 6858001"/>
                  <a:gd name="connsiteX439" fmla="*/ 46038 w 6296025"/>
                  <a:gd name="connsiteY439" fmla="*/ 2976562 h 6858001"/>
                  <a:gd name="connsiteX440" fmla="*/ 33338 w 6296025"/>
                  <a:gd name="connsiteY440" fmla="*/ 2925762 h 6858001"/>
                  <a:gd name="connsiteX441" fmla="*/ 20638 w 6296025"/>
                  <a:gd name="connsiteY441" fmla="*/ 2874962 h 6858001"/>
                  <a:gd name="connsiteX442" fmla="*/ 12700 w 6296025"/>
                  <a:gd name="connsiteY442" fmla="*/ 2824162 h 6858001"/>
                  <a:gd name="connsiteX443" fmla="*/ 4763 w 6296025"/>
                  <a:gd name="connsiteY443" fmla="*/ 2774950 h 6858001"/>
                  <a:gd name="connsiteX444" fmla="*/ 3175 w 6296025"/>
                  <a:gd name="connsiteY444" fmla="*/ 2727325 h 6858001"/>
                  <a:gd name="connsiteX445" fmla="*/ 0 w 6296025"/>
                  <a:gd name="connsiteY445" fmla="*/ 2678113 h 6858001"/>
                  <a:gd name="connsiteX446" fmla="*/ 0 w 6296025"/>
                  <a:gd name="connsiteY446" fmla="*/ 2633662 h 6858001"/>
                  <a:gd name="connsiteX447" fmla="*/ 3175 w 6296025"/>
                  <a:gd name="connsiteY447" fmla="*/ 2590800 h 6858001"/>
                  <a:gd name="connsiteX448" fmla="*/ 7938 w 6296025"/>
                  <a:gd name="connsiteY448" fmla="*/ 2547937 h 6858001"/>
                  <a:gd name="connsiteX449" fmla="*/ 12700 w 6296025"/>
                  <a:gd name="connsiteY449" fmla="*/ 2509837 h 6858001"/>
                  <a:gd name="connsiteX450" fmla="*/ 17463 w 6296025"/>
                  <a:gd name="connsiteY450" fmla="*/ 2471737 h 6858001"/>
                  <a:gd name="connsiteX451" fmla="*/ 25400 w 6296025"/>
                  <a:gd name="connsiteY451" fmla="*/ 2428875 h 6858001"/>
                  <a:gd name="connsiteX452" fmla="*/ 38100 w 6296025"/>
                  <a:gd name="connsiteY452" fmla="*/ 2370137 h 6858001"/>
                  <a:gd name="connsiteX453" fmla="*/ 52388 w 6296025"/>
                  <a:gd name="connsiteY453" fmla="*/ 2305050 h 6858001"/>
                  <a:gd name="connsiteX454" fmla="*/ 73025 w 6296025"/>
                  <a:gd name="connsiteY454" fmla="*/ 2230437 h 6858001"/>
                  <a:gd name="connsiteX455" fmla="*/ 101600 w 6296025"/>
                  <a:gd name="connsiteY455" fmla="*/ 2149475 h 6858001"/>
                  <a:gd name="connsiteX456" fmla="*/ 133350 w 6296025"/>
                  <a:gd name="connsiteY456" fmla="*/ 2065337 h 6858001"/>
                  <a:gd name="connsiteX457" fmla="*/ 150813 w 6296025"/>
                  <a:gd name="connsiteY457" fmla="*/ 2025650 h 6858001"/>
                  <a:gd name="connsiteX458" fmla="*/ 174625 w 6296025"/>
                  <a:gd name="connsiteY458" fmla="*/ 1982787 h 6858001"/>
                  <a:gd name="connsiteX459" fmla="*/ 196850 w 6296025"/>
                  <a:gd name="connsiteY459" fmla="*/ 1939925 h 6858001"/>
                  <a:gd name="connsiteX460" fmla="*/ 222250 w 6296025"/>
                  <a:gd name="connsiteY460" fmla="*/ 1898650 h 6858001"/>
                  <a:gd name="connsiteX461" fmla="*/ 247650 w 6296025"/>
                  <a:gd name="connsiteY461" fmla="*/ 1858962 h 6858001"/>
                  <a:gd name="connsiteX462" fmla="*/ 277813 w 6296025"/>
                  <a:gd name="connsiteY462" fmla="*/ 1820862 h 6858001"/>
                  <a:gd name="connsiteX463" fmla="*/ 307975 w 6296025"/>
                  <a:gd name="connsiteY463" fmla="*/ 1785938 h 6858001"/>
                  <a:gd name="connsiteX464" fmla="*/ 342900 w 6296025"/>
                  <a:gd name="connsiteY464" fmla="*/ 1751013 h 6858001"/>
                  <a:gd name="connsiteX465" fmla="*/ 377825 w 6296025"/>
                  <a:gd name="connsiteY465" fmla="*/ 1717675 h 6858001"/>
                  <a:gd name="connsiteX466" fmla="*/ 415925 w 6296025"/>
                  <a:gd name="connsiteY466" fmla="*/ 1687512 h 6858001"/>
                  <a:gd name="connsiteX467" fmla="*/ 458788 w 6296025"/>
                  <a:gd name="connsiteY467" fmla="*/ 1662112 h 6858001"/>
                  <a:gd name="connsiteX468" fmla="*/ 501650 w 6296025"/>
                  <a:gd name="connsiteY468" fmla="*/ 1639888 h 6858001"/>
                  <a:gd name="connsiteX469" fmla="*/ 549275 w 6296025"/>
                  <a:gd name="connsiteY469" fmla="*/ 1619250 h 6858001"/>
                  <a:gd name="connsiteX470" fmla="*/ 598488 w 6296025"/>
                  <a:gd name="connsiteY470" fmla="*/ 1601788 h 6858001"/>
                  <a:gd name="connsiteX471" fmla="*/ 650875 w 6296025"/>
                  <a:gd name="connsiteY471" fmla="*/ 1592262 h 6858001"/>
                  <a:gd name="connsiteX472" fmla="*/ 706438 w 6296025"/>
                  <a:gd name="connsiteY472" fmla="*/ 1584325 h 6858001"/>
                  <a:gd name="connsiteX473" fmla="*/ 4300538 w 6296025"/>
                  <a:gd name="connsiteY473" fmla="*/ 168275 h 6858001"/>
                  <a:gd name="connsiteX474" fmla="*/ 4338638 w 6296025"/>
                  <a:gd name="connsiteY474" fmla="*/ 168275 h 6858001"/>
                  <a:gd name="connsiteX475" fmla="*/ 4376738 w 6296025"/>
                  <a:gd name="connsiteY475" fmla="*/ 171450 h 6858001"/>
                  <a:gd name="connsiteX476" fmla="*/ 4411663 w 6296025"/>
                  <a:gd name="connsiteY476" fmla="*/ 176213 h 6858001"/>
                  <a:gd name="connsiteX477" fmla="*/ 4449763 w 6296025"/>
                  <a:gd name="connsiteY477" fmla="*/ 187325 h 6858001"/>
                  <a:gd name="connsiteX478" fmla="*/ 4484688 w 6296025"/>
                  <a:gd name="connsiteY478" fmla="*/ 200025 h 6858001"/>
                  <a:gd name="connsiteX479" fmla="*/ 4519613 w 6296025"/>
                  <a:gd name="connsiteY479" fmla="*/ 211138 h 6858001"/>
                  <a:gd name="connsiteX480" fmla="*/ 4556126 w 6296025"/>
                  <a:gd name="connsiteY480" fmla="*/ 230188 h 6858001"/>
                  <a:gd name="connsiteX481" fmla="*/ 4591051 w 6296025"/>
                  <a:gd name="connsiteY481" fmla="*/ 247650 h 6858001"/>
                  <a:gd name="connsiteX482" fmla="*/ 4625976 w 6296025"/>
                  <a:gd name="connsiteY482" fmla="*/ 269875 h 6858001"/>
                  <a:gd name="connsiteX483" fmla="*/ 4659314 w 6296025"/>
                  <a:gd name="connsiteY483" fmla="*/ 292100 h 6858001"/>
                  <a:gd name="connsiteX484" fmla="*/ 4691064 w 6296025"/>
                  <a:gd name="connsiteY484" fmla="*/ 315913 h 6858001"/>
                  <a:gd name="connsiteX485" fmla="*/ 4724401 w 6296025"/>
                  <a:gd name="connsiteY485" fmla="*/ 342900 h 6858001"/>
                  <a:gd name="connsiteX486" fmla="*/ 4757739 w 6296025"/>
                  <a:gd name="connsiteY486" fmla="*/ 371475 h 6858001"/>
                  <a:gd name="connsiteX487" fmla="*/ 4787901 w 6296025"/>
                  <a:gd name="connsiteY487" fmla="*/ 401638 h 6858001"/>
                  <a:gd name="connsiteX488" fmla="*/ 4814889 w 6296025"/>
                  <a:gd name="connsiteY488" fmla="*/ 431800 h 6858001"/>
                  <a:gd name="connsiteX489" fmla="*/ 4845051 w 6296025"/>
                  <a:gd name="connsiteY489" fmla="*/ 463550 h 6858001"/>
                  <a:gd name="connsiteX490" fmla="*/ 4870451 w 6296025"/>
                  <a:gd name="connsiteY490" fmla="*/ 496888 h 6858001"/>
                  <a:gd name="connsiteX491" fmla="*/ 4899026 w 6296025"/>
                  <a:gd name="connsiteY491" fmla="*/ 531813 h 6858001"/>
                  <a:gd name="connsiteX492" fmla="*/ 4921251 w 6296025"/>
                  <a:gd name="connsiteY492" fmla="*/ 566738 h 6858001"/>
                  <a:gd name="connsiteX493" fmla="*/ 4946651 w 6296025"/>
                  <a:gd name="connsiteY493" fmla="*/ 604838 h 6858001"/>
                  <a:gd name="connsiteX494" fmla="*/ 4968876 w 6296025"/>
                  <a:gd name="connsiteY494" fmla="*/ 642938 h 6858001"/>
                  <a:gd name="connsiteX495" fmla="*/ 4989514 w 6296025"/>
                  <a:gd name="connsiteY495" fmla="*/ 684212 h 6858001"/>
                  <a:gd name="connsiteX496" fmla="*/ 5006976 w 6296025"/>
                  <a:gd name="connsiteY496" fmla="*/ 723900 h 6858001"/>
                  <a:gd name="connsiteX497" fmla="*/ 5024439 w 6296025"/>
                  <a:gd name="connsiteY497" fmla="*/ 763587 h 6858001"/>
                  <a:gd name="connsiteX498" fmla="*/ 5040314 w 6296025"/>
                  <a:gd name="connsiteY498" fmla="*/ 804863 h 6858001"/>
                  <a:gd name="connsiteX499" fmla="*/ 5054601 w 6296025"/>
                  <a:gd name="connsiteY499" fmla="*/ 844550 h 6858001"/>
                  <a:gd name="connsiteX500" fmla="*/ 5065714 w 6296025"/>
                  <a:gd name="connsiteY500" fmla="*/ 887413 h 6858001"/>
                  <a:gd name="connsiteX501" fmla="*/ 5075239 w 6296025"/>
                  <a:gd name="connsiteY501" fmla="*/ 930275 h 6858001"/>
                  <a:gd name="connsiteX502" fmla="*/ 5084764 w 6296025"/>
                  <a:gd name="connsiteY502" fmla="*/ 973138 h 6858001"/>
                  <a:gd name="connsiteX503" fmla="*/ 5089526 w 6296025"/>
                  <a:gd name="connsiteY503" fmla="*/ 1016000 h 6858001"/>
                  <a:gd name="connsiteX504" fmla="*/ 5092701 w 6296025"/>
                  <a:gd name="connsiteY504" fmla="*/ 1058862 h 6858001"/>
                  <a:gd name="connsiteX505" fmla="*/ 5095876 w 6296025"/>
                  <a:gd name="connsiteY505" fmla="*/ 1100138 h 6858001"/>
                  <a:gd name="connsiteX506" fmla="*/ 5095876 w 6296025"/>
                  <a:gd name="connsiteY506" fmla="*/ 1143000 h 6858001"/>
                  <a:gd name="connsiteX507" fmla="*/ 5092701 w 6296025"/>
                  <a:gd name="connsiteY507" fmla="*/ 1185862 h 6858001"/>
                  <a:gd name="connsiteX508" fmla="*/ 5084764 w 6296025"/>
                  <a:gd name="connsiteY508" fmla="*/ 1228725 h 6858001"/>
                  <a:gd name="connsiteX509" fmla="*/ 5070476 w 6296025"/>
                  <a:gd name="connsiteY509" fmla="*/ 1311275 h 6858001"/>
                  <a:gd name="connsiteX510" fmla="*/ 5046664 w 6296025"/>
                  <a:gd name="connsiteY510" fmla="*/ 1400175 h 6858001"/>
                  <a:gd name="connsiteX511" fmla="*/ 5016501 w 6296025"/>
                  <a:gd name="connsiteY511" fmla="*/ 1487488 h 6858001"/>
                  <a:gd name="connsiteX512" fmla="*/ 4999039 w 6296025"/>
                  <a:gd name="connsiteY512" fmla="*/ 1530350 h 6858001"/>
                  <a:gd name="connsiteX513" fmla="*/ 4981576 w 6296025"/>
                  <a:gd name="connsiteY513" fmla="*/ 1576388 h 6858001"/>
                  <a:gd name="connsiteX514" fmla="*/ 4960939 w 6296025"/>
                  <a:gd name="connsiteY514" fmla="*/ 1619250 h 6858001"/>
                  <a:gd name="connsiteX515" fmla="*/ 4938714 w 6296025"/>
                  <a:gd name="connsiteY515" fmla="*/ 1662113 h 6858001"/>
                  <a:gd name="connsiteX516" fmla="*/ 4916489 w 6296025"/>
                  <a:gd name="connsiteY516" fmla="*/ 1704975 h 6858001"/>
                  <a:gd name="connsiteX517" fmla="*/ 4891089 w 6296025"/>
                  <a:gd name="connsiteY517" fmla="*/ 1744662 h 6858001"/>
                  <a:gd name="connsiteX518" fmla="*/ 4865689 w 6296025"/>
                  <a:gd name="connsiteY518" fmla="*/ 1785938 h 6858001"/>
                  <a:gd name="connsiteX519" fmla="*/ 4838701 w 6296025"/>
                  <a:gd name="connsiteY519" fmla="*/ 1825625 h 6858001"/>
                  <a:gd name="connsiteX520" fmla="*/ 4810126 w 6296025"/>
                  <a:gd name="connsiteY520" fmla="*/ 1863725 h 6858001"/>
                  <a:gd name="connsiteX521" fmla="*/ 4779964 w 6296025"/>
                  <a:gd name="connsiteY521" fmla="*/ 1901825 h 6858001"/>
                  <a:gd name="connsiteX522" fmla="*/ 4746626 w 6296025"/>
                  <a:gd name="connsiteY522" fmla="*/ 1936750 h 6858001"/>
                  <a:gd name="connsiteX523" fmla="*/ 4714876 w 6296025"/>
                  <a:gd name="connsiteY523" fmla="*/ 1970087 h 6858001"/>
                  <a:gd name="connsiteX524" fmla="*/ 4678364 w 6296025"/>
                  <a:gd name="connsiteY524" fmla="*/ 2003425 h 6858001"/>
                  <a:gd name="connsiteX525" fmla="*/ 4643439 w 6296025"/>
                  <a:gd name="connsiteY525" fmla="*/ 2033587 h 6858001"/>
                  <a:gd name="connsiteX526" fmla="*/ 4605339 w 6296025"/>
                  <a:gd name="connsiteY526" fmla="*/ 2060575 h 6858001"/>
                  <a:gd name="connsiteX527" fmla="*/ 4568826 w 6296025"/>
                  <a:gd name="connsiteY527" fmla="*/ 2085975 h 6858001"/>
                  <a:gd name="connsiteX528" fmla="*/ 4527551 w 6296025"/>
                  <a:gd name="connsiteY528" fmla="*/ 2111375 h 6858001"/>
                  <a:gd name="connsiteX529" fmla="*/ 4484688 w 6296025"/>
                  <a:gd name="connsiteY529" fmla="*/ 2132012 h 6858001"/>
                  <a:gd name="connsiteX530" fmla="*/ 4445001 w 6296025"/>
                  <a:gd name="connsiteY530" fmla="*/ 2149475 h 6858001"/>
                  <a:gd name="connsiteX531" fmla="*/ 4398963 w 6296025"/>
                  <a:gd name="connsiteY531" fmla="*/ 2163763 h 6858001"/>
                  <a:gd name="connsiteX532" fmla="*/ 4354513 w 6296025"/>
                  <a:gd name="connsiteY532" fmla="*/ 2176463 h 6858001"/>
                  <a:gd name="connsiteX533" fmla="*/ 4308476 w 6296025"/>
                  <a:gd name="connsiteY533" fmla="*/ 2187575 h 6858001"/>
                  <a:gd name="connsiteX534" fmla="*/ 4260851 w 6296025"/>
                  <a:gd name="connsiteY534" fmla="*/ 2192337 h 6858001"/>
                  <a:gd name="connsiteX535" fmla="*/ 4213226 w 6296025"/>
                  <a:gd name="connsiteY535" fmla="*/ 2193925 h 6858001"/>
                  <a:gd name="connsiteX536" fmla="*/ 4162426 w 6296025"/>
                  <a:gd name="connsiteY536" fmla="*/ 2193925 h 6858001"/>
                  <a:gd name="connsiteX537" fmla="*/ 4111626 w 6296025"/>
                  <a:gd name="connsiteY537" fmla="*/ 2189162 h 6858001"/>
                  <a:gd name="connsiteX538" fmla="*/ 4060826 w 6296025"/>
                  <a:gd name="connsiteY538" fmla="*/ 2181225 h 6858001"/>
                  <a:gd name="connsiteX539" fmla="*/ 4013201 w 6296025"/>
                  <a:gd name="connsiteY539" fmla="*/ 2171700 h 6858001"/>
                  <a:gd name="connsiteX540" fmla="*/ 3967163 w 6296025"/>
                  <a:gd name="connsiteY540" fmla="*/ 2159000 h 6858001"/>
                  <a:gd name="connsiteX541" fmla="*/ 3924301 w 6296025"/>
                  <a:gd name="connsiteY541" fmla="*/ 2143125 h 6858001"/>
                  <a:gd name="connsiteX542" fmla="*/ 3884613 w 6296025"/>
                  <a:gd name="connsiteY542" fmla="*/ 2125663 h 6858001"/>
                  <a:gd name="connsiteX543" fmla="*/ 3844926 w 6296025"/>
                  <a:gd name="connsiteY543" fmla="*/ 2106613 h 6858001"/>
                  <a:gd name="connsiteX544" fmla="*/ 3808413 w 6296025"/>
                  <a:gd name="connsiteY544" fmla="*/ 2085975 h 6858001"/>
                  <a:gd name="connsiteX545" fmla="*/ 3776663 w 6296025"/>
                  <a:gd name="connsiteY545" fmla="*/ 2063751 h 6858001"/>
                  <a:gd name="connsiteX546" fmla="*/ 3743326 w 6296025"/>
                  <a:gd name="connsiteY546" fmla="*/ 2038350 h 6858001"/>
                  <a:gd name="connsiteX547" fmla="*/ 3713163 w 6296025"/>
                  <a:gd name="connsiteY547" fmla="*/ 2009775 h 6858001"/>
                  <a:gd name="connsiteX548" fmla="*/ 3684588 w 6296025"/>
                  <a:gd name="connsiteY548" fmla="*/ 1982788 h 6858001"/>
                  <a:gd name="connsiteX549" fmla="*/ 3660776 w 6296025"/>
                  <a:gd name="connsiteY549" fmla="*/ 1952626 h 6858001"/>
                  <a:gd name="connsiteX550" fmla="*/ 3635376 w 6296025"/>
                  <a:gd name="connsiteY550" fmla="*/ 1919288 h 6858001"/>
                  <a:gd name="connsiteX551" fmla="*/ 3611563 w 6296025"/>
                  <a:gd name="connsiteY551" fmla="*/ 1885950 h 6858001"/>
                  <a:gd name="connsiteX552" fmla="*/ 3592513 w 6296025"/>
                  <a:gd name="connsiteY552" fmla="*/ 1851025 h 6858001"/>
                  <a:gd name="connsiteX553" fmla="*/ 3575051 w 6296025"/>
                  <a:gd name="connsiteY553" fmla="*/ 1816100 h 6858001"/>
                  <a:gd name="connsiteX554" fmla="*/ 3559176 w 6296025"/>
                  <a:gd name="connsiteY554" fmla="*/ 1778000 h 6858001"/>
                  <a:gd name="connsiteX555" fmla="*/ 3543301 w 6296025"/>
                  <a:gd name="connsiteY555" fmla="*/ 1739900 h 6858001"/>
                  <a:gd name="connsiteX556" fmla="*/ 3529013 w 6296025"/>
                  <a:gd name="connsiteY556" fmla="*/ 1700213 h 6858001"/>
                  <a:gd name="connsiteX557" fmla="*/ 3519488 w 6296025"/>
                  <a:gd name="connsiteY557" fmla="*/ 1658938 h 6858001"/>
                  <a:gd name="connsiteX558" fmla="*/ 3508376 w 6296025"/>
                  <a:gd name="connsiteY558" fmla="*/ 1616075 h 6858001"/>
                  <a:gd name="connsiteX559" fmla="*/ 3500438 w 6296025"/>
                  <a:gd name="connsiteY559" fmla="*/ 1576388 h 6858001"/>
                  <a:gd name="connsiteX560" fmla="*/ 3494088 w 6296025"/>
                  <a:gd name="connsiteY560" fmla="*/ 1533525 h 6858001"/>
                  <a:gd name="connsiteX561" fmla="*/ 3489326 w 6296025"/>
                  <a:gd name="connsiteY561" fmla="*/ 1487488 h 6858001"/>
                  <a:gd name="connsiteX562" fmla="*/ 3481388 w 6296025"/>
                  <a:gd name="connsiteY562" fmla="*/ 1400175 h 6858001"/>
                  <a:gd name="connsiteX563" fmla="*/ 3478213 w 6296025"/>
                  <a:gd name="connsiteY563" fmla="*/ 1306513 h 6858001"/>
                  <a:gd name="connsiteX564" fmla="*/ 3482976 w 6296025"/>
                  <a:gd name="connsiteY564" fmla="*/ 1216025 h 6858001"/>
                  <a:gd name="connsiteX565" fmla="*/ 3490913 w 6296025"/>
                  <a:gd name="connsiteY565" fmla="*/ 1119188 h 6858001"/>
                  <a:gd name="connsiteX566" fmla="*/ 3495676 w 6296025"/>
                  <a:gd name="connsiteY566" fmla="*/ 1082675 h 6858001"/>
                  <a:gd name="connsiteX567" fmla="*/ 3503613 w 6296025"/>
                  <a:gd name="connsiteY567" fmla="*/ 1041400 h 6858001"/>
                  <a:gd name="connsiteX568" fmla="*/ 3513138 w 6296025"/>
                  <a:gd name="connsiteY568" fmla="*/ 1001712 h 6858001"/>
                  <a:gd name="connsiteX569" fmla="*/ 3525838 w 6296025"/>
                  <a:gd name="connsiteY569" fmla="*/ 958850 h 6858001"/>
                  <a:gd name="connsiteX570" fmla="*/ 3541713 w 6296025"/>
                  <a:gd name="connsiteY570" fmla="*/ 917576 h 6858001"/>
                  <a:gd name="connsiteX571" fmla="*/ 3559176 w 6296025"/>
                  <a:gd name="connsiteY571" fmla="*/ 874712 h 6858001"/>
                  <a:gd name="connsiteX572" fmla="*/ 3576638 w 6296025"/>
                  <a:gd name="connsiteY572" fmla="*/ 831850 h 6858001"/>
                  <a:gd name="connsiteX573" fmla="*/ 3597276 w 6296025"/>
                  <a:gd name="connsiteY573" fmla="*/ 788988 h 6858001"/>
                  <a:gd name="connsiteX574" fmla="*/ 3619501 w 6296025"/>
                  <a:gd name="connsiteY574" fmla="*/ 746125 h 6858001"/>
                  <a:gd name="connsiteX575" fmla="*/ 3644901 w 6296025"/>
                  <a:gd name="connsiteY575" fmla="*/ 703263 h 6858001"/>
                  <a:gd name="connsiteX576" fmla="*/ 3670301 w 6296025"/>
                  <a:gd name="connsiteY576" fmla="*/ 660400 h 6858001"/>
                  <a:gd name="connsiteX577" fmla="*/ 3697288 w 6296025"/>
                  <a:gd name="connsiteY577" fmla="*/ 620713 h 6858001"/>
                  <a:gd name="connsiteX578" fmla="*/ 3727451 w 6296025"/>
                  <a:gd name="connsiteY578" fmla="*/ 577850 h 6858001"/>
                  <a:gd name="connsiteX579" fmla="*/ 3759201 w 6296025"/>
                  <a:gd name="connsiteY579" fmla="*/ 539750 h 6858001"/>
                  <a:gd name="connsiteX580" fmla="*/ 3789363 w 6296025"/>
                  <a:gd name="connsiteY580" fmla="*/ 500063 h 6858001"/>
                  <a:gd name="connsiteX581" fmla="*/ 3821113 w 6296025"/>
                  <a:gd name="connsiteY581" fmla="*/ 461963 h 6858001"/>
                  <a:gd name="connsiteX582" fmla="*/ 3854451 w 6296025"/>
                  <a:gd name="connsiteY582" fmla="*/ 427038 h 6858001"/>
                  <a:gd name="connsiteX583" fmla="*/ 3889376 w 6296025"/>
                  <a:gd name="connsiteY583" fmla="*/ 390525 h 6858001"/>
                  <a:gd name="connsiteX584" fmla="*/ 3924301 w 6296025"/>
                  <a:gd name="connsiteY584" fmla="*/ 360363 h 6858001"/>
                  <a:gd name="connsiteX585" fmla="*/ 3960813 w 6296025"/>
                  <a:gd name="connsiteY585" fmla="*/ 328613 h 6858001"/>
                  <a:gd name="connsiteX586" fmla="*/ 3997326 w 6296025"/>
                  <a:gd name="connsiteY586" fmla="*/ 300038 h 6858001"/>
                  <a:gd name="connsiteX587" fmla="*/ 4035426 w 6296025"/>
                  <a:gd name="connsiteY587" fmla="*/ 274638 h 6858001"/>
                  <a:gd name="connsiteX588" fmla="*/ 4071938 w 6296025"/>
                  <a:gd name="connsiteY588" fmla="*/ 249238 h 6858001"/>
                  <a:gd name="connsiteX589" fmla="*/ 4108451 w 6296025"/>
                  <a:gd name="connsiteY589" fmla="*/ 230188 h 6858001"/>
                  <a:gd name="connsiteX590" fmla="*/ 4149726 w 6296025"/>
                  <a:gd name="connsiteY590" fmla="*/ 211138 h 6858001"/>
                  <a:gd name="connsiteX591" fmla="*/ 4187826 w 6296025"/>
                  <a:gd name="connsiteY591" fmla="*/ 196850 h 6858001"/>
                  <a:gd name="connsiteX592" fmla="*/ 4224338 w 6296025"/>
                  <a:gd name="connsiteY592" fmla="*/ 184150 h 6858001"/>
                  <a:gd name="connsiteX593" fmla="*/ 4262438 w 6296025"/>
                  <a:gd name="connsiteY593" fmla="*/ 176213 h 6858001"/>
                  <a:gd name="connsiteX594" fmla="*/ 2298701 w 6296025"/>
                  <a:gd name="connsiteY594" fmla="*/ 0 h 6858001"/>
                  <a:gd name="connsiteX595" fmla="*/ 2335213 w 6296025"/>
                  <a:gd name="connsiteY595" fmla="*/ 0 h 6858001"/>
                  <a:gd name="connsiteX596" fmla="*/ 2376489 w 6296025"/>
                  <a:gd name="connsiteY596" fmla="*/ 0 h 6858001"/>
                  <a:gd name="connsiteX597" fmla="*/ 2414589 w 6296025"/>
                  <a:gd name="connsiteY597" fmla="*/ 4762 h 6858001"/>
                  <a:gd name="connsiteX598" fmla="*/ 2451101 w 6296025"/>
                  <a:gd name="connsiteY598" fmla="*/ 9525 h 6858001"/>
                  <a:gd name="connsiteX599" fmla="*/ 2487614 w 6296025"/>
                  <a:gd name="connsiteY599" fmla="*/ 20637 h 6858001"/>
                  <a:gd name="connsiteX600" fmla="*/ 2522539 w 6296025"/>
                  <a:gd name="connsiteY600" fmla="*/ 33338 h 6858001"/>
                  <a:gd name="connsiteX601" fmla="*/ 2557464 w 6296025"/>
                  <a:gd name="connsiteY601" fmla="*/ 46038 h 6858001"/>
                  <a:gd name="connsiteX602" fmla="*/ 2592389 w 6296025"/>
                  <a:gd name="connsiteY602" fmla="*/ 63500 h 6858001"/>
                  <a:gd name="connsiteX603" fmla="*/ 2628901 w 6296025"/>
                  <a:gd name="connsiteY603" fmla="*/ 82550 h 6858001"/>
                  <a:gd name="connsiteX604" fmla="*/ 2660651 w 6296025"/>
                  <a:gd name="connsiteY604" fmla="*/ 103188 h 6858001"/>
                  <a:gd name="connsiteX605" fmla="*/ 2690814 w 6296025"/>
                  <a:gd name="connsiteY605" fmla="*/ 125413 h 6858001"/>
                  <a:gd name="connsiteX606" fmla="*/ 2724151 w 6296025"/>
                  <a:gd name="connsiteY606" fmla="*/ 150812 h 6858001"/>
                  <a:gd name="connsiteX607" fmla="*/ 2754314 w 6296025"/>
                  <a:gd name="connsiteY607" fmla="*/ 179388 h 6858001"/>
                  <a:gd name="connsiteX608" fmla="*/ 2782889 w 6296025"/>
                  <a:gd name="connsiteY608" fmla="*/ 209550 h 6858001"/>
                  <a:gd name="connsiteX609" fmla="*/ 2809876 w 6296025"/>
                  <a:gd name="connsiteY609" fmla="*/ 239713 h 6858001"/>
                  <a:gd name="connsiteX610" fmla="*/ 2838451 w 6296025"/>
                  <a:gd name="connsiteY610" fmla="*/ 274638 h 6858001"/>
                  <a:gd name="connsiteX611" fmla="*/ 2862264 w 6296025"/>
                  <a:gd name="connsiteY611" fmla="*/ 309563 h 6858001"/>
                  <a:gd name="connsiteX612" fmla="*/ 2887664 w 6296025"/>
                  <a:gd name="connsiteY612" fmla="*/ 346075 h 6858001"/>
                  <a:gd name="connsiteX613" fmla="*/ 2911476 w 6296025"/>
                  <a:gd name="connsiteY613" fmla="*/ 384175 h 6858001"/>
                  <a:gd name="connsiteX614" fmla="*/ 2933701 w 6296025"/>
                  <a:gd name="connsiteY614" fmla="*/ 423863 h 6858001"/>
                  <a:gd name="connsiteX615" fmla="*/ 2954339 w 6296025"/>
                  <a:gd name="connsiteY615" fmla="*/ 466725 h 6858001"/>
                  <a:gd name="connsiteX616" fmla="*/ 2973389 w 6296025"/>
                  <a:gd name="connsiteY616" fmla="*/ 509588 h 6858001"/>
                  <a:gd name="connsiteX617" fmla="*/ 2990851 w 6296025"/>
                  <a:gd name="connsiteY617" fmla="*/ 552450 h 6858001"/>
                  <a:gd name="connsiteX618" fmla="*/ 3009901 w 6296025"/>
                  <a:gd name="connsiteY618" fmla="*/ 598488 h 6858001"/>
                  <a:gd name="connsiteX619" fmla="*/ 3024189 w 6296025"/>
                  <a:gd name="connsiteY619" fmla="*/ 646113 h 6858001"/>
                  <a:gd name="connsiteX620" fmla="*/ 3036889 w 6296025"/>
                  <a:gd name="connsiteY620" fmla="*/ 693738 h 6858001"/>
                  <a:gd name="connsiteX621" fmla="*/ 3049589 w 6296025"/>
                  <a:gd name="connsiteY621" fmla="*/ 744538 h 6858001"/>
                  <a:gd name="connsiteX622" fmla="*/ 3057526 w 6296025"/>
                  <a:gd name="connsiteY622" fmla="*/ 793750 h 6858001"/>
                  <a:gd name="connsiteX623" fmla="*/ 3067051 w 6296025"/>
                  <a:gd name="connsiteY623" fmla="*/ 844550 h 6858001"/>
                  <a:gd name="connsiteX624" fmla="*/ 3071814 w 6296025"/>
                  <a:gd name="connsiteY624" fmla="*/ 898525 h 6858001"/>
                  <a:gd name="connsiteX625" fmla="*/ 3078164 w 6296025"/>
                  <a:gd name="connsiteY625" fmla="*/ 950913 h 6858001"/>
                  <a:gd name="connsiteX626" fmla="*/ 3079751 w 6296025"/>
                  <a:gd name="connsiteY626" fmla="*/ 1003300 h 6858001"/>
                  <a:gd name="connsiteX627" fmla="*/ 3082926 w 6296025"/>
                  <a:gd name="connsiteY627" fmla="*/ 1058863 h 6858001"/>
                  <a:gd name="connsiteX628" fmla="*/ 3079751 w 6296025"/>
                  <a:gd name="connsiteY628" fmla="*/ 1112838 h 6858001"/>
                  <a:gd name="connsiteX629" fmla="*/ 3078164 w 6296025"/>
                  <a:gd name="connsiteY629" fmla="*/ 1168400 h 6858001"/>
                  <a:gd name="connsiteX630" fmla="*/ 3071814 w 6296025"/>
                  <a:gd name="connsiteY630" fmla="*/ 1220788 h 6858001"/>
                  <a:gd name="connsiteX631" fmla="*/ 3067051 w 6296025"/>
                  <a:gd name="connsiteY631" fmla="*/ 1271588 h 6858001"/>
                  <a:gd name="connsiteX632" fmla="*/ 3057526 w 6296025"/>
                  <a:gd name="connsiteY632" fmla="*/ 1323976 h 6858001"/>
                  <a:gd name="connsiteX633" fmla="*/ 3049589 w 6296025"/>
                  <a:gd name="connsiteY633" fmla="*/ 1374776 h 6858001"/>
                  <a:gd name="connsiteX634" fmla="*/ 3036889 w 6296025"/>
                  <a:gd name="connsiteY634" fmla="*/ 1422400 h 6858001"/>
                  <a:gd name="connsiteX635" fmla="*/ 3024189 w 6296025"/>
                  <a:gd name="connsiteY635" fmla="*/ 1470026 h 6858001"/>
                  <a:gd name="connsiteX636" fmla="*/ 3009901 w 6296025"/>
                  <a:gd name="connsiteY636" fmla="*/ 1517650 h 6858001"/>
                  <a:gd name="connsiteX637" fmla="*/ 2990851 w 6296025"/>
                  <a:gd name="connsiteY637" fmla="*/ 1563688 h 6858001"/>
                  <a:gd name="connsiteX638" fmla="*/ 2973389 w 6296025"/>
                  <a:gd name="connsiteY638" fmla="*/ 1609725 h 6858001"/>
                  <a:gd name="connsiteX639" fmla="*/ 2954339 w 6296025"/>
                  <a:gd name="connsiteY639" fmla="*/ 1652588 h 6858001"/>
                  <a:gd name="connsiteX640" fmla="*/ 2933701 w 6296025"/>
                  <a:gd name="connsiteY640" fmla="*/ 1692276 h 6858001"/>
                  <a:gd name="connsiteX641" fmla="*/ 2911476 w 6296025"/>
                  <a:gd name="connsiteY641" fmla="*/ 1733551 h 6858001"/>
                  <a:gd name="connsiteX642" fmla="*/ 2887664 w 6296025"/>
                  <a:gd name="connsiteY642" fmla="*/ 1770063 h 6858001"/>
                  <a:gd name="connsiteX643" fmla="*/ 2862264 w 6296025"/>
                  <a:gd name="connsiteY643" fmla="*/ 1808163 h 6858001"/>
                  <a:gd name="connsiteX644" fmla="*/ 2838451 w 6296025"/>
                  <a:gd name="connsiteY644" fmla="*/ 1843088 h 6858001"/>
                  <a:gd name="connsiteX645" fmla="*/ 2809876 w 6296025"/>
                  <a:gd name="connsiteY645" fmla="*/ 1876426 h 6858001"/>
                  <a:gd name="connsiteX646" fmla="*/ 2782889 w 6296025"/>
                  <a:gd name="connsiteY646" fmla="*/ 1909763 h 6858001"/>
                  <a:gd name="connsiteX647" fmla="*/ 2754314 w 6296025"/>
                  <a:gd name="connsiteY647" fmla="*/ 1936751 h 6858001"/>
                  <a:gd name="connsiteX648" fmla="*/ 2724151 w 6296025"/>
                  <a:gd name="connsiteY648" fmla="*/ 1965326 h 6858001"/>
                  <a:gd name="connsiteX649" fmla="*/ 2690814 w 6296025"/>
                  <a:gd name="connsiteY649" fmla="*/ 1990726 h 6858001"/>
                  <a:gd name="connsiteX650" fmla="*/ 2660651 w 6296025"/>
                  <a:gd name="connsiteY650" fmla="*/ 2014538 h 6858001"/>
                  <a:gd name="connsiteX651" fmla="*/ 2628901 w 6296025"/>
                  <a:gd name="connsiteY651" fmla="*/ 2035175 h 6858001"/>
                  <a:gd name="connsiteX652" fmla="*/ 2592389 w 6296025"/>
                  <a:gd name="connsiteY652" fmla="*/ 2055813 h 6858001"/>
                  <a:gd name="connsiteX653" fmla="*/ 2557464 w 6296025"/>
                  <a:gd name="connsiteY653" fmla="*/ 2070101 h 6858001"/>
                  <a:gd name="connsiteX654" fmla="*/ 2522539 w 6296025"/>
                  <a:gd name="connsiteY654" fmla="*/ 2085975 h 6858001"/>
                  <a:gd name="connsiteX655" fmla="*/ 2487614 w 6296025"/>
                  <a:gd name="connsiteY655" fmla="*/ 2095500 h 6858001"/>
                  <a:gd name="connsiteX656" fmla="*/ 2451101 w 6296025"/>
                  <a:gd name="connsiteY656" fmla="*/ 2106613 h 6858001"/>
                  <a:gd name="connsiteX657" fmla="*/ 2414589 w 6296025"/>
                  <a:gd name="connsiteY657" fmla="*/ 2112963 h 6858001"/>
                  <a:gd name="connsiteX658" fmla="*/ 2376489 w 6296025"/>
                  <a:gd name="connsiteY658" fmla="*/ 2116138 h 6858001"/>
                  <a:gd name="connsiteX659" fmla="*/ 2335213 w 6296025"/>
                  <a:gd name="connsiteY659" fmla="*/ 2119313 h 6858001"/>
                  <a:gd name="connsiteX660" fmla="*/ 2298701 w 6296025"/>
                  <a:gd name="connsiteY660" fmla="*/ 2116138 h 6858001"/>
                  <a:gd name="connsiteX661" fmla="*/ 2260601 w 6296025"/>
                  <a:gd name="connsiteY661" fmla="*/ 2112963 h 6858001"/>
                  <a:gd name="connsiteX662" fmla="*/ 2224088 w 6296025"/>
                  <a:gd name="connsiteY662" fmla="*/ 2106613 h 6858001"/>
                  <a:gd name="connsiteX663" fmla="*/ 2187576 w 6296025"/>
                  <a:gd name="connsiteY663" fmla="*/ 2095500 h 6858001"/>
                  <a:gd name="connsiteX664" fmla="*/ 2151063 w 6296025"/>
                  <a:gd name="connsiteY664" fmla="*/ 2085975 h 6858001"/>
                  <a:gd name="connsiteX665" fmla="*/ 2116138 w 6296025"/>
                  <a:gd name="connsiteY665" fmla="*/ 2070101 h 6858001"/>
                  <a:gd name="connsiteX666" fmla="*/ 2081213 w 6296025"/>
                  <a:gd name="connsiteY666" fmla="*/ 2055813 h 6858001"/>
                  <a:gd name="connsiteX667" fmla="*/ 2047876 w 6296025"/>
                  <a:gd name="connsiteY667" fmla="*/ 2035175 h 6858001"/>
                  <a:gd name="connsiteX668" fmla="*/ 2012951 w 6296025"/>
                  <a:gd name="connsiteY668" fmla="*/ 2014538 h 6858001"/>
                  <a:gd name="connsiteX669" fmla="*/ 1982788 w 6296025"/>
                  <a:gd name="connsiteY669" fmla="*/ 1990726 h 6858001"/>
                  <a:gd name="connsiteX670" fmla="*/ 1949451 w 6296025"/>
                  <a:gd name="connsiteY670" fmla="*/ 1965326 h 6858001"/>
                  <a:gd name="connsiteX671" fmla="*/ 1919288 w 6296025"/>
                  <a:gd name="connsiteY671" fmla="*/ 1936751 h 6858001"/>
                  <a:gd name="connsiteX672" fmla="*/ 1892301 w 6296025"/>
                  <a:gd name="connsiteY672" fmla="*/ 1909763 h 6858001"/>
                  <a:gd name="connsiteX673" fmla="*/ 1863726 w 6296025"/>
                  <a:gd name="connsiteY673" fmla="*/ 1876426 h 6858001"/>
                  <a:gd name="connsiteX674" fmla="*/ 1836738 w 6296025"/>
                  <a:gd name="connsiteY674" fmla="*/ 1843088 h 6858001"/>
                  <a:gd name="connsiteX675" fmla="*/ 1811338 w 6296025"/>
                  <a:gd name="connsiteY675" fmla="*/ 1808163 h 6858001"/>
                  <a:gd name="connsiteX676" fmla="*/ 1785938 w 6296025"/>
                  <a:gd name="connsiteY676" fmla="*/ 1770063 h 6858001"/>
                  <a:gd name="connsiteX677" fmla="*/ 1763713 w 6296025"/>
                  <a:gd name="connsiteY677" fmla="*/ 1733551 h 6858001"/>
                  <a:gd name="connsiteX678" fmla="*/ 1739901 w 6296025"/>
                  <a:gd name="connsiteY678" fmla="*/ 1692276 h 6858001"/>
                  <a:gd name="connsiteX679" fmla="*/ 1720851 w 6296025"/>
                  <a:gd name="connsiteY679" fmla="*/ 1652588 h 6858001"/>
                  <a:gd name="connsiteX680" fmla="*/ 1700213 w 6296025"/>
                  <a:gd name="connsiteY680" fmla="*/ 1609725 h 6858001"/>
                  <a:gd name="connsiteX681" fmla="*/ 1682751 w 6296025"/>
                  <a:gd name="connsiteY681" fmla="*/ 1563688 h 6858001"/>
                  <a:gd name="connsiteX682" fmla="*/ 1665288 w 6296025"/>
                  <a:gd name="connsiteY682" fmla="*/ 1517650 h 6858001"/>
                  <a:gd name="connsiteX683" fmla="*/ 1649413 w 6296025"/>
                  <a:gd name="connsiteY683" fmla="*/ 1470026 h 6858001"/>
                  <a:gd name="connsiteX684" fmla="*/ 1636713 w 6296025"/>
                  <a:gd name="connsiteY684" fmla="*/ 1422400 h 6858001"/>
                  <a:gd name="connsiteX685" fmla="*/ 1624013 w 6296025"/>
                  <a:gd name="connsiteY685" fmla="*/ 1374776 h 6858001"/>
                  <a:gd name="connsiteX686" fmla="*/ 1614488 w 6296025"/>
                  <a:gd name="connsiteY686" fmla="*/ 1323976 h 6858001"/>
                  <a:gd name="connsiteX687" fmla="*/ 1606551 w 6296025"/>
                  <a:gd name="connsiteY687" fmla="*/ 1271588 h 6858001"/>
                  <a:gd name="connsiteX688" fmla="*/ 1601788 w 6296025"/>
                  <a:gd name="connsiteY688" fmla="*/ 1220788 h 6858001"/>
                  <a:gd name="connsiteX689" fmla="*/ 1597026 w 6296025"/>
                  <a:gd name="connsiteY689" fmla="*/ 1168400 h 6858001"/>
                  <a:gd name="connsiteX690" fmla="*/ 1592263 w 6296025"/>
                  <a:gd name="connsiteY690" fmla="*/ 1112838 h 6858001"/>
                  <a:gd name="connsiteX691" fmla="*/ 1592263 w 6296025"/>
                  <a:gd name="connsiteY691" fmla="*/ 1058863 h 6858001"/>
                  <a:gd name="connsiteX692" fmla="*/ 1592263 w 6296025"/>
                  <a:gd name="connsiteY692" fmla="*/ 1003300 h 6858001"/>
                  <a:gd name="connsiteX693" fmla="*/ 1597026 w 6296025"/>
                  <a:gd name="connsiteY693" fmla="*/ 950913 h 6858001"/>
                  <a:gd name="connsiteX694" fmla="*/ 1601788 w 6296025"/>
                  <a:gd name="connsiteY694" fmla="*/ 898525 h 6858001"/>
                  <a:gd name="connsiteX695" fmla="*/ 1606551 w 6296025"/>
                  <a:gd name="connsiteY695" fmla="*/ 844550 h 6858001"/>
                  <a:gd name="connsiteX696" fmla="*/ 1614488 w 6296025"/>
                  <a:gd name="connsiteY696" fmla="*/ 793750 h 6858001"/>
                  <a:gd name="connsiteX697" fmla="*/ 1624013 w 6296025"/>
                  <a:gd name="connsiteY697" fmla="*/ 744538 h 6858001"/>
                  <a:gd name="connsiteX698" fmla="*/ 1636713 w 6296025"/>
                  <a:gd name="connsiteY698" fmla="*/ 693738 h 6858001"/>
                  <a:gd name="connsiteX699" fmla="*/ 1649413 w 6296025"/>
                  <a:gd name="connsiteY699" fmla="*/ 646113 h 6858001"/>
                  <a:gd name="connsiteX700" fmla="*/ 1665288 w 6296025"/>
                  <a:gd name="connsiteY700" fmla="*/ 598488 h 6858001"/>
                  <a:gd name="connsiteX701" fmla="*/ 1682751 w 6296025"/>
                  <a:gd name="connsiteY701" fmla="*/ 552450 h 6858001"/>
                  <a:gd name="connsiteX702" fmla="*/ 1700213 w 6296025"/>
                  <a:gd name="connsiteY702" fmla="*/ 509588 h 6858001"/>
                  <a:gd name="connsiteX703" fmla="*/ 1720851 w 6296025"/>
                  <a:gd name="connsiteY703" fmla="*/ 466725 h 6858001"/>
                  <a:gd name="connsiteX704" fmla="*/ 1739901 w 6296025"/>
                  <a:gd name="connsiteY704" fmla="*/ 423863 h 6858001"/>
                  <a:gd name="connsiteX705" fmla="*/ 1763713 w 6296025"/>
                  <a:gd name="connsiteY705" fmla="*/ 384175 h 6858001"/>
                  <a:gd name="connsiteX706" fmla="*/ 1785938 w 6296025"/>
                  <a:gd name="connsiteY706" fmla="*/ 346075 h 6858001"/>
                  <a:gd name="connsiteX707" fmla="*/ 1811338 w 6296025"/>
                  <a:gd name="connsiteY707" fmla="*/ 309563 h 6858001"/>
                  <a:gd name="connsiteX708" fmla="*/ 1836738 w 6296025"/>
                  <a:gd name="connsiteY708" fmla="*/ 274638 h 6858001"/>
                  <a:gd name="connsiteX709" fmla="*/ 1863726 w 6296025"/>
                  <a:gd name="connsiteY709" fmla="*/ 239713 h 6858001"/>
                  <a:gd name="connsiteX710" fmla="*/ 1892301 w 6296025"/>
                  <a:gd name="connsiteY710" fmla="*/ 209550 h 6858001"/>
                  <a:gd name="connsiteX711" fmla="*/ 1919288 w 6296025"/>
                  <a:gd name="connsiteY711" fmla="*/ 179388 h 6858001"/>
                  <a:gd name="connsiteX712" fmla="*/ 1949451 w 6296025"/>
                  <a:gd name="connsiteY712" fmla="*/ 150812 h 6858001"/>
                  <a:gd name="connsiteX713" fmla="*/ 1982788 w 6296025"/>
                  <a:gd name="connsiteY713" fmla="*/ 125413 h 6858001"/>
                  <a:gd name="connsiteX714" fmla="*/ 2012951 w 6296025"/>
                  <a:gd name="connsiteY714" fmla="*/ 103188 h 6858001"/>
                  <a:gd name="connsiteX715" fmla="*/ 2047876 w 6296025"/>
                  <a:gd name="connsiteY715" fmla="*/ 82550 h 6858001"/>
                  <a:gd name="connsiteX716" fmla="*/ 2081213 w 6296025"/>
                  <a:gd name="connsiteY716" fmla="*/ 63500 h 6858001"/>
                  <a:gd name="connsiteX717" fmla="*/ 2116138 w 6296025"/>
                  <a:gd name="connsiteY717" fmla="*/ 46038 h 6858001"/>
                  <a:gd name="connsiteX718" fmla="*/ 2151063 w 6296025"/>
                  <a:gd name="connsiteY718" fmla="*/ 33338 h 6858001"/>
                  <a:gd name="connsiteX719" fmla="*/ 2187576 w 6296025"/>
                  <a:gd name="connsiteY719" fmla="*/ 20637 h 6858001"/>
                  <a:gd name="connsiteX720" fmla="*/ 2224088 w 6296025"/>
                  <a:gd name="connsiteY720" fmla="*/ 9525 h 6858001"/>
                  <a:gd name="connsiteX721" fmla="*/ 2260601 w 6296025"/>
                  <a:gd name="connsiteY721" fmla="*/ 4762 h 6858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</a:cxnLst>
                <a:rect l="l" t="t" r="r" b="b"/>
                <a:pathLst>
                  <a:path w="6296025" h="6858001">
                    <a:moveTo>
                      <a:pt x="2215178" y="4885728"/>
                    </a:moveTo>
                    <a:cubicBezTo>
                      <a:pt x="2254990" y="4885728"/>
                      <a:pt x="2287992" y="4887298"/>
                      <a:pt x="2314185" y="4890444"/>
                    </a:cubicBezTo>
                    <a:cubicBezTo>
                      <a:pt x="2340378" y="4893585"/>
                      <a:pt x="2374429" y="4900395"/>
                      <a:pt x="2416338" y="4910872"/>
                    </a:cubicBezTo>
                    <a:lnTo>
                      <a:pt x="2416338" y="5844393"/>
                    </a:lnTo>
                    <a:cubicBezTo>
                      <a:pt x="2380716" y="5854871"/>
                      <a:pt x="2348237" y="5861680"/>
                      <a:pt x="2318902" y="5864825"/>
                    </a:cubicBezTo>
                    <a:cubicBezTo>
                      <a:pt x="2289562" y="5867967"/>
                      <a:pt x="2257087" y="5869538"/>
                      <a:pt x="2221461" y="5869538"/>
                    </a:cubicBezTo>
                    <a:cubicBezTo>
                      <a:pt x="2162791" y="5869538"/>
                      <a:pt x="2108309" y="5861680"/>
                      <a:pt x="2058019" y="5845964"/>
                    </a:cubicBezTo>
                    <a:cubicBezTo>
                      <a:pt x="2007726" y="5830248"/>
                      <a:pt x="1964246" y="5804581"/>
                      <a:pt x="1927576" y="5768956"/>
                    </a:cubicBezTo>
                    <a:cubicBezTo>
                      <a:pt x="1890905" y="5733334"/>
                      <a:pt x="1862093" y="5685664"/>
                      <a:pt x="1841139" y="5625943"/>
                    </a:cubicBezTo>
                    <a:cubicBezTo>
                      <a:pt x="1820184" y="5566224"/>
                      <a:pt x="1809707" y="5493406"/>
                      <a:pt x="1809707" y="5407492"/>
                    </a:cubicBezTo>
                    <a:cubicBezTo>
                      <a:pt x="1809707" y="5338345"/>
                      <a:pt x="1817565" y="5271814"/>
                      <a:pt x="1833281" y="5207902"/>
                    </a:cubicBezTo>
                    <a:cubicBezTo>
                      <a:pt x="1848997" y="5143990"/>
                      <a:pt x="1873619" y="5088462"/>
                      <a:pt x="1907144" y="5041315"/>
                    </a:cubicBezTo>
                    <a:cubicBezTo>
                      <a:pt x="1940672" y="4994167"/>
                      <a:pt x="1983104" y="4956449"/>
                      <a:pt x="2034445" y="4928159"/>
                    </a:cubicBezTo>
                    <a:cubicBezTo>
                      <a:pt x="2085783" y="4899872"/>
                      <a:pt x="2146027" y="4885728"/>
                      <a:pt x="2215178" y="4885728"/>
                    </a:cubicBezTo>
                    <a:close/>
                    <a:moveTo>
                      <a:pt x="3470346" y="4555691"/>
                    </a:moveTo>
                    <a:cubicBezTo>
                      <a:pt x="3397005" y="4555691"/>
                      <a:pt x="3322616" y="4561978"/>
                      <a:pt x="3247182" y="4574549"/>
                    </a:cubicBezTo>
                    <a:lnTo>
                      <a:pt x="3247182" y="5448352"/>
                    </a:lnTo>
                    <a:cubicBezTo>
                      <a:pt x="3247182" y="5622271"/>
                      <a:pt x="3269181" y="5761620"/>
                      <a:pt x="3313187" y="5866392"/>
                    </a:cubicBezTo>
                    <a:cubicBezTo>
                      <a:pt x="3357193" y="5971164"/>
                      <a:pt x="3416389" y="6050792"/>
                      <a:pt x="3490778" y="6105272"/>
                    </a:cubicBezTo>
                    <a:cubicBezTo>
                      <a:pt x="3565163" y="6159754"/>
                      <a:pt x="3651600" y="6195376"/>
                      <a:pt x="3750089" y="6212141"/>
                    </a:cubicBezTo>
                    <a:cubicBezTo>
                      <a:pt x="3848574" y="6228905"/>
                      <a:pt x="3951250" y="6237285"/>
                      <a:pt x="4058119" y="6237285"/>
                    </a:cubicBezTo>
                    <a:cubicBezTo>
                      <a:pt x="4177558" y="6237285"/>
                      <a:pt x="4292285" y="6226285"/>
                      <a:pt x="4402296" y="6204283"/>
                    </a:cubicBezTo>
                    <a:cubicBezTo>
                      <a:pt x="4512307" y="6182280"/>
                      <a:pt x="4600838" y="6159754"/>
                      <a:pt x="4667891" y="6136703"/>
                    </a:cubicBezTo>
                    <a:lnTo>
                      <a:pt x="4667891" y="4574549"/>
                    </a:lnTo>
                    <a:cubicBezTo>
                      <a:pt x="4592457" y="4561978"/>
                      <a:pt x="4518068" y="4555691"/>
                      <a:pt x="4444728" y="4555691"/>
                    </a:cubicBezTo>
                    <a:cubicBezTo>
                      <a:pt x="4373484" y="4555691"/>
                      <a:pt x="4300143" y="4561978"/>
                      <a:pt x="4224706" y="4574549"/>
                    </a:cubicBezTo>
                    <a:lnTo>
                      <a:pt x="4224706" y="5847531"/>
                    </a:lnTo>
                    <a:cubicBezTo>
                      <a:pt x="4172320" y="5862202"/>
                      <a:pt x="4107360" y="5869534"/>
                      <a:pt x="4029829" y="5869534"/>
                    </a:cubicBezTo>
                    <a:cubicBezTo>
                      <a:pt x="3973252" y="5869534"/>
                      <a:pt x="3924008" y="5862725"/>
                      <a:pt x="3882099" y="5849106"/>
                    </a:cubicBezTo>
                    <a:cubicBezTo>
                      <a:pt x="3840190" y="5835483"/>
                      <a:pt x="3805094" y="5812435"/>
                      <a:pt x="3776805" y="5779955"/>
                    </a:cubicBezTo>
                    <a:cubicBezTo>
                      <a:pt x="3748515" y="5747475"/>
                      <a:pt x="3727560" y="5703469"/>
                      <a:pt x="3713941" y="5647941"/>
                    </a:cubicBezTo>
                    <a:cubicBezTo>
                      <a:pt x="3700322" y="5592414"/>
                      <a:pt x="3693509" y="5521692"/>
                      <a:pt x="3693509" y="5435778"/>
                    </a:cubicBezTo>
                    <a:lnTo>
                      <a:pt x="3693509" y="4574549"/>
                    </a:lnTo>
                    <a:cubicBezTo>
                      <a:pt x="3618075" y="4561978"/>
                      <a:pt x="3543686" y="4555691"/>
                      <a:pt x="3470346" y="4555691"/>
                    </a:cubicBezTo>
                    <a:close/>
                    <a:moveTo>
                      <a:pt x="2636358" y="3886201"/>
                    </a:moveTo>
                    <a:cubicBezTo>
                      <a:pt x="2600737" y="3886201"/>
                      <a:pt x="2564589" y="3887250"/>
                      <a:pt x="2527918" y="3889343"/>
                    </a:cubicBezTo>
                    <a:cubicBezTo>
                      <a:pt x="2491249" y="3891440"/>
                      <a:pt x="2454055" y="3895630"/>
                      <a:pt x="2416337" y="3901917"/>
                    </a:cubicBezTo>
                    <a:lnTo>
                      <a:pt x="2416337" y="4568269"/>
                    </a:lnTo>
                    <a:cubicBezTo>
                      <a:pt x="2378618" y="4557792"/>
                      <a:pt x="2339328" y="4550979"/>
                      <a:pt x="2298468" y="4547837"/>
                    </a:cubicBezTo>
                    <a:cubicBezTo>
                      <a:pt x="2257607" y="4544695"/>
                      <a:pt x="2218318" y="4543121"/>
                      <a:pt x="2180599" y="4543121"/>
                    </a:cubicBezTo>
                    <a:cubicBezTo>
                      <a:pt x="2054873" y="4543121"/>
                      <a:pt x="1940672" y="4565650"/>
                      <a:pt x="1837997" y="4610700"/>
                    </a:cubicBezTo>
                    <a:cubicBezTo>
                      <a:pt x="1735317" y="4655751"/>
                      <a:pt x="1647832" y="4717044"/>
                      <a:pt x="1575540" y="4794574"/>
                    </a:cubicBezTo>
                    <a:cubicBezTo>
                      <a:pt x="1503247" y="4872109"/>
                      <a:pt x="1447719" y="4963784"/>
                      <a:pt x="1408952" y="5069601"/>
                    </a:cubicBezTo>
                    <a:cubicBezTo>
                      <a:pt x="1370185" y="5175422"/>
                      <a:pt x="1350805" y="5288052"/>
                      <a:pt x="1350805" y="5407492"/>
                    </a:cubicBezTo>
                    <a:cubicBezTo>
                      <a:pt x="1350805" y="5558367"/>
                      <a:pt x="1373330" y="5686187"/>
                      <a:pt x="1418381" y="5790959"/>
                    </a:cubicBezTo>
                    <a:cubicBezTo>
                      <a:pt x="1463435" y="5895731"/>
                      <a:pt x="1524724" y="5981120"/>
                      <a:pt x="1602258" y="6047128"/>
                    </a:cubicBezTo>
                    <a:cubicBezTo>
                      <a:pt x="1679789" y="6113133"/>
                      <a:pt x="1769368" y="6161329"/>
                      <a:pt x="1870998" y="6191713"/>
                    </a:cubicBezTo>
                    <a:cubicBezTo>
                      <a:pt x="1972625" y="6222096"/>
                      <a:pt x="2078973" y="6237289"/>
                      <a:pt x="2190028" y="6237289"/>
                    </a:cubicBezTo>
                    <a:cubicBezTo>
                      <a:pt x="2334617" y="6237289"/>
                      <a:pt x="2457723" y="6229431"/>
                      <a:pt x="2559350" y="6213715"/>
                    </a:cubicBezTo>
                    <a:cubicBezTo>
                      <a:pt x="2660980" y="6198000"/>
                      <a:pt x="2761037" y="6175474"/>
                      <a:pt x="2859525" y="6146136"/>
                    </a:cubicBezTo>
                    <a:lnTo>
                      <a:pt x="2859525" y="3901917"/>
                    </a:lnTo>
                    <a:cubicBezTo>
                      <a:pt x="2821806" y="3895630"/>
                      <a:pt x="2784088" y="3891440"/>
                      <a:pt x="2746369" y="3889343"/>
                    </a:cubicBezTo>
                    <a:cubicBezTo>
                      <a:pt x="2708650" y="3887250"/>
                      <a:pt x="2671981" y="3886201"/>
                      <a:pt x="2636358" y="3886201"/>
                    </a:cubicBezTo>
                    <a:close/>
                    <a:moveTo>
                      <a:pt x="3140076" y="2789238"/>
                    </a:moveTo>
                    <a:lnTo>
                      <a:pt x="3211513" y="2794001"/>
                    </a:lnTo>
                    <a:lnTo>
                      <a:pt x="3281363" y="2805113"/>
                    </a:lnTo>
                    <a:lnTo>
                      <a:pt x="3352801" y="2819401"/>
                    </a:lnTo>
                    <a:lnTo>
                      <a:pt x="3425826" y="2843213"/>
                    </a:lnTo>
                    <a:lnTo>
                      <a:pt x="3495676" y="2867026"/>
                    </a:lnTo>
                    <a:lnTo>
                      <a:pt x="3567113" y="2903538"/>
                    </a:lnTo>
                    <a:lnTo>
                      <a:pt x="3602038" y="2922588"/>
                    </a:lnTo>
                    <a:lnTo>
                      <a:pt x="3636963" y="2943226"/>
                    </a:lnTo>
                    <a:lnTo>
                      <a:pt x="3673476" y="2965451"/>
                    </a:lnTo>
                    <a:lnTo>
                      <a:pt x="3708401" y="2990851"/>
                    </a:lnTo>
                    <a:lnTo>
                      <a:pt x="3743326" y="3016251"/>
                    </a:lnTo>
                    <a:lnTo>
                      <a:pt x="3778251" y="3046413"/>
                    </a:lnTo>
                    <a:lnTo>
                      <a:pt x="3811588" y="3074988"/>
                    </a:lnTo>
                    <a:lnTo>
                      <a:pt x="3846513" y="3106738"/>
                    </a:lnTo>
                    <a:lnTo>
                      <a:pt x="3881438" y="3143251"/>
                    </a:lnTo>
                    <a:lnTo>
                      <a:pt x="3914776" y="3178176"/>
                    </a:lnTo>
                    <a:lnTo>
                      <a:pt x="3948113" y="3216276"/>
                    </a:lnTo>
                    <a:lnTo>
                      <a:pt x="3983038" y="3255963"/>
                    </a:lnTo>
                    <a:lnTo>
                      <a:pt x="4016376" y="3297238"/>
                    </a:lnTo>
                    <a:lnTo>
                      <a:pt x="4048126" y="3341688"/>
                    </a:lnTo>
                    <a:lnTo>
                      <a:pt x="4078288" y="3387726"/>
                    </a:lnTo>
                    <a:lnTo>
                      <a:pt x="4111626" y="3435351"/>
                    </a:lnTo>
                    <a:lnTo>
                      <a:pt x="4159251" y="3500438"/>
                    </a:lnTo>
                    <a:lnTo>
                      <a:pt x="4206876" y="3568701"/>
                    </a:lnTo>
                    <a:lnTo>
                      <a:pt x="4260851" y="3633788"/>
                    </a:lnTo>
                    <a:lnTo>
                      <a:pt x="4311651" y="3697288"/>
                    </a:lnTo>
                    <a:lnTo>
                      <a:pt x="4419601" y="3825876"/>
                    </a:lnTo>
                    <a:lnTo>
                      <a:pt x="4532314" y="3949701"/>
                    </a:lnTo>
                    <a:lnTo>
                      <a:pt x="4643439" y="4068763"/>
                    </a:lnTo>
                    <a:lnTo>
                      <a:pt x="4757739" y="4181476"/>
                    </a:lnTo>
                    <a:lnTo>
                      <a:pt x="4865689" y="4287838"/>
                    </a:lnTo>
                    <a:lnTo>
                      <a:pt x="4972051" y="4389438"/>
                    </a:lnTo>
                    <a:lnTo>
                      <a:pt x="5072064" y="4479926"/>
                    </a:lnTo>
                    <a:lnTo>
                      <a:pt x="5164139" y="4560888"/>
                    </a:lnTo>
                    <a:lnTo>
                      <a:pt x="5319714" y="4691063"/>
                    </a:lnTo>
                    <a:lnTo>
                      <a:pt x="5422901" y="4776788"/>
                    </a:lnTo>
                    <a:lnTo>
                      <a:pt x="5461001" y="4805363"/>
                    </a:lnTo>
                    <a:lnTo>
                      <a:pt x="5486401" y="4830763"/>
                    </a:lnTo>
                    <a:lnTo>
                      <a:pt x="5516564" y="4857751"/>
                    </a:lnTo>
                    <a:lnTo>
                      <a:pt x="5554664" y="4897438"/>
                    </a:lnTo>
                    <a:lnTo>
                      <a:pt x="5594351" y="4951413"/>
                    </a:lnTo>
                    <a:lnTo>
                      <a:pt x="5640389" y="5014913"/>
                    </a:lnTo>
                    <a:lnTo>
                      <a:pt x="5662614" y="5049838"/>
                    </a:lnTo>
                    <a:lnTo>
                      <a:pt x="5684839" y="5089526"/>
                    </a:lnTo>
                    <a:lnTo>
                      <a:pt x="5708651" y="5130801"/>
                    </a:lnTo>
                    <a:lnTo>
                      <a:pt x="5727701" y="5175251"/>
                    </a:lnTo>
                    <a:lnTo>
                      <a:pt x="5748339" y="5222876"/>
                    </a:lnTo>
                    <a:lnTo>
                      <a:pt x="5765801" y="5273676"/>
                    </a:lnTo>
                    <a:lnTo>
                      <a:pt x="5781676" y="5327651"/>
                    </a:lnTo>
                    <a:lnTo>
                      <a:pt x="5795964" y="5383213"/>
                    </a:lnTo>
                    <a:lnTo>
                      <a:pt x="5808664" y="5440363"/>
                    </a:lnTo>
                    <a:lnTo>
                      <a:pt x="5816601" y="5500688"/>
                    </a:lnTo>
                    <a:lnTo>
                      <a:pt x="5824539" y="5567363"/>
                    </a:lnTo>
                    <a:lnTo>
                      <a:pt x="5826126" y="5632451"/>
                    </a:lnTo>
                    <a:lnTo>
                      <a:pt x="5826126" y="5702301"/>
                    </a:lnTo>
                    <a:lnTo>
                      <a:pt x="5821364" y="5773738"/>
                    </a:lnTo>
                    <a:lnTo>
                      <a:pt x="5811839" y="5848351"/>
                    </a:lnTo>
                    <a:lnTo>
                      <a:pt x="5799139" y="5927726"/>
                    </a:lnTo>
                    <a:lnTo>
                      <a:pt x="5778501" y="6008689"/>
                    </a:lnTo>
                    <a:lnTo>
                      <a:pt x="5756276" y="6091239"/>
                    </a:lnTo>
                    <a:lnTo>
                      <a:pt x="5726114" y="6176964"/>
                    </a:lnTo>
                    <a:lnTo>
                      <a:pt x="5691189" y="6265864"/>
                    </a:lnTo>
                    <a:lnTo>
                      <a:pt x="5670551" y="6310314"/>
                    </a:lnTo>
                    <a:lnTo>
                      <a:pt x="5649914" y="6351589"/>
                    </a:lnTo>
                    <a:lnTo>
                      <a:pt x="5627689" y="6391276"/>
                    </a:lnTo>
                    <a:lnTo>
                      <a:pt x="5602289" y="6429376"/>
                    </a:lnTo>
                    <a:lnTo>
                      <a:pt x="5576889" y="6464301"/>
                    </a:lnTo>
                    <a:lnTo>
                      <a:pt x="5549901" y="6499226"/>
                    </a:lnTo>
                    <a:lnTo>
                      <a:pt x="5521326" y="6532564"/>
                    </a:lnTo>
                    <a:lnTo>
                      <a:pt x="5491164" y="6562726"/>
                    </a:lnTo>
                    <a:lnTo>
                      <a:pt x="5461001" y="6591301"/>
                    </a:lnTo>
                    <a:lnTo>
                      <a:pt x="5430839" y="6618289"/>
                    </a:lnTo>
                    <a:lnTo>
                      <a:pt x="5397501" y="6640514"/>
                    </a:lnTo>
                    <a:lnTo>
                      <a:pt x="5362576" y="6665914"/>
                    </a:lnTo>
                    <a:lnTo>
                      <a:pt x="5329239" y="6686551"/>
                    </a:lnTo>
                    <a:lnTo>
                      <a:pt x="5294314" y="6707189"/>
                    </a:lnTo>
                    <a:lnTo>
                      <a:pt x="5259389" y="6726239"/>
                    </a:lnTo>
                    <a:lnTo>
                      <a:pt x="5221289" y="6745289"/>
                    </a:lnTo>
                    <a:lnTo>
                      <a:pt x="5183189" y="6759576"/>
                    </a:lnTo>
                    <a:lnTo>
                      <a:pt x="5145089" y="6775451"/>
                    </a:lnTo>
                    <a:lnTo>
                      <a:pt x="5070476" y="6799264"/>
                    </a:lnTo>
                    <a:lnTo>
                      <a:pt x="4989514" y="6819901"/>
                    </a:lnTo>
                    <a:lnTo>
                      <a:pt x="4911726" y="6835776"/>
                    </a:lnTo>
                    <a:lnTo>
                      <a:pt x="4830764" y="6845301"/>
                    </a:lnTo>
                    <a:lnTo>
                      <a:pt x="4749801" y="6853239"/>
                    </a:lnTo>
                    <a:lnTo>
                      <a:pt x="4668839" y="6858001"/>
                    </a:lnTo>
                    <a:lnTo>
                      <a:pt x="4587876" y="6858001"/>
                    </a:lnTo>
                    <a:lnTo>
                      <a:pt x="4510089" y="6854826"/>
                    </a:lnTo>
                    <a:lnTo>
                      <a:pt x="4432301" y="6850064"/>
                    </a:lnTo>
                    <a:lnTo>
                      <a:pt x="4356101" y="6842126"/>
                    </a:lnTo>
                    <a:lnTo>
                      <a:pt x="4286251" y="6835776"/>
                    </a:lnTo>
                    <a:lnTo>
                      <a:pt x="4214813" y="6824664"/>
                    </a:lnTo>
                    <a:lnTo>
                      <a:pt x="4149726" y="6815139"/>
                    </a:lnTo>
                    <a:lnTo>
                      <a:pt x="4030663" y="6789739"/>
                    </a:lnTo>
                    <a:lnTo>
                      <a:pt x="3932238" y="6767514"/>
                    </a:lnTo>
                    <a:lnTo>
                      <a:pt x="3856038" y="6746876"/>
                    </a:lnTo>
                    <a:lnTo>
                      <a:pt x="3790951" y="6729414"/>
                    </a:lnTo>
                    <a:lnTo>
                      <a:pt x="3765551" y="6721476"/>
                    </a:lnTo>
                    <a:lnTo>
                      <a:pt x="3695701" y="6700839"/>
                    </a:lnTo>
                    <a:lnTo>
                      <a:pt x="3644901" y="6691314"/>
                    </a:lnTo>
                    <a:lnTo>
                      <a:pt x="3584576" y="6678614"/>
                    </a:lnTo>
                    <a:lnTo>
                      <a:pt x="3513138" y="6669089"/>
                    </a:lnTo>
                    <a:lnTo>
                      <a:pt x="3438526" y="6656389"/>
                    </a:lnTo>
                    <a:lnTo>
                      <a:pt x="3352801" y="6648451"/>
                    </a:lnTo>
                    <a:lnTo>
                      <a:pt x="3259138" y="6640514"/>
                    </a:lnTo>
                    <a:lnTo>
                      <a:pt x="3163888" y="6638926"/>
                    </a:lnTo>
                    <a:lnTo>
                      <a:pt x="3059114" y="6638926"/>
                    </a:lnTo>
                    <a:lnTo>
                      <a:pt x="2951164" y="6643689"/>
                    </a:lnTo>
                    <a:lnTo>
                      <a:pt x="2838452" y="6653214"/>
                    </a:lnTo>
                    <a:lnTo>
                      <a:pt x="2720977" y="6669089"/>
                    </a:lnTo>
                    <a:lnTo>
                      <a:pt x="2663827" y="6681789"/>
                    </a:lnTo>
                    <a:lnTo>
                      <a:pt x="2603501" y="6694489"/>
                    </a:lnTo>
                    <a:lnTo>
                      <a:pt x="2484439" y="6716714"/>
                    </a:lnTo>
                    <a:lnTo>
                      <a:pt x="2368551" y="6737351"/>
                    </a:lnTo>
                    <a:lnTo>
                      <a:pt x="2257427" y="6754814"/>
                    </a:lnTo>
                    <a:lnTo>
                      <a:pt x="2149476" y="6767514"/>
                    </a:lnTo>
                    <a:lnTo>
                      <a:pt x="2046288" y="6777039"/>
                    </a:lnTo>
                    <a:lnTo>
                      <a:pt x="1947863" y="6784976"/>
                    </a:lnTo>
                    <a:lnTo>
                      <a:pt x="1855788" y="6788151"/>
                    </a:lnTo>
                    <a:lnTo>
                      <a:pt x="1770063" y="6789739"/>
                    </a:lnTo>
                    <a:lnTo>
                      <a:pt x="1622426" y="6789739"/>
                    </a:lnTo>
                    <a:lnTo>
                      <a:pt x="1511301" y="6788151"/>
                    </a:lnTo>
                    <a:lnTo>
                      <a:pt x="1439863" y="6781801"/>
                    </a:lnTo>
                    <a:lnTo>
                      <a:pt x="1414463" y="6781801"/>
                    </a:lnTo>
                    <a:lnTo>
                      <a:pt x="1382713" y="6780214"/>
                    </a:lnTo>
                    <a:lnTo>
                      <a:pt x="1344613" y="6777039"/>
                    </a:lnTo>
                    <a:lnTo>
                      <a:pt x="1296988" y="6769101"/>
                    </a:lnTo>
                    <a:lnTo>
                      <a:pt x="1236663" y="6756401"/>
                    </a:lnTo>
                    <a:lnTo>
                      <a:pt x="1168401" y="6737351"/>
                    </a:lnTo>
                    <a:lnTo>
                      <a:pt x="1131888" y="6724651"/>
                    </a:lnTo>
                    <a:lnTo>
                      <a:pt x="1095376" y="6708776"/>
                    </a:lnTo>
                    <a:lnTo>
                      <a:pt x="1054101" y="6691314"/>
                    </a:lnTo>
                    <a:lnTo>
                      <a:pt x="1016001" y="6670676"/>
                    </a:lnTo>
                    <a:lnTo>
                      <a:pt x="976313" y="6648451"/>
                    </a:lnTo>
                    <a:lnTo>
                      <a:pt x="935038" y="6623051"/>
                    </a:lnTo>
                    <a:lnTo>
                      <a:pt x="892175" y="6596064"/>
                    </a:lnTo>
                    <a:lnTo>
                      <a:pt x="852488" y="6562726"/>
                    </a:lnTo>
                    <a:lnTo>
                      <a:pt x="812800" y="6527801"/>
                    </a:lnTo>
                    <a:lnTo>
                      <a:pt x="771525" y="6489701"/>
                    </a:lnTo>
                    <a:lnTo>
                      <a:pt x="733425" y="6446839"/>
                    </a:lnTo>
                    <a:lnTo>
                      <a:pt x="696913" y="6399214"/>
                    </a:lnTo>
                    <a:lnTo>
                      <a:pt x="658813" y="6348414"/>
                    </a:lnTo>
                    <a:lnTo>
                      <a:pt x="622300" y="6292851"/>
                    </a:lnTo>
                    <a:lnTo>
                      <a:pt x="590550" y="6232526"/>
                    </a:lnTo>
                    <a:lnTo>
                      <a:pt x="557213" y="6167439"/>
                    </a:lnTo>
                    <a:lnTo>
                      <a:pt x="530225" y="6096001"/>
                    </a:lnTo>
                    <a:lnTo>
                      <a:pt x="501650" y="6022976"/>
                    </a:lnTo>
                    <a:lnTo>
                      <a:pt x="476250" y="5942014"/>
                    </a:lnTo>
                    <a:lnTo>
                      <a:pt x="457200" y="5856289"/>
                    </a:lnTo>
                    <a:lnTo>
                      <a:pt x="446088" y="5811838"/>
                    </a:lnTo>
                    <a:lnTo>
                      <a:pt x="438150" y="5768976"/>
                    </a:lnTo>
                    <a:lnTo>
                      <a:pt x="428625" y="5684838"/>
                    </a:lnTo>
                    <a:lnTo>
                      <a:pt x="427038" y="5602288"/>
                    </a:lnTo>
                    <a:lnTo>
                      <a:pt x="428625" y="5521326"/>
                    </a:lnTo>
                    <a:lnTo>
                      <a:pt x="433388" y="5445126"/>
                    </a:lnTo>
                    <a:lnTo>
                      <a:pt x="446088" y="5370513"/>
                    </a:lnTo>
                    <a:lnTo>
                      <a:pt x="463550" y="5299076"/>
                    </a:lnTo>
                    <a:lnTo>
                      <a:pt x="484188" y="5229226"/>
                    </a:lnTo>
                    <a:lnTo>
                      <a:pt x="509588" y="5160963"/>
                    </a:lnTo>
                    <a:lnTo>
                      <a:pt x="536575" y="5097463"/>
                    </a:lnTo>
                    <a:lnTo>
                      <a:pt x="568325" y="5033963"/>
                    </a:lnTo>
                    <a:lnTo>
                      <a:pt x="603250" y="4973638"/>
                    </a:lnTo>
                    <a:lnTo>
                      <a:pt x="638175" y="4918076"/>
                    </a:lnTo>
                    <a:lnTo>
                      <a:pt x="676275" y="4862513"/>
                    </a:lnTo>
                    <a:lnTo>
                      <a:pt x="715963" y="4810126"/>
                    </a:lnTo>
                    <a:lnTo>
                      <a:pt x="758825" y="4762501"/>
                    </a:lnTo>
                    <a:lnTo>
                      <a:pt x="800100" y="4714876"/>
                    </a:lnTo>
                    <a:lnTo>
                      <a:pt x="842963" y="4668838"/>
                    </a:lnTo>
                    <a:lnTo>
                      <a:pt x="885825" y="4625976"/>
                    </a:lnTo>
                    <a:lnTo>
                      <a:pt x="928688" y="4587876"/>
                    </a:lnTo>
                    <a:lnTo>
                      <a:pt x="1009651" y="4514851"/>
                    </a:lnTo>
                    <a:lnTo>
                      <a:pt x="1084263" y="4454526"/>
                    </a:lnTo>
                    <a:lnTo>
                      <a:pt x="1152526" y="4400551"/>
                    </a:lnTo>
                    <a:lnTo>
                      <a:pt x="1208088" y="4360863"/>
                    </a:lnTo>
                    <a:lnTo>
                      <a:pt x="1249363" y="4327526"/>
                    </a:lnTo>
                    <a:lnTo>
                      <a:pt x="1273176" y="4308476"/>
                    </a:lnTo>
                    <a:lnTo>
                      <a:pt x="1292226" y="4287838"/>
                    </a:lnTo>
                    <a:lnTo>
                      <a:pt x="1319213" y="4262438"/>
                    </a:lnTo>
                    <a:lnTo>
                      <a:pt x="1397001" y="4194176"/>
                    </a:lnTo>
                    <a:lnTo>
                      <a:pt x="1500188" y="4103688"/>
                    </a:lnTo>
                    <a:lnTo>
                      <a:pt x="1558926" y="4051301"/>
                    </a:lnTo>
                    <a:lnTo>
                      <a:pt x="1622426" y="3992563"/>
                    </a:lnTo>
                    <a:lnTo>
                      <a:pt x="1690688" y="3929063"/>
                    </a:lnTo>
                    <a:lnTo>
                      <a:pt x="1757363" y="3860801"/>
                    </a:lnTo>
                    <a:lnTo>
                      <a:pt x="1825626" y="3787776"/>
                    </a:lnTo>
                    <a:lnTo>
                      <a:pt x="1897063" y="3709988"/>
                    </a:lnTo>
                    <a:lnTo>
                      <a:pt x="1965326" y="3624263"/>
                    </a:lnTo>
                    <a:lnTo>
                      <a:pt x="2033588" y="3536951"/>
                    </a:lnTo>
                    <a:lnTo>
                      <a:pt x="2098676" y="3443288"/>
                    </a:lnTo>
                    <a:lnTo>
                      <a:pt x="2159002" y="3346451"/>
                    </a:lnTo>
                    <a:lnTo>
                      <a:pt x="2192338" y="3297238"/>
                    </a:lnTo>
                    <a:lnTo>
                      <a:pt x="2227263" y="3248026"/>
                    </a:lnTo>
                    <a:lnTo>
                      <a:pt x="2265363" y="3200401"/>
                    </a:lnTo>
                    <a:lnTo>
                      <a:pt x="2308227" y="3152776"/>
                    </a:lnTo>
                    <a:lnTo>
                      <a:pt x="2352676" y="3109913"/>
                    </a:lnTo>
                    <a:lnTo>
                      <a:pt x="2401888" y="3067051"/>
                    </a:lnTo>
                    <a:lnTo>
                      <a:pt x="2451101" y="3024188"/>
                    </a:lnTo>
                    <a:lnTo>
                      <a:pt x="2505077" y="2986088"/>
                    </a:lnTo>
                    <a:lnTo>
                      <a:pt x="2560639" y="2951163"/>
                    </a:lnTo>
                    <a:lnTo>
                      <a:pt x="2617788" y="2917826"/>
                    </a:lnTo>
                    <a:lnTo>
                      <a:pt x="2678113" y="2887663"/>
                    </a:lnTo>
                    <a:lnTo>
                      <a:pt x="2740027" y="2862263"/>
                    </a:lnTo>
                    <a:lnTo>
                      <a:pt x="2801939" y="2840038"/>
                    </a:lnTo>
                    <a:lnTo>
                      <a:pt x="2868613" y="2822576"/>
                    </a:lnTo>
                    <a:lnTo>
                      <a:pt x="2936877" y="2806701"/>
                    </a:lnTo>
                    <a:lnTo>
                      <a:pt x="3001964" y="2797176"/>
                    </a:lnTo>
                    <a:lnTo>
                      <a:pt x="3071814" y="2792413"/>
                    </a:lnTo>
                    <a:close/>
                    <a:moveTo>
                      <a:pt x="5461000" y="2081213"/>
                    </a:moveTo>
                    <a:lnTo>
                      <a:pt x="5521325" y="2082801"/>
                    </a:lnTo>
                    <a:lnTo>
                      <a:pt x="5576888" y="2089150"/>
                    </a:lnTo>
                    <a:lnTo>
                      <a:pt x="5632450" y="2098676"/>
                    </a:lnTo>
                    <a:lnTo>
                      <a:pt x="5684838" y="2108201"/>
                    </a:lnTo>
                    <a:lnTo>
                      <a:pt x="5734050" y="2124076"/>
                    </a:lnTo>
                    <a:lnTo>
                      <a:pt x="5781675" y="2141538"/>
                    </a:lnTo>
                    <a:lnTo>
                      <a:pt x="5824538" y="2162175"/>
                    </a:lnTo>
                    <a:lnTo>
                      <a:pt x="5867400" y="2184400"/>
                    </a:lnTo>
                    <a:lnTo>
                      <a:pt x="5907088" y="2209801"/>
                    </a:lnTo>
                    <a:lnTo>
                      <a:pt x="5945188" y="2236788"/>
                    </a:lnTo>
                    <a:lnTo>
                      <a:pt x="5980113" y="2265363"/>
                    </a:lnTo>
                    <a:lnTo>
                      <a:pt x="6013450" y="2295525"/>
                    </a:lnTo>
                    <a:lnTo>
                      <a:pt x="6043613" y="2327276"/>
                    </a:lnTo>
                    <a:lnTo>
                      <a:pt x="6072188" y="2360613"/>
                    </a:lnTo>
                    <a:lnTo>
                      <a:pt x="6099175" y="2393950"/>
                    </a:lnTo>
                    <a:lnTo>
                      <a:pt x="6121400" y="2428875"/>
                    </a:lnTo>
                    <a:lnTo>
                      <a:pt x="6145213" y="2463801"/>
                    </a:lnTo>
                    <a:lnTo>
                      <a:pt x="6167438" y="2500313"/>
                    </a:lnTo>
                    <a:lnTo>
                      <a:pt x="6184900" y="2536825"/>
                    </a:lnTo>
                    <a:lnTo>
                      <a:pt x="6202363" y="2573338"/>
                    </a:lnTo>
                    <a:lnTo>
                      <a:pt x="6232525" y="2643188"/>
                    </a:lnTo>
                    <a:lnTo>
                      <a:pt x="6256338" y="2714626"/>
                    </a:lnTo>
                    <a:lnTo>
                      <a:pt x="6273800" y="2779713"/>
                    </a:lnTo>
                    <a:lnTo>
                      <a:pt x="6286500" y="2836863"/>
                    </a:lnTo>
                    <a:lnTo>
                      <a:pt x="6291263" y="2890838"/>
                    </a:lnTo>
                    <a:lnTo>
                      <a:pt x="6292850" y="2935288"/>
                    </a:lnTo>
                    <a:lnTo>
                      <a:pt x="6296025" y="3046413"/>
                    </a:lnTo>
                    <a:lnTo>
                      <a:pt x="6296025" y="3119438"/>
                    </a:lnTo>
                    <a:lnTo>
                      <a:pt x="6296025" y="3203576"/>
                    </a:lnTo>
                    <a:lnTo>
                      <a:pt x="6288088" y="3290888"/>
                    </a:lnTo>
                    <a:lnTo>
                      <a:pt x="6278563" y="3387726"/>
                    </a:lnTo>
                    <a:lnTo>
                      <a:pt x="6270625" y="3435351"/>
                    </a:lnTo>
                    <a:lnTo>
                      <a:pt x="6261100" y="3482976"/>
                    </a:lnTo>
                    <a:lnTo>
                      <a:pt x="6249988" y="3530601"/>
                    </a:lnTo>
                    <a:lnTo>
                      <a:pt x="6235700" y="3579813"/>
                    </a:lnTo>
                    <a:lnTo>
                      <a:pt x="6219825" y="3627438"/>
                    </a:lnTo>
                    <a:lnTo>
                      <a:pt x="6200775" y="3675063"/>
                    </a:lnTo>
                    <a:lnTo>
                      <a:pt x="6180138" y="3721101"/>
                    </a:lnTo>
                    <a:lnTo>
                      <a:pt x="6154738" y="3763963"/>
                    </a:lnTo>
                    <a:lnTo>
                      <a:pt x="6127750" y="3806826"/>
                    </a:lnTo>
                    <a:lnTo>
                      <a:pt x="6096000" y="3846513"/>
                    </a:lnTo>
                    <a:lnTo>
                      <a:pt x="6061075" y="3884613"/>
                    </a:lnTo>
                    <a:lnTo>
                      <a:pt x="6022975" y="3919538"/>
                    </a:lnTo>
                    <a:lnTo>
                      <a:pt x="5983288" y="3952876"/>
                    </a:lnTo>
                    <a:lnTo>
                      <a:pt x="5937250" y="3983038"/>
                    </a:lnTo>
                    <a:lnTo>
                      <a:pt x="5888038" y="4008438"/>
                    </a:lnTo>
                    <a:lnTo>
                      <a:pt x="5832475" y="4030663"/>
                    </a:lnTo>
                    <a:lnTo>
                      <a:pt x="5773738" y="4048126"/>
                    </a:lnTo>
                    <a:lnTo>
                      <a:pt x="5708650" y="4064001"/>
                    </a:lnTo>
                    <a:lnTo>
                      <a:pt x="5640388" y="4070351"/>
                    </a:lnTo>
                    <a:lnTo>
                      <a:pt x="5567363" y="4076701"/>
                    </a:lnTo>
                    <a:lnTo>
                      <a:pt x="5491163" y="4076701"/>
                    </a:lnTo>
                    <a:lnTo>
                      <a:pt x="5421313" y="4073526"/>
                    </a:lnTo>
                    <a:lnTo>
                      <a:pt x="5354638" y="4065588"/>
                    </a:lnTo>
                    <a:lnTo>
                      <a:pt x="5294313" y="4056063"/>
                    </a:lnTo>
                    <a:lnTo>
                      <a:pt x="5237163" y="4043363"/>
                    </a:lnTo>
                    <a:lnTo>
                      <a:pt x="5183188" y="4027488"/>
                    </a:lnTo>
                    <a:lnTo>
                      <a:pt x="5135563" y="4010026"/>
                    </a:lnTo>
                    <a:lnTo>
                      <a:pt x="5087938" y="3990976"/>
                    </a:lnTo>
                    <a:lnTo>
                      <a:pt x="5045075" y="3967163"/>
                    </a:lnTo>
                    <a:lnTo>
                      <a:pt x="5006975" y="3941763"/>
                    </a:lnTo>
                    <a:lnTo>
                      <a:pt x="4972050" y="3916363"/>
                    </a:lnTo>
                    <a:lnTo>
                      <a:pt x="4938713" y="3886201"/>
                    </a:lnTo>
                    <a:lnTo>
                      <a:pt x="4908550" y="3856038"/>
                    </a:lnTo>
                    <a:lnTo>
                      <a:pt x="4881563" y="3824288"/>
                    </a:lnTo>
                    <a:lnTo>
                      <a:pt x="4856163" y="3790951"/>
                    </a:lnTo>
                    <a:lnTo>
                      <a:pt x="4832350" y="3756026"/>
                    </a:lnTo>
                    <a:lnTo>
                      <a:pt x="4814888" y="3717926"/>
                    </a:lnTo>
                    <a:lnTo>
                      <a:pt x="4797425" y="3683001"/>
                    </a:lnTo>
                    <a:lnTo>
                      <a:pt x="4783138" y="3641726"/>
                    </a:lnTo>
                    <a:lnTo>
                      <a:pt x="4770438" y="3603626"/>
                    </a:lnTo>
                    <a:lnTo>
                      <a:pt x="4757738" y="3563938"/>
                    </a:lnTo>
                    <a:lnTo>
                      <a:pt x="4746625" y="3524251"/>
                    </a:lnTo>
                    <a:lnTo>
                      <a:pt x="4740275" y="3481388"/>
                    </a:lnTo>
                    <a:lnTo>
                      <a:pt x="4732338" y="3440113"/>
                    </a:lnTo>
                    <a:lnTo>
                      <a:pt x="4724400" y="3357563"/>
                    </a:lnTo>
                    <a:lnTo>
                      <a:pt x="4716463" y="3273426"/>
                    </a:lnTo>
                    <a:lnTo>
                      <a:pt x="4714875" y="3192463"/>
                    </a:lnTo>
                    <a:lnTo>
                      <a:pt x="4714875" y="3114676"/>
                    </a:lnTo>
                    <a:lnTo>
                      <a:pt x="4716463" y="3032126"/>
                    </a:lnTo>
                    <a:lnTo>
                      <a:pt x="4719638" y="2947988"/>
                    </a:lnTo>
                    <a:lnTo>
                      <a:pt x="4727575" y="2860675"/>
                    </a:lnTo>
                    <a:lnTo>
                      <a:pt x="4740275" y="2771775"/>
                    </a:lnTo>
                    <a:lnTo>
                      <a:pt x="4754563" y="2686051"/>
                    </a:lnTo>
                    <a:lnTo>
                      <a:pt x="4765675" y="2643188"/>
                    </a:lnTo>
                    <a:lnTo>
                      <a:pt x="4776788" y="2600326"/>
                    </a:lnTo>
                    <a:lnTo>
                      <a:pt x="4789488" y="2557463"/>
                    </a:lnTo>
                    <a:lnTo>
                      <a:pt x="4805363" y="2517776"/>
                    </a:lnTo>
                    <a:lnTo>
                      <a:pt x="4822825" y="2476501"/>
                    </a:lnTo>
                    <a:lnTo>
                      <a:pt x="4840288" y="2438401"/>
                    </a:lnTo>
                    <a:lnTo>
                      <a:pt x="4860925" y="2401888"/>
                    </a:lnTo>
                    <a:lnTo>
                      <a:pt x="4883150" y="2363788"/>
                    </a:lnTo>
                    <a:lnTo>
                      <a:pt x="4908550" y="2327276"/>
                    </a:lnTo>
                    <a:lnTo>
                      <a:pt x="4937125" y="2295525"/>
                    </a:lnTo>
                    <a:lnTo>
                      <a:pt x="4964113" y="2265363"/>
                    </a:lnTo>
                    <a:lnTo>
                      <a:pt x="4997450" y="2235201"/>
                    </a:lnTo>
                    <a:lnTo>
                      <a:pt x="5029200" y="2206625"/>
                    </a:lnTo>
                    <a:lnTo>
                      <a:pt x="5065713" y="2181226"/>
                    </a:lnTo>
                    <a:lnTo>
                      <a:pt x="5105400" y="2162175"/>
                    </a:lnTo>
                    <a:lnTo>
                      <a:pt x="5148263" y="2141538"/>
                    </a:lnTo>
                    <a:lnTo>
                      <a:pt x="5191125" y="2124076"/>
                    </a:lnTo>
                    <a:lnTo>
                      <a:pt x="5238750" y="2108201"/>
                    </a:lnTo>
                    <a:lnTo>
                      <a:pt x="5289550" y="2095500"/>
                    </a:lnTo>
                    <a:lnTo>
                      <a:pt x="5341938" y="2089150"/>
                    </a:lnTo>
                    <a:lnTo>
                      <a:pt x="5400675" y="2082801"/>
                    </a:lnTo>
                    <a:close/>
                    <a:moveTo>
                      <a:pt x="749300" y="1581150"/>
                    </a:moveTo>
                    <a:lnTo>
                      <a:pt x="795338" y="1581150"/>
                    </a:lnTo>
                    <a:lnTo>
                      <a:pt x="838200" y="1585912"/>
                    </a:lnTo>
                    <a:lnTo>
                      <a:pt x="877888" y="1592262"/>
                    </a:lnTo>
                    <a:lnTo>
                      <a:pt x="920750" y="1601788"/>
                    </a:lnTo>
                    <a:lnTo>
                      <a:pt x="960438" y="1614487"/>
                    </a:lnTo>
                    <a:lnTo>
                      <a:pt x="998538" y="1628775"/>
                    </a:lnTo>
                    <a:lnTo>
                      <a:pt x="1039813" y="1646238"/>
                    </a:lnTo>
                    <a:lnTo>
                      <a:pt x="1076325" y="1665287"/>
                    </a:lnTo>
                    <a:lnTo>
                      <a:pt x="1112838" y="1684338"/>
                    </a:lnTo>
                    <a:lnTo>
                      <a:pt x="1147763" y="1709737"/>
                    </a:lnTo>
                    <a:lnTo>
                      <a:pt x="1181100" y="1733550"/>
                    </a:lnTo>
                    <a:lnTo>
                      <a:pt x="1216025" y="1760537"/>
                    </a:lnTo>
                    <a:lnTo>
                      <a:pt x="1246188" y="1787525"/>
                    </a:lnTo>
                    <a:lnTo>
                      <a:pt x="1276350" y="1816100"/>
                    </a:lnTo>
                    <a:lnTo>
                      <a:pt x="1306513" y="1846262"/>
                    </a:lnTo>
                    <a:lnTo>
                      <a:pt x="1335088" y="1879600"/>
                    </a:lnTo>
                    <a:lnTo>
                      <a:pt x="1362075" y="1909762"/>
                    </a:lnTo>
                    <a:lnTo>
                      <a:pt x="1409701" y="1974850"/>
                    </a:lnTo>
                    <a:lnTo>
                      <a:pt x="1452563" y="2043112"/>
                    </a:lnTo>
                    <a:lnTo>
                      <a:pt x="1490663" y="2111375"/>
                    </a:lnTo>
                    <a:lnTo>
                      <a:pt x="1520826" y="2179637"/>
                    </a:lnTo>
                    <a:lnTo>
                      <a:pt x="1546226" y="2244725"/>
                    </a:lnTo>
                    <a:lnTo>
                      <a:pt x="1563688" y="2308225"/>
                    </a:lnTo>
                    <a:lnTo>
                      <a:pt x="1571626" y="2338387"/>
                    </a:lnTo>
                    <a:lnTo>
                      <a:pt x="1574801" y="2365375"/>
                    </a:lnTo>
                    <a:lnTo>
                      <a:pt x="1584326" y="2468562"/>
                    </a:lnTo>
                    <a:lnTo>
                      <a:pt x="1589088" y="2540000"/>
                    </a:lnTo>
                    <a:lnTo>
                      <a:pt x="1592263" y="2620962"/>
                    </a:lnTo>
                    <a:lnTo>
                      <a:pt x="1592263" y="2708275"/>
                    </a:lnTo>
                    <a:lnTo>
                      <a:pt x="1584326" y="2805112"/>
                    </a:lnTo>
                    <a:lnTo>
                      <a:pt x="1579563" y="2852737"/>
                    </a:lnTo>
                    <a:lnTo>
                      <a:pt x="1571626" y="2903537"/>
                    </a:lnTo>
                    <a:lnTo>
                      <a:pt x="1563688" y="2954337"/>
                    </a:lnTo>
                    <a:lnTo>
                      <a:pt x="1550988" y="3003550"/>
                    </a:lnTo>
                    <a:lnTo>
                      <a:pt x="1538288" y="3051175"/>
                    </a:lnTo>
                    <a:lnTo>
                      <a:pt x="1524001" y="3101975"/>
                    </a:lnTo>
                    <a:lnTo>
                      <a:pt x="1503363" y="3152775"/>
                    </a:lnTo>
                    <a:lnTo>
                      <a:pt x="1482726" y="3200400"/>
                    </a:lnTo>
                    <a:lnTo>
                      <a:pt x="1460501" y="3246437"/>
                    </a:lnTo>
                    <a:lnTo>
                      <a:pt x="1433513" y="3290887"/>
                    </a:lnTo>
                    <a:lnTo>
                      <a:pt x="1401763" y="3336925"/>
                    </a:lnTo>
                    <a:lnTo>
                      <a:pt x="1366838" y="3376612"/>
                    </a:lnTo>
                    <a:lnTo>
                      <a:pt x="1328738" y="3417887"/>
                    </a:lnTo>
                    <a:lnTo>
                      <a:pt x="1289050" y="3455987"/>
                    </a:lnTo>
                    <a:lnTo>
                      <a:pt x="1243013" y="3490912"/>
                    </a:lnTo>
                    <a:lnTo>
                      <a:pt x="1195388" y="3521075"/>
                    </a:lnTo>
                    <a:lnTo>
                      <a:pt x="1139825" y="3551237"/>
                    </a:lnTo>
                    <a:lnTo>
                      <a:pt x="1082675" y="3573462"/>
                    </a:lnTo>
                    <a:lnTo>
                      <a:pt x="1022350" y="3597275"/>
                    </a:lnTo>
                    <a:lnTo>
                      <a:pt x="954088" y="3614737"/>
                    </a:lnTo>
                    <a:lnTo>
                      <a:pt x="885825" y="3624262"/>
                    </a:lnTo>
                    <a:lnTo>
                      <a:pt x="819150" y="3632200"/>
                    </a:lnTo>
                    <a:lnTo>
                      <a:pt x="757238" y="3632200"/>
                    </a:lnTo>
                    <a:lnTo>
                      <a:pt x="696913" y="3629025"/>
                    </a:lnTo>
                    <a:lnTo>
                      <a:pt x="638175" y="3619500"/>
                    </a:lnTo>
                    <a:lnTo>
                      <a:pt x="582613" y="3603625"/>
                    </a:lnTo>
                    <a:lnTo>
                      <a:pt x="530225" y="3586162"/>
                    </a:lnTo>
                    <a:lnTo>
                      <a:pt x="481013" y="3563937"/>
                    </a:lnTo>
                    <a:lnTo>
                      <a:pt x="433388" y="3538537"/>
                    </a:lnTo>
                    <a:lnTo>
                      <a:pt x="388938" y="3508375"/>
                    </a:lnTo>
                    <a:lnTo>
                      <a:pt x="347663" y="3475037"/>
                    </a:lnTo>
                    <a:lnTo>
                      <a:pt x="307975" y="3440112"/>
                    </a:lnTo>
                    <a:lnTo>
                      <a:pt x="269875" y="3402012"/>
                    </a:lnTo>
                    <a:lnTo>
                      <a:pt x="234950" y="3359150"/>
                    </a:lnTo>
                    <a:lnTo>
                      <a:pt x="204788" y="3316287"/>
                    </a:lnTo>
                    <a:lnTo>
                      <a:pt x="174625" y="3271837"/>
                    </a:lnTo>
                    <a:lnTo>
                      <a:pt x="146050" y="3225800"/>
                    </a:lnTo>
                    <a:lnTo>
                      <a:pt x="120650" y="3178175"/>
                    </a:lnTo>
                    <a:lnTo>
                      <a:pt x="98425" y="3127375"/>
                    </a:lnTo>
                    <a:lnTo>
                      <a:pt x="77788" y="3076575"/>
                    </a:lnTo>
                    <a:lnTo>
                      <a:pt x="60325" y="3027362"/>
                    </a:lnTo>
                    <a:lnTo>
                      <a:pt x="46038" y="2976562"/>
                    </a:lnTo>
                    <a:lnTo>
                      <a:pt x="33338" y="2925762"/>
                    </a:lnTo>
                    <a:lnTo>
                      <a:pt x="20638" y="2874962"/>
                    </a:lnTo>
                    <a:lnTo>
                      <a:pt x="12700" y="2824162"/>
                    </a:lnTo>
                    <a:lnTo>
                      <a:pt x="4763" y="2774950"/>
                    </a:lnTo>
                    <a:lnTo>
                      <a:pt x="3175" y="2727325"/>
                    </a:lnTo>
                    <a:lnTo>
                      <a:pt x="0" y="2678113"/>
                    </a:lnTo>
                    <a:lnTo>
                      <a:pt x="0" y="2633662"/>
                    </a:lnTo>
                    <a:lnTo>
                      <a:pt x="3175" y="2590800"/>
                    </a:lnTo>
                    <a:lnTo>
                      <a:pt x="7938" y="2547937"/>
                    </a:lnTo>
                    <a:lnTo>
                      <a:pt x="12700" y="2509837"/>
                    </a:lnTo>
                    <a:lnTo>
                      <a:pt x="17463" y="2471737"/>
                    </a:lnTo>
                    <a:lnTo>
                      <a:pt x="25400" y="2428875"/>
                    </a:lnTo>
                    <a:lnTo>
                      <a:pt x="38100" y="2370137"/>
                    </a:lnTo>
                    <a:lnTo>
                      <a:pt x="52388" y="2305050"/>
                    </a:lnTo>
                    <a:lnTo>
                      <a:pt x="73025" y="2230437"/>
                    </a:lnTo>
                    <a:lnTo>
                      <a:pt x="101600" y="2149475"/>
                    </a:lnTo>
                    <a:lnTo>
                      <a:pt x="133350" y="2065337"/>
                    </a:lnTo>
                    <a:lnTo>
                      <a:pt x="150813" y="2025650"/>
                    </a:lnTo>
                    <a:lnTo>
                      <a:pt x="174625" y="1982787"/>
                    </a:lnTo>
                    <a:lnTo>
                      <a:pt x="196850" y="1939925"/>
                    </a:lnTo>
                    <a:lnTo>
                      <a:pt x="222250" y="1898650"/>
                    </a:lnTo>
                    <a:lnTo>
                      <a:pt x="247650" y="1858962"/>
                    </a:lnTo>
                    <a:lnTo>
                      <a:pt x="277813" y="1820862"/>
                    </a:lnTo>
                    <a:lnTo>
                      <a:pt x="307975" y="1785938"/>
                    </a:lnTo>
                    <a:lnTo>
                      <a:pt x="342900" y="1751013"/>
                    </a:lnTo>
                    <a:lnTo>
                      <a:pt x="377825" y="1717675"/>
                    </a:lnTo>
                    <a:lnTo>
                      <a:pt x="415925" y="1687512"/>
                    </a:lnTo>
                    <a:lnTo>
                      <a:pt x="458788" y="1662112"/>
                    </a:lnTo>
                    <a:lnTo>
                      <a:pt x="501650" y="1639888"/>
                    </a:lnTo>
                    <a:lnTo>
                      <a:pt x="549275" y="1619250"/>
                    </a:lnTo>
                    <a:lnTo>
                      <a:pt x="598488" y="1601788"/>
                    </a:lnTo>
                    <a:lnTo>
                      <a:pt x="650875" y="1592262"/>
                    </a:lnTo>
                    <a:lnTo>
                      <a:pt x="706438" y="1584325"/>
                    </a:lnTo>
                    <a:close/>
                    <a:moveTo>
                      <a:pt x="4300538" y="168275"/>
                    </a:moveTo>
                    <a:lnTo>
                      <a:pt x="4338638" y="168275"/>
                    </a:lnTo>
                    <a:lnTo>
                      <a:pt x="4376738" y="171450"/>
                    </a:lnTo>
                    <a:lnTo>
                      <a:pt x="4411663" y="176213"/>
                    </a:lnTo>
                    <a:lnTo>
                      <a:pt x="4449763" y="187325"/>
                    </a:lnTo>
                    <a:lnTo>
                      <a:pt x="4484688" y="200025"/>
                    </a:lnTo>
                    <a:lnTo>
                      <a:pt x="4519613" y="211138"/>
                    </a:lnTo>
                    <a:lnTo>
                      <a:pt x="4556126" y="230188"/>
                    </a:lnTo>
                    <a:lnTo>
                      <a:pt x="4591051" y="247650"/>
                    </a:lnTo>
                    <a:lnTo>
                      <a:pt x="4625976" y="269875"/>
                    </a:lnTo>
                    <a:lnTo>
                      <a:pt x="4659314" y="292100"/>
                    </a:lnTo>
                    <a:lnTo>
                      <a:pt x="4691064" y="315913"/>
                    </a:lnTo>
                    <a:lnTo>
                      <a:pt x="4724401" y="342900"/>
                    </a:lnTo>
                    <a:lnTo>
                      <a:pt x="4757739" y="371475"/>
                    </a:lnTo>
                    <a:lnTo>
                      <a:pt x="4787901" y="401638"/>
                    </a:lnTo>
                    <a:lnTo>
                      <a:pt x="4814889" y="431800"/>
                    </a:lnTo>
                    <a:lnTo>
                      <a:pt x="4845051" y="463550"/>
                    </a:lnTo>
                    <a:lnTo>
                      <a:pt x="4870451" y="496888"/>
                    </a:lnTo>
                    <a:lnTo>
                      <a:pt x="4899026" y="531813"/>
                    </a:lnTo>
                    <a:lnTo>
                      <a:pt x="4921251" y="566738"/>
                    </a:lnTo>
                    <a:lnTo>
                      <a:pt x="4946651" y="604838"/>
                    </a:lnTo>
                    <a:lnTo>
                      <a:pt x="4968876" y="642938"/>
                    </a:lnTo>
                    <a:lnTo>
                      <a:pt x="4989514" y="684212"/>
                    </a:lnTo>
                    <a:lnTo>
                      <a:pt x="5006976" y="723900"/>
                    </a:lnTo>
                    <a:lnTo>
                      <a:pt x="5024439" y="763587"/>
                    </a:lnTo>
                    <a:lnTo>
                      <a:pt x="5040314" y="804863"/>
                    </a:lnTo>
                    <a:lnTo>
                      <a:pt x="5054601" y="844550"/>
                    </a:lnTo>
                    <a:lnTo>
                      <a:pt x="5065714" y="887413"/>
                    </a:lnTo>
                    <a:lnTo>
                      <a:pt x="5075239" y="930275"/>
                    </a:lnTo>
                    <a:lnTo>
                      <a:pt x="5084764" y="973138"/>
                    </a:lnTo>
                    <a:lnTo>
                      <a:pt x="5089526" y="1016000"/>
                    </a:lnTo>
                    <a:lnTo>
                      <a:pt x="5092701" y="1058862"/>
                    </a:lnTo>
                    <a:lnTo>
                      <a:pt x="5095876" y="1100138"/>
                    </a:lnTo>
                    <a:lnTo>
                      <a:pt x="5095876" y="1143000"/>
                    </a:lnTo>
                    <a:lnTo>
                      <a:pt x="5092701" y="1185862"/>
                    </a:lnTo>
                    <a:lnTo>
                      <a:pt x="5084764" y="1228725"/>
                    </a:lnTo>
                    <a:lnTo>
                      <a:pt x="5070476" y="1311275"/>
                    </a:lnTo>
                    <a:lnTo>
                      <a:pt x="5046664" y="1400175"/>
                    </a:lnTo>
                    <a:lnTo>
                      <a:pt x="5016501" y="1487488"/>
                    </a:lnTo>
                    <a:lnTo>
                      <a:pt x="4999039" y="1530350"/>
                    </a:lnTo>
                    <a:lnTo>
                      <a:pt x="4981576" y="1576388"/>
                    </a:lnTo>
                    <a:lnTo>
                      <a:pt x="4960939" y="1619250"/>
                    </a:lnTo>
                    <a:lnTo>
                      <a:pt x="4938714" y="1662113"/>
                    </a:lnTo>
                    <a:lnTo>
                      <a:pt x="4916489" y="1704975"/>
                    </a:lnTo>
                    <a:lnTo>
                      <a:pt x="4891089" y="1744662"/>
                    </a:lnTo>
                    <a:lnTo>
                      <a:pt x="4865689" y="1785938"/>
                    </a:lnTo>
                    <a:lnTo>
                      <a:pt x="4838701" y="1825625"/>
                    </a:lnTo>
                    <a:lnTo>
                      <a:pt x="4810126" y="1863725"/>
                    </a:lnTo>
                    <a:lnTo>
                      <a:pt x="4779964" y="1901825"/>
                    </a:lnTo>
                    <a:lnTo>
                      <a:pt x="4746626" y="1936750"/>
                    </a:lnTo>
                    <a:lnTo>
                      <a:pt x="4714876" y="1970087"/>
                    </a:lnTo>
                    <a:lnTo>
                      <a:pt x="4678364" y="2003425"/>
                    </a:lnTo>
                    <a:lnTo>
                      <a:pt x="4643439" y="2033587"/>
                    </a:lnTo>
                    <a:lnTo>
                      <a:pt x="4605339" y="2060575"/>
                    </a:lnTo>
                    <a:lnTo>
                      <a:pt x="4568826" y="2085975"/>
                    </a:lnTo>
                    <a:lnTo>
                      <a:pt x="4527551" y="2111375"/>
                    </a:lnTo>
                    <a:lnTo>
                      <a:pt x="4484688" y="2132012"/>
                    </a:lnTo>
                    <a:lnTo>
                      <a:pt x="4445001" y="2149475"/>
                    </a:lnTo>
                    <a:lnTo>
                      <a:pt x="4398963" y="2163763"/>
                    </a:lnTo>
                    <a:lnTo>
                      <a:pt x="4354513" y="2176463"/>
                    </a:lnTo>
                    <a:lnTo>
                      <a:pt x="4308476" y="2187575"/>
                    </a:lnTo>
                    <a:lnTo>
                      <a:pt x="4260851" y="2192337"/>
                    </a:lnTo>
                    <a:lnTo>
                      <a:pt x="4213226" y="2193925"/>
                    </a:lnTo>
                    <a:lnTo>
                      <a:pt x="4162426" y="2193925"/>
                    </a:lnTo>
                    <a:lnTo>
                      <a:pt x="4111626" y="2189162"/>
                    </a:lnTo>
                    <a:lnTo>
                      <a:pt x="4060826" y="2181225"/>
                    </a:lnTo>
                    <a:lnTo>
                      <a:pt x="4013201" y="2171700"/>
                    </a:lnTo>
                    <a:lnTo>
                      <a:pt x="3967163" y="2159000"/>
                    </a:lnTo>
                    <a:lnTo>
                      <a:pt x="3924301" y="2143125"/>
                    </a:lnTo>
                    <a:lnTo>
                      <a:pt x="3884613" y="2125663"/>
                    </a:lnTo>
                    <a:lnTo>
                      <a:pt x="3844926" y="2106613"/>
                    </a:lnTo>
                    <a:lnTo>
                      <a:pt x="3808413" y="2085975"/>
                    </a:lnTo>
                    <a:lnTo>
                      <a:pt x="3776663" y="2063751"/>
                    </a:lnTo>
                    <a:lnTo>
                      <a:pt x="3743326" y="2038350"/>
                    </a:lnTo>
                    <a:lnTo>
                      <a:pt x="3713163" y="2009775"/>
                    </a:lnTo>
                    <a:lnTo>
                      <a:pt x="3684588" y="1982788"/>
                    </a:lnTo>
                    <a:lnTo>
                      <a:pt x="3660776" y="1952626"/>
                    </a:lnTo>
                    <a:lnTo>
                      <a:pt x="3635376" y="1919288"/>
                    </a:lnTo>
                    <a:lnTo>
                      <a:pt x="3611563" y="1885950"/>
                    </a:lnTo>
                    <a:lnTo>
                      <a:pt x="3592513" y="1851025"/>
                    </a:lnTo>
                    <a:lnTo>
                      <a:pt x="3575051" y="1816100"/>
                    </a:lnTo>
                    <a:lnTo>
                      <a:pt x="3559176" y="1778000"/>
                    </a:lnTo>
                    <a:lnTo>
                      <a:pt x="3543301" y="1739900"/>
                    </a:lnTo>
                    <a:lnTo>
                      <a:pt x="3529013" y="1700213"/>
                    </a:lnTo>
                    <a:lnTo>
                      <a:pt x="3519488" y="1658938"/>
                    </a:lnTo>
                    <a:lnTo>
                      <a:pt x="3508376" y="1616075"/>
                    </a:lnTo>
                    <a:lnTo>
                      <a:pt x="3500438" y="1576388"/>
                    </a:lnTo>
                    <a:lnTo>
                      <a:pt x="3494088" y="1533525"/>
                    </a:lnTo>
                    <a:lnTo>
                      <a:pt x="3489326" y="1487488"/>
                    </a:lnTo>
                    <a:lnTo>
                      <a:pt x="3481388" y="1400175"/>
                    </a:lnTo>
                    <a:lnTo>
                      <a:pt x="3478213" y="1306513"/>
                    </a:lnTo>
                    <a:lnTo>
                      <a:pt x="3482976" y="1216025"/>
                    </a:lnTo>
                    <a:lnTo>
                      <a:pt x="3490913" y="1119188"/>
                    </a:lnTo>
                    <a:lnTo>
                      <a:pt x="3495676" y="1082675"/>
                    </a:lnTo>
                    <a:lnTo>
                      <a:pt x="3503613" y="1041400"/>
                    </a:lnTo>
                    <a:lnTo>
                      <a:pt x="3513138" y="1001712"/>
                    </a:lnTo>
                    <a:lnTo>
                      <a:pt x="3525838" y="958850"/>
                    </a:lnTo>
                    <a:lnTo>
                      <a:pt x="3541713" y="917576"/>
                    </a:lnTo>
                    <a:lnTo>
                      <a:pt x="3559176" y="874712"/>
                    </a:lnTo>
                    <a:lnTo>
                      <a:pt x="3576638" y="831850"/>
                    </a:lnTo>
                    <a:lnTo>
                      <a:pt x="3597276" y="788988"/>
                    </a:lnTo>
                    <a:lnTo>
                      <a:pt x="3619501" y="746125"/>
                    </a:lnTo>
                    <a:lnTo>
                      <a:pt x="3644901" y="703263"/>
                    </a:lnTo>
                    <a:lnTo>
                      <a:pt x="3670301" y="660400"/>
                    </a:lnTo>
                    <a:lnTo>
                      <a:pt x="3697288" y="620713"/>
                    </a:lnTo>
                    <a:lnTo>
                      <a:pt x="3727451" y="577850"/>
                    </a:lnTo>
                    <a:lnTo>
                      <a:pt x="3759201" y="539750"/>
                    </a:lnTo>
                    <a:lnTo>
                      <a:pt x="3789363" y="500063"/>
                    </a:lnTo>
                    <a:lnTo>
                      <a:pt x="3821113" y="461963"/>
                    </a:lnTo>
                    <a:lnTo>
                      <a:pt x="3854451" y="427038"/>
                    </a:lnTo>
                    <a:lnTo>
                      <a:pt x="3889376" y="390525"/>
                    </a:lnTo>
                    <a:lnTo>
                      <a:pt x="3924301" y="360363"/>
                    </a:lnTo>
                    <a:lnTo>
                      <a:pt x="3960813" y="328613"/>
                    </a:lnTo>
                    <a:lnTo>
                      <a:pt x="3997326" y="300038"/>
                    </a:lnTo>
                    <a:lnTo>
                      <a:pt x="4035426" y="274638"/>
                    </a:lnTo>
                    <a:lnTo>
                      <a:pt x="4071938" y="249238"/>
                    </a:lnTo>
                    <a:lnTo>
                      <a:pt x="4108451" y="230188"/>
                    </a:lnTo>
                    <a:lnTo>
                      <a:pt x="4149726" y="211138"/>
                    </a:lnTo>
                    <a:lnTo>
                      <a:pt x="4187826" y="196850"/>
                    </a:lnTo>
                    <a:lnTo>
                      <a:pt x="4224338" y="184150"/>
                    </a:lnTo>
                    <a:lnTo>
                      <a:pt x="4262438" y="176213"/>
                    </a:lnTo>
                    <a:close/>
                    <a:moveTo>
                      <a:pt x="2298701" y="0"/>
                    </a:moveTo>
                    <a:lnTo>
                      <a:pt x="2335213" y="0"/>
                    </a:lnTo>
                    <a:lnTo>
                      <a:pt x="2376489" y="0"/>
                    </a:lnTo>
                    <a:lnTo>
                      <a:pt x="2414589" y="4762"/>
                    </a:lnTo>
                    <a:lnTo>
                      <a:pt x="2451101" y="9525"/>
                    </a:lnTo>
                    <a:lnTo>
                      <a:pt x="2487614" y="20637"/>
                    </a:lnTo>
                    <a:lnTo>
                      <a:pt x="2522539" y="33338"/>
                    </a:lnTo>
                    <a:lnTo>
                      <a:pt x="2557464" y="46038"/>
                    </a:lnTo>
                    <a:lnTo>
                      <a:pt x="2592389" y="63500"/>
                    </a:lnTo>
                    <a:lnTo>
                      <a:pt x="2628901" y="82550"/>
                    </a:lnTo>
                    <a:lnTo>
                      <a:pt x="2660651" y="103188"/>
                    </a:lnTo>
                    <a:lnTo>
                      <a:pt x="2690814" y="125413"/>
                    </a:lnTo>
                    <a:lnTo>
                      <a:pt x="2724151" y="150812"/>
                    </a:lnTo>
                    <a:lnTo>
                      <a:pt x="2754314" y="179388"/>
                    </a:lnTo>
                    <a:lnTo>
                      <a:pt x="2782889" y="209550"/>
                    </a:lnTo>
                    <a:lnTo>
                      <a:pt x="2809876" y="239713"/>
                    </a:lnTo>
                    <a:lnTo>
                      <a:pt x="2838451" y="274638"/>
                    </a:lnTo>
                    <a:lnTo>
                      <a:pt x="2862264" y="309563"/>
                    </a:lnTo>
                    <a:lnTo>
                      <a:pt x="2887664" y="346075"/>
                    </a:lnTo>
                    <a:lnTo>
                      <a:pt x="2911476" y="384175"/>
                    </a:lnTo>
                    <a:lnTo>
                      <a:pt x="2933701" y="423863"/>
                    </a:lnTo>
                    <a:lnTo>
                      <a:pt x="2954339" y="466725"/>
                    </a:lnTo>
                    <a:lnTo>
                      <a:pt x="2973389" y="509588"/>
                    </a:lnTo>
                    <a:lnTo>
                      <a:pt x="2990851" y="552450"/>
                    </a:lnTo>
                    <a:lnTo>
                      <a:pt x="3009901" y="598488"/>
                    </a:lnTo>
                    <a:lnTo>
                      <a:pt x="3024189" y="646113"/>
                    </a:lnTo>
                    <a:lnTo>
                      <a:pt x="3036889" y="693738"/>
                    </a:lnTo>
                    <a:lnTo>
                      <a:pt x="3049589" y="744538"/>
                    </a:lnTo>
                    <a:lnTo>
                      <a:pt x="3057526" y="793750"/>
                    </a:lnTo>
                    <a:lnTo>
                      <a:pt x="3067051" y="844550"/>
                    </a:lnTo>
                    <a:lnTo>
                      <a:pt x="3071814" y="898525"/>
                    </a:lnTo>
                    <a:lnTo>
                      <a:pt x="3078164" y="950913"/>
                    </a:lnTo>
                    <a:lnTo>
                      <a:pt x="3079751" y="1003300"/>
                    </a:lnTo>
                    <a:lnTo>
                      <a:pt x="3082926" y="1058863"/>
                    </a:lnTo>
                    <a:lnTo>
                      <a:pt x="3079751" y="1112838"/>
                    </a:lnTo>
                    <a:lnTo>
                      <a:pt x="3078164" y="1168400"/>
                    </a:lnTo>
                    <a:lnTo>
                      <a:pt x="3071814" y="1220788"/>
                    </a:lnTo>
                    <a:lnTo>
                      <a:pt x="3067051" y="1271588"/>
                    </a:lnTo>
                    <a:lnTo>
                      <a:pt x="3057526" y="1323976"/>
                    </a:lnTo>
                    <a:lnTo>
                      <a:pt x="3049589" y="1374776"/>
                    </a:lnTo>
                    <a:lnTo>
                      <a:pt x="3036889" y="1422400"/>
                    </a:lnTo>
                    <a:lnTo>
                      <a:pt x="3024189" y="1470026"/>
                    </a:lnTo>
                    <a:lnTo>
                      <a:pt x="3009901" y="1517650"/>
                    </a:lnTo>
                    <a:lnTo>
                      <a:pt x="2990851" y="1563688"/>
                    </a:lnTo>
                    <a:lnTo>
                      <a:pt x="2973389" y="1609725"/>
                    </a:lnTo>
                    <a:lnTo>
                      <a:pt x="2954339" y="1652588"/>
                    </a:lnTo>
                    <a:lnTo>
                      <a:pt x="2933701" y="1692276"/>
                    </a:lnTo>
                    <a:lnTo>
                      <a:pt x="2911476" y="1733551"/>
                    </a:lnTo>
                    <a:lnTo>
                      <a:pt x="2887664" y="1770063"/>
                    </a:lnTo>
                    <a:lnTo>
                      <a:pt x="2862264" y="1808163"/>
                    </a:lnTo>
                    <a:lnTo>
                      <a:pt x="2838451" y="1843088"/>
                    </a:lnTo>
                    <a:lnTo>
                      <a:pt x="2809876" y="1876426"/>
                    </a:lnTo>
                    <a:lnTo>
                      <a:pt x="2782889" y="1909763"/>
                    </a:lnTo>
                    <a:lnTo>
                      <a:pt x="2754314" y="1936751"/>
                    </a:lnTo>
                    <a:lnTo>
                      <a:pt x="2724151" y="1965326"/>
                    </a:lnTo>
                    <a:lnTo>
                      <a:pt x="2690814" y="1990726"/>
                    </a:lnTo>
                    <a:lnTo>
                      <a:pt x="2660651" y="2014538"/>
                    </a:lnTo>
                    <a:lnTo>
                      <a:pt x="2628901" y="2035175"/>
                    </a:lnTo>
                    <a:lnTo>
                      <a:pt x="2592389" y="2055813"/>
                    </a:lnTo>
                    <a:lnTo>
                      <a:pt x="2557464" y="2070101"/>
                    </a:lnTo>
                    <a:lnTo>
                      <a:pt x="2522539" y="2085975"/>
                    </a:lnTo>
                    <a:lnTo>
                      <a:pt x="2487614" y="2095500"/>
                    </a:lnTo>
                    <a:lnTo>
                      <a:pt x="2451101" y="2106613"/>
                    </a:lnTo>
                    <a:lnTo>
                      <a:pt x="2414589" y="2112963"/>
                    </a:lnTo>
                    <a:lnTo>
                      <a:pt x="2376489" y="2116138"/>
                    </a:lnTo>
                    <a:lnTo>
                      <a:pt x="2335213" y="2119313"/>
                    </a:lnTo>
                    <a:lnTo>
                      <a:pt x="2298701" y="2116138"/>
                    </a:lnTo>
                    <a:lnTo>
                      <a:pt x="2260601" y="2112963"/>
                    </a:lnTo>
                    <a:lnTo>
                      <a:pt x="2224088" y="2106613"/>
                    </a:lnTo>
                    <a:lnTo>
                      <a:pt x="2187576" y="2095500"/>
                    </a:lnTo>
                    <a:lnTo>
                      <a:pt x="2151063" y="2085975"/>
                    </a:lnTo>
                    <a:lnTo>
                      <a:pt x="2116138" y="2070101"/>
                    </a:lnTo>
                    <a:lnTo>
                      <a:pt x="2081213" y="2055813"/>
                    </a:lnTo>
                    <a:lnTo>
                      <a:pt x="2047876" y="2035175"/>
                    </a:lnTo>
                    <a:lnTo>
                      <a:pt x="2012951" y="2014538"/>
                    </a:lnTo>
                    <a:lnTo>
                      <a:pt x="1982788" y="1990726"/>
                    </a:lnTo>
                    <a:lnTo>
                      <a:pt x="1949451" y="1965326"/>
                    </a:lnTo>
                    <a:lnTo>
                      <a:pt x="1919288" y="1936751"/>
                    </a:lnTo>
                    <a:lnTo>
                      <a:pt x="1892301" y="1909763"/>
                    </a:lnTo>
                    <a:lnTo>
                      <a:pt x="1863726" y="1876426"/>
                    </a:lnTo>
                    <a:lnTo>
                      <a:pt x="1836738" y="1843088"/>
                    </a:lnTo>
                    <a:lnTo>
                      <a:pt x="1811338" y="1808163"/>
                    </a:lnTo>
                    <a:lnTo>
                      <a:pt x="1785938" y="1770063"/>
                    </a:lnTo>
                    <a:lnTo>
                      <a:pt x="1763713" y="1733551"/>
                    </a:lnTo>
                    <a:lnTo>
                      <a:pt x="1739901" y="1692276"/>
                    </a:lnTo>
                    <a:lnTo>
                      <a:pt x="1720851" y="1652588"/>
                    </a:lnTo>
                    <a:lnTo>
                      <a:pt x="1700213" y="1609725"/>
                    </a:lnTo>
                    <a:lnTo>
                      <a:pt x="1682751" y="1563688"/>
                    </a:lnTo>
                    <a:lnTo>
                      <a:pt x="1665288" y="1517650"/>
                    </a:lnTo>
                    <a:lnTo>
                      <a:pt x="1649413" y="1470026"/>
                    </a:lnTo>
                    <a:lnTo>
                      <a:pt x="1636713" y="1422400"/>
                    </a:lnTo>
                    <a:lnTo>
                      <a:pt x="1624013" y="1374776"/>
                    </a:lnTo>
                    <a:lnTo>
                      <a:pt x="1614488" y="1323976"/>
                    </a:lnTo>
                    <a:lnTo>
                      <a:pt x="1606551" y="1271588"/>
                    </a:lnTo>
                    <a:lnTo>
                      <a:pt x="1601788" y="1220788"/>
                    </a:lnTo>
                    <a:lnTo>
                      <a:pt x="1597026" y="1168400"/>
                    </a:lnTo>
                    <a:lnTo>
                      <a:pt x="1592263" y="1112838"/>
                    </a:lnTo>
                    <a:lnTo>
                      <a:pt x="1592263" y="1058863"/>
                    </a:lnTo>
                    <a:lnTo>
                      <a:pt x="1592263" y="1003300"/>
                    </a:lnTo>
                    <a:lnTo>
                      <a:pt x="1597026" y="950913"/>
                    </a:lnTo>
                    <a:lnTo>
                      <a:pt x="1601788" y="898525"/>
                    </a:lnTo>
                    <a:lnTo>
                      <a:pt x="1606551" y="844550"/>
                    </a:lnTo>
                    <a:lnTo>
                      <a:pt x="1614488" y="793750"/>
                    </a:lnTo>
                    <a:lnTo>
                      <a:pt x="1624013" y="744538"/>
                    </a:lnTo>
                    <a:lnTo>
                      <a:pt x="1636713" y="693738"/>
                    </a:lnTo>
                    <a:lnTo>
                      <a:pt x="1649413" y="646113"/>
                    </a:lnTo>
                    <a:lnTo>
                      <a:pt x="1665288" y="598488"/>
                    </a:lnTo>
                    <a:lnTo>
                      <a:pt x="1682751" y="552450"/>
                    </a:lnTo>
                    <a:lnTo>
                      <a:pt x="1700213" y="509588"/>
                    </a:lnTo>
                    <a:lnTo>
                      <a:pt x="1720851" y="466725"/>
                    </a:lnTo>
                    <a:lnTo>
                      <a:pt x="1739901" y="423863"/>
                    </a:lnTo>
                    <a:lnTo>
                      <a:pt x="1763713" y="384175"/>
                    </a:lnTo>
                    <a:lnTo>
                      <a:pt x="1785938" y="346075"/>
                    </a:lnTo>
                    <a:lnTo>
                      <a:pt x="1811338" y="309563"/>
                    </a:lnTo>
                    <a:lnTo>
                      <a:pt x="1836738" y="274638"/>
                    </a:lnTo>
                    <a:lnTo>
                      <a:pt x="1863726" y="239713"/>
                    </a:lnTo>
                    <a:lnTo>
                      <a:pt x="1892301" y="209550"/>
                    </a:lnTo>
                    <a:lnTo>
                      <a:pt x="1919288" y="179388"/>
                    </a:lnTo>
                    <a:lnTo>
                      <a:pt x="1949451" y="150812"/>
                    </a:lnTo>
                    <a:lnTo>
                      <a:pt x="1982788" y="125413"/>
                    </a:lnTo>
                    <a:lnTo>
                      <a:pt x="2012951" y="103188"/>
                    </a:lnTo>
                    <a:lnTo>
                      <a:pt x="2047876" y="82550"/>
                    </a:lnTo>
                    <a:lnTo>
                      <a:pt x="2081213" y="63500"/>
                    </a:lnTo>
                    <a:lnTo>
                      <a:pt x="2116138" y="46038"/>
                    </a:lnTo>
                    <a:lnTo>
                      <a:pt x="2151063" y="33338"/>
                    </a:lnTo>
                    <a:lnTo>
                      <a:pt x="2187576" y="20637"/>
                    </a:lnTo>
                    <a:lnTo>
                      <a:pt x="2224088" y="9525"/>
                    </a:lnTo>
                    <a:lnTo>
                      <a:pt x="2260601" y="476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3"/>
                  </a:solidFill>
                </a:endParaRP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3865218" y="1930399"/>
            <a:ext cx="1835761" cy="3583902"/>
            <a:chOff x="4033450" y="2133599"/>
            <a:chExt cx="1836000" cy="3583902"/>
          </a:xfrm>
        </p:grpSpPr>
        <p:sp>
          <p:nvSpPr>
            <p:cNvPr id="49" name="矩形 48"/>
            <p:cNvSpPr/>
            <p:nvPr/>
          </p:nvSpPr>
          <p:spPr>
            <a:xfrm>
              <a:off x="4033450" y="2133599"/>
              <a:ext cx="1836000" cy="2304000"/>
            </a:xfrm>
            <a:prstGeom prst="rect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 l="-14000" r="-1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矩形 62"/>
            <p:cNvSpPr/>
            <p:nvPr/>
          </p:nvSpPr>
          <p:spPr>
            <a:xfrm>
              <a:off x="4240106" y="4564682"/>
              <a:ext cx="1422690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1600" dirty="0">
                  <a:solidFill>
                    <a:schemeClr val="accent1"/>
                  </a:solidFill>
                  <a:latin typeface="+mj-ea"/>
                </a:rPr>
                <a:t>Isabel Rivera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zh-CN" sz="1200" dirty="0">
                  <a:solidFill>
                    <a:schemeClr val="accent2"/>
                  </a:solidFill>
                  <a:latin typeface="+mn-ea"/>
                </a:rPr>
                <a:t>Sales Manager</a:t>
              </a:r>
            </a:p>
          </p:txBody>
        </p:sp>
        <p:grpSp>
          <p:nvGrpSpPr>
            <p:cNvPr id="66" name="组合 65"/>
            <p:cNvGrpSpPr/>
            <p:nvPr/>
          </p:nvGrpSpPr>
          <p:grpSpPr>
            <a:xfrm>
              <a:off x="4286678" y="5496559"/>
              <a:ext cx="1329544" cy="220942"/>
              <a:chOff x="2210650" y="5496559"/>
              <a:chExt cx="1329544" cy="220942"/>
            </a:xfrm>
            <a:solidFill>
              <a:schemeClr val="accent3"/>
            </a:solidFill>
          </p:grpSpPr>
          <p:sp>
            <p:nvSpPr>
              <p:cNvPr id="67" name="任意多边形 66"/>
              <p:cNvSpPr/>
              <p:nvPr/>
            </p:nvSpPr>
            <p:spPr bwMode="auto">
              <a:xfrm>
                <a:off x="2953817" y="5504565"/>
                <a:ext cx="238638" cy="205062"/>
              </a:xfrm>
              <a:custGeom>
                <a:avLst/>
                <a:gdLst>
                  <a:gd name="connsiteX0" fmla="*/ 1131888 w 3463925"/>
                  <a:gd name="connsiteY0" fmla="*/ 2093913 h 2976563"/>
                  <a:gd name="connsiteX1" fmla="*/ 1109662 w 3463925"/>
                  <a:gd name="connsiteY1" fmla="*/ 2094703 h 2976563"/>
                  <a:gd name="connsiteX2" fmla="*/ 1089025 w 3463925"/>
                  <a:gd name="connsiteY2" fmla="*/ 2097863 h 2976563"/>
                  <a:gd name="connsiteX3" fmla="*/ 1070769 w 3463925"/>
                  <a:gd name="connsiteY3" fmla="*/ 2103394 h 2976563"/>
                  <a:gd name="connsiteX4" fmla="*/ 1052512 w 3463925"/>
                  <a:gd name="connsiteY4" fmla="*/ 2109714 h 2976563"/>
                  <a:gd name="connsiteX5" fmla="*/ 1035050 w 3463925"/>
                  <a:gd name="connsiteY5" fmla="*/ 2117614 h 2976563"/>
                  <a:gd name="connsiteX6" fmla="*/ 1018381 w 3463925"/>
                  <a:gd name="connsiteY6" fmla="*/ 2127885 h 2976563"/>
                  <a:gd name="connsiteX7" fmla="*/ 1003300 w 3463925"/>
                  <a:gd name="connsiteY7" fmla="*/ 2138155 h 2976563"/>
                  <a:gd name="connsiteX8" fmla="*/ 988219 w 3463925"/>
                  <a:gd name="connsiteY8" fmla="*/ 2150006 h 2976563"/>
                  <a:gd name="connsiteX9" fmla="*/ 976312 w 3463925"/>
                  <a:gd name="connsiteY9" fmla="*/ 2163437 h 2976563"/>
                  <a:gd name="connsiteX10" fmla="*/ 963612 w 3463925"/>
                  <a:gd name="connsiteY10" fmla="*/ 2177657 h 2976563"/>
                  <a:gd name="connsiteX11" fmla="*/ 954088 w 3463925"/>
                  <a:gd name="connsiteY11" fmla="*/ 2191878 h 2976563"/>
                  <a:gd name="connsiteX12" fmla="*/ 944562 w 3463925"/>
                  <a:gd name="connsiteY12" fmla="*/ 2207679 h 2976563"/>
                  <a:gd name="connsiteX13" fmla="*/ 937419 w 3463925"/>
                  <a:gd name="connsiteY13" fmla="*/ 2223480 h 2976563"/>
                  <a:gd name="connsiteX14" fmla="*/ 931069 w 3463925"/>
                  <a:gd name="connsiteY14" fmla="*/ 2240071 h 2976563"/>
                  <a:gd name="connsiteX15" fmla="*/ 927100 w 3463925"/>
                  <a:gd name="connsiteY15" fmla="*/ 2256662 h 2976563"/>
                  <a:gd name="connsiteX16" fmla="*/ 923925 w 3463925"/>
                  <a:gd name="connsiteY16" fmla="*/ 2273253 h 2976563"/>
                  <a:gd name="connsiteX17" fmla="*/ 923925 w 3463925"/>
                  <a:gd name="connsiteY17" fmla="*/ 2289843 h 2976563"/>
                  <a:gd name="connsiteX18" fmla="*/ 924719 w 3463925"/>
                  <a:gd name="connsiteY18" fmla="*/ 2306434 h 2976563"/>
                  <a:gd name="connsiteX19" fmla="*/ 927100 w 3463925"/>
                  <a:gd name="connsiteY19" fmla="*/ 2322235 h 2976563"/>
                  <a:gd name="connsiteX20" fmla="*/ 931862 w 3463925"/>
                  <a:gd name="connsiteY20" fmla="*/ 2338036 h 2976563"/>
                  <a:gd name="connsiteX21" fmla="*/ 938212 w 3463925"/>
                  <a:gd name="connsiteY21" fmla="*/ 2352257 h 2976563"/>
                  <a:gd name="connsiteX22" fmla="*/ 946944 w 3463925"/>
                  <a:gd name="connsiteY22" fmla="*/ 2365687 h 2976563"/>
                  <a:gd name="connsiteX23" fmla="*/ 956469 w 3463925"/>
                  <a:gd name="connsiteY23" fmla="*/ 2377538 h 2976563"/>
                  <a:gd name="connsiteX24" fmla="*/ 968375 w 3463925"/>
                  <a:gd name="connsiteY24" fmla="*/ 2388599 h 2976563"/>
                  <a:gd name="connsiteX25" fmla="*/ 980281 w 3463925"/>
                  <a:gd name="connsiteY25" fmla="*/ 2398079 h 2976563"/>
                  <a:gd name="connsiteX26" fmla="*/ 994569 w 3463925"/>
                  <a:gd name="connsiteY26" fmla="*/ 2407560 h 2976563"/>
                  <a:gd name="connsiteX27" fmla="*/ 1008856 w 3463925"/>
                  <a:gd name="connsiteY27" fmla="*/ 2414670 h 2976563"/>
                  <a:gd name="connsiteX28" fmla="*/ 1025525 w 3463925"/>
                  <a:gd name="connsiteY28" fmla="*/ 2421780 h 2976563"/>
                  <a:gd name="connsiteX29" fmla="*/ 1042988 w 3463925"/>
                  <a:gd name="connsiteY29" fmla="*/ 2425731 h 2976563"/>
                  <a:gd name="connsiteX30" fmla="*/ 1060450 w 3463925"/>
                  <a:gd name="connsiteY30" fmla="*/ 2429681 h 2976563"/>
                  <a:gd name="connsiteX31" fmla="*/ 1079500 w 3463925"/>
                  <a:gd name="connsiteY31" fmla="*/ 2430471 h 2976563"/>
                  <a:gd name="connsiteX32" fmla="*/ 1099344 w 3463925"/>
                  <a:gd name="connsiteY32" fmla="*/ 2432051 h 2976563"/>
                  <a:gd name="connsiteX33" fmla="*/ 1119188 w 3463925"/>
                  <a:gd name="connsiteY33" fmla="*/ 2429681 h 2976563"/>
                  <a:gd name="connsiteX34" fmla="*/ 1139031 w 3463925"/>
                  <a:gd name="connsiteY34" fmla="*/ 2426521 h 2976563"/>
                  <a:gd name="connsiteX35" fmla="*/ 1158875 w 3463925"/>
                  <a:gd name="connsiteY35" fmla="*/ 2421780 h 2976563"/>
                  <a:gd name="connsiteX36" fmla="*/ 1177131 w 3463925"/>
                  <a:gd name="connsiteY36" fmla="*/ 2415460 h 2976563"/>
                  <a:gd name="connsiteX37" fmla="*/ 1194594 w 3463925"/>
                  <a:gd name="connsiteY37" fmla="*/ 2408350 h 2976563"/>
                  <a:gd name="connsiteX38" fmla="*/ 1212056 w 3463925"/>
                  <a:gd name="connsiteY38" fmla="*/ 2398869 h 2976563"/>
                  <a:gd name="connsiteX39" fmla="*/ 1228725 w 3463925"/>
                  <a:gd name="connsiteY39" fmla="*/ 2390179 h 2976563"/>
                  <a:gd name="connsiteX40" fmla="*/ 1243806 w 3463925"/>
                  <a:gd name="connsiteY40" fmla="*/ 2379118 h 2976563"/>
                  <a:gd name="connsiteX41" fmla="*/ 1257300 w 3463925"/>
                  <a:gd name="connsiteY41" fmla="*/ 2366478 h 2976563"/>
                  <a:gd name="connsiteX42" fmla="*/ 1269206 w 3463925"/>
                  <a:gd name="connsiteY42" fmla="*/ 2353047 h 2976563"/>
                  <a:gd name="connsiteX43" fmla="*/ 1281112 w 3463925"/>
                  <a:gd name="connsiteY43" fmla="*/ 2339616 h 2976563"/>
                  <a:gd name="connsiteX44" fmla="*/ 1291431 w 3463925"/>
                  <a:gd name="connsiteY44" fmla="*/ 2324605 h 2976563"/>
                  <a:gd name="connsiteX45" fmla="*/ 1299369 w 3463925"/>
                  <a:gd name="connsiteY45" fmla="*/ 2309594 h 2976563"/>
                  <a:gd name="connsiteX46" fmla="*/ 1305719 w 3463925"/>
                  <a:gd name="connsiteY46" fmla="*/ 2293794 h 2976563"/>
                  <a:gd name="connsiteX47" fmla="*/ 1310481 w 3463925"/>
                  <a:gd name="connsiteY47" fmla="*/ 2277993 h 2976563"/>
                  <a:gd name="connsiteX48" fmla="*/ 1313656 w 3463925"/>
                  <a:gd name="connsiteY48" fmla="*/ 2261402 h 2976563"/>
                  <a:gd name="connsiteX49" fmla="*/ 1314450 w 3463925"/>
                  <a:gd name="connsiteY49" fmla="*/ 2244811 h 2976563"/>
                  <a:gd name="connsiteX50" fmla="*/ 1313656 w 3463925"/>
                  <a:gd name="connsiteY50" fmla="*/ 2227430 h 2976563"/>
                  <a:gd name="connsiteX51" fmla="*/ 1310481 w 3463925"/>
                  <a:gd name="connsiteY51" fmla="*/ 2212419 h 2976563"/>
                  <a:gd name="connsiteX52" fmla="*/ 1306512 w 3463925"/>
                  <a:gd name="connsiteY52" fmla="*/ 2195828 h 2976563"/>
                  <a:gd name="connsiteX53" fmla="*/ 1300162 w 3463925"/>
                  <a:gd name="connsiteY53" fmla="*/ 2181608 h 2976563"/>
                  <a:gd name="connsiteX54" fmla="*/ 1292225 w 3463925"/>
                  <a:gd name="connsiteY54" fmla="*/ 2167387 h 2976563"/>
                  <a:gd name="connsiteX55" fmla="*/ 1282700 w 3463925"/>
                  <a:gd name="connsiteY55" fmla="*/ 2153956 h 2976563"/>
                  <a:gd name="connsiteX56" fmla="*/ 1271588 w 3463925"/>
                  <a:gd name="connsiteY56" fmla="*/ 2142896 h 2976563"/>
                  <a:gd name="connsiteX57" fmla="*/ 1258094 w 3463925"/>
                  <a:gd name="connsiteY57" fmla="*/ 2131835 h 2976563"/>
                  <a:gd name="connsiteX58" fmla="*/ 1244600 w 3463925"/>
                  <a:gd name="connsiteY58" fmla="*/ 2121564 h 2976563"/>
                  <a:gd name="connsiteX59" fmla="*/ 1228725 w 3463925"/>
                  <a:gd name="connsiteY59" fmla="*/ 2113664 h 2976563"/>
                  <a:gd name="connsiteX60" fmla="*/ 1212056 w 3463925"/>
                  <a:gd name="connsiteY60" fmla="*/ 2106554 h 2976563"/>
                  <a:gd name="connsiteX61" fmla="*/ 1193800 w 3463925"/>
                  <a:gd name="connsiteY61" fmla="*/ 2101023 h 2976563"/>
                  <a:gd name="connsiteX62" fmla="*/ 1173956 w 3463925"/>
                  <a:gd name="connsiteY62" fmla="*/ 2097073 h 2976563"/>
                  <a:gd name="connsiteX63" fmla="*/ 1153319 w 3463925"/>
                  <a:gd name="connsiteY63" fmla="*/ 2093913 h 2976563"/>
                  <a:gd name="connsiteX64" fmla="*/ 1430769 w 3463925"/>
                  <a:gd name="connsiteY64" fmla="*/ 2000250 h 2976563"/>
                  <a:gd name="connsiteX65" fmla="*/ 1423588 w 3463925"/>
                  <a:gd name="connsiteY65" fmla="*/ 2001040 h 2976563"/>
                  <a:gd name="connsiteX66" fmla="*/ 1415609 w 3463925"/>
                  <a:gd name="connsiteY66" fmla="*/ 2002619 h 2976563"/>
                  <a:gd name="connsiteX67" fmla="*/ 1407630 w 3463925"/>
                  <a:gd name="connsiteY67" fmla="*/ 2005778 h 2976563"/>
                  <a:gd name="connsiteX68" fmla="*/ 1400449 w 3463925"/>
                  <a:gd name="connsiteY68" fmla="*/ 2008937 h 2976563"/>
                  <a:gd name="connsiteX69" fmla="*/ 1391672 w 3463925"/>
                  <a:gd name="connsiteY69" fmla="*/ 2014466 h 2976563"/>
                  <a:gd name="connsiteX70" fmla="*/ 1383693 w 3463925"/>
                  <a:gd name="connsiteY70" fmla="*/ 2019204 h 2976563"/>
                  <a:gd name="connsiteX71" fmla="*/ 1376512 w 3463925"/>
                  <a:gd name="connsiteY71" fmla="*/ 2024733 h 2976563"/>
                  <a:gd name="connsiteX72" fmla="*/ 1371724 w 3463925"/>
                  <a:gd name="connsiteY72" fmla="*/ 2030261 h 2976563"/>
                  <a:gd name="connsiteX73" fmla="*/ 1365341 w 3463925"/>
                  <a:gd name="connsiteY73" fmla="*/ 2036579 h 2976563"/>
                  <a:gd name="connsiteX74" fmla="*/ 1361351 w 3463925"/>
                  <a:gd name="connsiteY74" fmla="*/ 2043687 h 2976563"/>
                  <a:gd name="connsiteX75" fmla="*/ 1356564 w 3463925"/>
                  <a:gd name="connsiteY75" fmla="*/ 2050795 h 2976563"/>
                  <a:gd name="connsiteX76" fmla="*/ 1354170 w 3463925"/>
                  <a:gd name="connsiteY76" fmla="*/ 2057903 h 2976563"/>
                  <a:gd name="connsiteX77" fmla="*/ 1351777 w 3463925"/>
                  <a:gd name="connsiteY77" fmla="*/ 2065011 h 2976563"/>
                  <a:gd name="connsiteX78" fmla="*/ 1349383 w 3463925"/>
                  <a:gd name="connsiteY78" fmla="*/ 2072119 h 2976563"/>
                  <a:gd name="connsiteX79" fmla="*/ 1348585 w 3463925"/>
                  <a:gd name="connsiteY79" fmla="*/ 2080806 h 2976563"/>
                  <a:gd name="connsiteX80" fmla="*/ 1347787 w 3463925"/>
                  <a:gd name="connsiteY80" fmla="*/ 2087914 h 2976563"/>
                  <a:gd name="connsiteX81" fmla="*/ 1347787 w 3463925"/>
                  <a:gd name="connsiteY81" fmla="*/ 2095022 h 2976563"/>
                  <a:gd name="connsiteX82" fmla="*/ 1348585 w 3463925"/>
                  <a:gd name="connsiteY82" fmla="*/ 2102919 h 2976563"/>
                  <a:gd name="connsiteX83" fmla="*/ 1350979 w 3463925"/>
                  <a:gd name="connsiteY83" fmla="*/ 2110027 h 2976563"/>
                  <a:gd name="connsiteX84" fmla="*/ 1352574 w 3463925"/>
                  <a:gd name="connsiteY84" fmla="*/ 2116345 h 2976563"/>
                  <a:gd name="connsiteX85" fmla="*/ 1355766 w 3463925"/>
                  <a:gd name="connsiteY85" fmla="*/ 2123453 h 2976563"/>
                  <a:gd name="connsiteX86" fmla="*/ 1358958 w 3463925"/>
                  <a:gd name="connsiteY86" fmla="*/ 2129771 h 2976563"/>
                  <a:gd name="connsiteX87" fmla="*/ 1362947 w 3463925"/>
                  <a:gd name="connsiteY87" fmla="*/ 2135300 h 2976563"/>
                  <a:gd name="connsiteX88" fmla="*/ 1366937 w 3463925"/>
                  <a:gd name="connsiteY88" fmla="*/ 2140828 h 2976563"/>
                  <a:gd name="connsiteX89" fmla="*/ 1372522 w 3463925"/>
                  <a:gd name="connsiteY89" fmla="*/ 2144777 h 2976563"/>
                  <a:gd name="connsiteX90" fmla="*/ 1377310 w 3463925"/>
                  <a:gd name="connsiteY90" fmla="*/ 2148726 h 2976563"/>
                  <a:gd name="connsiteX91" fmla="*/ 1383693 w 3463925"/>
                  <a:gd name="connsiteY91" fmla="*/ 2151885 h 2976563"/>
                  <a:gd name="connsiteX92" fmla="*/ 1390076 w 3463925"/>
                  <a:gd name="connsiteY92" fmla="*/ 2154254 h 2976563"/>
                  <a:gd name="connsiteX93" fmla="*/ 1396459 w 3463925"/>
                  <a:gd name="connsiteY93" fmla="*/ 2155833 h 2976563"/>
                  <a:gd name="connsiteX94" fmla="*/ 1403640 w 3463925"/>
                  <a:gd name="connsiteY94" fmla="*/ 2157413 h 2976563"/>
                  <a:gd name="connsiteX95" fmla="*/ 1410822 w 3463925"/>
                  <a:gd name="connsiteY95" fmla="*/ 2157413 h 2976563"/>
                  <a:gd name="connsiteX96" fmla="*/ 1418003 w 3463925"/>
                  <a:gd name="connsiteY96" fmla="*/ 2155833 h 2976563"/>
                  <a:gd name="connsiteX97" fmla="*/ 1425184 w 3463925"/>
                  <a:gd name="connsiteY97" fmla="*/ 2155044 h 2976563"/>
                  <a:gd name="connsiteX98" fmla="*/ 1432365 w 3463925"/>
                  <a:gd name="connsiteY98" fmla="*/ 2152674 h 2976563"/>
                  <a:gd name="connsiteX99" fmla="*/ 1439546 w 3463925"/>
                  <a:gd name="connsiteY99" fmla="*/ 2151095 h 2976563"/>
                  <a:gd name="connsiteX100" fmla="*/ 1446727 w 3463925"/>
                  <a:gd name="connsiteY100" fmla="*/ 2147936 h 2976563"/>
                  <a:gd name="connsiteX101" fmla="*/ 1453908 w 3463925"/>
                  <a:gd name="connsiteY101" fmla="*/ 2143987 h 2976563"/>
                  <a:gd name="connsiteX102" fmla="*/ 1461090 w 3463925"/>
                  <a:gd name="connsiteY102" fmla="*/ 2138459 h 2976563"/>
                  <a:gd name="connsiteX103" fmla="*/ 1467473 w 3463925"/>
                  <a:gd name="connsiteY103" fmla="*/ 2133720 h 2976563"/>
                  <a:gd name="connsiteX104" fmla="*/ 1473058 w 3463925"/>
                  <a:gd name="connsiteY104" fmla="*/ 2127402 h 2976563"/>
                  <a:gd name="connsiteX105" fmla="*/ 1478644 w 3463925"/>
                  <a:gd name="connsiteY105" fmla="*/ 2121084 h 2976563"/>
                  <a:gd name="connsiteX106" fmla="*/ 1483431 w 3463925"/>
                  <a:gd name="connsiteY106" fmla="*/ 2113976 h 2976563"/>
                  <a:gd name="connsiteX107" fmla="*/ 1488218 w 3463925"/>
                  <a:gd name="connsiteY107" fmla="*/ 2106868 h 2976563"/>
                  <a:gd name="connsiteX108" fmla="*/ 1490612 w 3463925"/>
                  <a:gd name="connsiteY108" fmla="*/ 2099760 h 2976563"/>
                  <a:gd name="connsiteX109" fmla="*/ 1493804 w 3463925"/>
                  <a:gd name="connsiteY109" fmla="*/ 2092652 h 2976563"/>
                  <a:gd name="connsiteX110" fmla="*/ 1496995 w 3463925"/>
                  <a:gd name="connsiteY110" fmla="*/ 2085544 h 2976563"/>
                  <a:gd name="connsiteX111" fmla="*/ 1497793 w 3463925"/>
                  <a:gd name="connsiteY111" fmla="*/ 2078437 h 2976563"/>
                  <a:gd name="connsiteX112" fmla="*/ 1499389 w 3463925"/>
                  <a:gd name="connsiteY112" fmla="*/ 2070539 h 2976563"/>
                  <a:gd name="connsiteX113" fmla="*/ 1500187 w 3463925"/>
                  <a:gd name="connsiteY113" fmla="*/ 2063431 h 2976563"/>
                  <a:gd name="connsiteX114" fmla="*/ 1499389 w 3463925"/>
                  <a:gd name="connsiteY114" fmla="*/ 2056323 h 2976563"/>
                  <a:gd name="connsiteX115" fmla="*/ 1497793 w 3463925"/>
                  <a:gd name="connsiteY115" fmla="*/ 2049215 h 2976563"/>
                  <a:gd name="connsiteX116" fmla="*/ 1496995 w 3463925"/>
                  <a:gd name="connsiteY116" fmla="*/ 2042107 h 2976563"/>
                  <a:gd name="connsiteX117" fmla="*/ 1493804 w 3463925"/>
                  <a:gd name="connsiteY117" fmla="*/ 2035789 h 2976563"/>
                  <a:gd name="connsiteX118" fmla="*/ 1490612 w 3463925"/>
                  <a:gd name="connsiteY118" fmla="*/ 2028681 h 2976563"/>
                  <a:gd name="connsiteX119" fmla="*/ 1486623 w 3463925"/>
                  <a:gd name="connsiteY119" fmla="*/ 2023153 h 2976563"/>
                  <a:gd name="connsiteX120" fmla="*/ 1482633 w 3463925"/>
                  <a:gd name="connsiteY120" fmla="*/ 2018415 h 2976563"/>
                  <a:gd name="connsiteX121" fmla="*/ 1477846 w 3463925"/>
                  <a:gd name="connsiteY121" fmla="*/ 2012886 h 2976563"/>
                  <a:gd name="connsiteX122" fmla="*/ 1472260 w 3463925"/>
                  <a:gd name="connsiteY122" fmla="*/ 2008937 h 2976563"/>
                  <a:gd name="connsiteX123" fmla="*/ 1465877 w 3463925"/>
                  <a:gd name="connsiteY123" fmla="*/ 2005778 h 2976563"/>
                  <a:gd name="connsiteX124" fmla="*/ 1460292 w 3463925"/>
                  <a:gd name="connsiteY124" fmla="*/ 2004199 h 2976563"/>
                  <a:gd name="connsiteX125" fmla="*/ 1453111 w 3463925"/>
                  <a:gd name="connsiteY125" fmla="*/ 2001830 h 2976563"/>
                  <a:gd name="connsiteX126" fmla="*/ 1446727 w 3463925"/>
                  <a:gd name="connsiteY126" fmla="*/ 2000250 h 2976563"/>
                  <a:gd name="connsiteX127" fmla="*/ 1439546 w 3463925"/>
                  <a:gd name="connsiteY127" fmla="*/ 2000250 h 2976563"/>
                  <a:gd name="connsiteX128" fmla="*/ 1342170 w 3463925"/>
                  <a:gd name="connsiteY128" fmla="*/ 1662113 h 2976563"/>
                  <a:gd name="connsiteX129" fmla="*/ 1368326 w 3463925"/>
                  <a:gd name="connsiteY129" fmla="*/ 1662113 h 2976563"/>
                  <a:gd name="connsiteX130" fmla="*/ 1391311 w 3463925"/>
                  <a:gd name="connsiteY130" fmla="*/ 1662908 h 2976563"/>
                  <a:gd name="connsiteX131" fmla="*/ 1415090 w 3463925"/>
                  <a:gd name="connsiteY131" fmla="*/ 1663703 h 2976563"/>
                  <a:gd name="connsiteX132" fmla="*/ 1438075 w 3463925"/>
                  <a:gd name="connsiteY132" fmla="*/ 1666088 h 2976563"/>
                  <a:gd name="connsiteX133" fmla="*/ 1460268 w 3463925"/>
                  <a:gd name="connsiteY133" fmla="*/ 1669268 h 2976563"/>
                  <a:gd name="connsiteX134" fmla="*/ 1481668 w 3463925"/>
                  <a:gd name="connsiteY134" fmla="*/ 1673244 h 2976563"/>
                  <a:gd name="connsiteX135" fmla="*/ 1502276 w 3463925"/>
                  <a:gd name="connsiteY135" fmla="*/ 1678014 h 2976563"/>
                  <a:gd name="connsiteX136" fmla="*/ 1522884 w 3463925"/>
                  <a:gd name="connsiteY136" fmla="*/ 1683579 h 2976563"/>
                  <a:gd name="connsiteX137" fmla="*/ 1541907 w 3463925"/>
                  <a:gd name="connsiteY137" fmla="*/ 1688350 h 2976563"/>
                  <a:gd name="connsiteX138" fmla="*/ 1560929 w 3463925"/>
                  <a:gd name="connsiteY138" fmla="*/ 1695505 h 2976563"/>
                  <a:gd name="connsiteX139" fmla="*/ 1579159 w 3463925"/>
                  <a:gd name="connsiteY139" fmla="*/ 1702661 h 2976563"/>
                  <a:gd name="connsiteX140" fmla="*/ 1596596 w 3463925"/>
                  <a:gd name="connsiteY140" fmla="*/ 1709816 h 2976563"/>
                  <a:gd name="connsiteX141" fmla="*/ 1612449 w 3463925"/>
                  <a:gd name="connsiteY141" fmla="*/ 1718562 h 2976563"/>
                  <a:gd name="connsiteX142" fmla="*/ 1629093 w 3463925"/>
                  <a:gd name="connsiteY142" fmla="*/ 1727307 h 2976563"/>
                  <a:gd name="connsiteX143" fmla="*/ 1645738 w 3463925"/>
                  <a:gd name="connsiteY143" fmla="*/ 1736848 h 2976563"/>
                  <a:gd name="connsiteX144" fmla="*/ 1660005 w 3463925"/>
                  <a:gd name="connsiteY144" fmla="*/ 1747184 h 2976563"/>
                  <a:gd name="connsiteX145" fmla="*/ 1674272 w 3463925"/>
                  <a:gd name="connsiteY145" fmla="*/ 1757519 h 2976563"/>
                  <a:gd name="connsiteX146" fmla="*/ 1688539 w 3463925"/>
                  <a:gd name="connsiteY146" fmla="*/ 1768650 h 2976563"/>
                  <a:gd name="connsiteX147" fmla="*/ 1702013 w 3463925"/>
                  <a:gd name="connsiteY147" fmla="*/ 1779781 h 2976563"/>
                  <a:gd name="connsiteX148" fmla="*/ 1713902 w 3463925"/>
                  <a:gd name="connsiteY148" fmla="*/ 1792501 h 2976563"/>
                  <a:gd name="connsiteX149" fmla="*/ 1726584 w 3463925"/>
                  <a:gd name="connsiteY149" fmla="*/ 1804427 h 2976563"/>
                  <a:gd name="connsiteX150" fmla="*/ 1737680 w 3463925"/>
                  <a:gd name="connsiteY150" fmla="*/ 1817148 h 2976563"/>
                  <a:gd name="connsiteX151" fmla="*/ 1748777 w 3463925"/>
                  <a:gd name="connsiteY151" fmla="*/ 1829869 h 2976563"/>
                  <a:gd name="connsiteX152" fmla="*/ 1759081 w 3463925"/>
                  <a:gd name="connsiteY152" fmla="*/ 1843385 h 2976563"/>
                  <a:gd name="connsiteX153" fmla="*/ 1768592 w 3463925"/>
                  <a:gd name="connsiteY153" fmla="*/ 1856901 h 2976563"/>
                  <a:gd name="connsiteX154" fmla="*/ 1777311 w 3463925"/>
                  <a:gd name="connsiteY154" fmla="*/ 1871212 h 2976563"/>
                  <a:gd name="connsiteX155" fmla="*/ 1786030 w 3463925"/>
                  <a:gd name="connsiteY155" fmla="*/ 1885523 h 2976563"/>
                  <a:gd name="connsiteX156" fmla="*/ 1801882 w 3463925"/>
                  <a:gd name="connsiteY156" fmla="*/ 1914144 h 2976563"/>
                  <a:gd name="connsiteX157" fmla="*/ 1814563 w 3463925"/>
                  <a:gd name="connsiteY157" fmla="*/ 1945151 h 2976563"/>
                  <a:gd name="connsiteX158" fmla="*/ 1825660 w 3463925"/>
                  <a:gd name="connsiteY158" fmla="*/ 1976158 h 2976563"/>
                  <a:gd name="connsiteX159" fmla="*/ 1835171 w 3463925"/>
                  <a:gd name="connsiteY159" fmla="*/ 2007165 h 2976563"/>
                  <a:gd name="connsiteX160" fmla="*/ 1842304 w 3463925"/>
                  <a:gd name="connsiteY160" fmla="*/ 2038967 h 2976563"/>
                  <a:gd name="connsiteX161" fmla="*/ 1846268 w 3463925"/>
                  <a:gd name="connsiteY161" fmla="*/ 2070770 h 2976563"/>
                  <a:gd name="connsiteX162" fmla="*/ 1849438 w 3463925"/>
                  <a:gd name="connsiteY162" fmla="*/ 2102572 h 2976563"/>
                  <a:gd name="connsiteX163" fmla="*/ 1849438 w 3463925"/>
                  <a:gd name="connsiteY163" fmla="*/ 2134374 h 2976563"/>
                  <a:gd name="connsiteX164" fmla="*/ 1848645 w 3463925"/>
                  <a:gd name="connsiteY164" fmla="*/ 2166176 h 2976563"/>
                  <a:gd name="connsiteX165" fmla="*/ 1845475 w 3463925"/>
                  <a:gd name="connsiteY165" fmla="*/ 2197183 h 2976563"/>
                  <a:gd name="connsiteX166" fmla="*/ 1839927 w 3463925"/>
                  <a:gd name="connsiteY166" fmla="*/ 2226600 h 2976563"/>
                  <a:gd name="connsiteX167" fmla="*/ 1832793 w 3463925"/>
                  <a:gd name="connsiteY167" fmla="*/ 2256812 h 2976563"/>
                  <a:gd name="connsiteX168" fmla="*/ 1824867 w 3463925"/>
                  <a:gd name="connsiteY168" fmla="*/ 2285434 h 2976563"/>
                  <a:gd name="connsiteX169" fmla="*/ 1813771 w 3463925"/>
                  <a:gd name="connsiteY169" fmla="*/ 2311670 h 2976563"/>
                  <a:gd name="connsiteX170" fmla="*/ 1801089 w 3463925"/>
                  <a:gd name="connsiteY170" fmla="*/ 2337907 h 2976563"/>
                  <a:gd name="connsiteX171" fmla="*/ 1787615 w 3463925"/>
                  <a:gd name="connsiteY171" fmla="*/ 2360963 h 2976563"/>
                  <a:gd name="connsiteX172" fmla="*/ 1771763 w 3463925"/>
                  <a:gd name="connsiteY172" fmla="*/ 2384020 h 2976563"/>
                  <a:gd name="connsiteX173" fmla="*/ 1755118 w 3463925"/>
                  <a:gd name="connsiteY173" fmla="*/ 2405486 h 2976563"/>
                  <a:gd name="connsiteX174" fmla="*/ 1736888 w 3463925"/>
                  <a:gd name="connsiteY174" fmla="*/ 2424568 h 2976563"/>
                  <a:gd name="connsiteX175" fmla="*/ 1717073 w 3463925"/>
                  <a:gd name="connsiteY175" fmla="*/ 2444444 h 2976563"/>
                  <a:gd name="connsiteX176" fmla="*/ 1698050 w 3463925"/>
                  <a:gd name="connsiteY176" fmla="*/ 2463525 h 2976563"/>
                  <a:gd name="connsiteX177" fmla="*/ 1677442 w 3463925"/>
                  <a:gd name="connsiteY177" fmla="*/ 2481016 h 2976563"/>
                  <a:gd name="connsiteX178" fmla="*/ 1656042 w 3463925"/>
                  <a:gd name="connsiteY178" fmla="*/ 2498507 h 2976563"/>
                  <a:gd name="connsiteX179" fmla="*/ 1633056 w 3463925"/>
                  <a:gd name="connsiteY179" fmla="*/ 2515203 h 2976563"/>
                  <a:gd name="connsiteX180" fmla="*/ 1610071 w 3463925"/>
                  <a:gd name="connsiteY180" fmla="*/ 2530309 h 2976563"/>
                  <a:gd name="connsiteX181" fmla="*/ 1586293 w 3463925"/>
                  <a:gd name="connsiteY181" fmla="*/ 2544620 h 2976563"/>
                  <a:gd name="connsiteX182" fmla="*/ 1561722 w 3463925"/>
                  <a:gd name="connsiteY182" fmla="*/ 2558136 h 2976563"/>
                  <a:gd name="connsiteX183" fmla="*/ 1536358 w 3463925"/>
                  <a:gd name="connsiteY183" fmla="*/ 2570857 h 2976563"/>
                  <a:gd name="connsiteX184" fmla="*/ 1510202 w 3463925"/>
                  <a:gd name="connsiteY184" fmla="*/ 2581988 h 2976563"/>
                  <a:gd name="connsiteX185" fmla="*/ 1484046 w 3463925"/>
                  <a:gd name="connsiteY185" fmla="*/ 2592323 h 2976563"/>
                  <a:gd name="connsiteX186" fmla="*/ 1456305 w 3463925"/>
                  <a:gd name="connsiteY186" fmla="*/ 2601864 h 2976563"/>
                  <a:gd name="connsiteX187" fmla="*/ 1428564 w 3463925"/>
                  <a:gd name="connsiteY187" fmla="*/ 2609815 h 2976563"/>
                  <a:gd name="connsiteX188" fmla="*/ 1400823 w 3463925"/>
                  <a:gd name="connsiteY188" fmla="*/ 2616175 h 2976563"/>
                  <a:gd name="connsiteX189" fmla="*/ 1372289 w 3463925"/>
                  <a:gd name="connsiteY189" fmla="*/ 2621740 h 2976563"/>
                  <a:gd name="connsiteX190" fmla="*/ 1342170 w 3463925"/>
                  <a:gd name="connsiteY190" fmla="*/ 2626511 h 2976563"/>
                  <a:gd name="connsiteX191" fmla="*/ 1313636 w 3463925"/>
                  <a:gd name="connsiteY191" fmla="*/ 2628896 h 2976563"/>
                  <a:gd name="connsiteX192" fmla="*/ 1282724 w 3463925"/>
                  <a:gd name="connsiteY192" fmla="*/ 2631281 h 2976563"/>
                  <a:gd name="connsiteX193" fmla="*/ 1253398 w 3463925"/>
                  <a:gd name="connsiteY193" fmla="*/ 2632076 h 2976563"/>
                  <a:gd name="connsiteX194" fmla="*/ 1222486 w 3463925"/>
                  <a:gd name="connsiteY194" fmla="*/ 2631281 h 2976563"/>
                  <a:gd name="connsiteX195" fmla="*/ 1192367 w 3463925"/>
                  <a:gd name="connsiteY195" fmla="*/ 2628101 h 2976563"/>
                  <a:gd name="connsiteX196" fmla="*/ 1161455 w 3463925"/>
                  <a:gd name="connsiteY196" fmla="*/ 2624921 h 2976563"/>
                  <a:gd name="connsiteX197" fmla="*/ 1129751 w 3463925"/>
                  <a:gd name="connsiteY197" fmla="*/ 2620150 h 2976563"/>
                  <a:gd name="connsiteX198" fmla="*/ 1098047 w 3463925"/>
                  <a:gd name="connsiteY198" fmla="*/ 2612995 h 2976563"/>
                  <a:gd name="connsiteX199" fmla="*/ 1066343 w 3463925"/>
                  <a:gd name="connsiteY199" fmla="*/ 2604249 h 2976563"/>
                  <a:gd name="connsiteX200" fmla="*/ 1035431 w 3463925"/>
                  <a:gd name="connsiteY200" fmla="*/ 2595504 h 2976563"/>
                  <a:gd name="connsiteX201" fmla="*/ 1002934 w 3463925"/>
                  <a:gd name="connsiteY201" fmla="*/ 2584373 h 2976563"/>
                  <a:gd name="connsiteX202" fmla="*/ 971230 w 3463925"/>
                  <a:gd name="connsiteY202" fmla="*/ 2570857 h 2976563"/>
                  <a:gd name="connsiteX203" fmla="*/ 938733 w 3463925"/>
                  <a:gd name="connsiteY203" fmla="*/ 2556546 h 2976563"/>
                  <a:gd name="connsiteX204" fmla="*/ 907029 w 3463925"/>
                  <a:gd name="connsiteY204" fmla="*/ 2539850 h 2976563"/>
                  <a:gd name="connsiteX205" fmla="*/ 892762 w 3463925"/>
                  <a:gd name="connsiteY205" fmla="*/ 2530309 h 2976563"/>
                  <a:gd name="connsiteX206" fmla="*/ 880080 w 3463925"/>
                  <a:gd name="connsiteY206" fmla="*/ 2522359 h 2976563"/>
                  <a:gd name="connsiteX207" fmla="*/ 866606 w 3463925"/>
                  <a:gd name="connsiteY207" fmla="*/ 2512818 h 2976563"/>
                  <a:gd name="connsiteX208" fmla="*/ 855509 w 3463925"/>
                  <a:gd name="connsiteY208" fmla="*/ 2503278 h 2976563"/>
                  <a:gd name="connsiteX209" fmla="*/ 843620 w 3463925"/>
                  <a:gd name="connsiteY209" fmla="*/ 2493737 h 2976563"/>
                  <a:gd name="connsiteX210" fmla="*/ 833316 w 3463925"/>
                  <a:gd name="connsiteY210" fmla="*/ 2483401 h 2976563"/>
                  <a:gd name="connsiteX211" fmla="*/ 824598 w 3463925"/>
                  <a:gd name="connsiteY211" fmla="*/ 2472271 h 2976563"/>
                  <a:gd name="connsiteX212" fmla="*/ 815086 w 3463925"/>
                  <a:gd name="connsiteY212" fmla="*/ 2461935 h 2976563"/>
                  <a:gd name="connsiteX213" fmla="*/ 807160 w 3463925"/>
                  <a:gd name="connsiteY213" fmla="*/ 2451599 h 2976563"/>
                  <a:gd name="connsiteX214" fmla="*/ 800027 w 3463925"/>
                  <a:gd name="connsiteY214" fmla="*/ 2440469 h 2976563"/>
                  <a:gd name="connsiteX215" fmla="*/ 787345 w 3463925"/>
                  <a:gd name="connsiteY215" fmla="*/ 2419002 h 2976563"/>
                  <a:gd name="connsiteX216" fmla="*/ 777041 w 3463925"/>
                  <a:gd name="connsiteY216" fmla="*/ 2396741 h 2976563"/>
                  <a:gd name="connsiteX217" fmla="*/ 769115 w 3463925"/>
                  <a:gd name="connsiteY217" fmla="*/ 2376864 h 2976563"/>
                  <a:gd name="connsiteX218" fmla="*/ 762774 w 3463925"/>
                  <a:gd name="connsiteY218" fmla="*/ 2356988 h 2976563"/>
                  <a:gd name="connsiteX219" fmla="*/ 758811 w 3463925"/>
                  <a:gd name="connsiteY219" fmla="*/ 2338702 h 2976563"/>
                  <a:gd name="connsiteX220" fmla="*/ 755641 w 3463925"/>
                  <a:gd name="connsiteY220" fmla="*/ 2322006 h 2976563"/>
                  <a:gd name="connsiteX221" fmla="*/ 754056 w 3463925"/>
                  <a:gd name="connsiteY221" fmla="*/ 2307695 h 2976563"/>
                  <a:gd name="connsiteX222" fmla="*/ 752470 w 3463925"/>
                  <a:gd name="connsiteY222" fmla="*/ 2287024 h 2976563"/>
                  <a:gd name="connsiteX223" fmla="*/ 752470 w 3463925"/>
                  <a:gd name="connsiteY223" fmla="*/ 2279073 h 2976563"/>
                  <a:gd name="connsiteX224" fmla="*/ 751678 w 3463925"/>
                  <a:gd name="connsiteY224" fmla="*/ 2272713 h 2976563"/>
                  <a:gd name="connsiteX225" fmla="*/ 750885 w 3463925"/>
                  <a:gd name="connsiteY225" fmla="*/ 2256812 h 2976563"/>
                  <a:gd name="connsiteX226" fmla="*/ 749300 w 3463925"/>
                  <a:gd name="connsiteY226" fmla="*/ 2228985 h 2976563"/>
                  <a:gd name="connsiteX227" fmla="*/ 750885 w 3463925"/>
                  <a:gd name="connsiteY227" fmla="*/ 2194003 h 2976563"/>
                  <a:gd name="connsiteX228" fmla="*/ 752470 w 3463925"/>
                  <a:gd name="connsiteY228" fmla="*/ 2173331 h 2976563"/>
                  <a:gd name="connsiteX229" fmla="*/ 754848 w 3463925"/>
                  <a:gd name="connsiteY229" fmla="*/ 2151865 h 2976563"/>
                  <a:gd name="connsiteX230" fmla="*/ 758019 w 3463925"/>
                  <a:gd name="connsiteY230" fmla="*/ 2128013 h 2976563"/>
                  <a:gd name="connsiteX231" fmla="*/ 761982 w 3463925"/>
                  <a:gd name="connsiteY231" fmla="*/ 2103367 h 2976563"/>
                  <a:gd name="connsiteX232" fmla="*/ 766737 w 3463925"/>
                  <a:gd name="connsiteY232" fmla="*/ 2078720 h 2976563"/>
                  <a:gd name="connsiteX233" fmla="*/ 773078 w 3463925"/>
                  <a:gd name="connsiteY233" fmla="*/ 2051688 h 2976563"/>
                  <a:gd name="connsiteX234" fmla="*/ 781797 w 3463925"/>
                  <a:gd name="connsiteY234" fmla="*/ 2026247 h 2976563"/>
                  <a:gd name="connsiteX235" fmla="*/ 791308 w 3463925"/>
                  <a:gd name="connsiteY235" fmla="*/ 1998420 h 2976563"/>
                  <a:gd name="connsiteX236" fmla="*/ 803197 w 3463925"/>
                  <a:gd name="connsiteY236" fmla="*/ 1972183 h 2976563"/>
                  <a:gd name="connsiteX237" fmla="*/ 815086 w 3463925"/>
                  <a:gd name="connsiteY237" fmla="*/ 1944356 h 2976563"/>
                  <a:gd name="connsiteX238" fmla="*/ 830938 w 3463925"/>
                  <a:gd name="connsiteY238" fmla="*/ 1917325 h 2976563"/>
                  <a:gd name="connsiteX239" fmla="*/ 847583 w 3463925"/>
                  <a:gd name="connsiteY239" fmla="*/ 1891088 h 2976563"/>
                  <a:gd name="connsiteX240" fmla="*/ 867398 w 3463925"/>
                  <a:gd name="connsiteY240" fmla="*/ 1864851 h 2976563"/>
                  <a:gd name="connsiteX241" fmla="*/ 888799 w 3463925"/>
                  <a:gd name="connsiteY241" fmla="*/ 1839410 h 2976563"/>
                  <a:gd name="connsiteX242" fmla="*/ 901480 w 3463925"/>
                  <a:gd name="connsiteY242" fmla="*/ 1827484 h 2976563"/>
                  <a:gd name="connsiteX243" fmla="*/ 913370 w 3463925"/>
                  <a:gd name="connsiteY243" fmla="*/ 1814763 h 2976563"/>
                  <a:gd name="connsiteX244" fmla="*/ 926844 w 3463925"/>
                  <a:gd name="connsiteY244" fmla="*/ 1803632 h 2976563"/>
                  <a:gd name="connsiteX245" fmla="*/ 940318 w 3463925"/>
                  <a:gd name="connsiteY245" fmla="*/ 1790911 h 2976563"/>
                  <a:gd name="connsiteX246" fmla="*/ 954585 w 3463925"/>
                  <a:gd name="connsiteY246" fmla="*/ 1780576 h 2976563"/>
                  <a:gd name="connsiteX247" fmla="*/ 969645 w 3463925"/>
                  <a:gd name="connsiteY247" fmla="*/ 1769445 h 2976563"/>
                  <a:gd name="connsiteX248" fmla="*/ 985497 w 3463925"/>
                  <a:gd name="connsiteY248" fmla="*/ 1759109 h 2976563"/>
                  <a:gd name="connsiteX249" fmla="*/ 1002934 w 3463925"/>
                  <a:gd name="connsiteY249" fmla="*/ 1748774 h 2976563"/>
                  <a:gd name="connsiteX250" fmla="*/ 1020371 w 3463925"/>
                  <a:gd name="connsiteY250" fmla="*/ 1740028 h 2976563"/>
                  <a:gd name="connsiteX251" fmla="*/ 1037016 w 3463925"/>
                  <a:gd name="connsiteY251" fmla="*/ 1730487 h 2976563"/>
                  <a:gd name="connsiteX252" fmla="*/ 1056831 w 3463925"/>
                  <a:gd name="connsiteY252" fmla="*/ 1721742 h 2976563"/>
                  <a:gd name="connsiteX253" fmla="*/ 1076647 w 3463925"/>
                  <a:gd name="connsiteY253" fmla="*/ 1712996 h 2976563"/>
                  <a:gd name="connsiteX254" fmla="*/ 1096462 w 3463925"/>
                  <a:gd name="connsiteY254" fmla="*/ 1705046 h 2976563"/>
                  <a:gd name="connsiteX255" fmla="*/ 1118655 w 3463925"/>
                  <a:gd name="connsiteY255" fmla="*/ 1697890 h 2976563"/>
                  <a:gd name="connsiteX256" fmla="*/ 1140848 w 3463925"/>
                  <a:gd name="connsiteY256" fmla="*/ 1691530 h 2976563"/>
                  <a:gd name="connsiteX257" fmla="*/ 1163041 w 3463925"/>
                  <a:gd name="connsiteY257" fmla="*/ 1685169 h 2976563"/>
                  <a:gd name="connsiteX258" fmla="*/ 1186819 w 3463925"/>
                  <a:gd name="connsiteY258" fmla="*/ 1680399 h 2976563"/>
                  <a:gd name="connsiteX259" fmla="*/ 1212182 w 3463925"/>
                  <a:gd name="connsiteY259" fmla="*/ 1674834 h 2976563"/>
                  <a:gd name="connsiteX260" fmla="*/ 1238338 w 3463925"/>
                  <a:gd name="connsiteY260" fmla="*/ 1670859 h 2976563"/>
                  <a:gd name="connsiteX261" fmla="*/ 1264494 w 3463925"/>
                  <a:gd name="connsiteY261" fmla="*/ 1666883 h 2976563"/>
                  <a:gd name="connsiteX262" fmla="*/ 1291443 w 3463925"/>
                  <a:gd name="connsiteY262" fmla="*/ 1664498 h 2976563"/>
                  <a:gd name="connsiteX263" fmla="*/ 1317599 w 3463925"/>
                  <a:gd name="connsiteY263" fmla="*/ 1662908 h 2976563"/>
                  <a:gd name="connsiteX264" fmla="*/ 1432302 w 3463925"/>
                  <a:gd name="connsiteY264" fmla="*/ 1412875 h 2976563"/>
                  <a:gd name="connsiteX265" fmla="*/ 1379141 w 3463925"/>
                  <a:gd name="connsiteY265" fmla="*/ 1415255 h 2976563"/>
                  <a:gd name="connsiteX266" fmla="*/ 1325980 w 3463925"/>
                  <a:gd name="connsiteY266" fmla="*/ 1418428 h 2976563"/>
                  <a:gd name="connsiteX267" fmla="*/ 1272819 w 3463925"/>
                  <a:gd name="connsiteY267" fmla="*/ 1423188 h 2976563"/>
                  <a:gd name="connsiteX268" fmla="*/ 1220451 w 3463925"/>
                  <a:gd name="connsiteY268" fmla="*/ 1429534 h 2976563"/>
                  <a:gd name="connsiteX269" fmla="*/ 1168877 w 3463925"/>
                  <a:gd name="connsiteY269" fmla="*/ 1437467 h 2976563"/>
                  <a:gd name="connsiteX270" fmla="*/ 1118890 w 3463925"/>
                  <a:gd name="connsiteY270" fmla="*/ 1447780 h 2976563"/>
                  <a:gd name="connsiteX271" fmla="*/ 1068903 w 3463925"/>
                  <a:gd name="connsiteY271" fmla="*/ 1458093 h 2976563"/>
                  <a:gd name="connsiteX272" fmla="*/ 1020502 w 3463925"/>
                  <a:gd name="connsiteY272" fmla="*/ 1470785 h 2976563"/>
                  <a:gd name="connsiteX273" fmla="*/ 972895 w 3463925"/>
                  <a:gd name="connsiteY273" fmla="*/ 1485065 h 2976563"/>
                  <a:gd name="connsiteX274" fmla="*/ 926875 w 3463925"/>
                  <a:gd name="connsiteY274" fmla="*/ 1500137 h 2976563"/>
                  <a:gd name="connsiteX275" fmla="*/ 881649 w 3463925"/>
                  <a:gd name="connsiteY275" fmla="*/ 1516796 h 2976563"/>
                  <a:gd name="connsiteX276" fmla="*/ 838009 w 3463925"/>
                  <a:gd name="connsiteY276" fmla="*/ 1534249 h 2976563"/>
                  <a:gd name="connsiteX277" fmla="*/ 795956 w 3463925"/>
                  <a:gd name="connsiteY277" fmla="*/ 1553288 h 2976563"/>
                  <a:gd name="connsiteX278" fmla="*/ 754697 w 3463925"/>
                  <a:gd name="connsiteY278" fmla="*/ 1573120 h 2976563"/>
                  <a:gd name="connsiteX279" fmla="*/ 715818 w 3463925"/>
                  <a:gd name="connsiteY279" fmla="*/ 1594539 h 2976563"/>
                  <a:gd name="connsiteX280" fmla="*/ 677733 w 3463925"/>
                  <a:gd name="connsiteY280" fmla="*/ 1616751 h 2976563"/>
                  <a:gd name="connsiteX281" fmla="*/ 642028 w 3463925"/>
                  <a:gd name="connsiteY281" fmla="*/ 1640549 h 2976563"/>
                  <a:gd name="connsiteX282" fmla="*/ 607116 w 3463925"/>
                  <a:gd name="connsiteY282" fmla="*/ 1665141 h 2976563"/>
                  <a:gd name="connsiteX283" fmla="*/ 574584 w 3463925"/>
                  <a:gd name="connsiteY283" fmla="*/ 1690527 h 2976563"/>
                  <a:gd name="connsiteX284" fmla="*/ 543640 w 3463925"/>
                  <a:gd name="connsiteY284" fmla="*/ 1717499 h 2976563"/>
                  <a:gd name="connsiteX285" fmla="*/ 515076 w 3463925"/>
                  <a:gd name="connsiteY285" fmla="*/ 1745264 h 2976563"/>
                  <a:gd name="connsiteX286" fmla="*/ 487305 w 3463925"/>
                  <a:gd name="connsiteY286" fmla="*/ 1773822 h 2976563"/>
                  <a:gd name="connsiteX287" fmla="*/ 462708 w 3463925"/>
                  <a:gd name="connsiteY287" fmla="*/ 1803967 h 2976563"/>
                  <a:gd name="connsiteX288" fmla="*/ 438905 w 3463925"/>
                  <a:gd name="connsiteY288" fmla="*/ 1833319 h 2976563"/>
                  <a:gd name="connsiteX289" fmla="*/ 419069 w 3463925"/>
                  <a:gd name="connsiteY289" fmla="*/ 1864257 h 2976563"/>
                  <a:gd name="connsiteX290" fmla="*/ 400026 w 3463925"/>
                  <a:gd name="connsiteY290" fmla="*/ 1895989 h 2976563"/>
                  <a:gd name="connsiteX291" fmla="*/ 384157 w 3463925"/>
                  <a:gd name="connsiteY291" fmla="*/ 1928514 h 2976563"/>
                  <a:gd name="connsiteX292" fmla="*/ 369875 w 3463925"/>
                  <a:gd name="connsiteY292" fmla="*/ 1961039 h 2976563"/>
                  <a:gd name="connsiteX293" fmla="*/ 363527 w 3463925"/>
                  <a:gd name="connsiteY293" fmla="*/ 1977698 h 2976563"/>
                  <a:gd name="connsiteX294" fmla="*/ 357973 w 3463925"/>
                  <a:gd name="connsiteY294" fmla="*/ 1995150 h 2976563"/>
                  <a:gd name="connsiteX295" fmla="*/ 353212 w 3463925"/>
                  <a:gd name="connsiteY295" fmla="*/ 2012603 h 2976563"/>
                  <a:gd name="connsiteX296" fmla="*/ 349245 w 3463925"/>
                  <a:gd name="connsiteY296" fmla="*/ 2029262 h 2976563"/>
                  <a:gd name="connsiteX297" fmla="*/ 345278 w 3463925"/>
                  <a:gd name="connsiteY297" fmla="*/ 2046714 h 2976563"/>
                  <a:gd name="connsiteX298" fmla="*/ 342104 w 3463925"/>
                  <a:gd name="connsiteY298" fmla="*/ 2064167 h 2976563"/>
                  <a:gd name="connsiteX299" fmla="*/ 339724 w 3463925"/>
                  <a:gd name="connsiteY299" fmla="*/ 2082412 h 2976563"/>
                  <a:gd name="connsiteX300" fmla="*/ 338137 w 3463925"/>
                  <a:gd name="connsiteY300" fmla="*/ 2099865 h 2976563"/>
                  <a:gd name="connsiteX301" fmla="*/ 336550 w 3463925"/>
                  <a:gd name="connsiteY301" fmla="*/ 2117317 h 2976563"/>
                  <a:gd name="connsiteX302" fmla="*/ 336550 w 3463925"/>
                  <a:gd name="connsiteY302" fmla="*/ 2135563 h 2976563"/>
                  <a:gd name="connsiteX303" fmla="*/ 336550 w 3463925"/>
                  <a:gd name="connsiteY303" fmla="*/ 2153808 h 2976563"/>
                  <a:gd name="connsiteX304" fmla="*/ 338137 w 3463925"/>
                  <a:gd name="connsiteY304" fmla="*/ 2171261 h 2976563"/>
                  <a:gd name="connsiteX305" fmla="*/ 339724 w 3463925"/>
                  <a:gd name="connsiteY305" fmla="*/ 2188713 h 2976563"/>
                  <a:gd name="connsiteX306" fmla="*/ 342104 w 3463925"/>
                  <a:gd name="connsiteY306" fmla="*/ 2206166 h 2976563"/>
                  <a:gd name="connsiteX307" fmla="*/ 345278 w 3463925"/>
                  <a:gd name="connsiteY307" fmla="*/ 2223618 h 2976563"/>
                  <a:gd name="connsiteX308" fmla="*/ 349245 w 3463925"/>
                  <a:gd name="connsiteY308" fmla="*/ 2241070 h 2976563"/>
                  <a:gd name="connsiteX309" fmla="*/ 353212 w 3463925"/>
                  <a:gd name="connsiteY309" fmla="*/ 2258523 h 2976563"/>
                  <a:gd name="connsiteX310" fmla="*/ 357973 w 3463925"/>
                  <a:gd name="connsiteY310" fmla="*/ 2275182 h 2976563"/>
                  <a:gd name="connsiteX311" fmla="*/ 363527 w 3463925"/>
                  <a:gd name="connsiteY311" fmla="*/ 2291048 h 2976563"/>
                  <a:gd name="connsiteX312" fmla="*/ 369875 w 3463925"/>
                  <a:gd name="connsiteY312" fmla="*/ 2307707 h 2976563"/>
                  <a:gd name="connsiteX313" fmla="*/ 377016 w 3463925"/>
                  <a:gd name="connsiteY313" fmla="*/ 2324366 h 2976563"/>
                  <a:gd name="connsiteX314" fmla="*/ 384157 w 3463925"/>
                  <a:gd name="connsiteY314" fmla="*/ 2340232 h 2976563"/>
                  <a:gd name="connsiteX315" fmla="*/ 400026 w 3463925"/>
                  <a:gd name="connsiteY315" fmla="*/ 2371963 h 2976563"/>
                  <a:gd name="connsiteX316" fmla="*/ 419069 w 3463925"/>
                  <a:gd name="connsiteY316" fmla="*/ 2402902 h 2976563"/>
                  <a:gd name="connsiteX317" fmla="*/ 438905 w 3463925"/>
                  <a:gd name="connsiteY317" fmla="*/ 2433047 h 2976563"/>
                  <a:gd name="connsiteX318" fmla="*/ 462708 w 3463925"/>
                  <a:gd name="connsiteY318" fmla="*/ 2461605 h 2976563"/>
                  <a:gd name="connsiteX319" fmla="*/ 487305 w 3463925"/>
                  <a:gd name="connsiteY319" fmla="*/ 2489370 h 2976563"/>
                  <a:gd name="connsiteX320" fmla="*/ 515076 w 3463925"/>
                  <a:gd name="connsiteY320" fmla="*/ 2515549 h 2976563"/>
                  <a:gd name="connsiteX321" fmla="*/ 543640 w 3463925"/>
                  <a:gd name="connsiteY321" fmla="*/ 2542521 h 2976563"/>
                  <a:gd name="connsiteX322" fmla="*/ 574584 w 3463925"/>
                  <a:gd name="connsiteY322" fmla="*/ 2567113 h 2976563"/>
                  <a:gd name="connsiteX323" fmla="*/ 607116 w 3463925"/>
                  <a:gd name="connsiteY323" fmla="*/ 2590912 h 2976563"/>
                  <a:gd name="connsiteX324" fmla="*/ 642028 w 3463925"/>
                  <a:gd name="connsiteY324" fmla="*/ 2613124 h 2976563"/>
                  <a:gd name="connsiteX325" fmla="*/ 677733 w 3463925"/>
                  <a:gd name="connsiteY325" fmla="*/ 2634543 h 2976563"/>
                  <a:gd name="connsiteX326" fmla="*/ 715818 w 3463925"/>
                  <a:gd name="connsiteY326" fmla="*/ 2654375 h 2976563"/>
                  <a:gd name="connsiteX327" fmla="*/ 754697 w 3463925"/>
                  <a:gd name="connsiteY327" fmla="*/ 2673414 h 2976563"/>
                  <a:gd name="connsiteX328" fmla="*/ 795956 w 3463925"/>
                  <a:gd name="connsiteY328" fmla="*/ 2690866 h 2976563"/>
                  <a:gd name="connsiteX329" fmla="*/ 838009 w 3463925"/>
                  <a:gd name="connsiteY329" fmla="*/ 2707525 h 2976563"/>
                  <a:gd name="connsiteX330" fmla="*/ 881649 w 3463925"/>
                  <a:gd name="connsiteY330" fmla="*/ 2721805 h 2976563"/>
                  <a:gd name="connsiteX331" fmla="*/ 926875 w 3463925"/>
                  <a:gd name="connsiteY331" fmla="*/ 2735290 h 2976563"/>
                  <a:gd name="connsiteX332" fmla="*/ 972895 w 3463925"/>
                  <a:gd name="connsiteY332" fmla="*/ 2746397 h 2976563"/>
                  <a:gd name="connsiteX333" fmla="*/ 1020502 w 3463925"/>
                  <a:gd name="connsiteY333" fmla="*/ 2756709 h 2976563"/>
                  <a:gd name="connsiteX334" fmla="*/ 1068903 w 3463925"/>
                  <a:gd name="connsiteY334" fmla="*/ 2766229 h 2976563"/>
                  <a:gd name="connsiteX335" fmla="*/ 1118890 w 3463925"/>
                  <a:gd name="connsiteY335" fmla="*/ 2773368 h 2976563"/>
                  <a:gd name="connsiteX336" fmla="*/ 1168877 w 3463925"/>
                  <a:gd name="connsiteY336" fmla="*/ 2778128 h 2976563"/>
                  <a:gd name="connsiteX337" fmla="*/ 1220451 w 3463925"/>
                  <a:gd name="connsiteY337" fmla="*/ 2781301 h 2976563"/>
                  <a:gd name="connsiteX338" fmla="*/ 1272819 w 3463925"/>
                  <a:gd name="connsiteY338" fmla="*/ 2782888 h 2976563"/>
                  <a:gd name="connsiteX339" fmla="*/ 1325980 w 3463925"/>
                  <a:gd name="connsiteY339" fmla="*/ 2782888 h 2976563"/>
                  <a:gd name="connsiteX340" fmla="*/ 1379141 w 3463925"/>
                  <a:gd name="connsiteY340" fmla="*/ 2782095 h 2976563"/>
                  <a:gd name="connsiteX341" fmla="*/ 1432302 w 3463925"/>
                  <a:gd name="connsiteY341" fmla="*/ 2778922 h 2976563"/>
                  <a:gd name="connsiteX342" fmla="*/ 1485463 w 3463925"/>
                  <a:gd name="connsiteY342" fmla="*/ 2773368 h 2976563"/>
                  <a:gd name="connsiteX343" fmla="*/ 1537830 w 3463925"/>
                  <a:gd name="connsiteY343" fmla="*/ 2766229 h 2976563"/>
                  <a:gd name="connsiteX344" fmla="*/ 1589404 w 3463925"/>
                  <a:gd name="connsiteY344" fmla="*/ 2757503 h 2976563"/>
                  <a:gd name="connsiteX345" fmla="*/ 1640185 w 3463925"/>
                  <a:gd name="connsiteY345" fmla="*/ 2746397 h 2976563"/>
                  <a:gd name="connsiteX346" fmla="*/ 1689379 w 3463925"/>
                  <a:gd name="connsiteY346" fmla="*/ 2733704 h 2976563"/>
                  <a:gd name="connsiteX347" fmla="*/ 1737779 w 3463925"/>
                  <a:gd name="connsiteY347" fmla="*/ 2719425 h 2976563"/>
                  <a:gd name="connsiteX348" fmla="*/ 1786180 w 3463925"/>
                  <a:gd name="connsiteY348" fmla="*/ 2704352 h 2976563"/>
                  <a:gd name="connsiteX349" fmla="*/ 1832200 w 3463925"/>
                  <a:gd name="connsiteY349" fmla="*/ 2687693 h 2976563"/>
                  <a:gd name="connsiteX350" fmla="*/ 1877426 w 3463925"/>
                  <a:gd name="connsiteY350" fmla="*/ 2668654 h 2976563"/>
                  <a:gd name="connsiteX351" fmla="*/ 1920272 w 3463925"/>
                  <a:gd name="connsiteY351" fmla="*/ 2648822 h 2976563"/>
                  <a:gd name="connsiteX352" fmla="*/ 1963118 w 3463925"/>
                  <a:gd name="connsiteY352" fmla="*/ 2627403 h 2976563"/>
                  <a:gd name="connsiteX353" fmla="*/ 2003584 w 3463925"/>
                  <a:gd name="connsiteY353" fmla="*/ 2605191 h 2976563"/>
                  <a:gd name="connsiteX354" fmla="*/ 2043257 w 3463925"/>
                  <a:gd name="connsiteY354" fmla="*/ 2581392 h 2976563"/>
                  <a:gd name="connsiteX355" fmla="*/ 2081342 w 3463925"/>
                  <a:gd name="connsiteY355" fmla="*/ 2556800 h 2976563"/>
                  <a:gd name="connsiteX356" fmla="*/ 2117048 w 3463925"/>
                  <a:gd name="connsiteY356" fmla="*/ 2529828 h 2976563"/>
                  <a:gd name="connsiteX357" fmla="*/ 2151959 w 3463925"/>
                  <a:gd name="connsiteY357" fmla="*/ 2503650 h 2976563"/>
                  <a:gd name="connsiteX358" fmla="*/ 2184491 w 3463925"/>
                  <a:gd name="connsiteY358" fmla="*/ 2475884 h 2976563"/>
                  <a:gd name="connsiteX359" fmla="*/ 2215435 w 3463925"/>
                  <a:gd name="connsiteY359" fmla="*/ 2445739 h 2976563"/>
                  <a:gd name="connsiteX360" fmla="*/ 2243999 w 3463925"/>
                  <a:gd name="connsiteY360" fmla="*/ 2416388 h 2976563"/>
                  <a:gd name="connsiteX361" fmla="*/ 2271770 w 3463925"/>
                  <a:gd name="connsiteY361" fmla="*/ 2385449 h 2976563"/>
                  <a:gd name="connsiteX362" fmla="*/ 2296367 w 3463925"/>
                  <a:gd name="connsiteY362" fmla="*/ 2355304 h 2976563"/>
                  <a:gd name="connsiteX363" fmla="*/ 2320170 w 3463925"/>
                  <a:gd name="connsiteY363" fmla="*/ 2321986 h 2976563"/>
                  <a:gd name="connsiteX364" fmla="*/ 2340800 w 3463925"/>
                  <a:gd name="connsiteY364" fmla="*/ 2289461 h 2976563"/>
                  <a:gd name="connsiteX365" fmla="*/ 2359843 w 3463925"/>
                  <a:gd name="connsiteY365" fmla="*/ 2256936 h 2976563"/>
                  <a:gd name="connsiteX366" fmla="*/ 2376505 w 3463925"/>
                  <a:gd name="connsiteY366" fmla="*/ 2222032 h 2976563"/>
                  <a:gd name="connsiteX367" fmla="*/ 2389994 w 3463925"/>
                  <a:gd name="connsiteY367" fmla="*/ 2187920 h 2976563"/>
                  <a:gd name="connsiteX368" fmla="*/ 2401895 w 3463925"/>
                  <a:gd name="connsiteY368" fmla="*/ 2153015 h 2976563"/>
                  <a:gd name="connsiteX369" fmla="*/ 2405863 w 3463925"/>
                  <a:gd name="connsiteY369" fmla="*/ 2135563 h 2976563"/>
                  <a:gd name="connsiteX370" fmla="*/ 2411417 w 3463925"/>
                  <a:gd name="connsiteY370" fmla="*/ 2118110 h 2976563"/>
                  <a:gd name="connsiteX371" fmla="*/ 2414590 w 3463925"/>
                  <a:gd name="connsiteY371" fmla="*/ 2099865 h 2976563"/>
                  <a:gd name="connsiteX372" fmla="*/ 2416971 w 3463925"/>
                  <a:gd name="connsiteY372" fmla="*/ 2082412 h 2976563"/>
                  <a:gd name="connsiteX373" fmla="*/ 2419351 w 3463925"/>
                  <a:gd name="connsiteY373" fmla="*/ 2064167 h 2976563"/>
                  <a:gd name="connsiteX374" fmla="*/ 2421732 w 3463925"/>
                  <a:gd name="connsiteY374" fmla="*/ 2046714 h 2976563"/>
                  <a:gd name="connsiteX375" fmla="*/ 2422525 w 3463925"/>
                  <a:gd name="connsiteY375" fmla="*/ 2027675 h 2976563"/>
                  <a:gd name="connsiteX376" fmla="*/ 2422525 w 3463925"/>
                  <a:gd name="connsiteY376" fmla="*/ 2010223 h 2976563"/>
                  <a:gd name="connsiteX377" fmla="*/ 2422525 w 3463925"/>
                  <a:gd name="connsiteY377" fmla="*/ 1991977 h 2976563"/>
                  <a:gd name="connsiteX378" fmla="*/ 2421732 w 3463925"/>
                  <a:gd name="connsiteY378" fmla="*/ 1974525 h 2976563"/>
                  <a:gd name="connsiteX379" fmla="*/ 2419351 w 3463925"/>
                  <a:gd name="connsiteY379" fmla="*/ 1957072 h 2976563"/>
                  <a:gd name="connsiteX380" fmla="*/ 2416971 w 3463925"/>
                  <a:gd name="connsiteY380" fmla="*/ 1939620 h 2976563"/>
                  <a:gd name="connsiteX381" fmla="*/ 2414590 w 3463925"/>
                  <a:gd name="connsiteY381" fmla="*/ 1923754 h 2976563"/>
                  <a:gd name="connsiteX382" fmla="*/ 2411417 w 3463925"/>
                  <a:gd name="connsiteY382" fmla="*/ 1906302 h 2976563"/>
                  <a:gd name="connsiteX383" fmla="*/ 2405863 w 3463925"/>
                  <a:gd name="connsiteY383" fmla="*/ 1889643 h 2976563"/>
                  <a:gd name="connsiteX384" fmla="*/ 2401895 w 3463925"/>
                  <a:gd name="connsiteY384" fmla="*/ 1872984 h 2976563"/>
                  <a:gd name="connsiteX385" fmla="*/ 2395548 w 3463925"/>
                  <a:gd name="connsiteY385" fmla="*/ 1857118 h 2976563"/>
                  <a:gd name="connsiteX386" fmla="*/ 2389994 w 3463925"/>
                  <a:gd name="connsiteY386" fmla="*/ 1841252 h 2976563"/>
                  <a:gd name="connsiteX387" fmla="*/ 2383646 w 3463925"/>
                  <a:gd name="connsiteY387" fmla="*/ 1826179 h 2976563"/>
                  <a:gd name="connsiteX388" fmla="*/ 2376505 w 3463925"/>
                  <a:gd name="connsiteY388" fmla="*/ 1811107 h 2976563"/>
                  <a:gd name="connsiteX389" fmla="*/ 2367777 w 3463925"/>
                  <a:gd name="connsiteY389" fmla="*/ 1795241 h 2976563"/>
                  <a:gd name="connsiteX390" fmla="*/ 2359843 w 3463925"/>
                  <a:gd name="connsiteY390" fmla="*/ 1780962 h 2976563"/>
                  <a:gd name="connsiteX391" fmla="*/ 2340800 w 3463925"/>
                  <a:gd name="connsiteY391" fmla="*/ 1751610 h 2976563"/>
                  <a:gd name="connsiteX392" fmla="*/ 2320170 w 3463925"/>
                  <a:gd name="connsiteY392" fmla="*/ 1723845 h 2976563"/>
                  <a:gd name="connsiteX393" fmla="*/ 2296367 w 3463925"/>
                  <a:gd name="connsiteY393" fmla="*/ 1696873 h 2976563"/>
                  <a:gd name="connsiteX394" fmla="*/ 2271770 w 3463925"/>
                  <a:gd name="connsiteY394" fmla="*/ 1671488 h 2976563"/>
                  <a:gd name="connsiteX395" fmla="*/ 2243999 w 3463925"/>
                  <a:gd name="connsiteY395" fmla="*/ 1646102 h 2976563"/>
                  <a:gd name="connsiteX396" fmla="*/ 2215435 w 3463925"/>
                  <a:gd name="connsiteY396" fmla="*/ 1622304 h 2976563"/>
                  <a:gd name="connsiteX397" fmla="*/ 2184491 w 3463925"/>
                  <a:gd name="connsiteY397" fmla="*/ 1600885 h 2976563"/>
                  <a:gd name="connsiteX398" fmla="*/ 2151959 w 3463925"/>
                  <a:gd name="connsiteY398" fmla="*/ 1579466 h 2976563"/>
                  <a:gd name="connsiteX399" fmla="*/ 2117048 w 3463925"/>
                  <a:gd name="connsiteY399" fmla="*/ 1558841 h 2976563"/>
                  <a:gd name="connsiteX400" fmla="*/ 2081342 w 3463925"/>
                  <a:gd name="connsiteY400" fmla="*/ 1540595 h 2976563"/>
                  <a:gd name="connsiteX401" fmla="*/ 2043257 w 3463925"/>
                  <a:gd name="connsiteY401" fmla="*/ 1521556 h 2976563"/>
                  <a:gd name="connsiteX402" fmla="*/ 2003584 w 3463925"/>
                  <a:gd name="connsiteY402" fmla="*/ 1505690 h 2976563"/>
                  <a:gd name="connsiteX403" fmla="*/ 1963118 w 3463925"/>
                  <a:gd name="connsiteY403" fmla="*/ 1491411 h 2976563"/>
                  <a:gd name="connsiteX404" fmla="*/ 1920272 w 3463925"/>
                  <a:gd name="connsiteY404" fmla="*/ 1476339 h 2976563"/>
                  <a:gd name="connsiteX405" fmla="*/ 1877426 w 3463925"/>
                  <a:gd name="connsiteY405" fmla="*/ 1464439 h 2976563"/>
                  <a:gd name="connsiteX406" fmla="*/ 1832200 w 3463925"/>
                  <a:gd name="connsiteY406" fmla="*/ 1453333 h 2976563"/>
                  <a:gd name="connsiteX407" fmla="*/ 1786180 w 3463925"/>
                  <a:gd name="connsiteY407" fmla="*/ 1443020 h 2976563"/>
                  <a:gd name="connsiteX408" fmla="*/ 1737779 w 3463925"/>
                  <a:gd name="connsiteY408" fmla="*/ 1435087 h 2976563"/>
                  <a:gd name="connsiteX409" fmla="*/ 1689379 w 3463925"/>
                  <a:gd name="connsiteY409" fmla="*/ 1427154 h 2976563"/>
                  <a:gd name="connsiteX410" fmla="*/ 1640185 w 3463925"/>
                  <a:gd name="connsiteY410" fmla="*/ 1421601 h 2976563"/>
                  <a:gd name="connsiteX411" fmla="*/ 1589404 w 3463925"/>
                  <a:gd name="connsiteY411" fmla="*/ 1417635 h 2976563"/>
                  <a:gd name="connsiteX412" fmla="*/ 1537830 w 3463925"/>
                  <a:gd name="connsiteY412" fmla="*/ 1414462 h 2976563"/>
                  <a:gd name="connsiteX413" fmla="*/ 1485463 w 3463925"/>
                  <a:gd name="connsiteY413" fmla="*/ 1412875 h 2976563"/>
                  <a:gd name="connsiteX414" fmla="*/ 1402186 w 3463925"/>
                  <a:gd name="connsiteY414" fmla="*/ 573088 h 2976563"/>
                  <a:gd name="connsiteX415" fmla="*/ 1433928 w 3463925"/>
                  <a:gd name="connsiteY415" fmla="*/ 573088 h 2976563"/>
                  <a:gd name="connsiteX416" fmla="*/ 1463289 w 3463925"/>
                  <a:gd name="connsiteY416" fmla="*/ 573883 h 2976563"/>
                  <a:gd name="connsiteX417" fmla="*/ 1489476 w 3463925"/>
                  <a:gd name="connsiteY417" fmla="*/ 577060 h 2976563"/>
                  <a:gd name="connsiteX418" fmla="*/ 1514869 w 3463925"/>
                  <a:gd name="connsiteY418" fmla="*/ 581031 h 2976563"/>
                  <a:gd name="connsiteX419" fmla="*/ 1537882 w 3463925"/>
                  <a:gd name="connsiteY419" fmla="*/ 587385 h 2976563"/>
                  <a:gd name="connsiteX420" fmla="*/ 1559308 w 3463925"/>
                  <a:gd name="connsiteY420" fmla="*/ 595328 h 2976563"/>
                  <a:gd name="connsiteX421" fmla="*/ 1579146 w 3463925"/>
                  <a:gd name="connsiteY421" fmla="*/ 604859 h 2976563"/>
                  <a:gd name="connsiteX422" fmla="*/ 1597398 w 3463925"/>
                  <a:gd name="connsiteY422" fmla="*/ 615185 h 2976563"/>
                  <a:gd name="connsiteX423" fmla="*/ 1613268 w 3463925"/>
                  <a:gd name="connsiteY423" fmla="*/ 627099 h 2976563"/>
                  <a:gd name="connsiteX424" fmla="*/ 1629139 w 3463925"/>
                  <a:gd name="connsiteY424" fmla="*/ 639807 h 2976563"/>
                  <a:gd name="connsiteX425" fmla="*/ 1642629 w 3463925"/>
                  <a:gd name="connsiteY425" fmla="*/ 653310 h 2976563"/>
                  <a:gd name="connsiteX426" fmla="*/ 1654532 w 3463925"/>
                  <a:gd name="connsiteY426" fmla="*/ 668401 h 2976563"/>
                  <a:gd name="connsiteX427" fmla="*/ 1664848 w 3463925"/>
                  <a:gd name="connsiteY427" fmla="*/ 683492 h 2976563"/>
                  <a:gd name="connsiteX428" fmla="*/ 1675164 w 3463925"/>
                  <a:gd name="connsiteY428" fmla="*/ 699378 h 2976563"/>
                  <a:gd name="connsiteX429" fmla="*/ 1683100 w 3463925"/>
                  <a:gd name="connsiteY429" fmla="*/ 716852 h 2976563"/>
                  <a:gd name="connsiteX430" fmla="*/ 1690242 w 3463925"/>
                  <a:gd name="connsiteY430" fmla="*/ 732737 h 2976563"/>
                  <a:gd name="connsiteX431" fmla="*/ 1696590 w 3463925"/>
                  <a:gd name="connsiteY431" fmla="*/ 750211 h 2976563"/>
                  <a:gd name="connsiteX432" fmla="*/ 1702145 w 3463925"/>
                  <a:gd name="connsiteY432" fmla="*/ 768480 h 2976563"/>
                  <a:gd name="connsiteX433" fmla="*/ 1706906 w 3463925"/>
                  <a:gd name="connsiteY433" fmla="*/ 785954 h 2976563"/>
                  <a:gd name="connsiteX434" fmla="*/ 1710080 w 3463925"/>
                  <a:gd name="connsiteY434" fmla="*/ 803428 h 2976563"/>
                  <a:gd name="connsiteX435" fmla="*/ 1713254 w 3463925"/>
                  <a:gd name="connsiteY435" fmla="*/ 822490 h 2976563"/>
                  <a:gd name="connsiteX436" fmla="*/ 1714842 w 3463925"/>
                  <a:gd name="connsiteY436" fmla="*/ 839965 h 2976563"/>
                  <a:gd name="connsiteX437" fmla="*/ 1718016 w 3463925"/>
                  <a:gd name="connsiteY437" fmla="*/ 874913 h 2976563"/>
                  <a:gd name="connsiteX438" fmla="*/ 1718809 w 3463925"/>
                  <a:gd name="connsiteY438" fmla="*/ 907478 h 2976563"/>
                  <a:gd name="connsiteX439" fmla="*/ 1707700 w 3463925"/>
                  <a:gd name="connsiteY439" fmla="*/ 957517 h 2976563"/>
                  <a:gd name="connsiteX440" fmla="*/ 1698971 w 3463925"/>
                  <a:gd name="connsiteY440" fmla="*/ 1000408 h 2976563"/>
                  <a:gd name="connsiteX441" fmla="*/ 1695797 w 3463925"/>
                  <a:gd name="connsiteY441" fmla="*/ 1020265 h 2976563"/>
                  <a:gd name="connsiteX442" fmla="*/ 1693416 w 3463925"/>
                  <a:gd name="connsiteY442" fmla="*/ 1037739 h 2976563"/>
                  <a:gd name="connsiteX443" fmla="*/ 1692622 w 3463925"/>
                  <a:gd name="connsiteY443" fmla="*/ 1052830 h 2976563"/>
                  <a:gd name="connsiteX444" fmla="*/ 1693416 w 3463925"/>
                  <a:gd name="connsiteY444" fmla="*/ 1059184 h 2976563"/>
                  <a:gd name="connsiteX445" fmla="*/ 1694210 w 3463925"/>
                  <a:gd name="connsiteY445" fmla="*/ 1065538 h 2976563"/>
                  <a:gd name="connsiteX446" fmla="*/ 1696590 w 3463925"/>
                  <a:gd name="connsiteY446" fmla="*/ 1071893 h 2976563"/>
                  <a:gd name="connsiteX447" fmla="*/ 1698971 w 3463925"/>
                  <a:gd name="connsiteY447" fmla="*/ 1076658 h 2976563"/>
                  <a:gd name="connsiteX448" fmla="*/ 1702145 w 3463925"/>
                  <a:gd name="connsiteY448" fmla="*/ 1080630 h 2976563"/>
                  <a:gd name="connsiteX449" fmla="*/ 1706113 w 3463925"/>
                  <a:gd name="connsiteY449" fmla="*/ 1084601 h 2976563"/>
                  <a:gd name="connsiteX450" fmla="*/ 1710080 w 3463925"/>
                  <a:gd name="connsiteY450" fmla="*/ 1087778 h 2976563"/>
                  <a:gd name="connsiteX451" fmla="*/ 1716429 w 3463925"/>
                  <a:gd name="connsiteY451" fmla="*/ 1090161 h 2976563"/>
                  <a:gd name="connsiteX452" fmla="*/ 1721983 w 3463925"/>
                  <a:gd name="connsiteY452" fmla="*/ 1091750 h 2976563"/>
                  <a:gd name="connsiteX453" fmla="*/ 1729125 w 3463925"/>
                  <a:gd name="connsiteY453" fmla="*/ 1093338 h 2976563"/>
                  <a:gd name="connsiteX454" fmla="*/ 1737854 w 3463925"/>
                  <a:gd name="connsiteY454" fmla="*/ 1093338 h 2976563"/>
                  <a:gd name="connsiteX455" fmla="*/ 1746583 w 3463925"/>
                  <a:gd name="connsiteY455" fmla="*/ 1093338 h 2976563"/>
                  <a:gd name="connsiteX456" fmla="*/ 1769596 w 3463925"/>
                  <a:gd name="connsiteY456" fmla="*/ 1090161 h 2976563"/>
                  <a:gd name="connsiteX457" fmla="*/ 1795783 w 3463925"/>
                  <a:gd name="connsiteY457" fmla="*/ 1083807 h 2976563"/>
                  <a:gd name="connsiteX458" fmla="*/ 1827524 w 3463925"/>
                  <a:gd name="connsiteY458" fmla="*/ 1074276 h 2976563"/>
                  <a:gd name="connsiteX459" fmla="*/ 1849744 w 3463925"/>
                  <a:gd name="connsiteY459" fmla="*/ 1065538 h 2976563"/>
                  <a:gd name="connsiteX460" fmla="*/ 1874343 w 3463925"/>
                  <a:gd name="connsiteY460" fmla="*/ 1056007 h 2976563"/>
                  <a:gd name="connsiteX461" fmla="*/ 1906878 w 3463925"/>
                  <a:gd name="connsiteY461" fmla="*/ 1042505 h 2976563"/>
                  <a:gd name="connsiteX462" fmla="*/ 1946556 w 3463925"/>
                  <a:gd name="connsiteY462" fmla="*/ 1029796 h 2976563"/>
                  <a:gd name="connsiteX463" fmla="*/ 1991787 w 3463925"/>
                  <a:gd name="connsiteY463" fmla="*/ 1013911 h 2976563"/>
                  <a:gd name="connsiteX464" fmla="*/ 2040987 w 3463925"/>
                  <a:gd name="connsiteY464" fmla="*/ 1000408 h 2976563"/>
                  <a:gd name="connsiteX465" fmla="*/ 2067967 w 3463925"/>
                  <a:gd name="connsiteY465" fmla="*/ 993260 h 2976563"/>
                  <a:gd name="connsiteX466" fmla="*/ 2094154 w 3463925"/>
                  <a:gd name="connsiteY466" fmla="*/ 987700 h 2976563"/>
                  <a:gd name="connsiteX467" fmla="*/ 2121928 w 3463925"/>
                  <a:gd name="connsiteY467" fmla="*/ 982140 h 2976563"/>
                  <a:gd name="connsiteX468" fmla="*/ 2150496 w 3463925"/>
                  <a:gd name="connsiteY468" fmla="*/ 977374 h 2976563"/>
                  <a:gd name="connsiteX469" fmla="*/ 2178269 w 3463925"/>
                  <a:gd name="connsiteY469" fmla="*/ 973403 h 2976563"/>
                  <a:gd name="connsiteX470" fmla="*/ 2206837 w 3463925"/>
                  <a:gd name="connsiteY470" fmla="*/ 970226 h 2976563"/>
                  <a:gd name="connsiteX471" fmla="*/ 2236198 w 3463925"/>
                  <a:gd name="connsiteY471" fmla="*/ 967843 h 2976563"/>
                  <a:gd name="connsiteX472" fmla="*/ 2264765 w 3463925"/>
                  <a:gd name="connsiteY472" fmla="*/ 967843 h 2976563"/>
                  <a:gd name="connsiteX473" fmla="*/ 2292539 w 3463925"/>
                  <a:gd name="connsiteY473" fmla="*/ 967843 h 2976563"/>
                  <a:gd name="connsiteX474" fmla="*/ 2319520 w 3463925"/>
                  <a:gd name="connsiteY474" fmla="*/ 970226 h 2976563"/>
                  <a:gd name="connsiteX475" fmla="*/ 2347294 w 3463925"/>
                  <a:gd name="connsiteY475" fmla="*/ 973403 h 2976563"/>
                  <a:gd name="connsiteX476" fmla="*/ 2374274 w 3463925"/>
                  <a:gd name="connsiteY476" fmla="*/ 978168 h 2976563"/>
                  <a:gd name="connsiteX477" fmla="*/ 2399667 w 3463925"/>
                  <a:gd name="connsiteY477" fmla="*/ 985317 h 2976563"/>
                  <a:gd name="connsiteX478" fmla="*/ 2424267 w 3463925"/>
                  <a:gd name="connsiteY478" fmla="*/ 993260 h 2976563"/>
                  <a:gd name="connsiteX479" fmla="*/ 2448073 w 3463925"/>
                  <a:gd name="connsiteY479" fmla="*/ 1005174 h 2976563"/>
                  <a:gd name="connsiteX480" fmla="*/ 2459183 w 3463925"/>
                  <a:gd name="connsiteY480" fmla="*/ 1010734 h 2976563"/>
                  <a:gd name="connsiteX481" fmla="*/ 2470292 w 3463925"/>
                  <a:gd name="connsiteY481" fmla="*/ 1017088 h 2976563"/>
                  <a:gd name="connsiteX482" fmla="*/ 2480608 w 3463925"/>
                  <a:gd name="connsiteY482" fmla="*/ 1024236 h 2976563"/>
                  <a:gd name="connsiteX483" fmla="*/ 2490924 w 3463925"/>
                  <a:gd name="connsiteY483" fmla="*/ 1032179 h 2976563"/>
                  <a:gd name="connsiteX484" fmla="*/ 2501240 w 3463925"/>
                  <a:gd name="connsiteY484" fmla="*/ 1040916 h 2976563"/>
                  <a:gd name="connsiteX485" fmla="*/ 2510763 w 3463925"/>
                  <a:gd name="connsiteY485" fmla="*/ 1049653 h 2976563"/>
                  <a:gd name="connsiteX486" fmla="*/ 2525047 w 3463925"/>
                  <a:gd name="connsiteY486" fmla="*/ 1065538 h 2976563"/>
                  <a:gd name="connsiteX487" fmla="*/ 2536950 w 3463925"/>
                  <a:gd name="connsiteY487" fmla="*/ 1080630 h 2976563"/>
                  <a:gd name="connsiteX488" fmla="*/ 2548059 w 3463925"/>
                  <a:gd name="connsiteY488" fmla="*/ 1096515 h 2976563"/>
                  <a:gd name="connsiteX489" fmla="*/ 2557582 w 3463925"/>
                  <a:gd name="connsiteY489" fmla="*/ 1112401 h 2976563"/>
                  <a:gd name="connsiteX490" fmla="*/ 2565517 w 3463925"/>
                  <a:gd name="connsiteY490" fmla="*/ 1129080 h 2976563"/>
                  <a:gd name="connsiteX491" fmla="*/ 2572659 w 3463925"/>
                  <a:gd name="connsiteY491" fmla="*/ 1144172 h 2976563"/>
                  <a:gd name="connsiteX492" fmla="*/ 2578214 w 3463925"/>
                  <a:gd name="connsiteY492" fmla="*/ 1160851 h 2976563"/>
                  <a:gd name="connsiteX493" fmla="*/ 2582182 w 3463925"/>
                  <a:gd name="connsiteY493" fmla="*/ 1177531 h 2976563"/>
                  <a:gd name="connsiteX494" fmla="*/ 2585356 w 3463925"/>
                  <a:gd name="connsiteY494" fmla="*/ 1193417 h 2976563"/>
                  <a:gd name="connsiteX495" fmla="*/ 2587736 w 3463925"/>
                  <a:gd name="connsiteY495" fmla="*/ 1210096 h 2976563"/>
                  <a:gd name="connsiteX496" fmla="*/ 2589324 w 3463925"/>
                  <a:gd name="connsiteY496" fmla="*/ 1225188 h 2976563"/>
                  <a:gd name="connsiteX497" fmla="*/ 2589324 w 3463925"/>
                  <a:gd name="connsiteY497" fmla="*/ 1241073 h 2976563"/>
                  <a:gd name="connsiteX498" fmla="*/ 2589324 w 3463925"/>
                  <a:gd name="connsiteY498" fmla="*/ 1256164 h 2976563"/>
                  <a:gd name="connsiteX499" fmla="*/ 2588530 w 3463925"/>
                  <a:gd name="connsiteY499" fmla="*/ 1271256 h 2976563"/>
                  <a:gd name="connsiteX500" fmla="*/ 2586149 w 3463925"/>
                  <a:gd name="connsiteY500" fmla="*/ 1287141 h 2976563"/>
                  <a:gd name="connsiteX501" fmla="*/ 2584562 w 3463925"/>
                  <a:gd name="connsiteY501" fmla="*/ 1301438 h 2976563"/>
                  <a:gd name="connsiteX502" fmla="*/ 2578214 w 3463925"/>
                  <a:gd name="connsiteY502" fmla="*/ 1327649 h 2976563"/>
                  <a:gd name="connsiteX503" fmla="*/ 2571072 w 3463925"/>
                  <a:gd name="connsiteY503" fmla="*/ 1353860 h 2976563"/>
                  <a:gd name="connsiteX504" fmla="*/ 2563137 w 3463925"/>
                  <a:gd name="connsiteY504" fmla="*/ 1375306 h 2976563"/>
                  <a:gd name="connsiteX505" fmla="*/ 2555995 w 3463925"/>
                  <a:gd name="connsiteY505" fmla="*/ 1394368 h 2976563"/>
                  <a:gd name="connsiteX506" fmla="*/ 2548059 w 3463925"/>
                  <a:gd name="connsiteY506" fmla="*/ 1410254 h 2976563"/>
                  <a:gd name="connsiteX507" fmla="*/ 2542504 w 3463925"/>
                  <a:gd name="connsiteY507" fmla="*/ 1421374 h 2976563"/>
                  <a:gd name="connsiteX508" fmla="*/ 2536950 w 3463925"/>
                  <a:gd name="connsiteY508" fmla="*/ 1431699 h 2976563"/>
                  <a:gd name="connsiteX509" fmla="*/ 2533776 w 3463925"/>
                  <a:gd name="connsiteY509" fmla="*/ 1434876 h 2976563"/>
                  <a:gd name="connsiteX510" fmla="*/ 2529014 w 3463925"/>
                  <a:gd name="connsiteY510" fmla="*/ 1443613 h 2976563"/>
                  <a:gd name="connsiteX511" fmla="*/ 2525840 w 3463925"/>
                  <a:gd name="connsiteY511" fmla="*/ 1449173 h 2976563"/>
                  <a:gd name="connsiteX512" fmla="*/ 2522666 w 3463925"/>
                  <a:gd name="connsiteY512" fmla="*/ 1456322 h 2976563"/>
                  <a:gd name="connsiteX513" fmla="*/ 2521872 w 3463925"/>
                  <a:gd name="connsiteY513" fmla="*/ 1463470 h 2976563"/>
                  <a:gd name="connsiteX514" fmla="*/ 2521079 w 3463925"/>
                  <a:gd name="connsiteY514" fmla="*/ 1471413 h 2976563"/>
                  <a:gd name="connsiteX515" fmla="*/ 2521872 w 3463925"/>
                  <a:gd name="connsiteY515" fmla="*/ 1480150 h 2976563"/>
                  <a:gd name="connsiteX516" fmla="*/ 2525047 w 3463925"/>
                  <a:gd name="connsiteY516" fmla="*/ 1488093 h 2976563"/>
                  <a:gd name="connsiteX517" fmla="*/ 2529808 w 3463925"/>
                  <a:gd name="connsiteY517" fmla="*/ 1497624 h 2976563"/>
                  <a:gd name="connsiteX518" fmla="*/ 2538537 w 3463925"/>
                  <a:gd name="connsiteY518" fmla="*/ 1504772 h 2976563"/>
                  <a:gd name="connsiteX519" fmla="*/ 2550440 w 3463925"/>
                  <a:gd name="connsiteY519" fmla="*/ 1512715 h 2976563"/>
                  <a:gd name="connsiteX520" fmla="*/ 2564724 w 3463925"/>
                  <a:gd name="connsiteY520" fmla="*/ 1519864 h 2976563"/>
                  <a:gd name="connsiteX521" fmla="*/ 2584562 w 3463925"/>
                  <a:gd name="connsiteY521" fmla="*/ 1526218 h 2976563"/>
                  <a:gd name="connsiteX522" fmla="*/ 2606782 w 3463925"/>
                  <a:gd name="connsiteY522" fmla="*/ 1532572 h 2976563"/>
                  <a:gd name="connsiteX523" fmla="*/ 2621065 w 3463925"/>
                  <a:gd name="connsiteY523" fmla="*/ 1534955 h 2976563"/>
                  <a:gd name="connsiteX524" fmla="*/ 2636936 w 3463925"/>
                  <a:gd name="connsiteY524" fmla="*/ 1539720 h 2976563"/>
                  <a:gd name="connsiteX525" fmla="*/ 2652807 w 3463925"/>
                  <a:gd name="connsiteY525" fmla="*/ 1544486 h 2976563"/>
                  <a:gd name="connsiteX526" fmla="*/ 2670265 w 3463925"/>
                  <a:gd name="connsiteY526" fmla="*/ 1550840 h 2976563"/>
                  <a:gd name="connsiteX527" fmla="*/ 2690103 w 3463925"/>
                  <a:gd name="connsiteY527" fmla="*/ 1557989 h 2976563"/>
                  <a:gd name="connsiteX528" fmla="*/ 2709148 w 3463925"/>
                  <a:gd name="connsiteY528" fmla="*/ 1565931 h 2976563"/>
                  <a:gd name="connsiteX529" fmla="*/ 2729780 w 3463925"/>
                  <a:gd name="connsiteY529" fmla="*/ 1576257 h 2976563"/>
                  <a:gd name="connsiteX530" fmla="*/ 2750412 w 3463925"/>
                  <a:gd name="connsiteY530" fmla="*/ 1586582 h 2976563"/>
                  <a:gd name="connsiteX531" fmla="*/ 2771838 w 3463925"/>
                  <a:gd name="connsiteY531" fmla="*/ 1599291 h 2976563"/>
                  <a:gd name="connsiteX532" fmla="*/ 2793264 w 3463925"/>
                  <a:gd name="connsiteY532" fmla="*/ 1611999 h 2976563"/>
                  <a:gd name="connsiteX533" fmla="*/ 2813896 w 3463925"/>
                  <a:gd name="connsiteY533" fmla="*/ 1626296 h 2976563"/>
                  <a:gd name="connsiteX534" fmla="*/ 2835321 w 3463925"/>
                  <a:gd name="connsiteY534" fmla="*/ 1642976 h 2976563"/>
                  <a:gd name="connsiteX535" fmla="*/ 2855953 w 3463925"/>
                  <a:gd name="connsiteY535" fmla="*/ 1659656 h 2976563"/>
                  <a:gd name="connsiteX536" fmla="*/ 2876585 w 3463925"/>
                  <a:gd name="connsiteY536" fmla="*/ 1677924 h 2976563"/>
                  <a:gd name="connsiteX537" fmla="*/ 2894837 w 3463925"/>
                  <a:gd name="connsiteY537" fmla="*/ 1698575 h 2976563"/>
                  <a:gd name="connsiteX538" fmla="*/ 2913088 w 3463925"/>
                  <a:gd name="connsiteY538" fmla="*/ 1719226 h 2976563"/>
                  <a:gd name="connsiteX539" fmla="*/ 2930546 w 3463925"/>
                  <a:gd name="connsiteY539" fmla="*/ 1741466 h 2976563"/>
                  <a:gd name="connsiteX540" fmla="*/ 2947210 w 3463925"/>
                  <a:gd name="connsiteY540" fmla="*/ 1766088 h 2976563"/>
                  <a:gd name="connsiteX541" fmla="*/ 2961494 w 3463925"/>
                  <a:gd name="connsiteY541" fmla="*/ 1791505 h 2976563"/>
                  <a:gd name="connsiteX542" fmla="*/ 2974984 w 3463925"/>
                  <a:gd name="connsiteY542" fmla="*/ 1818511 h 2976563"/>
                  <a:gd name="connsiteX543" fmla="*/ 2986094 w 3463925"/>
                  <a:gd name="connsiteY543" fmla="*/ 1847104 h 2976563"/>
                  <a:gd name="connsiteX544" fmla="*/ 2995616 w 3463925"/>
                  <a:gd name="connsiteY544" fmla="*/ 1877287 h 2976563"/>
                  <a:gd name="connsiteX545" fmla="*/ 2998790 w 3463925"/>
                  <a:gd name="connsiteY545" fmla="*/ 1892378 h 2976563"/>
                  <a:gd name="connsiteX546" fmla="*/ 3002758 w 3463925"/>
                  <a:gd name="connsiteY546" fmla="*/ 1909058 h 2976563"/>
                  <a:gd name="connsiteX547" fmla="*/ 3004345 w 3463925"/>
                  <a:gd name="connsiteY547" fmla="*/ 1924943 h 2976563"/>
                  <a:gd name="connsiteX548" fmla="*/ 3006726 w 3463925"/>
                  <a:gd name="connsiteY548" fmla="*/ 1941623 h 2976563"/>
                  <a:gd name="connsiteX549" fmla="*/ 3007520 w 3463925"/>
                  <a:gd name="connsiteY549" fmla="*/ 1959097 h 2976563"/>
                  <a:gd name="connsiteX550" fmla="*/ 3008313 w 3463925"/>
                  <a:gd name="connsiteY550" fmla="*/ 1976571 h 2976563"/>
                  <a:gd name="connsiteX551" fmla="*/ 3008313 w 3463925"/>
                  <a:gd name="connsiteY551" fmla="*/ 1994045 h 2976563"/>
                  <a:gd name="connsiteX552" fmla="*/ 3008313 w 3463925"/>
                  <a:gd name="connsiteY552" fmla="*/ 2012314 h 2976563"/>
                  <a:gd name="connsiteX553" fmla="*/ 3006726 w 3463925"/>
                  <a:gd name="connsiteY553" fmla="*/ 2030582 h 2976563"/>
                  <a:gd name="connsiteX554" fmla="*/ 3004345 w 3463925"/>
                  <a:gd name="connsiteY554" fmla="*/ 2050439 h 2976563"/>
                  <a:gd name="connsiteX555" fmla="*/ 3002758 w 3463925"/>
                  <a:gd name="connsiteY555" fmla="*/ 2069501 h 2976563"/>
                  <a:gd name="connsiteX556" fmla="*/ 2998790 w 3463925"/>
                  <a:gd name="connsiteY556" fmla="*/ 2090152 h 2976563"/>
                  <a:gd name="connsiteX557" fmla="*/ 2994029 w 3463925"/>
                  <a:gd name="connsiteY557" fmla="*/ 2110804 h 2976563"/>
                  <a:gd name="connsiteX558" fmla="*/ 2989268 w 3463925"/>
                  <a:gd name="connsiteY558" fmla="*/ 2131455 h 2976563"/>
                  <a:gd name="connsiteX559" fmla="*/ 2982920 w 3463925"/>
                  <a:gd name="connsiteY559" fmla="*/ 2152900 h 2976563"/>
                  <a:gd name="connsiteX560" fmla="*/ 2975778 w 3463925"/>
                  <a:gd name="connsiteY560" fmla="*/ 2174346 h 2976563"/>
                  <a:gd name="connsiteX561" fmla="*/ 2967842 w 3463925"/>
                  <a:gd name="connsiteY561" fmla="*/ 2197380 h 2976563"/>
                  <a:gd name="connsiteX562" fmla="*/ 2959114 w 3463925"/>
                  <a:gd name="connsiteY562" fmla="*/ 2219619 h 2976563"/>
                  <a:gd name="connsiteX563" fmla="*/ 2949591 w 3463925"/>
                  <a:gd name="connsiteY563" fmla="*/ 2241859 h 2976563"/>
                  <a:gd name="connsiteX564" fmla="*/ 2939275 w 3463925"/>
                  <a:gd name="connsiteY564" fmla="*/ 2265687 h 2976563"/>
                  <a:gd name="connsiteX565" fmla="*/ 2927372 w 3463925"/>
                  <a:gd name="connsiteY565" fmla="*/ 2289516 h 2976563"/>
                  <a:gd name="connsiteX566" fmla="*/ 2915469 w 3463925"/>
                  <a:gd name="connsiteY566" fmla="*/ 2311755 h 2976563"/>
                  <a:gd name="connsiteX567" fmla="*/ 2901978 w 3463925"/>
                  <a:gd name="connsiteY567" fmla="*/ 2335583 h 2976563"/>
                  <a:gd name="connsiteX568" fmla="*/ 2887695 w 3463925"/>
                  <a:gd name="connsiteY568" fmla="*/ 2357029 h 2976563"/>
                  <a:gd name="connsiteX569" fmla="*/ 2873411 w 3463925"/>
                  <a:gd name="connsiteY569" fmla="*/ 2380063 h 2976563"/>
                  <a:gd name="connsiteX570" fmla="*/ 2858334 w 3463925"/>
                  <a:gd name="connsiteY570" fmla="*/ 2401508 h 2976563"/>
                  <a:gd name="connsiteX571" fmla="*/ 2842463 w 3463925"/>
                  <a:gd name="connsiteY571" fmla="*/ 2421365 h 2976563"/>
                  <a:gd name="connsiteX572" fmla="*/ 2826592 w 3463925"/>
                  <a:gd name="connsiteY572" fmla="*/ 2443605 h 2976563"/>
                  <a:gd name="connsiteX573" fmla="*/ 2809134 w 3463925"/>
                  <a:gd name="connsiteY573" fmla="*/ 2463462 h 2976563"/>
                  <a:gd name="connsiteX574" fmla="*/ 2790089 w 3463925"/>
                  <a:gd name="connsiteY574" fmla="*/ 2483318 h 2976563"/>
                  <a:gd name="connsiteX575" fmla="*/ 2771838 w 3463925"/>
                  <a:gd name="connsiteY575" fmla="*/ 2503175 h 2976563"/>
                  <a:gd name="connsiteX576" fmla="*/ 2752793 w 3463925"/>
                  <a:gd name="connsiteY576" fmla="*/ 2522238 h 2976563"/>
                  <a:gd name="connsiteX577" fmla="*/ 2732954 w 3463925"/>
                  <a:gd name="connsiteY577" fmla="*/ 2540506 h 2976563"/>
                  <a:gd name="connsiteX578" fmla="*/ 2712322 w 3463925"/>
                  <a:gd name="connsiteY578" fmla="*/ 2559569 h 2976563"/>
                  <a:gd name="connsiteX579" fmla="*/ 2691690 w 3463925"/>
                  <a:gd name="connsiteY579" fmla="*/ 2577837 h 2976563"/>
                  <a:gd name="connsiteX580" fmla="*/ 2670265 w 3463925"/>
                  <a:gd name="connsiteY580" fmla="*/ 2595311 h 2976563"/>
                  <a:gd name="connsiteX581" fmla="*/ 2648046 w 3463925"/>
                  <a:gd name="connsiteY581" fmla="*/ 2612785 h 2976563"/>
                  <a:gd name="connsiteX582" fmla="*/ 2625033 w 3463925"/>
                  <a:gd name="connsiteY582" fmla="*/ 2630259 h 2976563"/>
                  <a:gd name="connsiteX583" fmla="*/ 2579008 w 3463925"/>
                  <a:gd name="connsiteY583" fmla="*/ 2662824 h 2976563"/>
                  <a:gd name="connsiteX584" fmla="*/ 2531395 w 3463925"/>
                  <a:gd name="connsiteY584" fmla="*/ 2693801 h 2976563"/>
                  <a:gd name="connsiteX585" fmla="*/ 2480608 w 3463925"/>
                  <a:gd name="connsiteY585" fmla="*/ 2723190 h 2976563"/>
                  <a:gd name="connsiteX586" fmla="*/ 2429822 w 3463925"/>
                  <a:gd name="connsiteY586" fmla="*/ 2750989 h 2976563"/>
                  <a:gd name="connsiteX587" fmla="*/ 2375861 w 3463925"/>
                  <a:gd name="connsiteY587" fmla="*/ 2776406 h 2976563"/>
                  <a:gd name="connsiteX588" fmla="*/ 2321900 w 3463925"/>
                  <a:gd name="connsiteY588" fmla="*/ 2802617 h 2976563"/>
                  <a:gd name="connsiteX589" fmla="*/ 2266352 w 3463925"/>
                  <a:gd name="connsiteY589" fmla="*/ 2824856 h 2976563"/>
                  <a:gd name="connsiteX590" fmla="*/ 2210011 w 3463925"/>
                  <a:gd name="connsiteY590" fmla="*/ 2846302 h 2976563"/>
                  <a:gd name="connsiteX591" fmla="*/ 2152876 w 3463925"/>
                  <a:gd name="connsiteY591" fmla="*/ 2866159 h 2976563"/>
                  <a:gd name="connsiteX592" fmla="*/ 2095741 w 3463925"/>
                  <a:gd name="connsiteY592" fmla="*/ 2884427 h 2976563"/>
                  <a:gd name="connsiteX593" fmla="*/ 2036226 w 3463925"/>
                  <a:gd name="connsiteY593" fmla="*/ 2901107 h 2976563"/>
                  <a:gd name="connsiteX594" fmla="*/ 1977504 w 3463925"/>
                  <a:gd name="connsiteY594" fmla="*/ 2916198 h 2976563"/>
                  <a:gd name="connsiteX595" fmla="*/ 1917988 w 3463925"/>
                  <a:gd name="connsiteY595" fmla="*/ 2929701 h 2976563"/>
                  <a:gd name="connsiteX596" fmla="*/ 1858472 w 3463925"/>
                  <a:gd name="connsiteY596" fmla="*/ 2940821 h 2976563"/>
                  <a:gd name="connsiteX597" fmla="*/ 1798957 w 3463925"/>
                  <a:gd name="connsiteY597" fmla="*/ 2951146 h 2976563"/>
                  <a:gd name="connsiteX598" fmla="*/ 1739441 w 3463925"/>
                  <a:gd name="connsiteY598" fmla="*/ 2959089 h 2976563"/>
                  <a:gd name="connsiteX599" fmla="*/ 1679926 w 3463925"/>
                  <a:gd name="connsiteY599" fmla="*/ 2966238 h 2976563"/>
                  <a:gd name="connsiteX600" fmla="*/ 1620410 w 3463925"/>
                  <a:gd name="connsiteY600" fmla="*/ 2971797 h 2976563"/>
                  <a:gd name="connsiteX601" fmla="*/ 1562482 w 3463925"/>
                  <a:gd name="connsiteY601" fmla="*/ 2974974 h 2976563"/>
                  <a:gd name="connsiteX602" fmla="*/ 1504553 w 3463925"/>
                  <a:gd name="connsiteY602" fmla="*/ 2976563 h 2976563"/>
                  <a:gd name="connsiteX603" fmla="*/ 1447418 w 3463925"/>
                  <a:gd name="connsiteY603" fmla="*/ 2976563 h 2976563"/>
                  <a:gd name="connsiteX604" fmla="*/ 1391870 w 3463925"/>
                  <a:gd name="connsiteY604" fmla="*/ 2974974 h 2976563"/>
                  <a:gd name="connsiteX605" fmla="*/ 1337116 w 3463925"/>
                  <a:gd name="connsiteY605" fmla="*/ 2971797 h 2976563"/>
                  <a:gd name="connsiteX606" fmla="*/ 1284742 w 3463925"/>
                  <a:gd name="connsiteY606" fmla="*/ 2966238 h 2976563"/>
                  <a:gd name="connsiteX607" fmla="*/ 1232369 w 3463925"/>
                  <a:gd name="connsiteY607" fmla="*/ 2961472 h 2976563"/>
                  <a:gd name="connsiteX608" fmla="*/ 1177614 w 3463925"/>
                  <a:gd name="connsiteY608" fmla="*/ 2955118 h 2976563"/>
                  <a:gd name="connsiteX609" fmla="*/ 1123654 w 3463925"/>
                  <a:gd name="connsiteY609" fmla="*/ 2947969 h 2976563"/>
                  <a:gd name="connsiteX610" fmla="*/ 1069693 w 3463925"/>
                  <a:gd name="connsiteY610" fmla="*/ 2940026 h 2976563"/>
                  <a:gd name="connsiteX611" fmla="*/ 1014939 w 3463925"/>
                  <a:gd name="connsiteY611" fmla="*/ 2929701 h 2976563"/>
                  <a:gd name="connsiteX612" fmla="*/ 960978 w 3463925"/>
                  <a:gd name="connsiteY612" fmla="*/ 2919375 h 2976563"/>
                  <a:gd name="connsiteX613" fmla="*/ 906224 w 3463925"/>
                  <a:gd name="connsiteY613" fmla="*/ 2906667 h 2976563"/>
                  <a:gd name="connsiteX614" fmla="*/ 852263 w 3463925"/>
                  <a:gd name="connsiteY614" fmla="*/ 2893958 h 2976563"/>
                  <a:gd name="connsiteX615" fmla="*/ 797508 w 3463925"/>
                  <a:gd name="connsiteY615" fmla="*/ 2879662 h 2976563"/>
                  <a:gd name="connsiteX616" fmla="*/ 744341 w 3463925"/>
                  <a:gd name="connsiteY616" fmla="*/ 2862982 h 2976563"/>
                  <a:gd name="connsiteX617" fmla="*/ 691174 w 3463925"/>
                  <a:gd name="connsiteY617" fmla="*/ 2845508 h 2976563"/>
                  <a:gd name="connsiteX618" fmla="*/ 639594 w 3463925"/>
                  <a:gd name="connsiteY618" fmla="*/ 2825651 h 2976563"/>
                  <a:gd name="connsiteX619" fmla="*/ 588807 w 3463925"/>
                  <a:gd name="connsiteY619" fmla="*/ 2805794 h 2976563"/>
                  <a:gd name="connsiteX620" fmla="*/ 538021 w 3463925"/>
                  <a:gd name="connsiteY620" fmla="*/ 2781966 h 2976563"/>
                  <a:gd name="connsiteX621" fmla="*/ 490408 w 3463925"/>
                  <a:gd name="connsiteY621" fmla="*/ 2758138 h 2976563"/>
                  <a:gd name="connsiteX622" fmla="*/ 442796 w 3463925"/>
                  <a:gd name="connsiteY622" fmla="*/ 2731926 h 2976563"/>
                  <a:gd name="connsiteX623" fmla="*/ 419783 w 3463925"/>
                  <a:gd name="connsiteY623" fmla="*/ 2718424 h 2976563"/>
                  <a:gd name="connsiteX624" fmla="*/ 396770 w 3463925"/>
                  <a:gd name="connsiteY624" fmla="*/ 2704127 h 2976563"/>
                  <a:gd name="connsiteX625" fmla="*/ 375345 w 3463925"/>
                  <a:gd name="connsiteY625" fmla="*/ 2688241 h 2976563"/>
                  <a:gd name="connsiteX626" fmla="*/ 353126 w 3463925"/>
                  <a:gd name="connsiteY626" fmla="*/ 2673150 h 2976563"/>
                  <a:gd name="connsiteX627" fmla="*/ 332494 w 3463925"/>
                  <a:gd name="connsiteY627" fmla="*/ 2658059 h 2976563"/>
                  <a:gd name="connsiteX628" fmla="*/ 311068 w 3463925"/>
                  <a:gd name="connsiteY628" fmla="*/ 2641379 h 2976563"/>
                  <a:gd name="connsiteX629" fmla="*/ 291229 w 3463925"/>
                  <a:gd name="connsiteY629" fmla="*/ 2624699 h 2976563"/>
                  <a:gd name="connsiteX630" fmla="*/ 270597 w 3463925"/>
                  <a:gd name="connsiteY630" fmla="*/ 2607225 h 2976563"/>
                  <a:gd name="connsiteX631" fmla="*/ 251552 w 3463925"/>
                  <a:gd name="connsiteY631" fmla="*/ 2588957 h 2976563"/>
                  <a:gd name="connsiteX632" fmla="*/ 232507 w 3463925"/>
                  <a:gd name="connsiteY632" fmla="*/ 2570689 h 2976563"/>
                  <a:gd name="connsiteX633" fmla="*/ 214256 w 3463925"/>
                  <a:gd name="connsiteY633" fmla="*/ 2552420 h 2976563"/>
                  <a:gd name="connsiteX634" fmla="*/ 196798 w 3463925"/>
                  <a:gd name="connsiteY634" fmla="*/ 2532564 h 2976563"/>
                  <a:gd name="connsiteX635" fmla="*/ 180927 w 3463925"/>
                  <a:gd name="connsiteY635" fmla="*/ 2511912 h 2976563"/>
                  <a:gd name="connsiteX636" fmla="*/ 164263 w 3463925"/>
                  <a:gd name="connsiteY636" fmla="*/ 2491261 h 2976563"/>
                  <a:gd name="connsiteX637" fmla="*/ 149186 w 3463925"/>
                  <a:gd name="connsiteY637" fmla="*/ 2469816 h 2976563"/>
                  <a:gd name="connsiteX638" fmla="*/ 133315 w 3463925"/>
                  <a:gd name="connsiteY638" fmla="*/ 2448370 h 2976563"/>
                  <a:gd name="connsiteX639" fmla="*/ 119031 w 3463925"/>
                  <a:gd name="connsiteY639" fmla="*/ 2426131 h 2976563"/>
                  <a:gd name="connsiteX640" fmla="*/ 104747 w 3463925"/>
                  <a:gd name="connsiteY640" fmla="*/ 2403097 h 2976563"/>
                  <a:gd name="connsiteX641" fmla="*/ 92051 w 3463925"/>
                  <a:gd name="connsiteY641" fmla="*/ 2380063 h 2976563"/>
                  <a:gd name="connsiteX642" fmla="*/ 80148 w 3463925"/>
                  <a:gd name="connsiteY642" fmla="*/ 2355440 h 2976563"/>
                  <a:gd name="connsiteX643" fmla="*/ 69038 w 3463925"/>
                  <a:gd name="connsiteY643" fmla="*/ 2330818 h 2976563"/>
                  <a:gd name="connsiteX644" fmla="*/ 57928 w 3463925"/>
                  <a:gd name="connsiteY644" fmla="*/ 2304607 h 2976563"/>
                  <a:gd name="connsiteX645" fmla="*/ 48406 w 3463925"/>
                  <a:gd name="connsiteY645" fmla="*/ 2278396 h 2976563"/>
                  <a:gd name="connsiteX646" fmla="*/ 38883 w 3463925"/>
                  <a:gd name="connsiteY646" fmla="*/ 2251390 h 2976563"/>
                  <a:gd name="connsiteX647" fmla="*/ 30948 w 3463925"/>
                  <a:gd name="connsiteY647" fmla="*/ 2223591 h 2976563"/>
                  <a:gd name="connsiteX648" fmla="*/ 23013 w 3463925"/>
                  <a:gd name="connsiteY648" fmla="*/ 2195791 h 2976563"/>
                  <a:gd name="connsiteX649" fmla="*/ 16664 w 3463925"/>
                  <a:gd name="connsiteY649" fmla="*/ 2166403 h 2976563"/>
                  <a:gd name="connsiteX650" fmla="*/ 10316 w 3463925"/>
                  <a:gd name="connsiteY650" fmla="*/ 2137809 h 2976563"/>
                  <a:gd name="connsiteX651" fmla="*/ 6348 w 3463925"/>
                  <a:gd name="connsiteY651" fmla="*/ 2106832 h 2976563"/>
                  <a:gd name="connsiteX652" fmla="*/ 2381 w 3463925"/>
                  <a:gd name="connsiteY652" fmla="*/ 2075856 h 2976563"/>
                  <a:gd name="connsiteX653" fmla="*/ 1587 w 3463925"/>
                  <a:gd name="connsiteY653" fmla="*/ 2061559 h 2976563"/>
                  <a:gd name="connsiteX654" fmla="*/ 0 w 3463925"/>
                  <a:gd name="connsiteY654" fmla="*/ 2044879 h 2976563"/>
                  <a:gd name="connsiteX655" fmla="*/ 0 w 3463925"/>
                  <a:gd name="connsiteY655" fmla="*/ 2022639 h 2976563"/>
                  <a:gd name="connsiteX656" fmla="*/ 2381 w 3463925"/>
                  <a:gd name="connsiteY656" fmla="*/ 1994045 h 2976563"/>
                  <a:gd name="connsiteX657" fmla="*/ 5555 w 3463925"/>
                  <a:gd name="connsiteY657" fmla="*/ 1959097 h 2976563"/>
                  <a:gd name="connsiteX658" fmla="*/ 10316 w 3463925"/>
                  <a:gd name="connsiteY658" fmla="*/ 1920178 h 2976563"/>
                  <a:gd name="connsiteX659" fmla="*/ 19839 w 3463925"/>
                  <a:gd name="connsiteY659" fmla="*/ 1875698 h 2976563"/>
                  <a:gd name="connsiteX660" fmla="*/ 24600 w 3463925"/>
                  <a:gd name="connsiteY660" fmla="*/ 1851076 h 2976563"/>
                  <a:gd name="connsiteX661" fmla="*/ 30948 w 3463925"/>
                  <a:gd name="connsiteY661" fmla="*/ 1826453 h 2976563"/>
                  <a:gd name="connsiteX662" fmla="*/ 38883 w 3463925"/>
                  <a:gd name="connsiteY662" fmla="*/ 1800242 h 2976563"/>
                  <a:gd name="connsiteX663" fmla="*/ 47612 w 3463925"/>
                  <a:gd name="connsiteY663" fmla="*/ 1773237 h 2976563"/>
                  <a:gd name="connsiteX664" fmla="*/ 56341 w 3463925"/>
                  <a:gd name="connsiteY664" fmla="*/ 1745437 h 2976563"/>
                  <a:gd name="connsiteX665" fmla="*/ 67451 w 3463925"/>
                  <a:gd name="connsiteY665" fmla="*/ 1716049 h 2976563"/>
                  <a:gd name="connsiteX666" fmla="*/ 80148 w 3463925"/>
                  <a:gd name="connsiteY666" fmla="*/ 1685867 h 2976563"/>
                  <a:gd name="connsiteX667" fmla="*/ 93638 w 3463925"/>
                  <a:gd name="connsiteY667" fmla="*/ 1655684 h 2976563"/>
                  <a:gd name="connsiteX668" fmla="*/ 107922 w 3463925"/>
                  <a:gd name="connsiteY668" fmla="*/ 1623913 h 2976563"/>
                  <a:gd name="connsiteX669" fmla="*/ 124586 w 3463925"/>
                  <a:gd name="connsiteY669" fmla="*/ 1590554 h 2976563"/>
                  <a:gd name="connsiteX670" fmla="*/ 141250 w 3463925"/>
                  <a:gd name="connsiteY670" fmla="*/ 1557989 h 2976563"/>
                  <a:gd name="connsiteX671" fmla="*/ 161089 w 3463925"/>
                  <a:gd name="connsiteY671" fmla="*/ 1523835 h 2976563"/>
                  <a:gd name="connsiteX672" fmla="*/ 182514 w 3463925"/>
                  <a:gd name="connsiteY672" fmla="*/ 1488887 h 2976563"/>
                  <a:gd name="connsiteX673" fmla="*/ 205527 w 3463925"/>
                  <a:gd name="connsiteY673" fmla="*/ 1453144 h 2976563"/>
                  <a:gd name="connsiteX674" fmla="*/ 230127 w 3463925"/>
                  <a:gd name="connsiteY674" fmla="*/ 1417402 h 2976563"/>
                  <a:gd name="connsiteX675" fmla="*/ 256314 w 3463925"/>
                  <a:gd name="connsiteY675" fmla="*/ 1381660 h 2976563"/>
                  <a:gd name="connsiteX676" fmla="*/ 276152 w 3463925"/>
                  <a:gd name="connsiteY676" fmla="*/ 1355449 h 2976563"/>
                  <a:gd name="connsiteX677" fmla="*/ 298371 w 3463925"/>
                  <a:gd name="connsiteY677" fmla="*/ 1326061 h 2976563"/>
                  <a:gd name="connsiteX678" fmla="*/ 330113 w 3463925"/>
                  <a:gd name="connsiteY678" fmla="*/ 1287141 h 2976563"/>
                  <a:gd name="connsiteX679" fmla="*/ 368996 w 3463925"/>
                  <a:gd name="connsiteY679" fmla="*/ 1239485 h 2976563"/>
                  <a:gd name="connsiteX680" fmla="*/ 416609 w 3463925"/>
                  <a:gd name="connsiteY680" fmla="*/ 1185474 h 2976563"/>
                  <a:gd name="connsiteX681" fmla="*/ 469776 w 3463925"/>
                  <a:gd name="connsiteY681" fmla="*/ 1126698 h 2976563"/>
                  <a:gd name="connsiteX682" fmla="*/ 498344 w 3463925"/>
                  <a:gd name="connsiteY682" fmla="*/ 1097309 h 2976563"/>
                  <a:gd name="connsiteX683" fmla="*/ 529292 w 3463925"/>
                  <a:gd name="connsiteY683" fmla="*/ 1065538 h 2976563"/>
                  <a:gd name="connsiteX684" fmla="*/ 561033 w 3463925"/>
                  <a:gd name="connsiteY684" fmla="*/ 1033768 h 2976563"/>
                  <a:gd name="connsiteX685" fmla="*/ 594362 w 3463925"/>
                  <a:gd name="connsiteY685" fmla="*/ 1001997 h 2976563"/>
                  <a:gd name="connsiteX686" fmla="*/ 628484 w 3463925"/>
                  <a:gd name="connsiteY686" fmla="*/ 968637 h 2976563"/>
                  <a:gd name="connsiteX687" fmla="*/ 664194 w 3463925"/>
                  <a:gd name="connsiteY687" fmla="*/ 936866 h 2976563"/>
                  <a:gd name="connsiteX688" fmla="*/ 702284 w 3463925"/>
                  <a:gd name="connsiteY688" fmla="*/ 905095 h 2976563"/>
                  <a:gd name="connsiteX689" fmla="*/ 740374 w 3463925"/>
                  <a:gd name="connsiteY689" fmla="*/ 873324 h 2976563"/>
                  <a:gd name="connsiteX690" fmla="*/ 779257 w 3463925"/>
                  <a:gd name="connsiteY690" fmla="*/ 842347 h 2976563"/>
                  <a:gd name="connsiteX691" fmla="*/ 820521 w 3463925"/>
                  <a:gd name="connsiteY691" fmla="*/ 812959 h 2976563"/>
                  <a:gd name="connsiteX692" fmla="*/ 860992 w 3463925"/>
                  <a:gd name="connsiteY692" fmla="*/ 784365 h 2976563"/>
                  <a:gd name="connsiteX693" fmla="*/ 903049 w 3463925"/>
                  <a:gd name="connsiteY693" fmla="*/ 755771 h 2976563"/>
                  <a:gd name="connsiteX694" fmla="*/ 946694 w 3463925"/>
                  <a:gd name="connsiteY694" fmla="*/ 729560 h 2976563"/>
                  <a:gd name="connsiteX695" fmla="*/ 989545 w 3463925"/>
                  <a:gd name="connsiteY695" fmla="*/ 704144 h 2976563"/>
                  <a:gd name="connsiteX696" fmla="*/ 1033190 w 3463925"/>
                  <a:gd name="connsiteY696" fmla="*/ 680315 h 2976563"/>
                  <a:gd name="connsiteX697" fmla="*/ 1078422 w 3463925"/>
                  <a:gd name="connsiteY697" fmla="*/ 660458 h 2976563"/>
                  <a:gd name="connsiteX698" fmla="*/ 1123654 w 3463925"/>
                  <a:gd name="connsiteY698" fmla="*/ 640602 h 2976563"/>
                  <a:gd name="connsiteX699" fmla="*/ 1169679 w 3463925"/>
                  <a:gd name="connsiteY699" fmla="*/ 623128 h 2976563"/>
                  <a:gd name="connsiteX700" fmla="*/ 1214911 w 3463925"/>
                  <a:gd name="connsiteY700" fmla="*/ 608831 h 2976563"/>
                  <a:gd name="connsiteX701" fmla="*/ 1256968 w 3463925"/>
                  <a:gd name="connsiteY701" fmla="*/ 597711 h 2976563"/>
                  <a:gd name="connsiteX702" fmla="*/ 1296646 w 3463925"/>
                  <a:gd name="connsiteY702" fmla="*/ 588179 h 2976563"/>
                  <a:gd name="connsiteX703" fmla="*/ 1334736 w 3463925"/>
                  <a:gd name="connsiteY703" fmla="*/ 581031 h 2976563"/>
                  <a:gd name="connsiteX704" fmla="*/ 1369651 w 3463925"/>
                  <a:gd name="connsiteY704" fmla="*/ 576265 h 2976563"/>
                  <a:gd name="connsiteX705" fmla="*/ 2426493 w 3463925"/>
                  <a:gd name="connsiteY705" fmla="*/ 463550 h 2976563"/>
                  <a:gd name="connsiteX706" fmla="*/ 2455068 w 3463925"/>
                  <a:gd name="connsiteY706" fmla="*/ 464346 h 2976563"/>
                  <a:gd name="connsiteX707" fmla="*/ 2484437 w 3463925"/>
                  <a:gd name="connsiteY707" fmla="*/ 465937 h 2976563"/>
                  <a:gd name="connsiteX708" fmla="*/ 2513806 w 3463925"/>
                  <a:gd name="connsiteY708" fmla="*/ 470709 h 2976563"/>
                  <a:gd name="connsiteX709" fmla="*/ 2540793 w 3463925"/>
                  <a:gd name="connsiteY709" fmla="*/ 474686 h 2976563"/>
                  <a:gd name="connsiteX710" fmla="*/ 2570162 w 3463925"/>
                  <a:gd name="connsiteY710" fmla="*/ 481845 h 2976563"/>
                  <a:gd name="connsiteX711" fmla="*/ 2596356 w 3463925"/>
                  <a:gd name="connsiteY711" fmla="*/ 489004 h 2976563"/>
                  <a:gd name="connsiteX712" fmla="*/ 2623343 w 3463925"/>
                  <a:gd name="connsiteY712" fmla="*/ 497754 h 2976563"/>
                  <a:gd name="connsiteX713" fmla="*/ 2649537 w 3463925"/>
                  <a:gd name="connsiteY713" fmla="*/ 508094 h 2976563"/>
                  <a:gd name="connsiteX714" fmla="*/ 2674144 w 3463925"/>
                  <a:gd name="connsiteY714" fmla="*/ 520026 h 2976563"/>
                  <a:gd name="connsiteX715" fmla="*/ 2700337 w 3463925"/>
                  <a:gd name="connsiteY715" fmla="*/ 532752 h 2976563"/>
                  <a:gd name="connsiteX716" fmla="*/ 2723356 w 3463925"/>
                  <a:gd name="connsiteY716" fmla="*/ 546275 h 2976563"/>
                  <a:gd name="connsiteX717" fmla="*/ 2747169 w 3463925"/>
                  <a:gd name="connsiteY717" fmla="*/ 562183 h 2976563"/>
                  <a:gd name="connsiteX718" fmla="*/ 2769394 w 3463925"/>
                  <a:gd name="connsiteY718" fmla="*/ 578092 h 2976563"/>
                  <a:gd name="connsiteX719" fmla="*/ 2791619 w 3463925"/>
                  <a:gd name="connsiteY719" fmla="*/ 594796 h 2976563"/>
                  <a:gd name="connsiteX720" fmla="*/ 2811462 w 3463925"/>
                  <a:gd name="connsiteY720" fmla="*/ 613091 h 2976563"/>
                  <a:gd name="connsiteX721" fmla="*/ 2832100 w 3463925"/>
                  <a:gd name="connsiteY721" fmla="*/ 631386 h 2976563"/>
                  <a:gd name="connsiteX722" fmla="*/ 2851150 w 3463925"/>
                  <a:gd name="connsiteY722" fmla="*/ 652067 h 2976563"/>
                  <a:gd name="connsiteX723" fmla="*/ 2869406 w 3463925"/>
                  <a:gd name="connsiteY723" fmla="*/ 672748 h 2976563"/>
                  <a:gd name="connsiteX724" fmla="*/ 2886869 w 3463925"/>
                  <a:gd name="connsiteY724" fmla="*/ 694224 h 2976563"/>
                  <a:gd name="connsiteX725" fmla="*/ 2901950 w 3463925"/>
                  <a:gd name="connsiteY725" fmla="*/ 717292 h 2976563"/>
                  <a:gd name="connsiteX726" fmla="*/ 2917825 w 3463925"/>
                  <a:gd name="connsiteY726" fmla="*/ 740359 h 2976563"/>
                  <a:gd name="connsiteX727" fmla="*/ 2932112 w 3463925"/>
                  <a:gd name="connsiteY727" fmla="*/ 765017 h 2976563"/>
                  <a:gd name="connsiteX728" fmla="*/ 2944019 w 3463925"/>
                  <a:gd name="connsiteY728" fmla="*/ 789676 h 2976563"/>
                  <a:gd name="connsiteX729" fmla="*/ 2955131 w 3463925"/>
                  <a:gd name="connsiteY729" fmla="*/ 815925 h 2976563"/>
                  <a:gd name="connsiteX730" fmla="*/ 2965450 w 3463925"/>
                  <a:gd name="connsiteY730" fmla="*/ 841379 h 2976563"/>
                  <a:gd name="connsiteX731" fmla="*/ 2974975 w 3463925"/>
                  <a:gd name="connsiteY731" fmla="*/ 867628 h 2976563"/>
                  <a:gd name="connsiteX732" fmla="*/ 2982912 w 3463925"/>
                  <a:gd name="connsiteY732" fmla="*/ 895468 h 2976563"/>
                  <a:gd name="connsiteX733" fmla="*/ 2989262 w 3463925"/>
                  <a:gd name="connsiteY733" fmla="*/ 923308 h 2976563"/>
                  <a:gd name="connsiteX734" fmla="*/ 2994025 w 3463925"/>
                  <a:gd name="connsiteY734" fmla="*/ 951148 h 2976563"/>
                  <a:gd name="connsiteX735" fmla="*/ 2997200 w 3463925"/>
                  <a:gd name="connsiteY735" fmla="*/ 979783 h 2976563"/>
                  <a:gd name="connsiteX736" fmla="*/ 3000375 w 3463925"/>
                  <a:gd name="connsiteY736" fmla="*/ 1010009 h 2976563"/>
                  <a:gd name="connsiteX737" fmla="*/ 3000375 w 3463925"/>
                  <a:gd name="connsiteY737" fmla="*/ 1039440 h 2976563"/>
                  <a:gd name="connsiteX738" fmla="*/ 2999581 w 3463925"/>
                  <a:gd name="connsiteY738" fmla="*/ 1066485 h 2976563"/>
                  <a:gd name="connsiteX739" fmla="*/ 2997200 w 3463925"/>
                  <a:gd name="connsiteY739" fmla="*/ 1092734 h 2976563"/>
                  <a:gd name="connsiteX740" fmla="*/ 2998788 w 3463925"/>
                  <a:gd name="connsiteY740" fmla="*/ 1097506 h 2976563"/>
                  <a:gd name="connsiteX741" fmla="*/ 2997200 w 3463925"/>
                  <a:gd name="connsiteY741" fmla="*/ 1099893 h 2976563"/>
                  <a:gd name="connsiteX742" fmla="*/ 2996406 w 3463925"/>
                  <a:gd name="connsiteY742" fmla="*/ 1103074 h 2976563"/>
                  <a:gd name="connsiteX743" fmla="*/ 2996406 w 3463925"/>
                  <a:gd name="connsiteY743" fmla="*/ 1112620 h 2976563"/>
                  <a:gd name="connsiteX744" fmla="*/ 2995612 w 3463925"/>
                  <a:gd name="connsiteY744" fmla="*/ 1112620 h 2976563"/>
                  <a:gd name="connsiteX745" fmla="*/ 2993231 w 3463925"/>
                  <a:gd name="connsiteY745" fmla="*/ 1123756 h 2976563"/>
                  <a:gd name="connsiteX746" fmla="*/ 2990056 w 3463925"/>
                  <a:gd name="connsiteY746" fmla="*/ 1134096 h 2976563"/>
                  <a:gd name="connsiteX747" fmla="*/ 2986088 w 3463925"/>
                  <a:gd name="connsiteY747" fmla="*/ 1144437 h 2976563"/>
                  <a:gd name="connsiteX748" fmla="*/ 2982119 w 3463925"/>
                  <a:gd name="connsiteY748" fmla="*/ 1153982 h 2976563"/>
                  <a:gd name="connsiteX749" fmla="*/ 2976562 w 3463925"/>
                  <a:gd name="connsiteY749" fmla="*/ 1162732 h 2976563"/>
                  <a:gd name="connsiteX750" fmla="*/ 2971006 w 3463925"/>
                  <a:gd name="connsiteY750" fmla="*/ 1171481 h 2976563"/>
                  <a:gd name="connsiteX751" fmla="*/ 2963862 w 3463925"/>
                  <a:gd name="connsiteY751" fmla="*/ 1179436 h 2976563"/>
                  <a:gd name="connsiteX752" fmla="*/ 2956719 w 3463925"/>
                  <a:gd name="connsiteY752" fmla="*/ 1186594 h 2976563"/>
                  <a:gd name="connsiteX753" fmla="*/ 2947987 w 3463925"/>
                  <a:gd name="connsiteY753" fmla="*/ 1193753 h 2976563"/>
                  <a:gd name="connsiteX754" fmla="*/ 2940050 w 3463925"/>
                  <a:gd name="connsiteY754" fmla="*/ 1198526 h 2976563"/>
                  <a:gd name="connsiteX755" fmla="*/ 2930525 w 3463925"/>
                  <a:gd name="connsiteY755" fmla="*/ 1204094 h 2976563"/>
                  <a:gd name="connsiteX756" fmla="*/ 2921794 w 3463925"/>
                  <a:gd name="connsiteY756" fmla="*/ 1208866 h 2976563"/>
                  <a:gd name="connsiteX757" fmla="*/ 2911475 w 3463925"/>
                  <a:gd name="connsiteY757" fmla="*/ 1212048 h 2976563"/>
                  <a:gd name="connsiteX758" fmla="*/ 2900362 w 3463925"/>
                  <a:gd name="connsiteY758" fmla="*/ 1214434 h 2976563"/>
                  <a:gd name="connsiteX759" fmla="*/ 2890044 w 3463925"/>
                  <a:gd name="connsiteY759" fmla="*/ 1216025 h 2976563"/>
                  <a:gd name="connsiteX760" fmla="*/ 2878137 w 3463925"/>
                  <a:gd name="connsiteY760" fmla="*/ 1216025 h 2976563"/>
                  <a:gd name="connsiteX761" fmla="*/ 2866231 w 3463925"/>
                  <a:gd name="connsiteY761" fmla="*/ 1216025 h 2976563"/>
                  <a:gd name="connsiteX762" fmla="*/ 2855119 w 3463925"/>
                  <a:gd name="connsiteY762" fmla="*/ 1214434 h 2976563"/>
                  <a:gd name="connsiteX763" fmla="*/ 2842419 w 3463925"/>
                  <a:gd name="connsiteY763" fmla="*/ 1211253 h 2976563"/>
                  <a:gd name="connsiteX764" fmla="*/ 2832100 w 3463925"/>
                  <a:gd name="connsiteY764" fmla="*/ 1207276 h 2976563"/>
                  <a:gd name="connsiteX765" fmla="*/ 2820987 w 3463925"/>
                  <a:gd name="connsiteY765" fmla="*/ 1201708 h 2976563"/>
                  <a:gd name="connsiteX766" fmla="*/ 2811462 w 3463925"/>
                  <a:gd name="connsiteY766" fmla="*/ 1196140 h 2976563"/>
                  <a:gd name="connsiteX767" fmla="*/ 2802731 w 3463925"/>
                  <a:gd name="connsiteY767" fmla="*/ 1189776 h 2976563"/>
                  <a:gd name="connsiteX768" fmla="*/ 2794000 w 3463925"/>
                  <a:gd name="connsiteY768" fmla="*/ 1181026 h 2976563"/>
                  <a:gd name="connsiteX769" fmla="*/ 2786062 w 3463925"/>
                  <a:gd name="connsiteY769" fmla="*/ 1173072 h 2976563"/>
                  <a:gd name="connsiteX770" fmla="*/ 2778919 w 3463925"/>
                  <a:gd name="connsiteY770" fmla="*/ 1164322 h 2976563"/>
                  <a:gd name="connsiteX771" fmla="*/ 2772569 w 3463925"/>
                  <a:gd name="connsiteY771" fmla="*/ 1153982 h 2976563"/>
                  <a:gd name="connsiteX772" fmla="*/ 2768600 w 3463925"/>
                  <a:gd name="connsiteY772" fmla="*/ 1143641 h 2976563"/>
                  <a:gd name="connsiteX773" fmla="*/ 2764631 w 3463925"/>
                  <a:gd name="connsiteY773" fmla="*/ 1131710 h 2976563"/>
                  <a:gd name="connsiteX774" fmla="*/ 2761456 w 3463925"/>
                  <a:gd name="connsiteY774" fmla="*/ 1120574 h 2976563"/>
                  <a:gd name="connsiteX775" fmla="*/ 2759869 w 3463925"/>
                  <a:gd name="connsiteY775" fmla="*/ 1109438 h 2976563"/>
                  <a:gd name="connsiteX776" fmla="*/ 2758281 w 3463925"/>
                  <a:gd name="connsiteY776" fmla="*/ 1097506 h 2976563"/>
                  <a:gd name="connsiteX777" fmla="*/ 2759869 w 3463925"/>
                  <a:gd name="connsiteY777" fmla="*/ 1092734 h 2976563"/>
                  <a:gd name="connsiteX778" fmla="*/ 2760662 w 3463925"/>
                  <a:gd name="connsiteY778" fmla="*/ 1090348 h 2976563"/>
                  <a:gd name="connsiteX779" fmla="*/ 2761456 w 3463925"/>
                  <a:gd name="connsiteY779" fmla="*/ 1082393 h 2976563"/>
                  <a:gd name="connsiteX780" fmla="*/ 2758281 w 3463925"/>
                  <a:gd name="connsiteY780" fmla="*/ 1082393 h 2976563"/>
                  <a:gd name="connsiteX781" fmla="*/ 2760662 w 3463925"/>
                  <a:gd name="connsiteY781" fmla="*/ 1060917 h 2976563"/>
                  <a:gd name="connsiteX782" fmla="*/ 2761456 w 3463925"/>
                  <a:gd name="connsiteY782" fmla="*/ 1039440 h 2976563"/>
                  <a:gd name="connsiteX783" fmla="*/ 2761456 w 3463925"/>
                  <a:gd name="connsiteY783" fmla="*/ 1021941 h 2976563"/>
                  <a:gd name="connsiteX784" fmla="*/ 2759869 w 3463925"/>
                  <a:gd name="connsiteY784" fmla="*/ 1004441 h 2976563"/>
                  <a:gd name="connsiteX785" fmla="*/ 2757487 w 3463925"/>
                  <a:gd name="connsiteY785" fmla="*/ 988533 h 2976563"/>
                  <a:gd name="connsiteX786" fmla="*/ 2754312 w 3463925"/>
                  <a:gd name="connsiteY786" fmla="*/ 971829 h 2976563"/>
                  <a:gd name="connsiteX787" fmla="*/ 2751137 w 3463925"/>
                  <a:gd name="connsiteY787" fmla="*/ 955125 h 2976563"/>
                  <a:gd name="connsiteX788" fmla="*/ 2746375 w 3463925"/>
                  <a:gd name="connsiteY788" fmla="*/ 939216 h 2976563"/>
                  <a:gd name="connsiteX789" fmla="*/ 2740819 w 3463925"/>
                  <a:gd name="connsiteY789" fmla="*/ 923308 h 2976563"/>
                  <a:gd name="connsiteX790" fmla="*/ 2735262 w 3463925"/>
                  <a:gd name="connsiteY790" fmla="*/ 908195 h 2976563"/>
                  <a:gd name="connsiteX791" fmla="*/ 2728912 w 3463925"/>
                  <a:gd name="connsiteY791" fmla="*/ 893877 h 2976563"/>
                  <a:gd name="connsiteX792" fmla="*/ 2720181 w 3463925"/>
                  <a:gd name="connsiteY792" fmla="*/ 879559 h 2976563"/>
                  <a:gd name="connsiteX793" fmla="*/ 2713037 w 3463925"/>
                  <a:gd name="connsiteY793" fmla="*/ 865241 h 2976563"/>
                  <a:gd name="connsiteX794" fmla="*/ 2704306 w 3463925"/>
                  <a:gd name="connsiteY794" fmla="*/ 851719 h 2976563"/>
                  <a:gd name="connsiteX795" fmla="*/ 2694781 w 3463925"/>
                  <a:gd name="connsiteY795" fmla="*/ 838197 h 2976563"/>
                  <a:gd name="connsiteX796" fmla="*/ 2684462 w 3463925"/>
                  <a:gd name="connsiteY796" fmla="*/ 826265 h 2976563"/>
                  <a:gd name="connsiteX797" fmla="*/ 2674144 w 3463925"/>
                  <a:gd name="connsiteY797" fmla="*/ 813539 h 2976563"/>
                  <a:gd name="connsiteX798" fmla="*/ 2663031 w 3463925"/>
                  <a:gd name="connsiteY798" fmla="*/ 801607 h 2976563"/>
                  <a:gd name="connsiteX799" fmla="*/ 2651918 w 3463925"/>
                  <a:gd name="connsiteY799" fmla="*/ 789676 h 2976563"/>
                  <a:gd name="connsiteX800" fmla="*/ 2639218 w 3463925"/>
                  <a:gd name="connsiteY800" fmla="*/ 779335 h 2976563"/>
                  <a:gd name="connsiteX801" fmla="*/ 2626518 w 3463925"/>
                  <a:gd name="connsiteY801" fmla="*/ 768995 h 2976563"/>
                  <a:gd name="connsiteX802" fmla="*/ 2613818 w 3463925"/>
                  <a:gd name="connsiteY802" fmla="*/ 760245 h 2976563"/>
                  <a:gd name="connsiteX803" fmla="*/ 2599531 w 3463925"/>
                  <a:gd name="connsiteY803" fmla="*/ 752291 h 2976563"/>
                  <a:gd name="connsiteX804" fmla="*/ 2586037 w 3463925"/>
                  <a:gd name="connsiteY804" fmla="*/ 743541 h 2976563"/>
                  <a:gd name="connsiteX805" fmla="*/ 2570956 w 3463925"/>
                  <a:gd name="connsiteY805" fmla="*/ 736382 h 2976563"/>
                  <a:gd name="connsiteX806" fmla="*/ 2556668 w 3463925"/>
                  <a:gd name="connsiteY806" fmla="*/ 729223 h 2976563"/>
                  <a:gd name="connsiteX807" fmla="*/ 2540793 w 3463925"/>
                  <a:gd name="connsiteY807" fmla="*/ 722860 h 2976563"/>
                  <a:gd name="connsiteX808" fmla="*/ 2525712 w 3463925"/>
                  <a:gd name="connsiteY808" fmla="*/ 718087 h 2976563"/>
                  <a:gd name="connsiteX809" fmla="*/ 2509043 w 3463925"/>
                  <a:gd name="connsiteY809" fmla="*/ 714110 h 2976563"/>
                  <a:gd name="connsiteX810" fmla="*/ 2493962 w 3463925"/>
                  <a:gd name="connsiteY810" fmla="*/ 710133 h 2976563"/>
                  <a:gd name="connsiteX811" fmla="*/ 2476500 w 3463925"/>
                  <a:gd name="connsiteY811" fmla="*/ 706951 h 2976563"/>
                  <a:gd name="connsiteX812" fmla="*/ 2459831 w 3463925"/>
                  <a:gd name="connsiteY812" fmla="*/ 704565 h 2976563"/>
                  <a:gd name="connsiteX813" fmla="*/ 2442368 w 3463925"/>
                  <a:gd name="connsiteY813" fmla="*/ 703770 h 2976563"/>
                  <a:gd name="connsiteX814" fmla="*/ 2426493 w 3463925"/>
                  <a:gd name="connsiteY814" fmla="*/ 702974 h 2976563"/>
                  <a:gd name="connsiteX815" fmla="*/ 2413793 w 3463925"/>
                  <a:gd name="connsiteY815" fmla="*/ 702974 h 2976563"/>
                  <a:gd name="connsiteX816" fmla="*/ 2401887 w 3463925"/>
                  <a:gd name="connsiteY816" fmla="*/ 700588 h 2976563"/>
                  <a:gd name="connsiteX817" fmla="*/ 2390775 w 3463925"/>
                  <a:gd name="connsiteY817" fmla="*/ 697406 h 2976563"/>
                  <a:gd name="connsiteX818" fmla="*/ 2378868 w 3463925"/>
                  <a:gd name="connsiteY818" fmla="*/ 693429 h 2976563"/>
                  <a:gd name="connsiteX819" fmla="*/ 2368550 w 3463925"/>
                  <a:gd name="connsiteY819" fmla="*/ 687861 h 2976563"/>
                  <a:gd name="connsiteX820" fmla="*/ 2359025 w 3463925"/>
                  <a:gd name="connsiteY820" fmla="*/ 682293 h 2976563"/>
                  <a:gd name="connsiteX821" fmla="*/ 2349500 w 3463925"/>
                  <a:gd name="connsiteY821" fmla="*/ 675930 h 2976563"/>
                  <a:gd name="connsiteX822" fmla="*/ 2341562 w 3463925"/>
                  <a:gd name="connsiteY822" fmla="*/ 667975 h 2976563"/>
                  <a:gd name="connsiteX823" fmla="*/ 2334418 w 3463925"/>
                  <a:gd name="connsiteY823" fmla="*/ 659226 h 2976563"/>
                  <a:gd name="connsiteX824" fmla="*/ 2326481 w 3463925"/>
                  <a:gd name="connsiteY824" fmla="*/ 650476 h 2976563"/>
                  <a:gd name="connsiteX825" fmla="*/ 2320925 w 3463925"/>
                  <a:gd name="connsiteY825" fmla="*/ 640135 h 2976563"/>
                  <a:gd name="connsiteX826" fmla="*/ 2315368 w 3463925"/>
                  <a:gd name="connsiteY826" fmla="*/ 629795 h 2976563"/>
                  <a:gd name="connsiteX827" fmla="*/ 2311400 w 3463925"/>
                  <a:gd name="connsiteY827" fmla="*/ 618659 h 2976563"/>
                  <a:gd name="connsiteX828" fmla="*/ 2308225 w 3463925"/>
                  <a:gd name="connsiteY828" fmla="*/ 606727 h 2976563"/>
                  <a:gd name="connsiteX829" fmla="*/ 2307431 w 3463925"/>
                  <a:gd name="connsiteY829" fmla="*/ 595591 h 2976563"/>
                  <a:gd name="connsiteX830" fmla="*/ 2306637 w 3463925"/>
                  <a:gd name="connsiteY830" fmla="*/ 583660 h 2976563"/>
                  <a:gd name="connsiteX831" fmla="*/ 2307431 w 3463925"/>
                  <a:gd name="connsiteY831" fmla="*/ 570933 h 2976563"/>
                  <a:gd name="connsiteX832" fmla="*/ 2308225 w 3463925"/>
                  <a:gd name="connsiteY832" fmla="*/ 559002 h 2976563"/>
                  <a:gd name="connsiteX833" fmla="*/ 2311400 w 3463925"/>
                  <a:gd name="connsiteY833" fmla="*/ 547070 h 2976563"/>
                  <a:gd name="connsiteX834" fmla="*/ 2315368 w 3463925"/>
                  <a:gd name="connsiteY834" fmla="*/ 535934 h 2976563"/>
                  <a:gd name="connsiteX835" fmla="*/ 2320925 w 3463925"/>
                  <a:gd name="connsiteY835" fmla="*/ 525594 h 2976563"/>
                  <a:gd name="connsiteX836" fmla="*/ 2326481 w 3463925"/>
                  <a:gd name="connsiteY836" fmla="*/ 515253 h 2976563"/>
                  <a:gd name="connsiteX837" fmla="*/ 2334418 w 3463925"/>
                  <a:gd name="connsiteY837" fmla="*/ 507299 h 2976563"/>
                  <a:gd name="connsiteX838" fmla="*/ 2341562 w 3463925"/>
                  <a:gd name="connsiteY838" fmla="*/ 497754 h 2976563"/>
                  <a:gd name="connsiteX839" fmla="*/ 2349500 w 3463925"/>
                  <a:gd name="connsiteY839" fmla="*/ 490595 h 2976563"/>
                  <a:gd name="connsiteX840" fmla="*/ 2359025 w 3463925"/>
                  <a:gd name="connsiteY840" fmla="*/ 483436 h 2976563"/>
                  <a:gd name="connsiteX841" fmla="*/ 2368550 w 3463925"/>
                  <a:gd name="connsiteY841" fmla="*/ 477868 h 2976563"/>
                  <a:gd name="connsiteX842" fmla="*/ 2378868 w 3463925"/>
                  <a:gd name="connsiteY842" fmla="*/ 472300 h 2976563"/>
                  <a:gd name="connsiteX843" fmla="*/ 2390775 w 3463925"/>
                  <a:gd name="connsiteY843" fmla="*/ 468323 h 2976563"/>
                  <a:gd name="connsiteX844" fmla="*/ 2401887 w 3463925"/>
                  <a:gd name="connsiteY844" fmla="*/ 465141 h 2976563"/>
                  <a:gd name="connsiteX845" fmla="*/ 2413793 w 3463925"/>
                  <a:gd name="connsiteY845" fmla="*/ 464346 h 2976563"/>
                  <a:gd name="connsiteX846" fmla="*/ 2426494 w 3463925"/>
                  <a:gd name="connsiteY846" fmla="*/ 0 h 2976563"/>
                  <a:gd name="connsiteX847" fmla="*/ 2452688 w 3463925"/>
                  <a:gd name="connsiteY847" fmla="*/ 794 h 2976563"/>
                  <a:gd name="connsiteX848" fmla="*/ 2479675 w 3463925"/>
                  <a:gd name="connsiteY848" fmla="*/ 1589 h 2976563"/>
                  <a:gd name="connsiteX849" fmla="*/ 2505075 w 3463925"/>
                  <a:gd name="connsiteY849" fmla="*/ 3177 h 2976563"/>
                  <a:gd name="connsiteX850" fmla="*/ 2532062 w 3463925"/>
                  <a:gd name="connsiteY850" fmla="*/ 5560 h 2976563"/>
                  <a:gd name="connsiteX851" fmla="*/ 2557462 w 3463925"/>
                  <a:gd name="connsiteY851" fmla="*/ 8737 h 2976563"/>
                  <a:gd name="connsiteX852" fmla="*/ 2584450 w 3463925"/>
                  <a:gd name="connsiteY852" fmla="*/ 11914 h 2976563"/>
                  <a:gd name="connsiteX853" fmla="*/ 2609850 w 3463925"/>
                  <a:gd name="connsiteY853" fmla="*/ 15885 h 2976563"/>
                  <a:gd name="connsiteX854" fmla="*/ 2634456 w 3463925"/>
                  <a:gd name="connsiteY854" fmla="*/ 21444 h 2976563"/>
                  <a:gd name="connsiteX855" fmla="*/ 2659856 w 3463925"/>
                  <a:gd name="connsiteY855" fmla="*/ 26210 h 2976563"/>
                  <a:gd name="connsiteX856" fmla="*/ 2684462 w 3463925"/>
                  <a:gd name="connsiteY856" fmla="*/ 32563 h 2976563"/>
                  <a:gd name="connsiteX857" fmla="*/ 2709069 w 3463925"/>
                  <a:gd name="connsiteY857" fmla="*/ 39711 h 2976563"/>
                  <a:gd name="connsiteX858" fmla="*/ 2733675 w 3463925"/>
                  <a:gd name="connsiteY858" fmla="*/ 46859 h 2976563"/>
                  <a:gd name="connsiteX859" fmla="*/ 2758281 w 3463925"/>
                  <a:gd name="connsiteY859" fmla="*/ 54802 h 2976563"/>
                  <a:gd name="connsiteX860" fmla="*/ 2782094 w 3463925"/>
                  <a:gd name="connsiteY860" fmla="*/ 63538 h 2976563"/>
                  <a:gd name="connsiteX861" fmla="*/ 2805906 w 3463925"/>
                  <a:gd name="connsiteY861" fmla="*/ 72274 h 2976563"/>
                  <a:gd name="connsiteX862" fmla="*/ 2828925 w 3463925"/>
                  <a:gd name="connsiteY862" fmla="*/ 81805 h 2976563"/>
                  <a:gd name="connsiteX863" fmla="*/ 2852738 w 3463925"/>
                  <a:gd name="connsiteY863" fmla="*/ 92130 h 2976563"/>
                  <a:gd name="connsiteX864" fmla="*/ 2875756 w 3463925"/>
                  <a:gd name="connsiteY864" fmla="*/ 102455 h 2976563"/>
                  <a:gd name="connsiteX865" fmla="*/ 2920206 w 3463925"/>
                  <a:gd name="connsiteY865" fmla="*/ 126281 h 2976563"/>
                  <a:gd name="connsiteX866" fmla="*/ 2963862 w 3463925"/>
                  <a:gd name="connsiteY866" fmla="*/ 150902 h 2976563"/>
                  <a:gd name="connsiteX867" fmla="*/ 3005931 w 3463925"/>
                  <a:gd name="connsiteY867" fmla="*/ 177906 h 2976563"/>
                  <a:gd name="connsiteX868" fmla="*/ 3046412 w 3463925"/>
                  <a:gd name="connsiteY868" fmla="*/ 207292 h 2976563"/>
                  <a:gd name="connsiteX869" fmla="*/ 3085306 w 3463925"/>
                  <a:gd name="connsiteY869" fmla="*/ 237473 h 2976563"/>
                  <a:gd name="connsiteX870" fmla="*/ 3123406 w 3463925"/>
                  <a:gd name="connsiteY870" fmla="*/ 270830 h 2976563"/>
                  <a:gd name="connsiteX871" fmla="*/ 3159125 w 3463925"/>
                  <a:gd name="connsiteY871" fmla="*/ 304187 h 2976563"/>
                  <a:gd name="connsiteX872" fmla="*/ 3194050 w 3463925"/>
                  <a:gd name="connsiteY872" fmla="*/ 340721 h 2976563"/>
                  <a:gd name="connsiteX873" fmla="*/ 3225800 w 3463925"/>
                  <a:gd name="connsiteY873" fmla="*/ 378050 h 2976563"/>
                  <a:gd name="connsiteX874" fmla="*/ 3257550 w 3463925"/>
                  <a:gd name="connsiteY874" fmla="*/ 416967 h 2976563"/>
                  <a:gd name="connsiteX875" fmla="*/ 3286919 w 3463925"/>
                  <a:gd name="connsiteY875" fmla="*/ 458266 h 2976563"/>
                  <a:gd name="connsiteX876" fmla="*/ 3313112 w 3463925"/>
                  <a:gd name="connsiteY876" fmla="*/ 500360 h 2976563"/>
                  <a:gd name="connsiteX877" fmla="*/ 3338512 w 3463925"/>
                  <a:gd name="connsiteY877" fmla="*/ 544836 h 2976563"/>
                  <a:gd name="connsiteX878" fmla="*/ 3361531 w 3463925"/>
                  <a:gd name="connsiteY878" fmla="*/ 588518 h 2976563"/>
                  <a:gd name="connsiteX879" fmla="*/ 3371850 w 3463925"/>
                  <a:gd name="connsiteY879" fmla="*/ 612345 h 2976563"/>
                  <a:gd name="connsiteX880" fmla="*/ 3382169 w 3463925"/>
                  <a:gd name="connsiteY880" fmla="*/ 634583 h 2976563"/>
                  <a:gd name="connsiteX881" fmla="*/ 3392488 w 3463925"/>
                  <a:gd name="connsiteY881" fmla="*/ 658410 h 2976563"/>
                  <a:gd name="connsiteX882" fmla="*/ 3400425 w 3463925"/>
                  <a:gd name="connsiteY882" fmla="*/ 682237 h 2976563"/>
                  <a:gd name="connsiteX883" fmla="*/ 3409950 w 3463925"/>
                  <a:gd name="connsiteY883" fmla="*/ 705269 h 2976563"/>
                  <a:gd name="connsiteX884" fmla="*/ 3417094 w 3463925"/>
                  <a:gd name="connsiteY884" fmla="*/ 729890 h 2976563"/>
                  <a:gd name="connsiteX885" fmla="*/ 3424238 w 3463925"/>
                  <a:gd name="connsiteY885" fmla="*/ 754511 h 2976563"/>
                  <a:gd name="connsiteX886" fmla="*/ 3431381 w 3463925"/>
                  <a:gd name="connsiteY886" fmla="*/ 779132 h 2976563"/>
                  <a:gd name="connsiteX887" fmla="*/ 3436938 w 3463925"/>
                  <a:gd name="connsiteY887" fmla="*/ 803753 h 2976563"/>
                  <a:gd name="connsiteX888" fmla="*/ 3442494 w 3463925"/>
                  <a:gd name="connsiteY888" fmla="*/ 829962 h 2976563"/>
                  <a:gd name="connsiteX889" fmla="*/ 3447256 w 3463925"/>
                  <a:gd name="connsiteY889" fmla="*/ 855377 h 2976563"/>
                  <a:gd name="connsiteX890" fmla="*/ 3451225 w 3463925"/>
                  <a:gd name="connsiteY890" fmla="*/ 880792 h 2976563"/>
                  <a:gd name="connsiteX891" fmla="*/ 3455988 w 3463925"/>
                  <a:gd name="connsiteY891" fmla="*/ 907001 h 2976563"/>
                  <a:gd name="connsiteX892" fmla="*/ 3459162 w 3463925"/>
                  <a:gd name="connsiteY892" fmla="*/ 932416 h 2976563"/>
                  <a:gd name="connsiteX893" fmla="*/ 3460750 w 3463925"/>
                  <a:gd name="connsiteY893" fmla="*/ 958626 h 2976563"/>
                  <a:gd name="connsiteX894" fmla="*/ 3463131 w 3463925"/>
                  <a:gd name="connsiteY894" fmla="*/ 985629 h 2976563"/>
                  <a:gd name="connsiteX895" fmla="*/ 3463925 w 3463925"/>
                  <a:gd name="connsiteY895" fmla="*/ 1012633 h 2976563"/>
                  <a:gd name="connsiteX896" fmla="*/ 3463925 w 3463925"/>
                  <a:gd name="connsiteY896" fmla="*/ 1038842 h 2976563"/>
                  <a:gd name="connsiteX897" fmla="*/ 3463131 w 3463925"/>
                  <a:gd name="connsiteY897" fmla="*/ 1077759 h 2976563"/>
                  <a:gd name="connsiteX898" fmla="*/ 3460750 w 3463925"/>
                  <a:gd name="connsiteY898" fmla="*/ 1116676 h 2976563"/>
                  <a:gd name="connsiteX899" fmla="*/ 3456781 w 3463925"/>
                  <a:gd name="connsiteY899" fmla="*/ 1155593 h 2976563"/>
                  <a:gd name="connsiteX900" fmla="*/ 3451225 w 3463925"/>
                  <a:gd name="connsiteY900" fmla="*/ 1193715 h 2976563"/>
                  <a:gd name="connsiteX901" fmla="*/ 3449638 w 3463925"/>
                  <a:gd name="connsiteY901" fmla="*/ 1211188 h 2976563"/>
                  <a:gd name="connsiteX902" fmla="*/ 3446462 w 3463925"/>
                  <a:gd name="connsiteY902" fmla="*/ 1227867 h 2976563"/>
                  <a:gd name="connsiteX903" fmla="*/ 3446462 w 3463925"/>
                  <a:gd name="connsiteY903" fmla="*/ 1228661 h 2976563"/>
                  <a:gd name="connsiteX904" fmla="*/ 3442494 w 3463925"/>
                  <a:gd name="connsiteY904" fmla="*/ 1239780 h 2976563"/>
                  <a:gd name="connsiteX905" fmla="*/ 3438525 w 3463925"/>
                  <a:gd name="connsiteY905" fmla="*/ 1251693 h 2976563"/>
                  <a:gd name="connsiteX906" fmla="*/ 3432969 w 3463925"/>
                  <a:gd name="connsiteY906" fmla="*/ 1262018 h 2976563"/>
                  <a:gd name="connsiteX907" fmla="*/ 3426619 w 3463925"/>
                  <a:gd name="connsiteY907" fmla="*/ 1271549 h 2976563"/>
                  <a:gd name="connsiteX908" fmla="*/ 3421062 w 3463925"/>
                  <a:gd name="connsiteY908" fmla="*/ 1281080 h 2976563"/>
                  <a:gd name="connsiteX909" fmla="*/ 3413919 w 3463925"/>
                  <a:gd name="connsiteY909" fmla="*/ 1289022 h 2976563"/>
                  <a:gd name="connsiteX910" fmla="*/ 3405188 w 3463925"/>
                  <a:gd name="connsiteY910" fmla="*/ 1298553 h 2976563"/>
                  <a:gd name="connsiteX911" fmla="*/ 3396456 w 3463925"/>
                  <a:gd name="connsiteY911" fmla="*/ 1305701 h 2976563"/>
                  <a:gd name="connsiteX912" fmla="*/ 3386931 w 3463925"/>
                  <a:gd name="connsiteY912" fmla="*/ 1312849 h 2976563"/>
                  <a:gd name="connsiteX913" fmla="*/ 3376612 w 3463925"/>
                  <a:gd name="connsiteY913" fmla="*/ 1318408 h 2976563"/>
                  <a:gd name="connsiteX914" fmla="*/ 3366294 w 3463925"/>
                  <a:gd name="connsiteY914" fmla="*/ 1323968 h 2976563"/>
                  <a:gd name="connsiteX915" fmla="*/ 3355181 w 3463925"/>
                  <a:gd name="connsiteY915" fmla="*/ 1327939 h 2976563"/>
                  <a:gd name="connsiteX916" fmla="*/ 3344069 w 3463925"/>
                  <a:gd name="connsiteY916" fmla="*/ 1331116 h 2976563"/>
                  <a:gd name="connsiteX917" fmla="*/ 3332956 w 3463925"/>
                  <a:gd name="connsiteY917" fmla="*/ 1334293 h 2976563"/>
                  <a:gd name="connsiteX918" fmla="*/ 3320256 w 3463925"/>
                  <a:gd name="connsiteY918" fmla="*/ 1335881 h 2976563"/>
                  <a:gd name="connsiteX919" fmla="*/ 3308350 w 3463925"/>
                  <a:gd name="connsiteY919" fmla="*/ 1336675 h 2976563"/>
                  <a:gd name="connsiteX920" fmla="*/ 3292475 w 3463925"/>
                  <a:gd name="connsiteY920" fmla="*/ 1335881 h 2976563"/>
                  <a:gd name="connsiteX921" fmla="*/ 3278981 w 3463925"/>
                  <a:gd name="connsiteY921" fmla="*/ 1333498 h 2976563"/>
                  <a:gd name="connsiteX922" fmla="*/ 3264694 w 3463925"/>
                  <a:gd name="connsiteY922" fmla="*/ 1330321 h 2976563"/>
                  <a:gd name="connsiteX923" fmla="*/ 3251994 w 3463925"/>
                  <a:gd name="connsiteY923" fmla="*/ 1325556 h 2976563"/>
                  <a:gd name="connsiteX924" fmla="*/ 3239294 w 3463925"/>
                  <a:gd name="connsiteY924" fmla="*/ 1319202 h 2976563"/>
                  <a:gd name="connsiteX925" fmla="*/ 3228181 w 3463925"/>
                  <a:gd name="connsiteY925" fmla="*/ 1312054 h 2976563"/>
                  <a:gd name="connsiteX926" fmla="*/ 3217069 w 3463925"/>
                  <a:gd name="connsiteY926" fmla="*/ 1303318 h 2976563"/>
                  <a:gd name="connsiteX927" fmla="*/ 3206750 w 3463925"/>
                  <a:gd name="connsiteY927" fmla="*/ 1294581 h 2976563"/>
                  <a:gd name="connsiteX928" fmla="*/ 3197225 w 3463925"/>
                  <a:gd name="connsiteY928" fmla="*/ 1284257 h 2976563"/>
                  <a:gd name="connsiteX929" fmla="*/ 3189288 w 3463925"/>
                  <a:gd name="connsiteY929" fmla="*/ 1273137 h 2976563"/>
                  <a:gd name="connsiteX930" fmla="*/ 3182144 w 3463925"/>
                  <a:gd name="connsiteY930" fmla="*/ 1262018 h 2976563"/>
                  <a:gd name="connsiteX931" fmla="*/ 3175794 w 3463925"/>
                  <a:gd name="connsiteY931" fmla="*/ 1248517 h 2976563"/>
                  <a:gd name="connsiteX932" fmla="*/ 3171031 w 3463925"/>
                  <a:gd name="connsiteY932" fmla="*/ 1235809 h 2976563"/>
                  <a:gd name="connsiteX933" fmla="*/ 3167856 w 3463925"/>
                  <a:gd name="connsiteY933" fmla="*/ 1221513 h 2976563"/>
                  <a:gd name="connsiteX934" fmla="*/ 3165475 w 3463925"/>
                  <a:gd name="connsiteY934" fmla="*/ 1207217 h 2976563"/>
                  <a:gd name="connsiteX935" fmla="*/ 3164681 w 3463925"/>
                  <a:gd name="connsiteY935" fmla="*/ 1192921 h 2976563"/>
                  <a:gd name="connsiteX936" fmla="*/ 3164681 w 3463925"/>
                  <a:gd name="connsiteY936" fmla="*/ 1184979 h 2976563"/>
                  <a:gd name="connsiteX937" fmla="*/ 3165475 w 3463925"/>
                  <a:gd name="connsiteY937" fmla="*/ 1176242 h 2976563"/>
                  <a:gd name="connsiteX938" fmla="*/ 3164681 w 3463925"/>
                  <a:gd name="connsiteY938" fmla="*/ 1176242 h 2976563"/>
                  <a:gd name="connsiteX939" fmla="*/ 3169444 w 3463925"/>
                  <a:gd name="connsiteY939" fmla="*/ 1142885 h 2976563"/>
                  <a:gd name="connsiteX940" fmla="*/ 3173412 w 3463925"/>
                  <a:gd name="connsiteY940" fmla="*/ 1107939 h 2976563"/>
                  <a:gd name="connsiteX941" fmla="*/ 3175794 w 3463925"/>
                  <a:gd name="connsiteY941" fmla="*/ 1072994 h 2976563"/>
                  <a:gd name="connsiteX942" fmla="*/ 3176588 w 3463925"/>
                  <a:gd name="connsiteY942" fmla="*/ 1038842 h 2976563"/>
                  <a:gd name="connsiteX943" fmla="*/ 3175794 w 3463925"/>
                  <a:gd name="connsiteY943" fmla="*/ 999925 h 2976563"/>
                  <a:gd name="connsiteX944" fmla="*/ 3172619 w 3463925"/>
                  <a:gd name="connsiteY944" fmla="*/ 961803 h 2976563"/>
                  <a:gd name="connsiteX945" fmla="*/ 3168650 w 3463925"/>
                  <a:gd name="connsiteY945" fmla="*/ 924474 h 2976563"/>
                  <a:gd name="connsiteX946" fmla="*/ 3161506 w 3463925"/>
                  <a:gd name="connsiteY946" fmla="*/ 887146 h 2976563"/>
                  <a:gd name="connsiteX947" fmla="*/ 3153569 w 3463925"/>
                  <a:gd name="connsiteY947" fmla="*/ 851406 h 2976563"/>
                  <a:gd name="connsiteX948" fmla="*/ 3143250 w 3463925"/>
                  <a:gd name="connsiteY948" fmla="*/ 815666 h 2976563"/>
                  <a:gd name="connsiteX949" fmla="*/ 3130550 w 3463925"/>
                  <a:gd name="connsiteY949" fmla="*/ 780720 h 2976563"/>
                  <a:gd name="connsiteX950" fmla="*/ 3117056 w 3463925"/>
                  <a:gd name="connsiteY950" fmla="*/ 746569 h 2976563"/>
                  <a:gd name="connsiteX951" fmla="*/ 3102769 w 3463925"/>
                  <a:gd name="connsiteY951" fmla="*/ 712417 h 2976563"/>
                  <a:gd name="connsiteX952" fmla="*/ 3085306 w 3463925"/>
                  <a:gd name="connsiteY952" fmla="*/ 680648 h 2976563"/>
                  <a:gd name="connsiteX953" fmla="*/ 3067844 w 3463925"/>
                  <a:gd name="connsiteY953" fmla="*/ 648879 h 2976563"/>
                  <a:gd name="connsiteX954" fmla="*/ 3048794 w 3463925"/>
                  <a:gd name="connsiteY954" fmla="*/ 619493 h 2976563"/>
                  <a:gd name="connsiteX955" fmla="*/ 3027362 w 3463925"/>
                  <a:gd name="connsiteY955" fmla="*/ 589313 h 2976563"/>
                  <a:gd name="connsiteX956" fmla="*/ 3005931 w 3463925"/>
                  <a:gd name="connsiteY956" fmla="*/ 560721 h 2976563"/>
                  <a:gd name="connsiteX957" fmla="*/ 2982119 w 3463925"/>
                  <a:gd name="connsiteY957" fmla="*/ 534511 h 2976563"/>
                  <a:gd name="connsiteX958" fmla="*/ 2956719 w 3463925"/>
                  <a:gd name="connsiteY958" fmla="*/ 507508 h 2976563"/>
                  <a:gd name="connsiteX959" fmla="*/ 2930525 w 3463925"/>
                  <a:gd name="connsiteY959" fmla="*/ 482887 h 2976563"/>
                  <a:gd name="connsiteX960" fmla="*/ 2902744 w 3463925"/>
                  <a:gd name="connsiteY960" fmla="*/ 459060 h 2976563"/>
                  <a:gd name="connsiteX961" fmla="*/ 2875756 w 3463925"/>
                  <a:gd name="connsiteY961" fmla="*/ 436822 h 2976563"/>
                  <a:gd name="connsiteX962" fmla="*/ 2845594 w 3463925"/>
                  <a:gd name="connsiteY962" fmla="*/ 416172 h 2976563"/>
                  <a:gd name="connsiteX963" fmla="*/ 2814638 w 3463925"/>
                  <a:gd name="connsiteY963" fmla="*/ 395523 h 2976563"/>
                  <a:gd name="connsiteX964" fmla="*/ 2782888 w 3463925"/>
                  <a:gd name="connsiteY964" fmla="*/ 378050 h 2976563"/>
                  <a:gd name="connsiteX965" fmla="*/ 2751138 w 3463925"/>
                  <a:gd name="connsiteY965" fmla="*/ 362165 h 2976563"/>
                  <a:gd name="connsiteX966" fmla="*/ 2717800 w 3463925"/>
                  <a:gd name="connsiteY966" fmla="*/ 346281 h 2976563"/>
                  <a:gd name="connsiteX967" fmla="*/ 2683669 w 3463925"/>
                  <a:gd name="connsiteY967" fmla="*/ 332779 h 2976563"/>
                  <a:gd name="connsiteX968" fmla="*/ 2648744 w 3463925"/>
                  <a:gd name="connsiteY968" fmla="*/ 320866 h 2976563"/>
                  <a:gd name="connsiteX969" fmla="*/ 2613025 w 3463925"/>
                  <a:gd name="connsiteY969" fmla="*/ 310541 h 2976563"/>
                  <a:gd name="connsiteX970" fmla="*/ 2577306 w 3463925"/>
                  <a:gd name="connsiteY970" fmla="*/ 302599 h 2976563"/>
                  <a:gd name="connsiteX971" fmla="*/ 2540000 w 3463925"/>
                  <a:gd name="connsiteY971" fmla="*/ 296245 h 2976563"/>
                  <a:gd name="connsiteX972" fmla="*/ 2501900 w 3463925"/>
                  <a:gd name="connsiteY972" fmla="*/ 291480 h 2976563"/>
                  <a:gd name="connsiteX973" fmla="*/ 2464594 w 3463925"/>
                  <a:gd name="connsiteY973" fmla="*/ 288303 h 2976563"/>
                  <a:gd name="connsiteX974" fmla="*/ 2426494 w 3463925"/>
                  <a:gd name="connsiteY974" fmla="*/ 286714 h 2976563"/>
                  <a:gd name="connsiteX975" fmla="*/ 2410619 w 3463925"/>
                  <a:gd name="connsiteY975" fmla="*/ 286714 h 2976563"/>
                  <a:gd name="connsiteX976" fmla="*/ 2396331 w 3463925"/>
                  <a:gd name="connsiteY976" fmla="*/ 283537 h 2976563"/>
                  <a:gd name="connsiteX977" fmla="*/ 2383631 w 3463925"/>
                  <a:gd name="connsiteY977" fmla="*/ 281155 h 2976563"/>
                  <a:gd name="connsiteX978" fmla="*/ 2370138 w 3463925"/>
                  <a:gd name="connsiteY978" fmla="*/ 275595 h 2976563"/>
                  <a:gd name="connsiteX979" fmla="*/ 2357438 w 3463925"/>
                  <a:gd name="connsiteY979" fmla="*/ 269241 h 2976563"/>
                  <a:gd name="connsiteX980" fmla="*/ 2345531 w 3463925"/>
                  <a:gd name="connsiteY980" fmla="*/ 262093 h 2976563"/>
                  <a:gd name="connsiteX981" fmla="*/ 2335212 w 3463925"/>
                  <a:gd name="connsiteY981" fmla="*/ 254151 h 2976563"/>
                  <a:gd name="connsiteX982" fmla="*/ 2324894 w 3463925"/>
                  <a:gd name="connsiteY982" fmla="*/ 244621 h 2976563"/>
                  <a:gd name="connsiteX983" fmla="*/ 2315369 w 3463925"/>
                  <a:gd name="connsiteY983" fmla="*/ 234296 h 2976563"/>
                  <a:gd name="connsiteX984" fmla="*/ 2307431 w 3463925"/>
                  <a:gd name="connsiteY984" fmla="*/ 224765 h 2976563"/>
                  <a:gd name="connsiteX985" fmla="*/ 2300288 w 3463925"/>
                  <a:gd name="connsiteY985" fmla="*/ 212057 h 2976563"/>
                  <a:gd name="connsiteX986" fmla="*/ 2293938 w 3463925"/>
                  <a:gd name="connsiteY986" fmla="*/ 200144 h 2976563"/>
                  <a:gd name="connsiteX987" fmla="*/ 2289175 w 3463925"/>
                  <a:gd name="connsiteY987" fmla="*/ 186642 h 2976563"/>
                  <a:gd name="connsiteX988" fmla="*/ 2286000 w 3463925"/>
                  <a:gd name="connsiteY988" fmla="*/ 173141 h 2976563"/>
                  <a:gd name="connsiteX989" fmla="*/ 2282825 w 3463925"/>
                  <a:gd name="connsiteY989" fmla="*/ 158845 h 2976563"/>
                  <a:gd name="connsiteX990" fmla="*/ 2282825 w 3463925"/>
                  <a:gd name="connsiteY990" fmla="*/ 143754 h 2976563"/>
                  <a:gd name="connsiteX991" fmla="*/ 2282825 w 3463925"/>
                  <a:gd name="connsiteY991" fmla="*/ 128664 h 2976563"/>
                  <a:gd name="connsiteX992" fmla="*/ 2286000 w 3463925"/>
                  <a:gd name="connsiteY992" fmla="*/ 114368 h 2976563"/>
                  <a:gd name="connsiteX993" fmla="*/ 2289175 w 3463925"/>
                  <a:gd name="connsiteY993" fmla="*/ 101661 h 2976563"/>
                  <a:gd name="connsiteX994" fmla="*/ 2293938 w 3463925"/>
                  <a:gd name="connsiteY994" fmla="*/ 88159 h 2976563"/>
                  <a:gd name="connsiteX995" fmla="*/ 2300288 w 3463925"/>
                  <a:gd name="connsiteY995" fmla="*/ 75451 h 2976563"/>
                  <a:gd name="connsiteX996" fmla="*/ 2307431 w 3463925"/>
                  <a:gd name="connsiteY996" fmla="*/ 63538 h 2976563"/>
                  <a:gd name="connsiteX997" fmla="*/ 2315369 w 3463925"/>
                  <a:gd name="connsiteY997" fmla="*/ 52419 h 2976563"/>
                  <a:gd name="connsiteX998" fmla="*/ 2324894 w 3463925"/>
                  <a:gd name="connsiteY998" fmla="*/ 42094 h 2976563"/>
                  <a:gd name="connsiteX999" fmla="*/ 2335212 w 3463925"/>
                  <a:gd name="connsiteY999" fmla="*/ 32563 h 2976563"/>
                  <a:gd name="connsiteX1000" fmla="*/ 2345531 w 3463925"/>
                  <a:gd name="connsiteY1000" fmla="*/ 24621 h 2976563"/>
                  <a:gd name="connsiteX1001" fmla="*/ 2357438 w 3463925"/>
                  <a:gd name="connsiteY1001" fmla="*/ 17473 h 2976563"/>
                  <a:gd name="connsiteX1002" fmla="*/ 2370138 w 3463925"/>
                  <a:gd name="connsiteY1002" fmla="*/ 11119 h 2976563"/>
                  <a:gd name="connsiteX1003" fmla="*/ 2383631 w 3463925"/>
                  <a:gd name="connsiteY1003" fmla="*/ 7148 h 2976563"/>
                  <a:gd name="connsiteX1004" fmla="*/ 2396331 w 3463925"/>
                  <a:gd name="connsiteY1004" fmla="*/ 3177 h 2976563"/>
                  <a:gd name="connsiteX1005" fmla="*/ 2410619 w 3463925"/>
                  <a:gd name="connsiteY1005" fmla="*/ 794 h 2976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</a:cxnLst>
                <a:rect l="l" t="t" r="r" b="b"/>
                <a:pathLst>
                  <a:path w="3463925" h="2976563">
                    <a:moveTo>
                      <a:pt x="1131888" y="2093913"/>
                    </a:moveTo>
                    <a:lnTo>
                      <a:pt x="1109662" y="2094703"/>
                    </a:lnTo>
                    <a:lnTo>
                      <a:pt x="1089025" y="2097863"/>
                    </a:lnTo>
                    <a:lnTo>
                      <a:pt x="1070769" y="2103394"/>
                    </a:lnTo>
                    <a:lnTo>
                      <a:pt x="1052512" y="2109714"/>
                    </a:lnTo>
                    <a:lnTo>
                      <a:pt x="1035050" y="2117614"/>
                    </a:lnTo>
                    <a:lnTo>
                      <a:pt x="1018381" y="2127885"/>
                    </a:lnTo>
                    <a:lnTo>
                      <a:pt x="1003300" y="2138155"/>
                    </a:lnTo>
                    <a:lnTo>
                      <a:pt x="988219" y="2150006"/>
                    </a:lnTo>
                    <a:lnTo>
                      <a:pt x="976312" y="2163437"/>
                    </a:lnTo>
                    <a:lnTo>
                      <a:pt x="963612" y="2177657"/>
                    </a:lnTo>
                    <a:lnTo>
                      <a:pt x="954088" y="2191878"/>
                    </a:lnTo>
                    <a:lnTo>
                      <a:pt x="944562" y="2207679"/>
                    </a:lnTo>
                    <a:lnTo>
                      <a:pt x="937419" y="2223480"/>
                    </a:lnTo>
                    <a:lnTo>
                      <a:pt x="931069" y="2240071"/>
                    </a:lnTo>
                    <a:lnTo>
                      <a:pt x="927100" y="2256662"/>
                    </a:lnTo>
                    <a:lnTo>
                      <a:pt x="923925" y="2273253"/>
                    </a:lnTo>
                    <a:lnTo>
                      <a:pt x="923925" y="2289843"/>
                    </a:lnTo>
                    <a:lnTo>
                      <a:pt x="924719" y="2306434"/>
                    </a:lnTo>
                    <a:lnTo>
                      <a:pt x="927100" y="2322235"/>
                    </a:lnTo>
                    <a:lnTo>
                      <a:pt x="931862" y="2338036"/>
                    </a:lnTo>
                    <a:lnTo>
                      <a:pt x="938212" y="2352257"/>
                    </a:lnTo>
                    <a:lnTo>
                      <a:pt x="946944" y="2365687"/>
                    </a:lnTo>
                    <a:lnTo>
                      <a:pt x="956469" y="2377538"/>
                    </a:lnTo>
                    <a:lnTo>
                      <a:pt x="968375" y="2388599"/>
                    </a:lnTo>
                    <a:lnTo>
                      <a:pt x="980281" y="2398079"/>
                    </a:lnTo>
                    <a:lnTo>
                      <a:pt x="994569" y="2407560"/>
                    </a:lnTo>
                    <a:lnTo>
                      <a:pt x="1008856" y="2414670"/>
                    </a:lnTo>
                    <a:lnTo>
                      <a:pt x="1025525" y="2421780"/>
                    </a:lnTo>
                    <a:lnTo>
                      <a:pt x="1042988" y="2425731"/>
                    </a:lnTo>
                    <a:lnTo>
                      <a:pt x="1060450" y="2429681"/>
                    </a:lnTo>
                    <a:lnTo>
                      <a:pt x="1079500" y="2430471"/>
                    </a:lnTo>
                    <a:lnTo>
                      <a:pt x="1099344" y="2432051"/>
                    </a:lnTo>
                    <a:lnTo>
                      <a:pt x="1119188" y="2429681"/>
                    </a:lnTo>
                    <a:lnTo>
                      <a:pt x="1139031" y="2426521"/>
                    </a:lnTo>
                    <a:lnTo>
                      <a:pt x="1158875" y="2421780"/>
                    </a:lnTo>
                    <a:lnTo>
                      <a:pt x="1177131" y="2415460"/>
                    </a:lnTo>
                    <a:lnTo>
                      <a:pt x="1194594" y="2408350"/>
                    </a:lnTo>
                    <a:lnTo>
                      <a:pt x="1212056" y="2398869"/>
                    </a:lnTo>
                    <a:lnTo>
                      <a:pt x="1228725" y="2390179"/>
                    </a:lnTo>
                    <a:lnTo>
                      <a:pt x="1243806" y="2379118"/>
                    </a:lnTo>
                    <a:lnTo>
                      <a:pt x="1257300" y="2366478"/>
                    </a:lnTo>
                    <a:lnTo>
                      <a:pt x="1269206" y="2353047"/>
                    </a:lnTo>
                    <a:lnTo>
                      <a:pt x="1281112" y="2339616"/>
                    </a:lnTo>
                    <a:lnTo>
                      <a:pt x="1291431" y="2324605"/>
                    </a:lnTo>
                    <a:lnTo>
                      <a:pt x="1299369" y="2309594"/>
                    </a:lnTo>
                    <a:lnTo>
                      <a:pt x="1305719" y="2293794"/>
                    </a:lnTo>
                    <a:lnTo>
                      <a:pt x="1310481" y="2277993"/>
                    </a:lnTo>
                    <a:lnTo>
                      <a:pt x="1313656" y="2261402"/>
                    </a:lnTo>
                    <a:lnTo>
                      <a:pt x="1314450" y="2244811"/>
                    </a:lnTo>
                    <a:lnTo>
                      <a:pt x="1313656" y="2227430"/>
                    </a:lnTo>
                    <a:lnTo>
                      <a:pt x="1310481" y="2212419"/>
                    </a:lnTo>
                    <a:lnTo>
                      <a:pt x="1306512" y="2195828"/>
                    </a:lnTo>
                    <a:lnTo>
                      <a:pt x="1300162" y="2181608"/>
                    </a:lnTo>
                    <a:lnTo>
                      <a:pt x="1292225" y="2167387"/>
                    </a:lnTo>
                    <a:lnTo>
                      <a:pt x="1282700" y="2153956"/>
                    </a:lnTo>
                    <a:lnTo>
                      <a:pt x="1271588" y="2142896"/>
                    </a:lnTo>
                    <a:lnTo>
                      <a:pt x="1258094" y="2131835"/>
                    </a:lnTo>
                    <a:lnTo>
                      <a:pt x="1244600" y="2121564"/>
                    </a:lnTo>
                    <a:lnTo>
                      <a:pt x="1228725" y="2113664"/>
                    </a:lnTo>
                    <a:lnTo>
                      <a:pt x="1212056" y="2106554"/>
                    </a:lnTo>
                    <a:lnTo>
                      <a:pt x="1193800" y="2101023"/>
                    </a:lnTo>
                    <a:lnTo>
                      <a:pt x="1173956" y="2097073"/>
                    </a:lnTo>
                    <a:lnTo>
                      <a:pt x="1153319" y="2093913"/>
                    </a:lnTo>
                    <a:close/>
                    <a:moveTo>
                      <a:pt x="1430769" y="2000250"/>
                    </a:moveTo>
                    <a:lnTo>
                      <a:pt x="1423588" y="2001040"/>
                    </a:lnTo>
                    <a:lnTo>
                      <a:pt x="1415609" y="2002619"/>
                    </a:lnTo>
                    <a:lnTo>
                      <a:pt x="1407630" y="2005778"/>
                    </a:lnTo>
                    <a:lnTo>
                      <a:pt x="1400449" y="2008937"/>
                    </a:lnTo>
                    <a:lnTo>
                      <a:pt x="1391672" y="2014466"/>
                    </a:lnTo>
                    <a:lnTo>
                      <a:pt x="1383693" y="2019204"/>
                    </a:lnTo>
                    <a:lnTo>
                      <a:pt x="1376512" y="2024733"/>
                    </a:lnTo>
                    <a:lnTo>
                      <a:pt x="1371724" y="2030261"/>
                    </a:lnTo>
                    <a:lnTo>
                      <a:pt x="1365341" y="2036579"/>
                    </a:lnTo>
                    <a:lnTo>
                      <a:pt x="1361351" y="2043687"/>
                    </a:lnTo>
                    <a:lnTo>
                      <a:pt x="1356564" y="2050795"/>
                    </a:lnTo>
                    <a:lnTo>
                      <a:pt x="1354170" y="2057903"/>
                    </a:lnTo>
                    <a:lnTo>
                      <a:pt x="1351777" y="2065011"/>
                    </a:lnTo>
                    <a:lnTo>
                      <a:pt x="1349383" y="2072119"/>
                    </a:lnTo>
                    <a:lnTo>
                      <a:pt x="1348585" y="2080806"/>
                    </a:lnTo>
                    <a:lnTo>
                      <a:pt x="1347787" y="2087914"/>
                    </a:lnTo>
                    <a:lnTo>
                      <a:pt x="1347787" y="2095022"/>
                    </a:lnTo>
                    <a:lnTo>
                      <a:pt x="1348585" y="2102919"/>
                    </a:lnTo>
                    <a:lnTo>
                      <a:pt x="1350979" y="2110027"/>
                    </a:lnTo>
                    <a:lnTo>
                      <a:pt x="1352574" y="2116345"/>
                    </a:lnTo>
                    <a:lnTo>
                      <a:pt x="1355766" y="2123453"/>
                    </a:lnTo>
                    <a:lnTo>
                      <a:pt x="1358958" y="2129771"/>
                    </a:lnTo>
                    <a:lnTo>
                      <a:pt x="1362947" y="2135300"/>
                    </a:lnTo>
                    <a:lnTo>
                      <a:pt x="1366937" y="2140828"/>
                    </a:lnTo>
                    <a:lnTo>
                      <a:pt x="1372522" y="2144777"/>
                    </a:lnTo>
                    <a:lnTo>
                      <a:pt x="1377310" y="2148726"/>
                    </a:lnTo>
                    <a:lnTo>
                      <a:pt x="1383693" y="2151885"/>
                    </a:lnTo>
                    <a:lnTo>
                      <a:pt x="1390076" y="2154254"/>
                    </a:lnTo>
                    <a:lnTo>
                      <a:pt x="1396459" y="2155833"/>
                    </a:lnTo>
                    <a:lnTo>
                      <a:pt x="1403640" y="2157413"/>
                    </a:lnTo>
                    <a:lnTo>
                      <a:pt x="1410822" y="2157413"/>
                    </a:lnTo>
                    <a:lnTo>
                      <a:pt x="1418003" y="2155833"/>
                    </a:lnTo>
                    <a:lnTo>
                      <a:pt x="1425184" y="2155044"/>
                    </a:lnTo>
                    <a:lnTo>
                      <a:pt x="1432365" y="2152674"/>
                    </a:lnTo>
                    <a:lnTo>
                      <a:pt x="1439546" y="2151095"/>
                    </a:lnTo>
                    <a:lnTo>
                      <a:pt x="1446727" y="2147936"/>
                    </a:lnTo>
                    <a:lnTo>
                      <a:pt x="1453908" y="2143987"/>
                    </a:lnTo>
                    <a:lnTo>
                      <a:pt x="1461090" y="2138459"/>
                    </a:lnTo>
                    <a:lnTo>
                      <a:pt x="1467473" y="2133720"/>
                    </a:lnTo>
                    <a:lnTo>
                      <a:pt x="1473058" y="2127402"/>
                    </a:lnTo>
                    <a:lnTo>
                      <a:pt x="1478644" y="2121084"/>
                    </a:lnTo>
                    <a:lnTo>
                      <a:pt x="1483431" y="2113976"/>
                    </a:lnTo>
                    <a:lnTo>
                      <a:pt x="1488218" y="2106868"/>
                    </a:lnTo>
                    <a:lnTo>
                      <a:pt x="1490612" y="2099760"/>
                    </a:lnTo>
                    <a:lnTo>
                      <a:pt x="1493804" y="2092652"/>
                    </a:lnTo>
                    <a:lnTo>
                      <a:pt x="1496995" y="2085544"/>
                    </a:lnTo>
                    <a:lnTo>
                      <a:pt x="1497793" y="2078437"/>
                    </a:lnTo>
                    <a:lnTo>
                      <a:pt x="1499389" y="2070539"/>
                    </a:lnTo>
                    <a:lnTo>
                      <a:pt x="1500187" y="2063431"/>
                    </a:lnTo>
                    <a:lnTo>
                      <a:pt x="1499389" y="2056323"/>
                    </a:lnTo>
                    <a:lnTo>
                      <a:pt x="1497793" y="2049215"/>
                    </a:lnTo>
                    <a:lnTo>
                      <a:pt x="1496995" y="2042107"/>
                    </a:lnTo>
                    <a:lnTo>
                      <a:pt x="1493804" y="2035789"/>
                    </a:lnTo>
                    <a:lnTo>
                      <a:pt x="1490612" y="2028681"/>
                    </a:lnTo>
                    <a:lnTo>
                      <a:pt x="1486623" y="2023153"/>
                    </a:lnTo>
                    <a:lnTo>
                      <a:pt x="1482633" y="2018415"/>
                    </a:lnTo>
                    <a:lnTo>
                      <a:pt x="1477846" y="2012886"/>
                    </a:lnTo>
                    <a:lnTo>
                      <a:pt x="1472260" y="2008937"/>
                    </a:lnTo>
                    <a:lnTo>
                      <a:pt x="1465877" y="2005778"/>
                    </a:lnTo>
                    <a:lnTo>
                      <a:pt x="1460292" y="2004199"/>
                    </a:lnTo>
                    <a:lnTo>
                      <a:pt x="1453111" y="2001830"/>
                    </a:lnTo>
                    <a:lnTo>
                      <a:pt x="1446727" y="2000250"/>
                    </a:lnTo>
                    <a:lnTo>
                      <a:pt x="1439546" y="2000250"/>
                    </a:lnTo>
                    <a:close/>
                    <a:moveTo>
                      <a:pt x="1342170" y="1662113"/>
                    </a:moveTo>
                    <a:lnTo>
                      <a:pt x="1368326" y="1662113"/>
                    </a:lnTo>
                    <a:lnTo>
                      <a:pt x="1391311" y="1662908"/>
                    </a:lnTo>
                    <a:lnTo>
                      <a:pt x="1415090" y="1663703"/>
                    </a:lnTo>
                    <a:lnTo>
                      <a:pt x="1438075" y="1666088"/>
                    </a:lnTo>
                    <a:lnTo>
                      <a:pt x="1460268" y="1669268"/>
                    </a:lnTo>
                    <a:lnTo>
                      <a:pt x="1481668" y="1673244"/>
                    </a:lnTo>
                    <a:lnTo>
                      <a:pt x="1502276" y="1678014"/>
                    </a:lnTo>
                    <a:lnTo>
                      <a:pt x="1522884" y="1683579"/>
                    </a:lnTo>
                    <a:lnTo>
                      <a:pt x="1541907" y="1688350"/>
                    </a:lnTo>
                    <a:lnTo>
                      <a:pt x="1560929" y="1695505"/>
                    </a:lnTo>
                    <a:lnTo>
                      <a:pt x="1579159" y="1702661"/>
                    </a:lnTo>
                    <a:lnTo>
                      <a:pt x="1596596" y="1709816"/>
                    </a:lnTo>
                    <a:lnTo>
                      <a:pt x="1612449" y="1718562"/>
                    </a:lnTo>
                    <a:lnTo>
                      <a:pt x="1629093" y="1727307"/>
                    </a:lnTo>
                    <a:lnTo>
                      <a:pt x="1645738" y="1736848"/>
                    </a:lnTo>
                    <a:lnTo>
                      <a:pt x="1660005" y="1747184"/>
                    </a:lnTo>
                    <a:lnTo>
                      <a:pt x="1674272" y="1757519"/>
                    </a:lnTo>
                    <a:lnTo>
                      <a:pt x="1688539" y="1768650"/>
                    </a:lnTo>
                    <a:lnTo>
                      <a:pt x="1702013" y="1779781"/>
                    </a:lnTo>
                    <a:lnTo>
                      <a:pt x="1713902" y="1792501"/>
                    </a:lnTo>
                    <a:lnTo>
                      <a:pt x="1726584" y="1804427"/>
                    </a:lnTo>
                    <a:lnTo>
                      <a:pt x="1737680" y="1817148"/>
                    </a:lnTo>
                    <a:lnTo>
                      <a:pt x="1748777" y="1829869"/>
                    </a:lnTo>
                    <a:lnTo>
                      <a:pt x="1759081" y="1843385"/>
                    </a:lnTo>
                    <a:lnTo>
                      <a:pt x="1768592" y="1856901"/>
                    </a:lnTo>
                    <a:lnTo>
                      <a:pt x="1777311" y="1871212"/>
                    </a:lnTo>
                    <a:lnTo>
                      <a:pt x="1786030" y="1885523"/>
                    </a:lnTo>
                    <a:lnTo>
                      <a:pt x="1801882" y="1914144"/>
                    </a:lnTo>
                    <a:lnTo>
                      <a:pt x="1814563" y="1945151"/>
                    </a:lnTo>
                    <a:lnTo>
                      <a:pt x="1825660" y="1976158"/>
                    </a:lnTo>
                    <a:lnTo>
                      <a:pt x="1835171" y="2007165"/>
                    </a:lnTo>
                    <a:lnTo>
                      <a:pt x="1842304" y="2038967"/>
                    </a:lnTo>
                    <a:lnTo>
                      <a:pt x="1846268" y="2070770"/>
                    </a:lnTo>
                    <a:lnTo>
                      <a:pt x="1849438" y="2102572"/>
                    </a:lnTo>
                    <a:lnTo>
                      <a:pt x="1849438" y="2134374"/>
                    </a:lnTo>
                    <a:lnTo>
                      <a:pt x="1848645" y="2166176"/>
                    </a:lnTo>
                    <a:lnTo>
                      <a:pt x="1845475" y="2197183"/>
                    </a:lnTo>
                    <a:lnTo>
                      <a:pt x="1839927" y="2226600"/>
                    </a:lnTo>
                    <a:lnTo>
                      <a:pt x="1832793" y="2256812"/>
                    </a:lnTo>
                    <a:lnTo>
                      <a:pt x="1824867" y="2285434"/>
                    </a:lnTo>
                    <a:lnTo>
                      <a:pt x="1813771" y="2311670"/>
                    </a:lnTo>
                    <a:lnTo>
                      <a:pt x="1801089" y="2337907"/>
                    </a:lnTo>
                    <a:lnTo>
                      <a:pt x="1787615" y="2360963"/>
                    </a:lnTo>
                    <a:lnTo>
                      <a:pt x="1771763" y="2384020"/>
                    </a:lnTo>
                    <a:lnTo>
                      <a:pt x="1755118" y="2405486"/>
                    </a:lnTo>
                    <a:lnTo>
                      <a:pt x="1736888" y="2424568"/>
                    </a:lnTo>
                    <a:lnTo>
                      <a:pt x="1717073" y="2444444"/>
                    </a:lnTo>
                    <a:lnTo>
                      <a:pt x="1698050" y="2463525"/>
                    </a:lnTo>
                    <a:lnTo>
                      <a:pt x="1677442" y="2481016"/>
                    </a:lnTo>
                    <a:lnTo>
                      <a:pt x="1656042" y="2498507"/>
                    </a:lnTo>
                    <a:lnTo>
                      <a:pt x="1633056" y="2515203"/>
                    </a:lnTo>
                    <a:lnTo>
                      <a:pt x="1610071" y="2530309"/>
                    </a:lnTo>
                    <a:lnTo>
                      <a:pt x="1586293" y="2544620"/>
                    </a:lnTo>
                    <a:lnTo>
                      <a:pt x="1561722" y="2558136"/>
                    </a:lnTo>
                    <a:lnTo>
                      <a:pt x="1536358" y="2570857"/>
                    </a:lnTo>
                    <a:lnTo>
                      <a:pt x="1510202" y="2581988"/>
                    </a:lnTo>
                    <a:lnTo>
                      <a:pt x="1484046" y="2592323"/>
                    </a:lnTo>
                    <a:lnTo>
                      <a:pt x="1456305" y="2601864"/>
                    </a:lnTo>
                    <a:lnTo>
                      <a:pt x="1428564" y="2609815"/>
                    </a:lnTo>
                    <a:lnTo>
                      <a:pt x="1400823" y="2616175"/>
                    </a:lnTo>
                    <a:lnTo>
                      <a:pt x="1372289" y="2621740"/>
                    </a:lnTo>
                    <a:lnTo>
                      <a:pt x="1342170" y="2626511"/>
                    </a:lnTo>
                    <a:lnTo>
                      <a:pt x="1313636" y="2628896"/>
                    </a:lnTo>
                    <a:lnTo>
                      <a:pt x="1282724" y="2631281"/>
                    </a:lnTo>
                    <a:lnTo>
                      <a:pt x="1253398" y="2632076"/>
                    </a:lnTo>
                    <a:lnTo>
                      <a:pt x="1222486" y="2631281"/>
                    </a:lnTo>
                    <a:lnTo>
                      <a:pt x="1192367" y="2628101"/>
                    </a:lnTo>
                    <a:lnTo>
                      <a:pt x="1161455" y="2624921"/>
                    </a:lnTo>
                    <a:lnTo>
                      <a:pt x="1129751" y="2620150"/>
                    </a:lnTo>
                    <a:lnTo>
                      <a:pt x="1098047" y="2612995"/>
                    </a:lnTo>
                    <a:lnTo>
                      <a:pt x="1066343" y="2604249"/>
                    </a:lnTo>
                    <a:lnTo>
                      <a:pt x="1035431" y="2595504"/>
                    </a:lnTo>
                    <a:lnTo>
                      <a:pt x="1002934" y="2584373"/>
                    </a:lnTo>
                    <a:lnTo>
                      <a:pt x="971230" y="2570857"/>
                    </a:lnTo>
                    <a:lnTo>
                      <a:pt x="938733" y="2556546"/>
                    </a:lnTo>
                    <a:lnTo>
                      <a:pt x="907029" y="2539850"/>
                    </a:lnTo>
                    <a:lnTo>
                      <a:pt x="892762" y="2530309"/>
                    </a:lnTo>
                    <a:lnTo>
                      <a:pt x="880080" y="2522359"/>
                    </a:lnTo>
                    <a:lnTo>
                      <a:pt x="866606" y="2512818"/>
                    </a:lnTo>
                    <a:lnTo>
                      <a:pt x="855509" y="2503278"/>
                    </a:lnTo>
                    <a:lnTo>
                      <a:pt x="843620" y="2493737"/>
                    </a:lnTo>
                    <a:lnTo>
                      <a:pt x="833316" y="2483401"/>
                    </a:lnTo>
                    <a:lnTo>
                      <a:pt x="824598" y="2472271"/>
                    </a:lnTo>
                    <a:lnTo>
                      <a:pt x="815086" y="2461935"/>
                    </a:lnTo>
                    <a:lnTo>
                      <a:pt x="807160" y="2451599"/>
                    </a:lnTo>
                    <a:lnTo>
                      <a:pt x="800027" y="2440469"/>
                    </a:lnTo>
                    <a:lnTo>
                      <a:pt x="787345" y="2419002"/>
                    </a:lnTo>
                    <a:lnTo>
                      <a:pt x="777041" y="2396741"/>
                    </a:lnTo>
                    <a:lnTo>
                      <a:pt x="769115" y="2376864"/>
                    </a:lnTo>
                    <a:lnTo>
                      <a:pt x="762774" y="2356988"/>
                    </a:lnTo>
                    <a:lnTo>
                      <a:pt x="758811" y="2338702"/>
                    </a:lnTo>
                    <a:lnTo>
                      <a:pt x="755641" y="2322006"/>
                    </a:lnTo>
                    <a:lnTo>
                      <a:pt x="754056" y="2307695"/>
                    </a:lnTo>
                    <a:lnTo>
                      <a:pt x="752470" y="2287024"/>
                    </a:lnTo>
                    <a:lnTo>
                      <a:pt x="752470" y="2279073"/>
                    </a:lnTo>
                    <a:lnTo>
                      <a:pt x="751678" y="2272713"/>
                    </a:lnTo>
                    <a:lnTo>
                      <a:pt x="750885" y="2256812"/>
                    </a:lnTo>
                    <a:lnTo>
                      <a:pt x="749300" y="2228985"/>
                    </a:lnTo>
                    <a:lnTo>
                      <a:pt x="750885" y="2194003"/>
                    </a:lnTo>
                    <a:lnTo>
                      <a:pt x="752470" y="2173331"/>
                    </a:lnTo>
                    <a:lnTo>
                      <a:pt x="754848" y="2151865"/>
                    </a:lnTo>
                    <a:lnTo>
                      <a:pt x="758019" y="2128013"/>
                    </a:lnTo>
                    <a:lnTo>
                      <a:pt x="761982" y="2103367"/>
                    </a:lnTo>
                    <a:lnTo>
                      <a:pt x="766737" y="2078720"/>
                    </a:lnTo>
                    <a:lnTo>
                      <a:pt x="773078" y="2051688"/>
                    </a:lnTo>
                    <a:lnTo>
                      <a:pt x="781797" y="2026247"/>
                    </a:lnTo>
                    <a:lnTo>
                      <a:pt x="791308" y="1998420"/>
                    </a:lnTo>
                    <a:lnTo>
                      <a:pt x="803197" y="1972183"/>
                    </a:lnTo>
                    <a:lnTo>
                      <a:pt x="815086" y="1944356"/>
                    </a:lnTo>
                    <a:lnTo>
                      <a:pt x="830938" y="1917325"/>
                    </a:lnTo>
                    <a:lnTo>
                      <a:pt x="847583" y="1891088"/>
                    </a:lnTo>
                    <a:lnTo>
                      <a:pt x="867398" y="1864851"/>
                    </a:lnTo>
                    <a:lnTo>
                      <a:pt x="888799" y="1839410"/>
                    </a:lnTo>
                    <a:lnTo>
                      <a:pt x="901480" y="1827484"/>
                    </a:lnTo>
                    <a:lnTo>
                      <a:pt x="913370" y="1814763"/>
                    </a:lnTo>
                    <a:lnTo>
                      <a:pt x="926844" y="1803632"/>
                    </a:lnTo>
                    <a:lnTo>
                      <a:pt x="940318" y="1790911"/>
                    </a:lnTo>
                    <a:lnTo>
                      <a:pt x="954585" y="1780576"/>
                    </a:lnTo>
                    <a:lnTo>
                      <a:pt x="969645" y="1769445"/>
                    </a:lnTo>
                    <a:lnTo>
                      <a:pt x="985497" y="1759109"/>
                    </a:lnTo>
                    <a:lnTo>
                      <a:pt x="1002934" y="1748774"/>
                    </a:lnTo>
                    <a:lnTo>
                      <a:pt x="1020371" y="1740028"/>
                    </a:lnTo>
                    <a:lnTo>
                      <a:pt x="1037016" y="1730487"/>
                    </a:lnTo>
                    <a:lnTo>
                      <a:pt x="1056831" y="1721742"/>
                    </a:lnTo>
                    <a:lnTo>
                      <a:pt x="1076647" y="1712996"/>
                    </a:lnTo>
                    <a:lnTo>
                      <a:pt x="1096462" y="1705046"/>
                    </a:lnTo>
                    <a:lnTo>
                      <a:pt x="1118655" y="1697890"/>
                    </a:lnTo>
                    <a:lnTo>
                      <a:pt x="1140848" y="1691530"/>
                    </a:lnTo>
                    <a:lnTo>
                      <a:pt x="1163041" y="1685169"/>
                    </a:lnTo>
                    <a:lnTo>
                      <a:pt x="1186819" y="1680399"/>
                    </a:lnTo>
                    <a:lnTo>
                      <a:pt x="1212182" y="1674834"/>
                    </a:lnTo>
                    <a:lnTo>
                      <a:pt x="1238338" y="1670859"/>
                    </a:lnTo>
                    <a:lnTo>
                      <a:pt x="1264494" y="1666883"/>
                    </a:lnTo>
                    <a:lnTo>
                      <a:pt x="1291443" y="1664498"/>
                    </a:lnTo>
                    <a:lnTo>
                      <a:pt x="1317599" y="1662908"/>
                    </a:lnTo>
                    <a:close/>
                    <a:moveTo>
                      <a:pt x="1432302" y="1412875"/>
                    </a:moveTo>
                    <a:lnTo>
                      <a:pt x="1379141" y="1415255"/>
                    </a:lnTo>
                    <a:lnTo>
                      <a:pt x="1325980" y="1418428"/>
                    </a:lnTo>
                    <a:lnTo>
                      <a:pt x="1272819" y="1423188"/>
                    </a:lnTo>
                    <a:lnTo>
                      <a:pt x="1220451" y="1429534"/>
                    </a:lnTo>
                    <a:lnTo>
                      <a:pt x="1168877" y="1437467"/>
                    </a:lnTo>
                    <a:lnTo>
                      <a:pt x="1118890" y="1447780"/>
                    </a:lnTo>
                    <a:lnTo>
                      <a:pt x="1068903" y="1458093"/>
                    </a:lnTo>
                    <a:lnTo>
                      <a:pt x="1020502" y="1470785"/>
                    </a:lnTo>
                    <a:lnTo>
                      <a:pt x="972895" y="1485065"/>
                    </a:lnTo>
                    <a:lnTo>
                      <a:pt x="926875" y="1500137"/>
                    </a:lnTo>
                    <a:lnTo>
                      <a:pt x="881649" y="1516796"/>
                    </a:lnTo>
                    <a:lnTo>
                      <a:pt x="838009" y="1534249"/>
                    </a:lnTo>
                    <a:lnTo>
                      <a:pt x="795956" y="1553288"/>
                    </a:lnTo>
                    <a:lnTo>
                      <a:pt x="754697" y="1573120"/>
                    </a:lnTo>
                    <a:lnTo>
                      <a:pt x="715818" y="1594539"/>
                    </a:lnTo>
                    <a:lnTo>
                      <a:pt x="677733" y="1616751"/>
                    </a:lnTo>
                    <a:lnTo>
                      <a:pt x="642028" y="1640549"/>
                    </a:lnTo>
                    <a:lnTo>
                      <a:pt x="607116" y="1665141"/>
                    </a:lnTo>
                    <a:lnTo>
                      <a:pt x="574584" y="1690527"/>
                    </a:lnTo>
                    <a:lnTo>
                      <a:pt x="543640" y="1717499"/>
                    </a:lnTo>
                    <a:lnTo>
                      <a:pt x="515076" y="1745264"/>
                    </a:lnTo>
                    <a:lnTo>
                      <a:pt x="487305" y="1773822"/>
                    </a:lnTo>
                    <a:lnTo>
                      <a:pt x="462708" y="1803967"/>
                    </a:lnTo>
                    <a:lnTo>
                      <a:pt x="438905" y="1833319"/>
                    </a:lnTo>
                    <a:lnTo>
                      <a:pt x="419069" y="1864257"/>
                    </a:lnTo>
                    <a:lnTo>
                      <a:pt x="400026" y="1895989"/>
                    </a:lnTo>
                    <a:lnTo>
                      <a:pt x="384157" y="1928514"/>
                    </a:lnTo>
                    <a:lnTo>
                      <a:pt x="369875" y="1961039"/>
                    </a:lnTo>
                    <a:lnTo>
                      <a:pt x="363527" y="1977698"/>
                    </a:lnTo>
                    <a:lnTo>
                      <a:pt x="357973" y="1995150"/>
                    </a:lnTo>
                    <a:lnTo>
                      <a:pt x="353212" y="2012603"/>
                    </a:lnTo>
                    <a:lnTo>
                      <a:pt x="349245" y="2029262"/>
                    </a:lnTo>
                    <a:lnTo>
                      <a:pt x="345278" y="2046714"/>
                    </a:lnTo>
                    <a:lnTo>
                      <a:pt x="342104" y="2064167"/>
                    </a:lnTo>
                    <a:lnTo>
                      <a:pt x="339724" y="2082412"/>
                    </a:lnTo>
                    <a:lnTo>
                      <a:pt x="338137" y="2099865"/>
                    </a:lnTo>
                    <a:lnTo>
                      <a:pt x="336550" y="2117317"/>
                    </a:lnTo>
                    <a:lnTo>
                      <a:pt x="336550" y="2135563"/>
                    </a:lnTo>
                    <a:lnTo>
                      <a:pt x="336550" y="2153808"/>
                    </a:lnTo>
                    <a:lnTo>
                      <a:pt x="338137" y="2171261"/>
                    </a:lnTo>
                    <a:lnTo>
                      <a:pt x="339724" y="2188713"/>
                    </a:lnTo>
                    <a:lnTo>
                      <a:pt x="342104" y="2206166"/>
                    </a:lnTo>
                    <a:lnTo>
                      <a:pt x="345278" y="2223618"/>
                    </a:lnTo>
                    <a:lnTo>
                      <a:pt x="349245" y="2241070"/>
                    </a:lnTo>
                    <a:lnTo>
                      <a:pt x="353212" y="2258523"/>
                    </a:lnTo>
                    <a:lnTo>
                      <a:pt x="357973" y="2275182"/>
                    </a:lnTo>
                    <a:lnTo>
                      <a:pt x="363527" y="2291048"/>
                    </a:lnTo>
                    <a:lnTo>
                      <a:pt x="369875" y="2307707"/>
                    </a:lnTo>
                    <a:lnTo>
                      <a:pt x="377016" y="2324366"/>
                    </a:lnTo>
                    <a:lnTo>
                      <a:pt x="384157" y="2340232"/>
                    </a:lnTo>
                    <a:lnTo>
                      <a:pt x="400026" y="2371963"/>
                    </a:lnTo>
                    <a:lnTo>
                      <a:pt x="419069" y="2402902"/>
                    </a:lnTo>
                    <a:lnTo>
                      <a:pt x="438905" y="2433047"/>
                    </a:lnTo>
                    <a:lnTo>
                      <a:pt x="462708" y="2461605"/>
                    </a:lnTo>
                    <a:lnTo>
                      <a:pt x="487305" y="2489370"/>
                    </a:lnTo>
                    <a:lnTo>
                      <a:pt x="515076" y="2515549"/>
                    </a:lnTo>
                    <a:lnTo>
                      <a:pt x="543640" y="2542521"/>
                    </a:lnTo>
                    <a:lnTo>
                      <a:pt x="574584" y="2567113"/>
                    </a:lnTo>
                    <a:lnTo>
                      <a:pt x="607116" y="2590912"/>
                    </a:lnTo>
                    <a:lnTo>
                      <a:pt x="642028" y="2613124"/>
                    </a:lnTo>
                    <a:lnTo>
                      <a:pt x="677733" y="2634543"/>
                    </a:lnTo>
                    <a:lnTo>
                      <a:pt x="715818" y="2654375"/>
                    </a:lnTo>
                    <a:lnTo>
                      <a:pt x="754697" y="2673414"/>
                    </a:lnTo>
                    <a:lnTo>
                      <a:pt x="795956" y="2690866"/>
                    </a:lnTo>
                    <a:lnTo>
                      <a:pt x="838009" y="2707525"/>
                    </a:lnTo>
                    <a:lnTo>
                      <a:pt x="881649" y="2721805"/>
                    </a:lnTo>
                    <a:lnTo>
                      <a:pt x="926875" y="2735290"/>
                    </a:lnTo>
                    <a:lnTo>
                      <a:pt x="972895" y="2746397"/>
                    </a:lnTo>
                    <a:lnTo>
                      <a:pt x="1020502" y="2756709"/>
                    </a:lnTo>
                    <a:lnTo>
                      <a:pt x="1068903" y="2766229"/>
                    </a:lnTo>
                    <a:lnTo>
                      <a:pt x="1118890" y="2773368"/>
                    </a:lnTo>
                    <a:lnTo>
                      <a:pt x="1168877" y="2778128"/>
                    </a:lnTo>
                    <a:lnTo>
                      <a:pt x="1220451" y="2781301"/>
                    </a:lnTo>
                    <a:lnTo>
                      <a:pt x="1272819" y="2782888"/>
                    </a:lnTo>
                    <a:lnTo>
                      <a:pt x="1325980" y="2782888"/>
                    </a:lnTo>
                    <a:lnTo>
                      <a:pt x="1379141" y="2782095"/>
                    </a:lnTo>
                    <a:lnTo>
                      <a:pt x="1432302" y="2778922"/>
                    </a:lnTo>
                    <a:lnTo>
                      <a:pt x="1485463" y="2773368"/>
                    </a:lnTo>
                    <a:lnTo>
                      <a:pt x="1537830" y="2766229"/>
                    </a:lnTo>
                    <a:lnTo>
                      <a:pt x="1589404" y="2757503"/>
                    </a:lnTo>
                    <a:lnTo>
                      <a:pt x="1640185" y="2746397"/>
                    </a:lnTo>
                    <a:lnTo>
                      <a:pt x="1689379" y="2733704"/>
                    </a:lnTo>
                    <a:lnTo>
                      <a:pt x="1737779" y="2719425"/>
                    </a:lnTo>
                    <a:lnTo>
                      <a:pt x="1786180" y="2704352"/>
                    </a:lnTo>
                    <a:lnTo>
                      <a:pt x="1832200" y="2687693"/>
                    </a:lnTo>
                    <a:lnTo>
                      <a:pt x="1877426" y="2668654"/>
                    </a:lnTo>
                    <a:lnTo>
                      <a:pt x="1920272" y="2648822"/>
                    </a:lnTo>
                    <a:lnTo>
                      <a:pt x="1963118" y="2627403"/>
                    </a:lnTo>
                    <a:lnTo>
                      <a:pt x="2003584" y="2605191"/>
                    </a:lnTo>
                    <a:lnTo>
                      <a:pt x="2043257" y="2581392"/>
                    </a:lnTo>
                    <a:lnTo>
                      <a:pt x="2081342" y="2556800"/>
                    </a:lnTo>
                    <a:lnTo>
                      <a:pt x="2117048" y="2529828"/>
                    </a:lnTo>
                    <a:lnTo>
                      <a:pt x="2151959" y="2503650"/>
                    </a:lnTo>
                    <a:lnTo>
                      <a:pt x="2184491" y="2475884"/>
                    </a:lnTo>
                    <a:lnTo>
                      <a:pt x="2215435" y="2445739"/>
                    </a:lnTo>
                    <a:lnTo>
                      <a:pt x="2243999" y="2416388"/>
                    </a:lnTo>
                    <a:lnTo>
                      <a:pt x="2271770" y="2385449"/>
                    </a:lnTo>
                    <a:lnTo>
                      <a:pt x="2296367" y="2355304"/>
                    </a:lnTo>
                    <a:lnTo>
                      <a:pt x="2320170" y="2321986"/>
                    </a:lnTo>
                    <a:lnTo>
                      <a:pt x="2340800" y="2289461"/>
                    </a:lnTo>
                    <a:lnTo>
                      <a:pt x="2359843" y="2256936"/>
                    </a:lnTo>
                    <a:lnTo>
                      <a:pt x="2376505" y="2222032"/>
                    </a:lnTo>
                    <a:lnTo>
                      <a:pt x="2389994" y="2187920"/>
                    </a:lnTo>
                    <a:lnTo>
                      <a:pt x="2401895" y="2153015"/>
                    </a:lnTo>
                    <a:lnTo>
                      <a:pt x="2405863" y="2135563"/>
                    </a:lnTo>
                    <a:lnTo>
                      <a:pt x="2411417" y="2118110"/>
                    </a:lnTo>
                    <a:lnTo>
                      <a:pt x="2414590" y="2099865"/>
                    </a:lnTo>
                    <a:lnTo>
                      <a:pt x="2416971" y="2082412"/>
                    </a:lnTo>
                    <a:lnTo>
                      <a:pt x="2419351" y="2064167"/>
                    </a:lnTo>
                    <a:lnTo>
                      <a:pt x="2421732" y="2046714"/>
                    </a:lnTo>
                    <a:lnTo>
                      <a:pt x="2422525" y="2027675"/>
                    </a:lnTo>
                    <a:lnTo>
                      <a:pt x="2422525" y="2010223"/>
                    </a:lnTo>
                    <a:lnTo>
                      <a:pt x="2422525" y="1991977"/>
                    </a:lnTo>
                    <a:lnTo>
                      <a:pt x="2421732" y="1974525"/>
                    </a:lnTo>
                    <a:lnTo>
                      <a:pt x="2419351" y="1957072"/>
                    </a:lnTo>
                    <a:lnTo>
                      <a:pt x="2416971" y="1939620"/>
                    </a:lnTo>
                    <a:lnTo>
                      <a:pt x="2414590" y="1923754"/>
                    </a:lnTo>
                    <a:lnTo>
                      <a:pt x="2411417" y="1906302"/>
                    </a:lnTo>
                    <a:lnTo>
                      <a:pt x="2405863" y="1889643"/>
                    </a:lnTo>
                    <a:lnTo>
                      <a:pt x="2401895" y="1872984"/>
                    </a:lnTo>
                    <a:lnTo>
                      <a:pt x="2395548" y="1857118"/>
                    </a:lnTo>
                    <a:lnTo>
                      <a:pt x="2389994" y="1841252"/>
                    </a:lnTo>
                    <a:lnTo>
                      <a:pt x="2383646" y="1826179"/>
                    </a:lnTo>
                    <a:lnTo>
                      <a:pt x="2376505" y="1811107"/>
                    </a:lnTo>
                    <a:lnTo>
                      <a:pt x="2367777" y="1795241"/>
                    </a:lnTo>
                    <a:lnTo>
                      <a:pt x="2359843" y="1780962"/>
                    </a:lnTo>
                    <a:lnTo>
                      <a:pt x="2340800" y="1751610"/>
                    </a:lnTo>
                    <a:lnTo>
                      <a:pt x="2320170" y="1723845"/>
                    </a:lnTo>
                    <a:lnTo>
                      <a:pt x="2296367" y="1696873"/>
                    </a:lnTo>
                    <a:lnTo>
                      <a:pt x="2271770" y="1671488"/>
                    </a:lnTo>
                    <a:lnTo>
                      <a:pt x="2243999" y="1646102"/>
                    </a:lnTo>
                    <a:lnTo>
                      <a:pt x="2215435" y="1622304"/>
                    </a:lnTo>
                    <a:lnTo>
                      <a:pt x="2184491" y="1600885"/>
                    </a:lnTo>
                    <a:lnTo>
                      <a:pt x="2151959" y="1579466"/>
                    </a:lnTo>
                    <a:lnTo>
                      <a:pt x="2117048" y="1558841"/>
                    </a:lnTo>
                    <a:lnTo>
                      <a:pt x="2081342" y="1540595"/>
                    </a:lnTo>
                    <a:lnTo>
                      <a:pt x="2043257" y="1521556"/>
                    </a:lnTo>
                    <a:lnTo>
                      <a:pt x="2003584" y="1505690"/>
                    </a:lnTo>
                    <a:lnTo>
                      <a:pt x="1963118" y="1491411"/>
                    </a:lnTo>
                    <a:lnTo>
                      <a:pt x="1920272" y="1476339"/>
                    </a:lnTo>
                    <a:lnTo>
                      <a:pt x="1877426" y="1464439"/>
                    </a:lnTo>
                    <a:lnTo>
                      <a:pt x="1832200" y="1453333"/>
                    </a:lnTo>
                    <a:lnTo>
                      <a:pt x="1786180" y="1443020"/>
                    </a:lnTo>
                    <a:lnTo>
                      <a:pt x="1737779" y="1435087"/>
                    </a:lnTo>
                    <a:lnTo>
                      <a:pt x="1689379" y="1427154"/>
                    </a:lnTo>
                    <a:lnTo>
                      <a:pt x="1640185" y="1421601"/>
                    </a:lnTo>
                    <a:lnTo>
                      <a:pt x="1589404" y="1417635"/>
                    </a:lnTo>
                    <a:lnTo>
                      <a:pt x="1537830" y="1414462"/>
                    </a:lnTo>
                    <a:lnTo>
                      <a:pt x="1485463" y="1412875"/>
                    </a:lnTo>
                    <a:close/>
                    <a:moveTo>
                      <a:pt x="1402186" y="573088"/>
                    </a:moveTo>
                    <a:lnTo>
                      <a:pt x="1433928" y="573088"/>
                    </a:lnTo>
                    <a:lnTo>
                      <a:pt x="1463289" y="573883"/>
                    </a:lnTo>
                    <a:lnTo>
                      <a:pt x="1489476" y="577060"/>
                    </a:lnTo>
                    <a:lnTo>
                      <a:pt x="1514869" y="581031"/>
                    </a:lnTo>
                    <a:lnTo>
                      <a:pt x="1537882" y="587385"/>
                    </a:lnTo>
                    <a:lnTo>
                      <a:pt x="1559308" y="595328"/>
                    </a:lnTo>
                    <a:lnTo>
                      <a:pt x="1579146" y="604859"/>
                    </a:lnTo>
                    <a:lnTo>
                      <a:pt x="1597398" y="615185"/>
                    </a:lnTo>
                    <a:lnTo>
                      <a:pt x="1613268" y="627099"/>
                    </a:lnTo>
                    <a:lnTo>
                      <a:pt x="1629139" y="639807"/>
                    </a:lnTo>
                    <a:lnTo>
                      <a:pt x="1642629" y="653310"/>
                    </a:lnTo>
                    <a:lnTo>
                      <a:pt x="1654532" y="668401"/>
                    </a:lnTo>
                    <a:lnTo>
                      <a:pt x="1664848" y="683492"/>
                    </a:lnTo>
                    <a:lnTo>
                      <a:pt x="1675164" y="699378"/>
                    </a:lnTo>
                    <a:lnTo>
                      <a:pt x="1683100" y="716852"/>
                    </a:lnTo>
                    <a:lnTo>
                      <a:pt x="1690242" y="732737"/>
                    </a:lnTo>
                    <a:lnTo>
                      <a:pt x="1696590" y="750211"/>
                    </a:lnTo>
                    <a:lnTo>
                      <a:pt x="1702145" y="768480"/>
                    </a:lnTo>
                    <a:lnTo>
                      <a:pt x="1706906" y="785954"/>
                    </a:lnTo>
                    <a:lnTo>
                      <a:pt x="1710080" y="803428"/>
                    </a:lnTo>
                    <a:lnTo>
                      <a:pt x="1713254" y="822490"/>
                    </a:lnTo>
                    <a:lnTo>
                      <a:pt x="1714842" y="839965"/>
                    </a:lnTo>
                    <a:lnTo>
                      <a:pt x="1718016" y="874913"/>
                    </a:lnTo>
                    <a:lnTo>
                      <a:pt x="1718809" y="907478"/>
                    </a:lnTo>
                    <a:lnTo>
                      <a:pt x="1707700" y="957517"/>
                    </a:lnTo>
                    <a:lnTo>
                      <a:pt x="1698971" y="1000408"/>
                    </a:lnTo>
                    <a:lnTo>
                      <a:pt x="1695797" y="1020265"/>
                    </a:lnTo>
                    <a:lnTo>
                      <a:pt x="1693416" y="1037739"/>
                    </a:lnTo>
                    <a:lnTo>
                      <a:pt x="1692622" y="1052830"/>
                    </a:lnTo>
                    <a:lnTo>
                      <a:pt x="1693416" y="1059184"/>
                    </a:lnTo>
                    <a:lnTo>
                      <a:pt x="1694210" y="1065538"/>
                    </a:lnTo>
                    <a:lnTo>
                      <a:pt x="1696590" y="1071893"/>
                    </a:lnTo>
                    <a:lnTo>
                      <a:pt x="1698971" y="1076658"/>
                    </a:lnTo>
                    <a:lnTo>
                      <a:pt x="1702145" y="1080630"/>
                    </a:lnTo>
                    <a:lnTo>
                      <a:pt x="1706113" y="1084601"/>
                    </a:lnTo>
                    <a:lnTo>
                      <a:pt x="1710080" y="1087778"/>
                    </a:lnTo>
                    <a:lnTo>
                      <a:pt x="1716429" y="1090161"/>
                    </a:lnTo>
                    <a:lnTo>
                      <a:pt x="1721983" y="1091750"/>
                    </a:lnTo>
                    <a:lnTo>
                      <a:pt x="1729125" y="1093338"/>
                    </a:lnTo>
                    <a:lnTo>
                      <a:pt x="1737854" y="1093338"/>
                    </a:lnTo>
                    <a:lnTo>
                      <a:pt x="1746583" y="1093338"/>
                    </a:lnTo>
                    <a:lnTo>
                      <a:pt x="1769596" y="1090161"/>
                    </a:lnTo>
                    <a:lnTo>
                      <a:pt x="1795783" y="1083807"/>
                    </a:lnTo>
                    <a:lnTo>
                      <a:pt x="1827524" y="1074276"/>
                    </a:lnTo>
                    <a:lnTo>
                      <a:pt x="1849744" y="1065538"/>
                    </a:lnTo>
                    <a:lnTo>
                      <a:pt x="1874343" y="1056007"/>
                    </a:lnTo>
                    <a:lnTo>
                      <a:pt x="1906878" y="1042505"/>
                    </a:lnTo>
                    <a:lnTo>
                      <a:pt x="1946556" y="1029796"/>
                    </a:lnTo>
                    <a:lnTo>
                      <a:pt x="1991787" y="1013911"/>
                    </a:lnTo>
                    <a:lnTo>
                      <a:pt x="2040987" y="1000408"/>
                    </a:lnTo>
                    <a:lnTo>
                      <a:pt x="2067967" y="993260"/>
                    </a:lnTo>
                    <a:lnTo>
                      <a:pt x="2094154" y="987700"/>
                    </a:lnTo>
                    <a:lnTo>
                      <a:pt x="2121928" y="982140"/>
                    </a:lnTo>
                    <a:lnTo>
                      <a:pt x="2150496" y="977374"/>
                    </a:lnTo>
                    <a:lnTo>
                      <a:pt x="2178269" y="973403"/>
                    </a:lnTo>
                    <a:lnTo>
                      <a:pt x="2206837" y="970226"/>
                    </a:lnTo>
                    <a:lnTo>
                      <a:pt x="2236198" y="967843"/>
                    </a:lnTo>
                    <a:lnTo>
                      <a:pt x="2264765" y="967843"/>
                    </a:lnTo>
                    <a:lnTo>
                      <a:pt x="2292539" y="967843"/>
                    </a:lnTo>
                    <a:lnTo>
                      <a:pt x="2319520" y="970226"/>
                    </a:lnTo>
                    <a:lnTo>
                      <a:pt x="2347294" y="973403"/>
                    </a:lnTo>
                    <a:lnTo>
                      <a:pt x="2374274" y="978168"/>
                    </a:lnTo>
                    <a:lnTo>
                      <a:pt x="2399667" y="985317"/>
                    </a:lnTo>
                    <a:lnTo>
                      <a:pt x="2424267" y="993260"/>
                    </a:lnTo>
                    <a:lnTo>
                      <a:pt x="2448073" y="1005174"/>
                    </a:lnTo>
                    <a:lnTo>
                      <a:pt x="2459183" y="1010734"/>
                    </a:lnTo>
                    <a:lnTo>
                      <a:pt x="2470292" y="1017088"/>
                    </a:lnTo>
                    <a:lnTo>
                      <a:pt x="2480608" y="1024236"/>
                    </a:lnTo>
                    <a:lnTo>
                      <a:pt x="2490924" y="1032179"/>
                    </a:lnTo>
                    <a:lnTo>
                      <a:pt x="2501240" y="1040916"/>
                    </a:lnTo>
                    <a:lnTo>
                      <a:pt x="2510763" y="1049653"/>
                    </a:lnTo>
                    <a:lnTo>
                      <a:pt x="2525047" y="1065538"/>
                    </a:lnTo>
                    <a:lnTo>
                      <a:pt x="2536950" y="1080630"/>
                    </a:lnTo>
                    <a:lnTo>
                      <a:pt x="2548059" y="1096515"/>
                    </a:lnTo>
                    <a:lnTo>
                      <a:pt x="2557582" y="1112401"/>
                    </a:lnTo>
                    <a:lnTo>
                      <a:pt x="2565517" y="1129080"/>
                    </a:lnTo>
                    <a:lnTo>
                      <a:pt x="2572659" y="1144172"/>
                    </a:lnTo>
                    <a:lnTo>
                      <a:pt x="2578214" y="1160851"/>
                    </a:lnTo>
                    <a:lnTo>
                      <a:pt x="2582182" y="1177531"/>
                    </a:lnTo>
                    <a:lnTo>
                      <a:pt x="2585356" y="1193417"/>
                    </a:lnTo>
                    <a:lnTo>
                      <a:pt x="2587736" y="1210096"/>
                    </a:lnTo>
                    <a:lnTo>
                      <a:pt x="2589324" y="1225188"/>
                    </a:lnTo>
                    <a:lnTo>
                      <a:pt x="2589324" y="1241073"/>
                    </a:lnTo>
                    <a:lnTo>
                      <a:pt x="2589324" y="1256164"/>
                    </a:lnTo>
                    <a:lnTo>
                      <a:pt x="2588530" y="1271256"/>
                    </a:lnTo>
                    <a:lnTo>
                      <a:pt x="2586149" y="1287141"/>
                    </a:lnTo>
                    <a:lnTo>
                      <a:pt x="2584562" y="1301438"/>
                    </a:lnTo>
                    <a:lnTo>
                      <a:pt x="2578214" y="1327649"/>
                    </a:lnTo>
                    <a:lnTo>
                      <a:pt x="2571072" y="1353860"/>
                    </a:lnTo>
                    <a:lnTo>
                      <a:pt x="2563137" y="1375306"/>
                    </a:lnTo>
                    <a:lnTo>
                      <a:pt x="2555995" y="1394368"/>
                    </a:lnTo>
                    <a:lnTo>
                      <a:pt x="2548059" y="1410254"/>
                    </a:lnTo>
                    <a:lnTo>
                      <a:pt x="2542504" y="1421374"/>
                    </a:lnTo>
                    <a:lnTo>
                      <a:pt x="2536950" y="1431699"/>
                    </a:lnTo>
                    <a:lnTo>
                      <a:pt x="2533776" y="1434876"/>
                    </a:lnTo>
                    <a:lnTo>
                      <a:pt x="2529014" y="1443613"/>
                    </a:lnTo>
                    <a:lnTo>
                      <a:pt x="2525840" y="1449173"/>
                    </a:lnTo>
                    <a:lnTo>
                      <a:pt x="2522666" y="1456322"/>
                    </a:lnTo>
                    <a:lnTo>
                      <a:pt x="2521872" y="1463470"/>
                    </a:lnTo>
                    <a:lnTo>
                      <a:pt x="2521079" y="1471413"/>
                    </a:lnTo>
                    <a:lnTo>
                      <a:pt x="2521872" y="1480150"/>
                    </a:lnTo>
                    <a:lnTo>
                      <a:pt x="2525047" y="1488093"/>
                    </a:lnTo>
                    <a:lnTo>
                      <a:pt x="2529808" y="1497624"/>
                    </a:lnTo>
                    <a:lnTo>
                      <a:pt x="2538537" y="1504772"/>
                    </a:lnTo>
                    <a:lnTo>
                      <a:pt x="2550440" y="1512715"/>
                    </a:lnTo>
                    <a:lnTo>
                      <a:pt x="2564724" y="1519864"/>
                    </a:lnTo>
                    <a:lnTo>
                      <a:pt x="2584562" y="1526218"/>
                    </a:lnTo>
                    <a:lnTo>
                      <a:pt x="2606782" y="1532572"/>
                    </a:lnTo>
                    <a:lnTo>
                      <a:pt x="2621065" y="1534955"/>
                    </a:lnTo>
                    <a:lnTo>
                      <a:pt x="2636936" y="1539720"/>
                    </a:lnTo>
                    <a:lnTo>
                      <a:pt x="2652807" y="1544486"/>
                    </a:lnTo>
                    <a:lnTo>
                      <a:pt x="2670265" y="1550840"/>
                    </a:lnTo>
                    <a:lnTo>
                      <a:pt x="2690103" y="1557989"/>
                    </a:lnTo>
                    <a:lnTo>
                      <a:pt x="2709148" y="1565931"/>
                    </a:lnTo>
                    <a:lnTo>
                      <a:pt x="2729780" y="1576257"/>
                    </a:lnTo>
                    <a:lnTo>
                      <a:pt x="2750412" y="1586582"/>
                    </a:lnTo>
                    <a:lnTo>
                      <a:pt x="2771838" y="1599291"/>
                    </a:lnTo>
                    <a:lnTo>
                      <a:pt x="2793264" y="1611999"/>
                    </a:lnTo>
                    <a:lnTo>
                      <a:pt x="2813896" y="1626296"/>
                    </a:lnTo>
                    <a:lnTo>
                      <a:pt x="2835321" y="1642976"/>
                    </a:lnTo>
                    <a:lnTo>
                      <a:pt x="2855953" y="1659656"/>
                    </a:lnTo>
                    <a:lnTo>
                      <a:pt x="2876585" y="1677924"/>
                    </a:lnTo>
                    <a:lnTo>
                      <a:pt x="2894837" y="1698575"/>
                    </a:lnTo>
                    <a:lnTo>
                      <a:pt x="2913088" y="1719226"/>
                    </a:lnTo>
                    <a:lnTo>
                      <a:pt x="2930546" y="1741466"/>
                    </a:lnTo>
                    <a:lnTo>
                      <a:pt x="2947210" y="1766088"/>
                    </a:lnTo>
                    <a:lnTo>
                      <a:pt x="2961494" y="1791505"/>
                    </a:lnTo>
                    <a:lnTo>
                      <a:pt x="2974984" y="1818511"/>
                    </a:lnTo>
                    <a:lnTo>
                      <a:pt x="2986094" y="1847104"/>
                    </a:lnTo>
                    <a:lnTo>
                      <a:pt x="2995616" y="1877287"/>
                    </a:lnTo>
                    <a:lnTo>
                      <a:pt x="2998790" y="1892378"/>
                    </a:lnTo>
                    <a:lnTo>
                      <a:pt x="3002758" y="1909058"/>
                    </a:lnTo>
                    <a:lnTo>
                      <a:pt x="3004345" y="1924943"/>
                    </a:lnTo>
                    <a:lnTo>
                      <a:pt x="3006726" y="1941623"/>
                    </a:lnTo>
                    <a:lnTo>
                      <a:pt x="3007520" y="1959097"/>
                    </a:lnTo>
                    <a:lnTo>
                      <a:pt x="3008313" y="1976571"/>
                    </a:lnTo>
                    <a:lnTo>
                      <a:pt x="3008313" y="1994045"/>
                    </a:lnTo>
                    <a:lnTo>
                      <a:pt x="3008313" y="2012314"/>
                    </a:lnTo>
                    <a:lnTo>
                      <a:pt x="3006726" y="2030582"/>
                    </a:lnTo>
                    <a:lnTo>
                      <a:pt x="3004345" y="2050439"/>
                    </a:lnTo>
                    <a:lnTo>
                      <a:pt x="3002758" y="2069501"/>
                    </a:lnTo>
                    <a:lnTo>
                      <a:pt x="2998790" y="2090152"/>
                    </a:lnTo>
                    <a:lnTo>
                      <a:pt x="2994029" y="2110804"/>
                    </a:lnTo>
                    <a:lnTo>
                      <a:pt x="2989268" y="2131455"/>
                    </a:lnTo>
                    <a:lnTo>
                      <a:pt x="2982920" y="2152900"/>
                    </a:lnTo>
                    <a:lnTo>
                      <a:pt x="2975778" y="2174346"/>
                    </a:lnTo>
                    <a:lnTo>
                      <a:pt x="2967842" y="2197380"/>
                    </a:lnTo>
                    <a:lnTo>
                      <a:pt x="2959114" y="2219619"/>
                    </a:lnTo>
                    <a:lnTo>
                      <a:pt x="2949591" y="2241859"/>
                    </a:lnTo>
                    <a:lnTo>
                      <a:pt x="2939275" y="2265687"/>
                    </a:lnTo>
                    <a:lnTo>
                      <a:pt x="2927372" y="2289516"/>
                    </a:lnTo>
                    <a:lnTo>
                      <a:pt x="2915469" y="2311755"/>
                    </a:lnTo>
                    <a:lnTo>
                      <a:pt x="2901978" y="2335583"/>
                    </a:lnTo>
                    <a:lnTo>
                      <a:pt x="2887695" y="2357029"/>
                    </a:lnTo>
                    <a:lnTo>
                      <a:pt x="2873411" y="2380063"/>
                    </a:lnTo>
                    <a:lnTo>
                      <a:pt x="2858334" y="2401508"/>
                    </a:lnTo>
                    <a:lnTo>
                      <a:pt x="2842463" y="2421365"/>
                    </a:lnTo>
                    <a:lnTo>
                      <a:pt x="2826592" y="2443605"/>
                    </a:lnTo>
                    <a:lnTo>
                      <a:pt x="2809134" y="2463462"/>
                    </a:lnTo>
                    <a:lnTo>
                      <a:pt x="2790089" y="2483318"/>
                    </a:lnTo>
                    <a:lnTo>
                      <a:pt x="2771838" y="2503175"/>
                    </a:lnTo>
                    <a:lnTo>
                      <a:pt x="2752793" y="2522238"/>
                    </a:lnTo>
                    <a:lnTo>
                      <a:pt x="2732954" y="2540506"/>
                    </a:lnTo>
                    <a:lnTo>
                      <a:pt x="2712322" y="2559569"/>
                    </a:lnTo>
                    <a:lnTo>
                      <a:pt x="2691690" y="2577837"/>
                    </a:lnTo>
                    <a:lnTo>
                      <a:pt x="2670265" y="2595311"/>
                    </a:lnTo>
                    <a:lnTo>
                      <a:pt x="2648046" y="2612785"/>
                    </a:lnTo>
                    <a:lnTo>
                      <a:pt x="2625033" y="2630259"/>
                    </a:lnTo>
                    <a:lnTo>
                      <a:pt x="2579008" y="2662824"/>
                    </a:lnTo>
                    <a:lnTo>
                      <a:pt x="2531395" y="2693801"/>
                    </a:lnTo>
                    <a:lnTo>
                      <a:pt x="2480608" y="2723190"/>
                    </a:lnTo>
                    <a:lnTo>
                      <a:pt x="2429822" y="2750989"/>
                    </a:lnTo>
                    <a:lnTo>
                      <a:pt x="2375861" y="2776406"/>
                    </a:lnTo>
                    <a:lnTo>
                      <a:pt x="2321900" y="2802617"/>
                    </a:lnTo>
                    <a:lnTo>
                      <a:pt x="2266352" y="2824856"/>
                    </a:lnTo>
                    <a:lnTo>
                      <a:pt x="2210011" y="2846302"/>
                    </a:lnTo>
                    <a:lnTo>
                      <a:pt x="2152876" y="2866159"/>
                    </a:lnTo>
                    <a:lnTo>
                      <a:pt x="2095741" y="2884427"/>
                    </a:lnTo>
                    <a:lnTo>
                      <a:pt x="2036226" y="2901107"/>
                    </a:lnTo>
                    <a:lnTo>
                      <a:pt x="1977504" y="2916198"/>
                    </a:lnTo>
                    <a:lnTo>
                      <a:pt x="1917988" y="2929701"/>
                    </a:lnTo>
                    <a:lnTo>
                      <a:pt x="1858472" y="2940821"/>
                    </a:lnTo>
                    <a:lnTo>
                      <a:pt x="1798957" y="2951146"/>
                    </a:lnTo>
                    <a:lnTo>
                      <a:pt x="1739441" y="2959089"/>
                    </a:lnTo>
                    <a:lnTo>
                      <a:pt x="1679926" y="2966238"/>
                    </a:lnTo>
                    <a:lnTo>
                      <a:pt x="1620410" y="2971797"/>
                    </a:lnTo>
                    <a:lnTo>
                      <a:pt x="1562482" y="2974974"/>
                    </a:lnTo>
                    <a:lnTo>
                      <a:pt x="1504553" y="2976563"/>
                    </a:lnTo>
                    <a:lnTo>
                      <a:pt x="1447418" y="2976563"/>
                    </a:lnTo>
                    <a:lnTo>
                      <a:pt x="1391870" y="2974974"/>
                    </a:lnTo>
                    <a:lnTo>
                      <a:pt x="1337116" y="2971797"/>
                    </a:lnTo>
                    <a:lnTo>
                      <a:pt x="1284742" y="2966238"/>
                    </a:lnTo>
                    <a:lnTo>
                      <a:pt x="1232369" y="2961472"/>
                    </a:lnTo>
                    <a:lnTo>
                      <a:pt x="1177614" y="2955118"/>
                    </a:lnTo>
                    <a:lnTo>
                      <a:pt x="1123654" y="2947969"/>
                    </a:lnTo>
                    <a:lnTo>
                      <a:pt x="1069693" y="2940026"/>
                    </a:lnTo>
                    <a:lnTo>
                      <a:pt x="1014939" y="2929701"/>
                    </a:lnTo>
                    <a:lnTo>
                      <a:pt x="960978" y="2919375"/>
                    </a:lnTo>
                    <a:lnTo>
                      <a:pt x="906224" y="2906667"/>
                    </a:lnTo>
                    <a:lnTo>
                      <a:pt x="852263" y="2893958"/>
                    </a:lnTo>
                    <a:lnTo>
                      <a:pt x="797508" y="2879662"/>
                    </a:lnTo>
                    <a:lnTo>
                      <a:pt x="744341" y="2862982"/>
                    </a:lnTo>
                    <a:lnTo>
                      <a:pt x="691174" y="2845508"/>
                    </a:lnTo>
                    <a:lnTo>
                      <a:pt x="639594" y="2825651"/>
                    </a:lnTo>
                    <a:lnTo>
                      <a:pt x="588807" y="2805794"/>
                    </a:lnTo>
                    <a:lnTo>
                      <a:pt x="538021" y="2781966"/>
                    </a:lnTo>
                    <a:lnTo>
                      <a:pt x="490408" y="2758138"/>
                    </a:lnTo>
                    <a:lnTo>
                      <a:pt x="442796" y="2731926"/>
                    </a:lnTo>
                    <a:lnTo>
                      <a:pt x="419783" y="2718424"/>
                    </a:lnTo>
                    <a:lnTo>
                      <a:pt x="396770" y="2704127"/>
                    </a:lnTo>
                    <a:lnTo>
                      <a:pt x="375345" y="2688241"/>
                    </a:lnTo>
                    <a:lnTo>
                      <a:pt x="353126" y="2673150"/>
                    </a:lnTo>
                    <a:lnTo>
                      <a:pt x="332494" y="2658059"/>
                    </a:lnTo>
                    <a:lnTo>
                      <a:pt x="311068" y="2641379"/>
                    </a:lnTo>
                    <a:lnTo>
                      <a:pt x="291229" y="2624699"/>
                    </a:lnTo>
                    <a:lnTo>
                      <a:pt x="270597" y="2607225"/>
                    </a:lnTo>
                    <a:lnTo>
                      <a:pt x="251552" y="2588957"/>
                    </a:lnTo>
                    <a:lnTo>
                      <a:pt x="232507" y="2570689"/>
                    </a:lnTo>
                    <a:lnTo>
                      <a:pt x="214256" y="2552420"/>
                    </a:lnTo>
                    <a:lnTo>
                      <a:pt x="196798" y="2532564"/>
                    </a:lnTo>
                    <a:lnTo>
                      <a:pt x="180927" y="2511912"/>
                    </a:lnTo>
                    <a:lnTo>
                      <a:pt x="164263" y="2491261"/>
                    </a:lnTo>
                    <a:lnTo>
                      <a:pt x="149186" y="2469816"/>
                    </a:lnTo>
                    <a:lnTo>
                      <a:pt x="133315" y="2448370"/>
                    </a:lnTo>
                    <a:lnTo>
                      <a:pt x="119031" y="2426131"/>
                    </a:lnTo>
                    <a:lnTo>
                      <a:pt x="104747" y="2403097"/>
                    </a:lnTo>
                    <a:lnTo>
                      <a:pt x="92051" y="2380063"/>
                    </a:lnTo>
                    <a:lnTo>
                      <a:pt x="80148" y="2355440"/>
                    </a:lnTo>
                    <a:lnTo>
                      <a:pt x="69038" y="2330818"/>
                    </a:lnTo>
                    <a:lnTo>
                      <a:pt x="57928" y="2304607"/>
                    </a:lnTo>
                    <a:lnTo>
                      <a:pt x="48406" y="2278396"/>
                    </a:lnTo>
                    <a:lnTo>
                      <a:pt x="38883" y="2251390"/>
                    </a:lnTo>
                    <a:lnTo>
                      <a:pt x="30948" y="2223591"/>
                    </a:lnTo>
                    <a:lnTo>
                      <a:pt x="23013" y="2195791"/>
                    </a:lnTo>
                    <a:lnTo>
                      <a:pt x="16664" y="2166403"/>
                    </a:lnTo>
                    <a:lnTo>
                      <a:pt x="10316" y="2137809"/>
                    </a:lnTo>
                    <a:lnTo>
                      <a:pt x="6348" y="2106832"/>
                    </a:lnTo>
                    <a:lnTo>
                      <a:pt x="2381" y="2075856"/>
                    </a:lnTo>
                    <a:lnTo>
                      <a:pt x="1587" y="2061559"/>
                    </a:lnTo>
                    <a:lnTo>
                      <a:pt x="0" y="2044879"/>
                    </a:lnTo>
                    <a:lnTo>
                      <a:pt x="0" y="2022639"/>
                    </a:lnTo>
                    <a:lnTo>
                      <a:pt x="2381" y="1994045"/>
                    </a:lnTo>
                    <a:lnTo>
                      <a:pt x="5555" y="1959097"/>
                    </a:lnTo>
                    <a:lnTo>
                      <a:pt x="10316" y="1920178"/>
                    </a:lnTo>
                    <a:lnTo>
                      <a:pt x="19839" y="1875698"/>
                    </a:lnTo>
                    <a:lnTo>
                      <a:pt x="24600" y="1851076"/>
                    </a:lnTo>
                    <a:lnTo>
                      <a:pt x="30948" y="1826453"/>
                    </a:lnTo>
                    <a:lnTo>
                      <a:pt x="38883" y="1800242"/>
                    </a:lnTo>
                    <a:lnTo>
                      <a:pt x="47612" y="1773237"/>
                    </a:lnTo>
                    <a:lnTo>
                      <a:pt x="56341" y="1745437"/>
                    </a:lnTo>
                    <a:lnTo>
                      <a:pt x="67451" y="1716049"/>
                    </a:lnTo>
                    <a:lnTo>
                      <a:pt x="80148" y="1685867"/>
                    </a:lnTo>
                    <a:lnTo>
                      <a:pt x="93638" y="1655684"/>
                    </a:lnTo>
                    <a:lnTo>
                      <a:pt x="107922" y="1623913"/>
                    </a:lnTo>
                    <a:lnTo>
                      <a:pt x="124586" y="1590554"/>
                    </a:lnTo>
                    <a:lnTo>
                      <a:pt x="141250" y="1557989"/>
                    </a:lnTo>
                    <a:lnTo>
                      <a:pt x="161089" y="1523835"/>
                    </a:lnTo>
                    <a:lnTo>
                      <a:pt x="182514" y="1488887"/>
                    </a:lnTo>
                    <a:lnTo>
                      <a:pt x="205527" y="1453144"/>
                    </a:lnTo>
                    <a:lnTo>
                      <a:pt x="230127" y="1417402"/>
                    </a:lnTo>
                    <a:lnTo>
                      <a:pt x="256314" y="1381660"/>
                    </a:lnTo>
                    <a:lnTo>
                      <a:pt x="276152" y="1355449"/>
                    </a:lnTo>
                    <a:lnTo>
                      <a:pt x="298371" y="1326061"/>
                    </a:lnTo>
                    <a:lnTo>
                      <a:pt x="330113" y="1287141"/>
                    </a:lnTo>
                    <a:lnTo>
                      <a:pt x="368996" y="1239485"/>
                    </a:lnTo>
                    <a:lnTo>
                      <a:pt x="416609" y="1185474"/>
                    </a:lnTo>
                    <a:lnTo>
                      <a:pt x="469776" y="1126698"/>
                    </a:lnTo>
                    <a:lnTo>
                      <a:pt x="498344" y="1097309"/>
                    </a:lnTo>
                    <a:lnTo>
                      <a:pt x="529292" y="1065538"/>
                    </a:lnTo>
                    <a:lnTo>
                      <a:pt x="561033" y="1033768"/>
                    </a:lnTo>
                    <a:lnTo>
                      <a:pt x="594362" y="1001997"/>
                    </a:lnTo>
                    <a:lnTo>
                      <a:pt x="628484" y="968637"/>
                    </a:lnTo>
                    <a:lnTo>
                      <a:pt x="664194" y="936866"/>
                    </a:lnTo>
                    <a:lnTo>
                      <a:pt x="702284" y="905095"/>
                    </a:lnTo>
                    <a:lnTo>
                      <a:pt x="740374" y="873324"/>
                    </a:lnTo>
                    <a:lnTo>
                      <a:pt x="779257" y="842347"/>
                    </a:lnTo>
                    <a:lnTo>
                      <a:pt x="820521" y="812959"/>
                    </a:lnTo>
                    <a:lnTo>
                      <a:pt x="860992" y="784365"/>
                    </a:lnTo>
                    <a:lnTo>
                      <a:pt x="903049" y="755771"/>
                    </a:lnTo>
                    <a:lnTo>
                      <a:pt x="946694" y="729560"/>
                    </a:lnTo>
                    <a:lnTo>
                      <a:pt x="989545" y="704144"/>
                    </a:lnTo>
                    <a:lnTo>
                      <a:pt x="1033190" y="680315"/>
                    </a:lnTo>
                    <a:lnTo>
                      <a:pt x="1078422" y="660458"/>
                    </a:lnTo>
                    <a:lnTo>
                      <a:pt x="1123654" y="640602"/>
                    </a:lnTo>
                    <a:lnTo>
                      <a:pt x="1169679" y="623128"/>
                    </a:lnTo>
                    <a:lnTo>
                      <a:pt x="1214911" y="608831"/>
                    </a:lnTo>
                    <a:lnTo>
                      <a:pt x="1256968" y="597711"/>
                    </a:lnTo>
                    <a:lnTo>
                      <a:pt x="1296646" y="588179"/>
                    </a:lnTo>
                    <a:lnTo>
                      <a:pt x="1334736" y="581031"/>
                    </a:lnTo>
                    <a:lnTo>
                      <a:pt x="1369651" y="576265"/>
                    </a:lnTo>
                    <a:close/>
                    <a:moveTo>
                      <a:pt x="2426493" y="463550"/>
                    </a:moveTo>
                    <a:lnTo>
                      <a:pt x="2455068" y="464346"/>
                    </a:lnTo>
                    <a:lnTo>
                      <a:pt x="2484437" y="465937"/>
                    </a:lnTo>
                    <a:lnTo>
                      <a:pt x="2513806" y="470709"/>
                    </a:lnTo>
                    <a:lnTo>
                      <a:pt x="2540793" y="474686"/>
                    </a:lnTo>
                    <a:lnTo>
                      <a:pt x="2570162" y="481845"/>
                    </a:lnTo>
                    <a:lnTo>
                      <a:pt x="2596356" y="489004"/>
                    </a:lnTo>
                    <a:lnTo>
                      <a:pt x="2623343" y="497754"/>
                    </a:lnTo>
                    <a:lnTo>
                      <a:pt x="2649537" y="508094"/>
                    </a:lnTo>
                    <a:lnTo>
                      <a:pt x="2674144" y="520026"/>
                    </a:lnTo>
                    <a:lnTo>
                      <a:pt x="2700337" y="532752"/>
                    </a:lnTo>
                    <a:lnTo>
                      <a:pt x="2723356" y="546275"/>
                    </a:lnTo>
                    <a:lnTo>
                      <a:pt x="2747169" y="562183"/>
                    </a:lnTo>
                    <a:lnTo>
                      <a:pt x="2769394" y="578092"/>
                    </a:lnTo>
                    <a:lnTo>
                      <a:pt x="2791619" y="594796"/>
                    </a:lnTo>
                    <a:lnTo>
                      <a:pt x="2811462" y="613091"/>
                    </a:lnTo>
                    <a:lnTo>
                      <a:pt x="2832100" y="631386"/>
                    </a:lnTo>
                    <a:lnTo>
                      <a:pt x="2851150" y="652067"/>
                    </a:lnTo>
                    <a:lnTo>
                      <a:pt x="2869406" y="672748"/>
                    </a:lnTo>
                    <a:lnTo>
                      <a:pt x="2886869" y="694224"/>
                    </a:lnTo>
                    <a:lnTo>
                      <a:pt x="2901950" y="717292"/>
                    </a:lnTo>
                    <a:lnTo>
                      <a:pt x="2917825" y="740359"/>
                    </a:lnTo>
                    <a:lnTo>
                      <a:pt x="2932112" y="765017"/>
                    </a:lnTo>
                    <a:lnTo>
                      <a:pt x="2944019" y="789676"/>
                    </a:lnTo>
                    <a:lnTo>
                      <a:pt x="2955131" y="815925"/>
                    </a:lnTo>
                    <a:lnTo>
                      <a:pt x="2965450" y="841379"/>
                    </a:lnTo>
                    <a:lnTo>
                      <a:pt x="2974975" y="867628"/>
                    </a:lnTo>
                    <a:lnTo>
                      <a:pt x="2982912" y="895468"/>
                    </a:lnTo>
                    <a:lnTo>
                      <a:pt x="2989262" y="923308"/>
                    </a:lnTo>
                    <a:lnTo>
                      <a:pt x="2994025" y="951148"/>
                    </a:lnTo>
                    <a:lnTo>
                      <a:pt x="2997200" y="979783"/>
                    </a:lnTo>
                    <a:lnTo>
                      <a:pt x="3000375" y="1010009"/>
                    </a:lnTo>
                    <a:lnTo>
                      <a:pt x="3000375" y="1039440"/>
                    </a:lnTo>
                    <a:lnTo>
                      <a:pt x="2999581" y="1066485"/>
                    </a:lnTo>
                    <a:lnTo>
                      <a:pt x="2997200" y="1092734"/>
                    </a:lnTo>
                    <a:lnTo>
                      <a:pt x="2998788" y="1097506"/>
                    </a:lnTo>
                    <a:lnTo>
                      <a:pt x="2997200" y="1099893"/>
                    </a:lnTo>
                    <a:lnTo>
                      <a:pt x="2996406" y="1103074"/>
                    </a:lnTo>
                    <a:lnTo>
                      <a:pt x="2996406" y="1112620"/>
                    </a:lnTo>
                    <a:lnTo>
                      <a:pt x="2995612" y="1112620"/>
                    </a:lnTo>
                    <a:lnTo>
                      <a:pt x="2993231" y="1123756"/>
                    </a:lnTo>
                    <a:lnTo>
                      <a:pt x="2990056" y="1134096"/>
                    </a:lnTo>
                    <a:lnTo>
                      <a:pt x="2986088" y="1144437"/>
                    </a:lnTo>
                    <a:lnTo>
                      <a:pt x="2982119" y="1153982"/>
                    </a:lnTo>
                    <a:lnTo>
                      <a:pt x="2976562" y="1162732"/>
                    </a:lnTo>
                    <a:lnTo>
                      <a:pt x="2971006" y="1171481"/>
                    </a:lnTo>
                    <a:lnTo>
                      <a:pt x="2963862" y="1179436"/>
                    </a:lnTo>
                    <a:lnTo>
                      <a:pt x="2956719" y="1186594"/>
                    </a:lnTo>
                    <a:lnTo>
                      <a:pt x="2947987" y="1193753"/>
                    </a:lnTo>
                    <a:lnTo>
                      <a:pt x="2940050" y="1198526"/>
                    </a:lnTo>
                    <a:lnTo>
                      <a:pt x="2930525" y="1204094"/>
                    </a:lnTo>
                    <a:lnTo>
                      <a:pt x="2921794" y="1208866"/>
                    </a:lnTo>
                    <a:lnTo>
                      <a:pt x="2911475" y="1212048"/>
                    </a:lnTo>
                    <a:lnTo>
                      <a:pt x="2900362" y="1214434"/>
                    </a:lnTo>
                    <a:lnTo>
                      <a:pt x="2890044" y="1216025"/>
                    </a:lnTo>
                    <a:lnTo>
                      <a:pt x="2878137" y="1216025"/>
                    </a:lnTo>
                    <a:lnTo>
                      <a:pt x="2866231" y="1216025"/>
                    </a:lnTo>
                    <a:lnTo>
                      <a:pt x="2855119" y="1214434"/>
                    </a:lnTo>
                    <a:lnTo>
                      <a:pt x="2842419" y="1211253"/>
                    </a:lnTo>
                    <a:lnTo>
                      <a:pt x="2832100" y="1207276"/>
                    </a:lnTo>
                    <a:lnTo>
                      <a:pt x="2820987" y="1201708"/>
                    </a:lnTo>
                    <a:lnTo>
                      <a:pt x="2811462" y="1196140"/>
                    </a:lnTo>
                    <a:lnTo>
                      <a:pt x="2802731" y="1189776"/>
                    </a:lnTo>
                    <a:lnTo>
                      <a:pt x="2794000" y="1181026"/>
                    </a:lnTo>
                    <a:lnTo>
                      <a:pt x="2786062" y="1173072"/>
                    </a:lnTo>
                    <a:lnTo>
                      <a:pt x="2778919" y="1164322"/>
                    </a:lnTo>
                    <a:lnTo>
                      <a:pt x="2772569" y="1153982"/>
                    </a:lnTo>
                    <a:lnTo>
                      <a:pt x="2768600" y="1143641"/>
                    </a:lnTo>
                    <a:lnTo>
                      <a:pt x="2764631" y="1131710"/>
                    </a:lnTo>
                    <a:lnTo>
                      <a:pt x="2761456" y="1120574"/>
                    </a:lnTo>
                    <a:lnTo>
                      <a:pt x="2759869" y="1109438"/>
                    </a:lnTo>
                    <a:lnTo>
                      <a:pt x="2758281" y="1097506"/>
                    </a:lnTo>
                    <a:lnTo>
                      <a:pt x="2759869" y="1092734"/>
                    </a:lnTo>
                    <a:lnTo>
                      <a:pt x="2760662" y="1090348"/>
                    </a:lnTo>
                    <a:lnTo>
                      <a:pt x="2761456" y="1082393"/>
                    </a:lnTo>
                    <a:lnTo>
                      <a:pt x="2758281" y="1082393"/>
                    </a:lnTo>
                    <a:lnTo>
                      <a:pt x="2760662" y="1060917"/>
                    </a:lnTo>
                    <a:lnTo>
                      <a:pt x="2761456" y="1039440"/>
                    </a:lnTo>
                    <a:lnTo>
                      <a:pt x="2761456" y="1021941"/>
                    </a:lnTo>
                    <a:lnTo>
                      <a:pt x="2759869" y="1004441"/>
                    </a:lnTo>
                    <a:lnTo>
                      <a:pt x="2757487" y="988533"/>
                    </a:lnTo>
                    <a:lnTo>
                      <a:pt x="2754312" y="971829"/>
                    </a:lnTo>
                    <a:lnTo>
                      <a:pt x="2751137" y="955125"/>
                    </a:lnTo>
                    <a:lnTo>
                      <a:pt x="2746375" y="939216"/>
                    </a:lnTo>
                    <a:lnTo>
                      <a:pt x="2740819" y="923308"/>
                    </a:lnTo>
                    <a:lnTo>
                      <a:pt x="2735262" y="908195"/>
                    </a:lnTo>
                    <a:lnTo>
                      <a:pt x="2728912" y="893877"/>
                    </a:lnTo>
                    <a:lnTo>
                      <a:pt x="2720181" y="879559"/>
                    </a:lnTo>
                    <a:lnTo>
                      <a:pt x="2713037" y="865241"/>
                    </a:lnTo>
                    <a:lnTo>
                      <a:pt x="2704306" y="851719"/>
                    </a:lnTo>
                    <a:lnTo>
                      <a:pt x="2694781" y="838197"/>
                    </a:lnTo>
                    <a:lnTo>
                      <a:pt x="2684462" y="826265"/>
                    </a:lnTo>
                    <a:lnTo>
                      <a:pt x="2674144" y="813539"/>
                    </a:lnTo>
                    <a:lnTo>
                      <a:pt x="2663031" y="801607"/>
                    </a:lnTo>
                    <a:lnTo>
                      <a:pt x="2651918" y="789676"/>
                    </a:lnTo>
                    <a:lnTo>
                      <a:pt x="2639218" y="779335"/>
                    </a:lnTo>
                    <a:lnTo>
                      <a:pt x="2626518" y="768995"/>
                    </a:lnTo>
                    <a:lnTo>
                      <a:pt x="2613818" y="760245"/>
                    </a:lnTo>
                    <a:lnTo>
                      <a:pt x="2599531" y="752291"/>
                    </a:lnTo>
                    <a:lnTo>
                      <a:pt x="2586037" y="743541"/>
                    </a:lnTo>
                    <a:lnTo>
                      <a:pt x="2570956" y="736382"/>
                    </a:lnTo>
                    <a:lnTo>
                      <a:pt x="2556668" y="729223"/>
                    </a:lnTo>
                    <a:lnTo>
                      <a:pt x="2540793" y="722860"/>
                    </a:lnTo>
                    <a:lnTo>
                      <a:pt x="2525712" y="718087"/>
                    </a:lnTo>
                    <a:lnTo>
                      <a:pt x="2509043" y="714110"/>
                    </a:lnTo>
                    <a:lnTo>
                      <a:pt x="2493962" y="710133"/>
                    </a:lnTo>
                    <a:lnTo>
                      <a:pt x="2476500" y="706951"/>
                    </a:lnTo>
                    <a:lnTo>
                      <a:pt x="2459831" y="704565"/>
                    </a:lnTo>
                    <a:lnTo>
                      <a:pt x="2442368" y="703770"/>
                    </a:lnTo>
                    <a:lnTo>
                      <a:pt x="2426493" y="702974"/>
                    </a:lnTo>
                    <a:lnTo>
                      <a:pt x="2413793" y="702974"/>
                    </a:lnTo>
                    <a:lnTo>
                      <a:pt x="2401887" y="700588"/>
                    </a:lnTo>
                    <a:lnTo>
                      <a:pt x="2390775" y="697406"/>
                    </a:lnTo>
                    <a:lnTo>
                      <a:pt x="2378868" y="693429"/>
                    </a:lnTo>
                    <a:lnTo>
                      <a:pt x="2368550" y="687861"/>
                    </a:lnTo>
                    <a:lnTo>
                      <a:pt x="2359025" y="682293"/>
                    </a:lnTo>
                    <a:lnTo>
                      <a:pt x="2349500" y="675930"/>
                    </a:lnTo>
                    <a:lnTo>
                      <a:pt x="2341562" y="667975"/>
                    </a:lnTo>
                    <a:lnTo>
                      <a:pt x="2334418" y="659226"/>
                    </a:lnTo>
                    <a:lnTo>
                      <a:pt x="2326481" y="650476"/>
                    </a:lnTo>
                    <a:lnTo>
                      <a:pt x="2320925" y="640135"/>
                    </a:lnTo>
                    <a:lnTo>
                      <a:pt x="2315368" y="629795"/>
                    </a:lnTo>
                    <a:lnTo>
                      <a:pt x="2311400" y="618659"/>
                    </a:lnTo>
                    <a:lnTo>
                      <a:pt x="2308225" y="606727"/>
                    </a:lnTo>
                    <a:lnTo>
                      <a:pt x="2307431" y="595591"/>
                    </a:lnTo>
                    <a:lnTo>
                      <a:pt x="2306637" y="583660"/>
                    </a:lnTo>
                    <a:lnTo>
                      <a:pt x="2307431" y="570933"/>
                    </a:lnTo>
                    <a:lnTo>
                      <a:pt x="2308225" y="559002"/>
                    </a:lnTo>
                    <a:lnTo>
                      <a:pt x="2311400" y="547070"/>
                    </a:lnTo>
                    <a:lnTo>
                      <a:pt x="2315368" y="535934"/>
                    </a:lnTo>
                    <a:lnTo>
                      <a:pt x="2320925" y="525594"/>
                    </a:lnTo>
                    <a:lnTo>
                      <a:pt x="2326481" y="515253"/>
                    </a:lnTo>
                    <a:lnTo>
                      <a:pt x="2334418" y="507299"/>
                    </a:lnTo>
                    <a:lnTo>
                      <a:pt x="2341562" y="497754"/>
                    </a:lnTo>
                    <a:lnTo>
                      <a:pt x="2349500" y="490595"/>
                    </a:lnTo>
                    <a:lnTo>
                      <a:pt x="2359025" y="483436"/>
                    </a:lnTo>
                    <a:lnTo>
                      <a:pt x="2368550" y="477868"/>
                    </a:lnTo>
                    <a:lnTo>
                      <a:pt x="2378868" y="472300"/>
                    </a:lnTo>
                    <a:lnTo>
                      <a:pt x="2390775" y="468323"/>
                    </a:lnTo>
                    <a:lnTo>
                      <a:pt x="2401887" y="465141"/>
                    </a:lnTo>
                    <a:lnTo>
                      <a:pt x="2413793" y="464346"/>
                    </a:lnTo>
                    <a:close/>
                    <a:moveTo>
                      <a:pt x="2426494" y="0"/>
                    </a:moveTo>
                    <a:lnTo>
                      <a:pt x="2452688" y="794"/>
                    </a:lnTo>
                    <a:lnTo>
                      <a:pt x="2479675" y="1589"/>
                    </a:lnTo>
                    <a:lnTo>
                      <a:pt x="2505075" y="3177"/>
                    </a:lnTo>
                    <a:lnTo>
                      <a:pt x="2532062" y="5560"/>
                    </a:lnTo>
                    <a:lnTo>
                      <a:pt x="2557462" y="8737"/>
                    </a:lnTo>
                    <a:lnTo>
                      <a:pt x="2584450" y="11914"/>
                    </a:lnTo>
                    <a:lnTo>
                      <a:pt x="2609850" y="15885"/>
                    </a:lnTo>
                    <a:lnTo>
                      <a:pt x="2634456" y="21444"/>
                    </a:lnTo>
                    <a:lnTo>
                      <a:pt x="2659856" y="26210"/>
                    </a:lnTo>
                    <a:lnTo>
                      <a:pt x="2684462" y="32563"/>
                    </a:lnTo>
                    <a:lnTo>
                      <a:pt x="2709069" y="39711"/>
                    </a:lnTo>
                    <a:lnTo>
                      <a:pt x="2733675" y="46859"/>
                    </a:lnTo>
                    <a:lnTo>
                      <a:pt x="2758281" y="54802"/>
                    </a:lnTo>
                    <a:lnTo>
                      <a:pt x="2782094" y="63538"/>
                    </a:lnTo>
                    <a:lnTo>
                      <a:pt x="2805906" y="72274"/>
                    </a:lnTo>
                    <a:lnTo>
                      <a:pt x="2828925" y="81805"/>
                    </a:lnTo>
                    <a:lnTo>
                      <a:pt x="2852738" y="92130"/>
                    </a:lnTo>
                    <a:lnTo>
                      <a:pt x="2875756" y="102455"/>
                    </a:lnTo>
                    <a:lnTo>
                      <a:pt x="2920206" y="126281"/>
                    </a:lnTo>
                    <a:lnTo>
                      <a:pt x="2963862" y="150902"/>
                    </a:lnTo>
                    <a:lnTo>
                      <a:pt x="3005931" y="177906"/>
                    </a:lnTo>
                    <a:lnTo>
                      <a:pt x="3046412" y="207292"/>
                    </a:lnTo>
                    <a:lnTo>
                      <a:pt x="3085306" y="237473"/>
                    </a:lnTo>
                    <a:lnTo>
                      <a:pt x="3123406" y="270830"/>
                    </a:lnTo>
                    <a:lnTo>
                      <a:pt x="3159125" y="304187"/>
                    </a:lnTo>
                    <a:lnTo>
                      <a:pt x="3194050" y="340721"/>
                    </a:lnTo>
                    <a:lnTo>
                      <a:pt x="3225800" y="378050"/>
                    </a:lnTo>
                    <a:lnTo>
                      <a:pt x="3257550" y="416967"/>
                    </a:lnTo>
                    <a:lnTo>
                      <a:pt x="3286919" y="458266"/>
                    </a:lnTo>
                    <a:lnTo>
                      <a:pt x="3313112" y="500360"/>
                    </a:lnTo>
                    <a:lnTo>
                      <a:pt x="3338512" y="544836"/>
                    </a:lnTo>
                    <a:lnTo>
                      <a:pt x="3361531" y="588518"/>
                    </a:lnTo>
                    <a:lnTo>
                      <a:pt x="3371850" y="612345"/>
                    </a:lnTo>
                    <a:lnTo>
                      <a:pt x="3382169" y="634583"/>
                    </a:lnTo>
                    <a:lnTo>
                      <a:pt x="3392488" y="658410"/>
                    </a:lnTo>
                    <a:lnTo>
                      <a:pt x="3400425" y="682237"/>
                    </a:lnTo>
                    <a:lnTo>
                      <a:pt x="3409950" y="705269"/>
                    </a:lnTo>
                    <a:lnTo>
                      <a:pt x="3417094" y="729890"/>
                    </a:lnTo>
                    <a:lnTo>
                      <a:pt x="3424238" y="754511"/>
                    </a:lnTo>
                    <a:lnTo>
                      <a:pt x="3431381" y="779132"/>
                    </a:lnTo>
                    <a:lnTo>
                      <a:pt x="3436938" y="803753"/>
                    </a:lnTo>
                    <a:lnTo>
                      <a:pt x="3442494" y="829962"/>
                    </a:lnTo>
                    <a:lnTo>
                      <a:pt x="3447256" y="855377"/>
                    </a:lnTo>
                    <a:lnTo>
                      <a:pt x="3451225" y="880792"/>
                    </a:lnTo>
                    <a:lnTo>
                      <a:pt x="3455988" y="907001"/>
                    </a:lnTo>
                    <a:lnTo>
                      <a:pt x="3459162" y="932416"/>
                    </a:lnTo>
                    <a:lnTo>
                      <a:pt x="3460750" y="958626"/>
                    </a:lnTo>
                    <a:lnTo>
                      <a:pt x="3463131" y="985629"/>
                    </a:lnTo>
                    <a:lnTo>
                      <a:pt x="3463925" y="1012633"/>
                    </a:lnTo>
                    <a:lnTo>
                      <a:pt x="3463925" y="1038842"/>
                    </a:lnTo>
                    <a:lnTo>
                      <a:pt x="3463131" y="1077759"/>
                    </a:lnTo>
                    <a:lnTo>
                      <a:pt x="3460750" y="1116676"/>
                    </a:lnTo>
                    <a:lnTo>
                      <a:pt x="3456781" y="1155593"/>
                    </a:lnTo>
                    <a:lnTo>
                      <a:pt x="3451225" y="1193715"/>
                    </a:lnTo>
                    <a:lnTo>
                      <a:pt x="3449638" y="1211188"/>
                    </a:lnTo>
                    <a:lnTo>
                      <a:pt x="3446462" y="1227867"/>
                    </a:lnTo>
                    <a:lnTo>
                      <a:pt x="3446462" y="1228661"/>
                    </a:lnTo>
                    <a:lnTo>
                      <a:pt x="3442494" y="1239780"/>
                    </a:lnTo>
                    <a:lnTo>
                      <a:pt x="3438525" y="1251693"/>
                    </a:lnTo>
                    <a:lnTo>
                      <a:pt x="3432969" y="1262018"/>
                    </a:lnTo>
                    <a:lnTo>
                      <a:pt x="3426619" y="1271549"/>
                    </a:lnTo>
                    <a:lnTo>
                      <a:pt x="3421062" y="1281080"/>
                    </a:lnTo>
                    <a:lnTo>
                      <a:pt x="3413919" y="1289022"/>
                    </a:lnTo>
                    <a:lnTo>
                      <a:pt x="3405188" y="1298553"/>
                    </a:lnTo>
                    <a:lnTo>
                      <a:pt x="3396456" y="1305701"/>
                    </a:lnTo>
                    <a:lnTo>
                      <a:pt x="3386931" y="1312849"/>
                    </a:lnTo>
                    <a:lnTo>
                      <a:pt x="3376612" y="1318408"/>
                    </a:lnTo>
                    <a:lnTo>
                      <a:pt x="3366294" y="1323968"/>
                    </a:lnTo>
                    <a:lnTo>
                      <a:pt x="3355181" y="1327939"/>
                    </a:lnTo>
                    <a:lnTo>
                      <a:pt x="3344069" y="1331116"/>
                    </a:lnTo>
                    <a:lnTo>
                      <a:pt x="3332956" y="1334293"/>
                    </a:lnTo>
                    <a:lnTo>
                      <a:pt x="3320256" y="1335881"/>
                    </a:lnTo>
                    <a:lnTo>
                      <a:pt x="3308350" y="1336675"/>
                    </a:lnTo>
                    <a:lnTo>
                      <a:pt x="3292475" y="1335881"/>
                    </a:lnTo>
                    <a:lnTo>
                      <a:pt x="3278981" y="1333498"/>
                    </a:lnTo>
                    <a:lnTo>
                      <a:pt x="3264694" y="1330321"/>
                    </a:lnTo>
                    <a:lnTo>
                      <a:pt x="3251994" y="1325556"/>
                    </a:lnTo>
                    <a:lnTo>
                      <a:pt x="3239294" y="1319202"/>
                    </a:lnTo>
                    <a:lnTo>
                      <a:pt x="3228181" y="1312054"/>
                    </a:lnTo>
                    <a:lnTo>
                      <a:pt x="3217069" y="1303318"/>
                    </a:lnTo>
                    <a:lnTo>
                      <a:pt x="3206750" y="1294581"/>
                    </a:lnTo>
                    <a:lnTo>
                      <a:pt x="3197225" y="1284257"/>
                    </a:lnTo>
                    <a:lnTo>
                      <a:pt x="3189288" y="1273137"/>
                    </a:lnTo>
                    <a:lnTo>
                      <a:pt x="3182144" y="1262018"/>
                    </a:lnTo>
                    <a:lnTo>
                      <a:pt x="3175794" y="1248517"/>
                    </a:lnTo>
                    <a:lnTo>
                      <a:pt x="3171031" y="1235809"/>
                    </a:lnTo>
                    <a:lnTo>
                      <a:pt x="3167856" y="1221513"/>
                    </a:lnTo>
                    <a:lnTo>
                      <a:pt x="3165475" y="1207217"/>
                    </a:lnTo>
                    <a:lnTo>
                      <a:pt x="3164681" y="1192921"/>
                    </a:lnTo>
                    <a:lnTo>
                      <a:pt x="3164681" y="1184979"/>
                    </a:lnTo>
                    <a:lnTo>
                      <a:pt x="3165475" y="1176242"/>
                    </a:lnTo>
                    <a:lnTo>
                      <a:pt x="3164681" y="1176242"/>
                    </a:lnTo>
                    <a:lnTo>
                      <a:pt x="3169444" y="1142885"/>
                    </a:lnTo>
                    <a:lnTo>
                      <a:pt x="3173412" y="1107939"/>
                    </a:lnTo>
                    <a:lnTo>
                      <a:pt x="3175794" y="1072994"/>
                    </a:lnTo>
                    <a:lnTo>
                      <a:pt x="3176588" y="1038842"/>
                    </a:lnTo>
                    <a:lnTo>
                      <a:pt x="3175794" y="999925"/>
                    </a:lnTo>
                    <a:lnTo>
                      <a:pt x="3172619" y="961803"/>
                    </a:lnTo>
                    <a:lnTo>
                      <a:pt x="3168650" y="924474"/>
                    </a:lnTo>
                    <a:lnTo>
                      <a:pt x="3161506" y="887146"/>
                    </a:lnTo>
                    <a:lnTo>
                      <a:pt x="3153569" y="851406"/>
                    </a:lnTo>
                    <a:lnTo>
                      <a:pt x="3143250" y="815666"/>
                    </a:lnTo>
                    <a:lnTo>
                      <a:pt x="3130550" y="780720"/>
                    </a:lnTo>
                    <a:lnTo>
                      <a:pt x="3117056" y="746569"/>
                    </a:lnTo>
                    <a:lnTo>
                      <a:pt x="3102769" y="712417"/>
                    </a:lnTo>
                    <a:lnTo>
                      <a:pt x="3085306" y="680648"/>
                    </a:lnTo>
                    <a:lnTo>
                      <a:pt x="3067844" y="648879"/>
                    </a:lnTo>
                    <a:lnTo>
                      <a:pt x="3048794" y="619493"/>
                    </a:lnTo>
                    <a:lnTo>
                      <a:pt x="3027362" y="589313"/>
                    </a:lnTo>
                    <a:lnTo>
                      <a:pt x="3005931" y="560721"/>
                    </a:lnTo>
                    <a:lnTo>
                      <a:pt x="2982119" y="534511"/>
                    </a:lnTo>
                    <a:lnTo>
                      <a:pt x="2956719" y="507508"/>
                    </a:lnTo>
                    <a:lnTo>
                      <a:pt x="2930525" y="482887"/>
                    </a:lnTo>
                    <a:lnTo>
                      <a:pt x="2902744" y="459060"/>
                    </a:lnTo>
                    <a:lnTo>
                      <a:pt x="2875756" y="436822"/>
                    </a:lnTo>
                    <a:lnTo>
                      <a:pt x="2845594" y="416172"/>
                    </a:lnTo>
                    <a:lnTo>
                      <a:pt x="2814638" y="395523"/>
                    </a:lnTo>
                    <a:lnTo>
                      <a:pt x="2782888" y="378050"/>
                    </a:lnTo>
                    <a:lnTo>
                      <a:pt x="2751138" y="362165"/>
                    </a:lnTo>
                    <a:lnTo>
                      <a:pt x="2717800" y="346281"/>
                    </a:lnTo>
                    <a:lnTo>
                      <a:pt x="2683669" y="332779"/>
                    </a:lnTo>
                    <a:lnTo>
                      <a:pt x="2648744" y="320866"/>
                    </a:lnTo>
                    <a:lnTo>
                      <a:pt x="2613025" y="310541"/>
                    </a:lnTo>
                    <a:lnTo>
                      <a:pt x="2577306" y="302599"/>
                    </a:lnTo>
                    <a:lnTo>
                      <a:pt x="2540000" y="296245"/>
                    </a:lnTo>
                    <a:lnTo>
                      <a:pt x="2501900" y="291480"/>
                    </a:lnTo>
                    <a:lnTo>
                      <a:pt x="2464594" y="288303"/>
                    </a:lnTo>
                    <a:lnTo>
                      <a:pt x="2426494" y="286714"/>
                    </a:lnTo>
                    <a:lnTo>
                      <a:pt x="2410619" y="286714"/>
                    </a:lnTo>
                    <a:lnTo>
                      <a:pt x="2396331" y="283537"/>
                    </a:lnTo>
                    <a:lnTo>
                      <a:pt x="2383631" y="281155"/>
                    </a:lnTo>
                    <a:lnTo>
                      <a:pt x="2370138" y="275595"/>
                    </a:lnTo>
                    <a:lnTo>
                      <a:pt x="2357438" y="269241"/>
                    </a:lnTo>
                    <a:lnTo>
                      <a:pt x="2345531" y="262093"/>
                    </a:lnTo>
                    <a:lnTo>
                      <a:pt x="2335212" y="254151"/>
                    </a:lnTo>
                    <a:lnTo>
                      <a:pt x="2324894" y="244621"/>
                    </a:lnTo>
                    <a:lnTo>
                      <a:pt x="2315369" y="234296"/>
                    </a:lnTo>
                    <a:lnTo>
                      <a:pt x="2307431" y="224765"/>
                    </a:lnTo>
                    <a:lnTo>
                      <a:pt x="2300288" y="212057"/>
                    </a:lnTo>
                    <a:lnTo>
                      <a:pt x="2293938" y="200144"/>
                    </a:lnTo>
                    <a:lnTo>
                      <a:pt x="2289175" y="186642"/>
                    </a:lnTo>
                    <a:lnTo>
                      <a:pt x="2286000" y="173141"/>
                    </a:lnTo>
                    <a:lnTo>
                      <a:pt x="2282825" y="158845"/>
                    </a:lnTo>
                    <a:lnTo>
                      <a:pt x="2282825" y="143754"/>
                    </a:lnTo>
                    <a:lnTo>
                      <a:pt x="2282825" y="128664"/>
                    </a:lnTo>
                    <a:lnTo>
                      <a:pt x="2286000" y="114368"/>
                    </a:lnTo>
                    <a:lnTo>
                      <a:pt x="2289175" y="101661"/>
                    </a:lnTo>
                    <a:lnTo>
                      <a:pt x="2293938" y="88159"/>
                    </a:lnTo>
                    <a:lnTo>
                      <a:pt x="2300288" y="75451"/>
                    </a:lnTo>
                    <a:lnTo>
                      <a:pt x="2307431" y="63538"/>
                    </a:lnTo>
                    <a:lnTo>
                      <a:pt x="2315369" y="52419"/>
                    </a:lnTo>
                    <a:lnTo>
                      <a:pt x="2324894" y="42094"/>
                    </a:lnTo>
                    <a:lnTo>
                      <a:pt x="2335212" y="32563"/>
                    </a:lnTo>
                    <a:lnTo>
                      <a:pt x="2345531" y="24621"/>
                    </a:lnTo>
                    <a:lnTo>
                      <a:pt x="2357438" y="17473"/>
                    </a:lnTo>
                    <a:lnTo>
                      <a:pt x="2370138" y="11119"/>
                    </a:lnTo>
                    <a:lnTo>
                      <a:pt x="2383631" y="7148"/>
                    </a:lnTo>
                    <a:lnTo>
                      <a:pt x="2396331" y="3177"/>
                    </a:lnTo>
                    <a:lnTo>
                      <a:pt x="2410619" y="79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68" name="Freeform 11"/>
              <p:cNvSpPr/>
              <p:nvPr/>
            </p:nvSpPr>
            <p:spPr bwMode="auto">
              <a:xfrm>
                <a:off x="2210650" y="5497127"/>
                <a:ext cx="183408" cy="220046"/>
              </a:xfrm>
              <a:custGeom>
                <a:avLst/>
                <a:gdLst>
                  <a:gd name="T0" fmla="*/ 3120 w 3355"/>
                  <a:gd name="T1" fmla="*/ 2069 h 4024"/>
                  <a:gd name="T2" fmla="*/ 3116 w 3355"/>
                  <a:gd name="T3" fmla="*/ 1939 h 4024"/>
                  <a:gd name="T4" fmla="*/ 3162 w 3355"/>
                  <a:gd name="T5" fmla="*/ 1804 h 4024"/>
                  <a:gd name="T6" fmla="*/ 3152 w 3355"/>
                  <a:gd name="T7" fmla="*/ 1635 h 4024"/>
                  <a:gd name="T8" fmla="*/ 3060 w 3355"/>
                  <a:gd name="T9" fmla="*/ 1487 h 4024"/>
                  <a:gd name="T10" fmla="*/ 3005 w 3355"/>
                  <a:gd name="T11" fmla="*/ 1330 h 4024"/>
                  <a:gd name="T12" fmla="*/ 2992 w 3355"/>
                  <a:gd name="T13" fmla="*/ 1089 h 4024"/>
                  <a:gd name="T14" fmla="*/ 2927 w 3355"/>
                  <a:gd name="T15" fmla="*/ 843 h 4024"/>
                  <a:gd name="T16" fmla="*/ 2710 w 3355"/>
                  <a:gd name="T17" fmla="*/ 467 h 4024"/>
                  <a:gd name="T18" fmla="*/ 2328 w 3355"/>
                  <a:gd name="T19" fmla="*/ 155 h 4024"/>
                  <a:gd name="T20" fmla="*/ 2003 w 3355"/>
                  <a:gd name="T21" fmla="*/ 32 h 4024"/>
                  <a:gd name="T22" fmla="*/ 1744 w 3355"/>
                  <a:gd name="T23" fmla="*/ 0 h 4024"/>
                  <a:gd name="T24" fmla="*/ 1514 w 3355"/>
                  <a:gd name="T25" fmla="*/ 14 h 4024"/>
                  <a:gd name="T26" fmla="*/ 1266 w 3355"/>
                  <a:gd name="T27" fmla="*/ 77 h 4024"/>
                  <a:gd name="T28" fmla="*/ 840 w 3355"/>
                  <a:gd name="T29" fmla="*/ 333 h 4024"/>
                  <a:gd name="T30" fmla="*/ 543 w 3355"/>
                  <a:gd name="T31" fmla="*/ 727 h 4024"/>
                  <a:gd name="T32" fmla="*/ 448 w 3355"/>
                  <a:gd name="T33" fmla="*/ 994 h 4024"/>
                  <a:gd name="T34" fmla="*/ 416 w 3355"/>
                  <a:gd name="T35" fmla="*/ 1251 h 4024"/>
                  <a:gd name="T36" fmla="*/ 421 w 3355"/>
                  <a:gd name="T37" fmla="*/ 1493 h 4024"/>
                  <a:gd name="T38" fmla="*/ 346 w 3355"/>
                  <a:gd name="T39" fmla="*/ 1603 h 4024"/>
                  <a:gd name="T40" fmla="*/ 323 w 3355"/>
                  <a:gd name="T41" fmla="*/ 1744 h 4024"/>
                  <a:gd name="T42" fmla="*/ 364 w 3355"/>
                  <a:gd name="T43" fmla="*/ 1921 h 4024"/>
                  <a:gd name="T44" fmla="*/ 159 w 3355"/>
                  <a:gd name="T45" fmla="*/ 2209 h 4024"/>
                  <a:gd name="T46" fmla="*/ 50 w 3355"/>
                  <a:gd name="T47" fmla="*/ 2462 h 4024"/>
                  <a:gd name="T48" fmla="*/ 3 w 3355"/>
                  <a:gd name="T49" fmla="*/ 2714 h 4024"/>
                  <a:gd name="T50" fmla="*/ 13 w 3355"/>
                  <a:gd name="T51" fmla="*/ 2917 h 4024"/>
                  <a:gd name="T52" fmla="*/ 70 w 3355"/>
                  <a:gd name="T53" fmla="*/ 3039 h 4024"/>
                  <a:gd name="T54" fmla="*/ 149 w 3355"/>
                  <a:gd name="T55" fmla="*/ 3053 h 4024"/>
                  <a:gd name="T56" fmla="*/ 337 w 3355"/>
                  <a:gd name="T57" fmla="*/ 2927 h 4024"/>
                  <a:gd name="T58" fmla="*/ 469 w 3355"/>
                  <a:gd name="T59" fmla="*/ 2924 h 4024"/>
                  <a:gd name="T60" fmla="*/ 598 w 3355"/>
                  <a:gd name="T61" fmla="*/ 3212 h 4024"/>
                  <a:gd name="T62" fmla="*/ 634 w 3355"/>
                  <a:gd name="T63" fmla="*/ 3401 h 4024"/>
                  <a:gd name="T64" fmla="*/ 385 w 3355"/>
                  <a:gd name="T65" fmla="*/ 3565 h 4024"/>
                  <a:gd name="T66" fmla="*/ 328 w 3355"/>
                  <a:gd name="T67" fmla="*/ 3673 h 4024"/>
                  <a:gd name="T68" fmla="*/ 333 w 3355"/>
                  <a:gd name="T69" fmla="*/ 3778 h 4024"/>
                  <a:gd name="T70" fmla="*/ 430 w 3355"/>
                  <a:gd name="T71" fmla="*/ 3898 h 4024"/>
                  <a:gd name="T72" fmla="*/ 607 w 3355"/>
                  <a:gd name="T73" fmla="*/ 3983 h 4024"/>
                  <a:gd name="T74" fmla="*/ 844 w 3355"/>
                  <a:gd name="T75" fmla="*/ 4022 h 4024"/>
                  <a:gd name="T76" fmla="*/ 1094 w 3355"/>
                  <a:gd name="T77" fmla="*/ 4009 h 4024"/>
                  <a:gd name="T78" fmla="*/ 1439 w 3355"/>
                  <a:gd name="T79" fmla="*/ 3901 h 4024"/>
                  <a:gd name="T80" fmla="*/ 1624 w 3355"/>
                  <a:gd name="T81" fmla="*/ 3747 h 4024"/>
                  <a:gd name="T82" fmla="*/ 1848 w 3355"/>
                  <a:gd name="T83" fmla="*/ 3790 h 4024"/>
                  <a:gd name="T84" fmla="*/ 2100 w 3355"/>
                  <a:gd name="T85" fmla="*/ 3941 h 4024"/>
                  <a:gd name="T86" fmla="*/ 2394 w 3355"/>
                  <a:gd name="T87" fmla="*/ 4008 h 4024"/>
                  <a:gd name="T88" fmla="*/ 2645 w 3355"/>
                  <a:gd name="T89" fmla="*/ 4007 h 4024"/>
                  <a:gd name="T90" fmla="*/ 2855 w 3355"/>
                  <a:gd name="T91" fmla="*/ 3952 h 4024"/>
                  <a:gd name="T92" fmla="*/ 2998 w 3355"/>
                  <a:gd name="T93" fmla="*/ 3857 h 4024"/>
                  <a:gd name="T94" fmla="*/ 3052 w 3355"/>
                  <a:gd name="T95" fmla="*/ 3743 h 4024"/>
                  <a:gd name="T96" fmla="*/ 3034 w 3355"/>
                  <a:gd name="T97" fmla="*/ 3632 h 4024"/>
                  <a:gd name="T98" fmla="*/ 2899 w 3355"/>
                  <a:gd name="T99" fmla="*/ 3480 h 4024"/>
                  <a:gd name="T100" fmla="*/ 2688 w 3355"/>
                  <a:gd name="T101" fmla="*/ 3336 h 4024"/>
                  <a:gd name="T102" fmla="*/ 2856 w 3355"/>
                  <a:gd name="T103" fmla="*/ 3084 h 4024"/>
                  <a:gd name="T104" fmla="*/ 2931 w 3355"/>
                  <a:gd name="T105" fmla="*/ 2835 h 4024"/>
                  <a:gd name="T106" fmla="*/ 3123 w 3355"/>
                  <a:gd name="T107" fmla="*/ 3048 h 4024"/>
                  <a:gd name="T108" fmla="*/ 3263 w 3355"/>
                  <a:gd name="T109" fmla="*/ 3117 h 4024"/>
                  <a:gd name="T110" fmla="*/ 3312 w 3355"/>
                  <a:gd name="T111" fmla="*/ 3069 h 4024"/>
                  <a:gd name="T112" fmla="*/ 3353 w 3355"/>
                  <a:gd name="T113" fmla="*/ 2858 h 4024"/>
                  <a:gd name="T114" fmla="*/ 3331 w 3355"/>
                  <a:gd name="T115" fmla="*/ 2578 h 4024"/>
                  <a:gd name="T116" fmla="*/ 3260 w 3355"/>
                  <a:gd name="T117" fmla="*/ 2335 h 40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355" h="4024">
                    <a:moveTo>
                      <a:pt x="3260" y="2335"/>
                    </a:moveTo>
                    <a:lnTo>
                      <a:pt x="3260" y="2335"/>
                    </a:lnTo>
                    <a:lnTo>
                      <a:pt x="3240" y="2287"/>
                    </a:lnTo>
                    <a:lnTo>
                      <a:pt x="3218" y="2241"/>
                    </a:lnTo>
                    <a:lnTo>
                      <a:pt x="3194" y="2196"/>
                    </a:lnTo>
                    <a:lnTo>
                      <a:pt x="3170" y="2152"/>
                    </a:lnTo>
                    <a:lnTo>
                      <a:pt x="3145" y="2110"/>
                    </a:lnTo>
                    <a:lnTo>
                      <a:pt x="3120" y="2069"/>
                    </a:lnTo>
                    <a:lnTo>
                      <a:pt x="3094" y="2030"/>
                    </a:lnTo>
                    <a:lnTo>
                      <a:pt x="3067" y="1994"/>
                    </a:lnTo>
                    <a:lnTo>
                      <a:pt x="3067" y="1994"/>
                    </a:lnTo>
                    <a:lnTo>
                      <a:pt x="3077" y="1985"/>
                    </a:lnTo>
                    <a:lnTo>
                      <a:pt x="3087" y="1975"/>
                    </a:lnTo>
                    <a:lnTo>
                      <a:pt x="3098" y="1963"/>
                    </a:lnTo>
                    <a:lnTo>
                      <a:pt x="3107" y="1952"/>
                    </a:lnTo>
                    <a:lnTo>
                      <a:pt x="3116" y="1939"/>
                    </a:lnTo>
                    <a:lnTo>
                      <a:pt x="3123" y="1924"/>
                    </a:lnTo>
                    <a:lnTo>
                      <a:pt x="3131" y="1909"/>
                    </a:lnTo>
                    <a:lnTo>
                      <a:pt x="3138" y="1893"/>
                    </a:lnTo>
                    <a:lnTo>
                      <a:pt x="3144" y="1877"/>
                    </a:lnTo>
                    <a:lnTo>
                      <a:pt x="3151" y="1860"/>
                    </a:lnTo>
                    <a:lnTo>
                      <a:pt x="3154" y="1842"/>
                    </a:lnTo>
                    <a:lnTo>
                      <a:pt x="3158" y="1822"/>
                    </a:lnTo>
                    <a:lnTo>
                      <a:pt x="3162" y="1804"/>
                    </a:lnTo>
                    <a:lnTo>
                      <a:pt x="3165" y="1784"/>
                    </a:lnTo>
                    <a:lnTo>
                      <a:pt x="3166" y="1764"/>
                    </a:lnTo>
                    <a:lnTo>
                      <a:pt x="3166" y="1744"/>
                    </a:lnTo>
                    <a:lnTo>
                      <a:pt x="3166" y="1744"/>
                    </a:lnTo>
                    <a:lnTo>
                      <a:pt x="3165" y="1715"/>
                    </a:lnTo>
                    <a:lnTo>
                      <a:pt x="3162" y="1687"/>
                    </a:lnTo>
                    <a:lnTo>
                      <a:pt x="3158" y="1661"/>
                    </a:lnTo>
                    <a:lnTo>
                      <a:pt x="3152" y="1635"/>
                    </a:lnTo>
                    <a:lnTo>
                      <a:pt x="3145" y="1611"/>
                    </a:lnTo>
                    <a:lnTo>
                      <a:pt x="3136" y="1587"/>
                    </a:lnTo>
                    <a:lnTo>
                      <a:pt x="3126" y="1567"/>
                    </a:lnTo>
                    <a:lnTo>
                      <a:pt x="3116" y="1547"/>
                    </a:lnTo>
                    <a:lnTo>
                      <a:pt x="3103" y="1529"/>
                    </a:lnTo>
                    <a:lnTo>
                      <a:pt x="3090" y="1512"/>
                    </a:lnTo>
                    <a:lnTo>
                      <a:pt x="3076" y="1498"/>
                    </a:lnTo>
                    <a:lnTo>
                      <a:pt x="3060" y="1487"/>
                    </a:lnTo>
                    <a:lnTo>
                      <a:pt x="3043" y="1478"/>
                    </a:lnTo>
                    <a:lnTo>
                      <a:pt x="3027" y="1470"/>
                    </a:lnTo>
                    <a:lnTo>
                      <a:pt x="3010" y="1466"/>
                    </a:lnTo>
                    <a:lnTo>
                      <a:pt x="2992" y="1465"/>
                    </a:lnTo>
                    <a:lnTo>
                      <a:pt x="2992" y="1465"/>
                    </a:lnTo>
                    <a:lnTo>
                      <a:pt x="2998" y="1419"/>
                    </a:lnTo>
                    <a:lnTo>
                      <a:pt x="3002" y="1375"/>
                    </a:lnTo>
                    <a:lnTo>
                      <a:pt x="3005" y="1330"/>
                    </a:lnTo>
                    <a:lnTo>
                      <a:pt x="3006" y="1285"/>
                    </a:lnTo>
                    <a:lnTo>
                      <a:pt x="3006" y="1285"/>
                    </a:lnTo>
                    <a:lnTo>
                      <a:pt x="3006" y="1251"/>
                    </a:lnTo>
                    <a:lnTo>
                      <a:pt x="3005" y="1219"/>
                    </a:lnTo>
                    <a:lnTo>
                      <a:pt x="3002" y="1186"/>
                    </a:lnTo>
                    <a:lnTo>
                      <a:pt x="2999" y="1153"/>
                    </a:lnTo>
                    <a:lnTo>
                      <a:pt x="2996" y="1121"/>
                    </a:lnTo>
                    <a:lnTo>
                      <a:pt x="2992" y="1089"/>
                    </a:lnTo>
                    <a:lnTo>
                      <a:pt x="2986" y="1058"/>
                    </a:lnTo>
                    <a:lnTo>
                      <a:pt x="2980" y="1025"/>
                    </a:lnTo>
                    <a:lnTo>
                      <a:pt x="2974" y="994"/>
                    </a:lnTo>
                    <a:lnTo>
                      <a:pt x="2966" y="963"/>
                    </a:lnTo>
                    <a:lnTo>
                      <a:pt x="2957" y="932"/>
                    </a:lnTo>
                    <a:lnTo>
                      <a:pt x="2948" y="903"/>
                    </a:lnTo>
                    <a:lnTo>
                      <a:pt x="2939" y="873"/>
                    </a:lnTo>
                    <a:lnTo>
                      <a:pt x="2927" y="843"/>
                    </a:lnTo>
                    <a:lnTo>
                      <a:pt x="2917" y="814"/>
                    </a:lnTo>
                    <a:lnTo>
                      <a:pt x="2904" y="784"/>
                    </a:lnTo>
                    <a:lnTo>
                      <a:pt x="2878" y="727"/>
                    </a:lnTo>
                    <a:lnTo>
                      <a:pt x="2850" y="671"/>
                    </a:lnTo>
                    <a:lnTo>
                      <a:pt x="2819" y="618"/>
                    </a:lnTo>
                    <a:lnTo>
                      <a:pt x="2785" y="566"/>
                    </a:lnTo>
                    <a:lnTo>
                      <a:pt x="2749" y="515"/>
                    </a:lnTo>
                    <a:lnTo>
                      <a:pt x="2710" y="467"/>
                    </a:lnTo>
                    <a:lnTo>
                      <a:pt x="2670" y="421"/>
                    </a:lnTo>
                    <a:lnTo>
                      <a:pt x="2626" y="376"/>
                    </a:lnTo>
                    <a:lnTo>
                      <a:pt x="2582" y="333"/>
                    </a:lnTo>
                    <a:lnTo>
                      <a:pt x="2534" y="293"/>
                    </a:lnTo>
                    <a:lnTo>
                      <a:pt x="2485" y="254"/>
                    </a:lnTo>
                    <a:lnTo>
                      <a:pt x="2435" y="218"/>
                    </a:lnTo>
                    <a:lnTo>
                      <a:pt x="2382" y="186"/>
                    </a:lnTo>
                    <a:lnTo>
                      <a:pt x="2328" y="155"/>
                    </a:lnTo>
                    <a:lnTo>
                      <a:pt x="2272" y="126"/>
                    </a:lnTo>
                    <a:lnTo>
                      <a:pt x="2215" y="101"/>
                    </a:lnTo>
                    <a:lnTo>
                      <a:pt x="2156" y="77"/>
                    </a:lnTo>
                    <a:lnTo>
                      <a:pt x="2126" y="67"/>
                    </a:lnTo>
                    <a:lnTo>
                      <a:pt x="2095" y="57"/>
                    </a:lnTo>
                    <a:lnTo>
                      <a:pt x="2065" y="48"/>
                    </a:lnTo>
                    <a:lnTo>
                      <a:pt x="2034" y="40"/>
                    </a:lnTo>
                    <a:lnTo>
                      <a:pt x="2003" y="32"/>
                    </a:lnTo>
                    <a:lnTo>
                      <a:pt x="1971" y="26"/>
                    </a:lnTo>
                    <a:lnTo>
                      <a:pt x="1940" y="19"/>
                    </a:lnTo>
                    <a:lnTo>
                      <a:pt x="1908" y="14"/>
                    </a:lnTo>
                    <a:lnTo>
                      <a:pt x="1876" y="9"/>
                    </a:lnTo>
                    <a:lnTo>
                      <a:pt x="1843" y="6"/>
                    </a:lnTo>
                    <a:lnTo>
                      <a:pt x="1810" y="2"/>
                    </a:lnTo>
                    <a:lnTo>
                      <a:pt x="1777" y="1"/>
                    </a:lnTo>
                    <a:lnTo>
                      <a:pt x="1744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677" y="0"/>
                    </a:lnTo>
                    <a:lnTo>
                      <a:pt x="1644" y="1"/>
                    </a:lnTo>
                    <a:lnTo>
                      <a:pt x="1611" y="2"/>
                    </a:lnTo>
                    <a:lnTo>
                      <a:pt x="1578" y="6"/>
                    </a:lnTo>
                    <a:lnTo>
                      <a:pt x="1546" y="9"/>
                    </a:lnTo>
                    <a:lnTo>
                      <a:pt x="1514" y="14"/>
                    </a:lnTo>
                    <a:lnTo>
                      <a:pt x="1482" y="19"/>
                    </a:lnTo>
                    <a:lnTo>
                      <a:pt x="1449" y="26"/>
                    </a:lnTo>
                    <a:lnTo>
                      <a:pt x="1418" y="32"/>
                    </a:lnTo>
                    <a:lnTo>
                      <a:pt x="1387" y="40"/>
                    </a:lnTo>
                    <a:lnTo>
                      <a:pt x="1356" y="48"/>
                    </a:lnTo>
                    <a:lnTo>
                      <a:pt x="1325" y="57"/>
                    </a:lnTo>
                    <a:lnTo>
                      <a:pt x="1296" y="67"/>
                    </a:lnTo>
                    <a:lnTo>
                      <a:pt x="1266" y="77"/>
                    </a:lnTo>
                    <a:lnTo>
                      <a:pt x="1206" y="101"/>
                    </a:lnTo>
                    <a:lnTo>
                      <a:pt x="1150" y="126"/>
                    </a:lnTo>
                    <a:lnTo>
                      <a:pt x="1093" y="155"/>
                    </a:lnTo>
                    <a:lnTo>
                      <a:pt x="1039" y="186"/>
                    </a:lnTo>
                    <a:lnTo>
                      <a:pt x="987" y="218"/>
                    </a:lnTo>
                    <a:lnTo>
                      <a:pt x="935" y="254"/>
                    </a:lnTo>
                    <a:lnTo>
                      <a:pt x="886" y="293"/>
                    </a:lnTo>
                    <a:lnTo>
                      <a:pt x="840" y="333"/>
                    </a:lnTo>
                    <a:lnTo>
                      <a:pt x="794" y="376"/>
                    </a:lnTo>
                    <a:lnTo>
                      <a:pt x="752" y="421"/>
                    </a:lnTo>
                    <a:lnTo>
                      <a:pt x="712" y="467"/>
                    </a:lnTo>
                    <a:lnTo>
                      <a:pt x="673" y="515"/>
                    </a:lnTo>
                    <a:lnTo>
                      <a:pt x="637" y="566"/>
                    </a:lnTo>
                    <a:lnTo>
                      <a:pt x="603" y="618"/>
                    </a:lnTo>
                    <a:lnTo>
                      <a:pt x="572" y="671"/>
                    </a:lnTo>
                    <a:lnTo>
                      <a:pt x="543" y="727"/>
                    </a:lnTo>
                    <a:lnTo>
                      <a:pt x="517" y="784"/>
                    </a:lnTo>
                    <a:lnTo>
                      <a:pt x="505" y="814"/>
                    </a:lnTo>
                    <a:lnTo>
                      <a:pt x="493" y="843"/>
                    </a:lnTo>
                    <a:lnTo>
                      <a:pt x="483" y="873"/>
                    </a:lnTo>
                    <a:lnTo>
                      <a:pt x="474" y="903"/>
                    </a:lnTo>
                    <a:lnTo>
                      <a:pt x="465" y="932"/>
                    </a:lnTo>
                    <a:lnTo>
                      <a:pt x="456" y="963"/>
                    </a:lnTo>
                    <a:lnTo>
                      <a:pt x="448" y="994"/>
                    </a:lnTo>
                    <a:lnTo>
                      <a:pt x="442" y="1025"/>
                    </a:lnTo>
                    <a:lnTo>
                      <a:pt x="435" y="1058"/>
                    </a:lnTo>
                    <a:lnTo>
                      <a:pt x="430" y="1089"/>
                    </a:lnTo>
                    <a:lnTo>
                      <a:pt x="426" y="1121"/>
                    </a:lnTo>
                    <a:lnTo>
                      <a:pt x="422" y="1153"/>
                    </a:lnTo>
                    <a:lnTo>
                      <a:pt x="419" y="1186"/>
                    </a:lnTo>
                    <a:lnTo>
                      <a:pt x="417" y="1219"/>
                    </a:lnTo>
                    <a:lnTo>
                      <a:pt x="416" y="1251"/>
                    </a:lnTo>
                    <a:lnTo>
                      <a:pt x="416" y="1285"/>
                    </a:lnTo>
                    <a:lnTo>
                      <a:pt x="416" y="1285"/>
                    </a:lnTo>
                    <a:lnTo>
                      <a:pt x="416" y="1335"/>
                    </a:lnTo>
                    <a:lnTo>
                      <a:pt x="420" y="1386"/>
                    </a:lnTo>
                    <a:lnTo>
                      <a:pt x="425" y="1435"/>
                    </a:lnTo>
                    <a:lnTo>
                      <a:pt x="433" y="1485"/>
                    </a:lnTo>
                    <a:lnTo>
                      <a:pt x="433" y="1485"/>
                    </a:lnTo>
                    <a:lnTo>
                      <a:pt x="421" y="1493"/>
                    </a:lnTo>
                    <a:lnTo>
                      <a:pt x="409" y="1503"/>
                    </a:lnTo>
                    <a:lnTo>
                      <a:pt x="399" y="1514"/>
                    </a:lnTo>
                    <a:lnTo>
                      <a:pt x="389" y="1527"/>
                    </a:lnTo>
                    <a:lnTo>
                      <a:pt x="378" y="1540"/>
                    </a:lnTo>
                    <a:lnTo>
                      <a:pt x="369" y="1554"/>
                    </a:lnTo>
                    <a:lnTo>
                      <a:pt x="362" y="1569"/>
                    </a:lnTo>
                    <a:lnTo>
                      <a:pt x="354" y="1586"/>
                    </a:lnTo>
                    <a:lnTo>
                      <a:pt x="346" y="1603"/>
                    </a:lnTo>
                    <a:lnTo>
                      <a:pt x="341" y="1621"/>
                    </a:lnTo>
                    <a:lnTo>
                      <a:pt x="336" y="1640"/>
                    </a:lnTo>
                    <a:lnTo>
                      <a:pt x="331" y="1660"/>
                    </a:lnTo>
                    <a:lnTo>
                      <a:pt x="328" y="1679"/>
                    </a:lnTo>
                    <a:lnTo>
                      <a:pt x="326" y="1700"/>
                    </a:lnTo>
                    <a:lnTo>
                      <a:pt x="323" y="1722"/>
                    </a:lnTo>
                    <a:lnTo>
                      <a:pt x="323" y="1744"/>
                    </a:lnTo>
                    <a:lnTo>
                      <a:pt x="323" y="1744"/>
                    </a:lnTo>
                    <a:lnTo>
                      <a:pt x="324" y="1768"/>
                    </a:lnTo>
                    <a:lnTo>
                      <a:pt x="326" y="1793"/>
                    </a:lnTo>
                    <a:lnTo>
                      <a:pt x="329" y="1816"/>
                    </a:lnTo>
                    <a:lnTo>
                      <a:pt x="333" y="1839"/>
                    </a:lnTo>
                    <a:lnTo>
                      <a:pt x="340" y="1861"/>
                    </a:lnTo>
                    <a:lnTo>
                      <a:pt x="346" y="1882"/>
                    </a:lnTo>
                    <a:lnTo>
                      <a:pt x="355" y="1901"/>
                    </a:lnTo>
                    <a:lnTo>
                      <a:pt x="364" y="1921"/>
                    </a:lnTo>
                    <a:lnTo>
                      <a:pt x="364" y="1921"/>
                    </a:lnTo>
                    <a:lnTo>
                      <a:pt x="333" y="1955"/>
                    </a:lnTo>
                    <a:lnTo>
                      <a:pt x="302" y="1993"/>
                    </a:lnTo>
                    <a:lnTo>
                      <a:pt x="271" y="2032"/>
                    </a:lnTo>
                    <a:lnTo>
                      <a:pt x="242" y="2073"/>
                    </a:lnTo>
                    <a:lnTo>
                      <a:pt x="213" y="2117"/>
                    </a:lnTo>
                    <a:lnTo>
                      <a:pt x="185" y="2162"/>
                    </a:lnTo>
                    <a:lnTo>
                      <a:pt x="159" y="2209"/>
                    </a:lnTo>
                    <a:lnTo>
                      <a:pt x="133" y="2258"/>
                    </a:lnTo>
                    <a:lnTo>
                      <a:pt x="133" y="2258"/>
                    </a:lnTo>
                    <a:lnTo>
                      <a:pt x="116" y="2293"/>
                    </a:lnTo>
                    <a:lnTo>
                      <a:pt x="101" y="2326"/>
                    </a:lnTo>
                    <a:lnTo>
                      <a:pt x="87" y="2361"/>
                    </a:lnTo>
                    <a:lnTo>
                      <a:pt x="74" y="2395"/>
                    </a:lnTo>
                    <a:lnTo>
                      <a:pt x="62" y="2428"/>
                    </a:lnTo>
                    <a:lnTo>
                      <a:pt x="50" y="2462"/>
                    </a:lnTo>
                    <a:lnTo>
                      <a:pt x="41" y="2495"/>
                    </a:lnTo>
                    <a:lnTo>
                      <a:pt x="32" y="2528"/>
                    </a:lnTo>
                    <a:lnTo>
                      <a:pt x="25" y="2560"/>
                    </a:lnTo>
                    <a:lnTo>
                      <a:pt x="18" y="2592"/>
                    </a:lnTo>
                    <a:lnTo>
                      <a:pt x="13" y="2623"/>
                    </a:lnTo>
                    <a:lnTo>
                      <a:pt x="9" y="2654"/>
                    </a:lnTo>
                    <a:lnTo>
                      <a:pt x="5" y="2685"/>
                    </a:lnTo>
                    <a:lnTo>
                      <a:pt x="3" y="2714"/>
                    </a:lnTo>
                    <a:lnTo>
                      <a:pt x="0" y="2743"/>
                    </a:lnTo>
                    <a:lnTo>
                      <a:pt x="0" y="2771"/>
                    </a:lnTo>
                    <a:lnTo>
                      <a:pt x="0" y="2798"/>
                    </a:lnTo>
                    <a:lnTo>
                      <a:pt x="1" y="2824"/>
                    </a:lnTo>
                    <a:lnTo>
                      <a:pt x="3" y="2848"/>
                    </a:lnTo>
                    <a:lnTo>
                      <a:pt x="5" y="2873"/>
                    </a:lnTo>
                    <a:lnTo>
                      <a:pt x="8" y="2895"/>
                    </a:lnTo>
                    <a:lnTo>
                      <a:pt x="13" y="2917"/>
                    </a:lnTo>
                    <a:lnTo>
                      <a:pt x="17" y="2937"/>
                    </a:lnTo>
                    <a:lnTo>
                      <a:pt x="23" y="2955"/>
                    </a:lnTo>
                    <a:lnTo>
                      <a:pt x="28" y="2973"/>
                    </a:lnTo>
                    <a:lnTo>
                      <a:pt x="36" y="2990"/>
                    </a:lnTo>
                    <a:lnTo>
                      <a:pt x="43" y="3004"/>
                    </a:lnTo>
                    <a:lnTo>
                      <a:pt x="52" y="3017"/>
                    </a:lnTo>
                    <a:lnTo>
                      <a:pt x="59" y="3029"/>
                    </a:lnTo>
                    <a:lnTo>
                      <a:pt x="70" y="3039"/>
                    </a:lnTo>
                    <a:lnTo>
                      <a:pt x="79" y="3047"/>
                    </a:lnTo>
                    <a:lnTo>
                      <a:pt x="89" y="3055"/>
                    </a:lnTo>
                    <a:lnTo>
                      <a:pt x="89" y="3055"/>
                    </a:lnTo>
                    <a:lnTo>
                      <a:pt x="96" y="3056"/>
                    </a:lnTo>
                    <a:lnTo>
                      <a:pt x="102" y="3059"/>
                    </a:lnTo>
                    <a:lnTo>
                      <a:pt x="115" y="3060"/>
                    </a:lnTo>
                    <a:lnTo>
                      <a:pt x="132" y="3059"/>
                    </a:lnTo>
                    <a:lnTo>
                      <a:pt x="149" y="3053"/>
                    </a:lnTo>
                    <a:lnTo>
                      <a:pt x="168" y="3047"/>
                    </a:lnTo>
                    <a:lnTo>
                      <a:pt x="189" y="3037"/>
                    </a:lnTo>
                    <a:lnTo>
                      <a:pt x="212" y="3025"/>
                    </a:lnTo>
                    <a:lnTo>
                      <a:pt x="235" y="3010"/>
                    </a:lnTo>
                    <a:lnTo>
                      <a:pt x="260" y="2993"/>
                    </a:lnTo>
                    <a:lnTo>
                      <a:pt x="284" y="2973"/>
                    </a:lnTo>
                    <a:lnTo>
                      <a:pt x="310" y="2950"/>
                    </a:lnTo>
                    <a:lnTo>
                      <a:pt x="337" y="2927"/>
                    </a:lnTo>
                    <a:lnTo>
                      <a:pt x="364" y="2900"/>
                    </a:lnTo>
                    <a:lnTo>
                      <a:pt x="391" y="2871"/>
                    </a:lnTo>
                    <a:lnTo>
                      <a:pt x="420" y="2840"/>
                    </a:lnTo>
                    <a:lnTo>
                      <a:pt x="448" y="2807"/>
                    </a:lnTo>
                    <a:lnTo>
                      <a:pt x="448" y="2807"/>
                    </a:lnTo>
                    <a:lnTo>
                      <a:pt x="453" y="2847"/>
                    </a:lnTo>
                    <a:lnTo>
                      <a:pt x="460" y="2886"/>
                    </a:lnTo>
                    <a:lnTo>
                      <a:pt x="469" y="2924"/>
                    </a:lnTo>
                    <a:lnTo>
                      <a:pt x="479" y="2963"/>
                    </a:lnTo>
                    <a:lnTo>
                      <a:pt x="492" y="3000"/>
                    </a:lnTo>
                    <a:lnTo>
                      <a:pt x="505" y="3037"/>
                    </a:lnTo>
                    <a:lnTo>
                      <a:pt x="521" y="3074"/>
                    </a:lnTo>
                    <a:lnTo>
                      <a:pt x="539" y="3109"/>
                    </a:lnTo>
                    <a:lnTo>
                      <a:pt x="557" y="3144"/>
                    </a:lnTo>
                    <a:lnTo>
                      <a:pt x="576" y="3179"/>
                    </a:lnTo>
                    <a:lnTo>
                      <a:pt x="598" y="3212"/>
                    </a:lnTo>
                    <a:lnTo>
                      <a:pt x="621" y="3246"/>
                    </a:lnTo>
                    <a:lnTo>
                      <a:pt x="645" y="3278"/>
                    </a:lnTo>
                    <a:lnTo>
                      <a:pt x="670" y="3309"/>
                    </a:lnTo>
                    <a:lnTo>
                      <a:pt x="698" y="3339"/>
                    </a:lnTo>
                    <a:lnTo>
                      <a:pt x="726" y="3369"/>
                    </a:lnTo>
                    <a:lnTo>
                      <a:pt x="726" y="3369"/>
                    </a:lnTo>
                    <a:lnTo>
                      <a:pt x="679" y="3384"/>
                    </a:lnTo>
                    <a:lnTo>
                      <a:pt x="634" y="3401"/>
                    </a:lnTo>
                    <a:lnTo>
                      <a:pt x="593" y="3419"/>
                    </a:lnTo>
                    <a:lnTo>
                      <a:pt x="553" y="3438"/>
                    </a:lnTo>
                    <a:lnTo>
                      <a:pt x="515" y="3459"/>
                    </a:lnTo>
                    <a:lnTo>
                      <a:pt x="482" y="3481"/>
                    </a:lnTo>
                    <a:lnTo>
                      <a:pt x="450" y="3504"/>
                    </a:lnTo>
                    <a:lnTo>
                      <a:pt x="421" y="3528"/>
                    </a:lnTo>
                    <a:lnTo>
                      <a:pt x="397" y="3553"/>
                    </a:lnTo>
                    <a:lnTo>
                      <a:pt x="385" y="3565"/>
                    </a:lnTo>
                    <a:lnTo>
                      <a:pt x="375" y="3578"/>
                    </a:lnTo>
                    <a:lnTo>
                      <a:pt x="366" y="3592"/>
                    </a:lnTo>
                    <a:lnTo>
                      <a:pt x="357" y="3605"/>
                    </a:lnTo>
                    <a:lnTo>
                      <a:pt x="349" y="3618"/>
                    </a:lnTo>
                    <a:lnTo>
                      <a:pt x="342" y="3632"/>
                    </a:lnTo>
                    <a:lnTo>
                      <a:pt x="337" y="3645"/>
                    </a:lnTo>
                    <a:lnTo>
                      <a:pt x="332" y="3659"/>
                    </a:lnTo>
                    <a:lnTo>
                      <a:pt x="328" y="3673"/>
                    </a:lnTo>
                    <a:lnTo>
                      <a:pt x="326" y="3686"/>
                    </a:lnTo>
                    <a:lnTo>
                      <a:pt x="324" y="3701"/>
                    </a:lnTo>
                    <a:lnTo>
                      <a:pt x="323" y="3715"/>
                    </a:lnTo>
                    <a:lnTo>
                      <a:pt x="323" y="3729"/>
                    </a:lnTo>
                    <a:lnTo>
                      <a:pt x="326" y="3743"/>
                    </a:lnTo>
                    <a:lnTo>
                      <a:pt x="326" y="3743"/>
                    </a:lnTo>
                    <a:lnTo>
                      <a:pt x="328" y="3761"/>
                    </a:lnTo>
                    <a:lnTo>
                      <a:pt x="333" y="3778"/>
                    </a:lnTo>
                    <a:lnTo>
                      <a:pt x="341" y="3795"/>
                    </a:lnTo>
                    <a:lnTo>
                      <a:pt x="349" y="3812"/>
                    </a:lnTo>
                    <a:lnTo>
                      <a:pt x="359" y="3827"/>
                    </a:lnTo>
                    <a:lnTo>
                      <a:pt x="371" y="3843"/>
                    </a:lnTo>
                    <a:lnTo>
                      <a:pt x="384" y="3857"/>
                    </a:lnTo>
                    <a:lnTo>
                      <a:pt x="398" y="3871"/>
                    </a:lnTo>
                    <a:lnTo>
                      <a:pt x="413" y="3885"/>
                    </a:lnTo>
                    <a:lnTo>
                      <a:pt x="430" y="3898"/>
                    </a:lnTo>
                    <a:lnTo>
                      <a:pt x="448" y="3911"/>
                    </a:lnTo>
                    <a:lnTo>
                      <a:pt x="468" y="3924"/>
                    </a:lnTo>
                    <a:lnTo>
                      <a:pt x="488" y="3936"/>
                    </a:lnTo>
                    <a:lnTo>
                      <a:pt x="510" y="3946"/>
                    </a:lnTo>
                    <a:lnTo>
                      <a:pt x="533" y="3956"/>
                    </a:lnTo>
                    <a:lnTo>
                      <a:pt x="557" y="3965"/>
                    </a:lnTo>
                    <a:lnTo>
                      <a:pt x="581" y="3974"/>
                    </a:lnTo>
                    <a:lnTo>
                      <a:pt x="607" y="3983"/>
                    </a:lnTo>
                    <a:lnTo>
                      <a:pt x="634" y="3990"/>
                    </a:lnTo>
                    <a:lnTo>
                      <a:pt x="661" y="3998"/>
                    </a:lnTo>
                    <a:lnTo>
                      <a:pt x="691" y="4003"/>
                    </a:lnTo>
                    <a:lnTo>
                      <a:pt x="719" y="4008"/>
                    </a:lnTo>
                    <a:lnTo>
                      <a:pt x="749" y="4013"/>
                    </a:lnTo>
                    <a:lnTo>
                      <a:pt x="780" y="4017"/>
                    </a:lnTo>
                    <a:lnTo>
                      <a:pt x="811" y="4020"/>
                    </a:lnTo>
                    <a:lnTo>
                      <a:pt x="844" y="4022"/>
                    </a:lnTo>
                    <a:lnTo>
                      <a:pt x="876" y="4024"/>
                    </a:lnTo>
                    <a:lnTo>
                      <a:pt x="908" y="4024"/>
                    </a:lnTo>
                    <a:lnTo>
                      <a:pt x="942" y="4022"/>
                    </a:lnTo>
                    <a:lnTo>
                      <a:pt x="975" y="4021"/>
                    </a:lnTo>
                    <a:lnTo>
                      <a:pt x="1010" y="4018"/>
                    </a:lnTo>
                    <a:lnTo>
                      <a:pt x="1045" y="4016"/>
                    </a:lnTo>
                    <a:lnTo>
                      <a:pt x="1045" y="4016"/>
                    </a:lnTo>
                    <a:lnTo>
                      <a:pt x="1094" y="4009"/>
                    </a:lnTo>
                    <a:lnTo>
                      <a:pt x="1143" y="4002"/>
                    </a:lnTo>
                    <a:lnTo>
                      <a:pt x="1191" y="3991"/>
                    </a:lnTo>
                    <a:lnTo>
                      <a:pt x="1237" y="3980"/>
                    </a:lnTo>
                    <a:lnTo>
                      <a:pt x="1281" y="3967"/>
                    </a:lnTo>
                    <a:lnTo>
                      <a:pt x="1324" y="3952"/>
                    </a:lnTo>
                    <a:lnTo>
                      <a:pt x="1364" y="3937"/>
                    </a:lnTo>
                    <a:lnTo>
                      <a:pt x="1403" y="3919"/>
                    </a:lnTo>
                    <a:lnTo>
                      <a:pt x="1439" y="3901"/>
                    </a:lnTo>
                    <a:lnTo>
                      <a:pt x="1474" y="3881"/>
                    </a:lnTo>
                    <a:lnTo>
                      <a:pt x="1505" y="3861"/>
                    </a:lnTo>
                    <a:lnTo>
                      <a:pt x="1535" y="3840"/>
                    </a:lnTo>
                    <a:lnTo>
                      <a:pt x="1560" y="3818"/>
                    </a:lnTo>
                    <a:lnTo>
                      <a:pt x="1585" y="3795"/>
                    </a:lnTo>
                    <a:lnTo>
                      <a:pt x="1606" y="3772"/>
                    </a:lnTo>
                    <a:lnTo>
                      <a:pt x="1624" y="3747"/>
                    </a:lnTo>
                    <a:lnTo>
                      <a:pt x="1624" y="3747"/>
                    </a:lnTo>
                    <a:lnTo>
                      <a:pt x="1657" y="3748"/>
                    </a:lnTo>
                    <a:lnTo>
                      <a:pt x="1691" y="3750"/>
                    </a:lnTo>
                    <a:lnTo>
                      <a:pt x="1691" y="3750"/>
                    </a:lnTo>
                    <a:lnTo>
                      <a:pt x="1750" y="3748"/>
                    </a:lnTo>
                    <a:lnTo>
                      <a:pt x="1808" y="3745"/>
                    </a:lnTo>
                    <a:lnTo>
                      <a:pt x="1808" y="3745"/>
                    </a:lnTo>
                    <a:lnTo>
                      <a:pt x="1828" y="3768"/>
                    </a:lnTo>
                    <a:lnTo>
                      <a:pt x="1848" y="3790"/>
                    </a:lnTo>
                    <a:lnTo>
                      <a:pt x="1873" y="3812"/>
                    </a:lnTo>
                    <a:lnTo>
                      <a:pt x="1899" y="3834"/>
                    </a:lnTo>
                    <a:lnTo>
                      <a:pt x="1927" y="3854"/>
                    </a:lnTo>
                    <a:lnTo>
                      <a:pt x="1958" y="3874"/>
                    </a:lnTo>
                    <a:lnTo>
                      <a:pt x="1991" y="3892"/>
                    </a:lnTo>
                    <a:lnTo>
                      <a:pt x="2025" y="3910"/>
                    </a:lnTo>
                    <a:lnTo>
                      <a:pt x="2063" y="3925"/>
                    </a:lnTo>
                    <a:lnTo>
                      <a:pt x="2100" y="3941"/>
                    </a:lnTo>
                    <a:lnTo>
                      <a:pt x="2140" y="3955"/>
                    </a:lnTo>
                    <a:lnTo>
                      <a:pt x="2182" y="3968"/>
                    </a:lnTo>
                    <a:lnTo>
                      <a:pt x="2224" y="3980"/>
                    </a:lnTo>
                    <a:lnTo>
                      <a:pt x="2268" y="3989"/>
                    </a:lnTo>
                    <a:lnTo>
                      <a:pt x="2315" y="3998"/>
                    </a:lnTo>
                    <a:lnTo>
                      <a:pt x="2361" y="4004"/>
                    </a:lnTo>
                    <a:lnTo>
                      <a:pt x="2361" y="4004"/>
                    </a:lnTo>
                    <a:lnTo>
                      <a:pt x="2394" y="4008"/>
                    </a:lnTo>
                    <a:lnTo>
                      <a:pt x="2427" y="4011"/>
                    </a:lnTo>
                    <a:lnTo>
                      <a:pt x="2459" y="4013"/>
                    </a:lnTo>
                    <a:lnTo>
                      <a:pt x="2492" y="4014"/>
                    </a:lnTo>
                    <a:lnTo>
                      <a:pt x="2524" y="4014"/>
                    </a:lnTo>
                    <a:lnTo>
                      <a:pt x="2555" y="4013"/>
                    </a:lnTo>
                    <a:lnTo>
                      <a:pt x="2586" y="4012"/>
                    </a:lnTo>
                    <a:lnTo>
                      <a:pt x="2617" y="4009"/>
                    </a:lnTo>
                    <a:lnTo>
                      <a:pt x="2645" y="4007"/>
                    </a:lnTo>
                    <a:lnTo>
                      <a:pt x="2675" y="4003"/>
                    </a:lnTo>
                    <a:lnTo>
                      <a:pt x="2704" y="3998"/>
                    </a:lnTo>
                    <a:lnTo>
                      <a:pt x="2731" y="3993"/>
                    </a:lnTo>
                    <a:lnTo>
                      <a:pt x="2758" y="3986"/>
                    </a:lnTo>
                    <a:lnTo>
                      <a:pt x="2784" y="3978"/>
                    </a:lnTo>
                    <a:lnTo>
                      <a:pt x="2808" y="3971"/>
                    </a:lnTo>
                    <a:lnTo>
                      <a:pt x="2831" y="3962"/>
                    </a:lnTo>
                    <a:lnTo>
                      <a:pt x="2855" y="3952"/>
                    </a:lnTo>
                    <a:lnTo>
                      <a:pt x="2877" y="3943"/>
                    </a:lnTo>
                    <a:lnTo>
                      <a:pt x="2897" y="3933"/>
                    </a:lnTo>
                    <a:lnTo>
                      <a:pt x="2918" y="3921"/>
                    </a:lnTo>
                    <a:lnTo>
                      <a:pt x="2936" y="3910"/>
                    </a:lnTo>
                    <a:lnTo>
                      <a:pt x="2954" y="3897"/>
                    </a:lnTo>
                    <a:lnTo>
                      <a:pt x="2970" y="3884"/>
                    </a:lnTo>
                    <a:lnTo>
                      <a:pt x="2985" y="3871"/>
                    </a:lnTo>
                    <a:lnTo>
                      <a:pt x="2998" y="3857"/>
                    </a:lnTo>
                    <a:lnTo>
                      <a:pt x="3011" y="3841"/>
                    </a:lnTo>
                    <a:lnTo>
                      <a:pt x="3021" y="3826"/>
                    </a:lnTo>
                    <a:lnTo>
                      <a:pt x="3030" y="3810"/>
                    </a:lnTo>
                    <a:lnTo>
                      <a:pt x="3038" y="3795"/>
                    </a:lnTo>
                    <a:lnTo>
                      <a:pt x="3045" y="3778"/>
                    </a:lnTo>
                    <a:lnTo>
                      <a:pt x="3050" y="3761"/>
                    </a:lnTo>
                    <a:lnTo>
                      <a:pt x="3052" y="3743"/>
                    </a:lnTo>
                    <a:lnTo>
                      <a:pt x="3052" y="3743"/>
                    </a:lnTo>
                    <a:lnTo>
                      <a:pt x="3054" y="3729"/>
                    </a:lnTo>
                    <a:lnTo>
                      <a:pt x="3054" y="3715"/>
                    </a:lnTo>
                    <a:lnTo>
                      <a:pt x="3054" y="3701"/>
                    </a:lnTo>
                    <a:lnTo>
                      <a:pt x="3051" y="3688"/>
                    </a:lnTo>
                    <a:lnTo>
                      <a:pt x="3048" y="3673"/>
                    </a:lnTo>
                    <a:lnTo>
                      <a:pt x="3045" y="3659"/>
                    </a:lnTo>
                    <a:lnTo>
                      <a:pt x="3039" y="3645"/>
                    </a:lnTo>
                    <a:lnTo>
                      <a:pt x="3034" y="3632"/>
                    </a:lnTo>
                    <a:lnTo>
                      <a:pt x="3028" y="3618"/>
                    </a:lnTo>
                    <a:lnTo>
                      <a:pt x="3020" y="3605"/>
                    </a:lnTo>
                    <a:lnTo>
                      <a:pt x="3011" y="3592"/>
                    </a:lnTo>
                    <a:lnTo>
                      <a:pt x="3002" y="3578"/>
                    </a:lnTo>
                    <a:lnTo>
                      <a:pt x="2981" y="3552"/>
                    </a:lnTo>
                    <a:lnTo>
                      <a:pt x="2957" y="3528"/>
                    </a:lnTo>
                    <a:lnTo>
                      <a:pt x="2928" y="3503"/>
                    </a:lnTo>
                    <a:lnTo>
                      <a:pt x="2899" y="3480"/>
                    </a:lnTo>
                    <a:lnTo>
                      <a:pt x="2865" y="3456"/>
                    </a:lnTo>
                    <a:lnTo>
                      <a:pt x="2829" y="3436"/>
                    </a:lnTo>
                    <a:lnTo>
                      <a:pt x="2790" y="3415"/>
                    </a:lnTo>
                    <a:lnTo>
                      <a:pt x="2750" y="3397"/>
                    </a:lnTo>
                    <a:lnTo>
                      <a:pt x="2707" y="3380"/>
                    </a:lnTo>
                    <a:lnTo>
                      <a:pt x="2662" y="3363"/>
                    </a:lnTo>
                    <a:lnTo>
                      <a:pt x="2662" y="3363"/>
                    </a:lnTo>
                    <a:lnTo>
                      <a:pt x="2688" y="3336"/>
                    </a:lnTo>
                    <a:lnTo>
                      <a:pt x="2714" y="3307"/>
                    </a:lnTo>
                    <a:lnTo>
                      <a:pt x="2738" y="3277"/>
                    </a:lnTo>
                    <a:lnTo>
                      <a:pt x="2760" y="3247"/>
                    </a:lnTo>
                    <a:lnTo>
                      <a:pt x="2782" y="3216"/>
                    </a:lnTo>
                    <a:lnTo>
                      <a:pt x="2803" y="3184"/>
                    </a:lnTo>
                    <a:lnTo>
                      <a:pt x="2822" y="3152"/>
                    </a:lnTo>
                    <a:lnTo>
                      <a:pt x="2841" y="3118"/>
                    </a:lnTo>
                    <a:lnTo>
                      <a:pt x="2856" y="3084"/>
                    </a:lnTo>
                    <a:lnTo>
                      <a:pt x="2872" y="3051"/>
                    </a:lnTo>
                    <a:lnTo>
                      <a:pt x="2884" y="3016"/>
                    </a:lnTo>
                    <a:lnTo>
                      <a:pt x="2897" y="2981"/>
                    </a:lnTo>
                    <a:lnTo>
                      <a:pt x="2908" y="2945"/>
                    </a:lnTo>
                    <a:lnTo>
                      <a:pt x="2917" y="2909"/>
                    </a:lnTo>
                    <a:lnTo>
                      <a:pt x="2924" y="2871"/>
                    </a:lnTo>
                    <a:lnTo>
                      <a:pt x="2931" y="2835"/>
                    </a:lnTo>
                    <a:lnTo>
                      <a:pt x="2931" y="2835"/>
                    </a:lnTo>
                    <a:lnTo>
                      <a:pt x="2955" y="2867"/>
                    </a:lnTo>
                    <a:lnTo>
                      <a:pt x="2981" y="2900"/>
                    </a:lnTo>
                    <a:lnTo>
                      <a:pt x="3006" y="2929"/>
                    </a:lnTo>
                    <a:lnTo>
                      <a:pt x="3030" y="2957"/>
                    </a:lnTo>
                    <a:lnTo>
                      <a:pt x="3054" y="2984"/>
                    </a:lnTo>
                    <a:lnTo>
                      <a:pt x="3078" y="3007"/>
                    </a:lnTo>
                    <a:lnTo>
                      <a:pt x="3101" y="3029"/>
                    </a:lnTo>
                    <a:lnTo>
                      <a:pt x="3123" y="3048"/>
                    </a:lnTo>
                    <a:lnTo>
                      <a:pt x="3145" y="3066"/>
                    </a:lnTo>
                    <a:lnTo>
                      <a:pt x="3166" y="3082"/>
                    </a:lnTo>
                    <a:lnTo>
                      <a:pt x="3187" y="3093"/>
                    </a:lnTo>
                    <a:lnTo>
                      <a:pt x="3205" y="3104"/>
                    </a:lnTo>
                    <a:lnTo>
                      <a:pt x="3223" y="3112"/>
                    </a:lnTo>
                    <a:lnTo>
                      <a:pt x="3240" y="3115"/>
                    </a:lnTo>
                    <a:lnTo>
                      <a:pt x="3255" y="3117"/>
                    </a:lnTo>
                    <a:lnTo>
                      <a:pt x="3263" y="3117"/>
                    </a:lnTo>
                    <a:lnTo>
                      <a:pt x="3269" y="3115"/>
                    </a:lnTo>
                    <a:lnTo>
                      <a:pt x="3269" y="3115"/>
                    </a:lnTo>
                    <a:lnTo>
                      <a:pt x="3277" y="3113"/>
                    </a:lnTo>
                    <a:lnTo>
                      <a:pt x="3285" y="3108"/>
                    </a:lnTo>
                    <a:lnTo>
                      <a:pt x="3293" y="3101"/>
                    </a:lnTo>
                    <a:lnTo>
                      <a:pt x="3299" y="3092"/>
                    </a:lnTo>
                    <a:lnTo>
                      <a:pt x="3306" y="3082"/>
                    </a:lnTo>
                    <a:lnTo>
                      <a:pt x="3312" y="3069"/>
                    </a:lnTo>
                    <a:lnTo>
                      <a:pt x="3318" y="3055"/>
                    </a:lnTo>
                    <a:lnTo>
                      <a:pt x="3325" y="3039"/>
                    </a:lnTo>
                    <a:lnTo>
                      <a:pt x="3330" y="3021"/>
                    </a:lnTo>
                    <a:lnTo>
                      <a:pt x="3335" y="3002"/>
                    </a:lnTo>
                    <a:lnTo>
                      <a:pt x="3339" y="2981"/>
                    </a:lnTo>
                    <a:lnTo>
                      <a:pt x="3343" y="2959"/>
                    </a:lnTo>
                    <a:lnTo>
                      <a:pt x="3349" y="2911"/>
                    </a:lnTo>
                    <a:lnTo>
                      <a:pt x="3353" y="2858"/>
                    </a:lnTo>
                    <a:lnTo>
                      <a:pt x="3355" y="2802"/>
                    </a:lnTo>
                    <a:lnTo>
                      <a:pt x="3353" y="2772"/>
                    </a:lnTo>
                    <a:lnTo>
                      <a:pt x="3352" y="2742"/>
                    </a:lnTo>
                    <a:lnTo>
                      <a:pt x="3349" y="2710"/>
                    </a:lnTo>
                    <a:lnTo>
                      <a:pt x="3347" y="2678"/>
                    </a:lnTo>
                    <a:lnTo>
                      <a:pt x="3343" y="2645"/>
                    </a:lnTo>
                    <a:lnTo>
                      <a:pt x="3338" y="2612"/>
                    </a:lnTo>
                    <a:lnTo>
                      <a:pt x="3331" y="2578"/>
                    </a:lnTo>
                    <a:lnTo>
                      <a:pt x="3325" y="2544"/>
                    </a:lnTo>
                    <a:lnTo>
                      <a:pt x="3316" y="2510"/>
                    </a:lnTo>
                    <a:lnTo>
                      <a:pt x="3307" y="2476"/>
                    </a:lnTo>
                    <a:lnTo>
                      <a:pt x="3298" y="2441"/>
                    </a:lnTo>
                    <a:lnTo>
                      <a:pt x="3286" y="2406"/>
                    </a:lnTo>
                    <a:lnTo>
                      <a:pt x="3273" y="2370"/>
                    </a:lnTo>
                    <a:lnTo>
                      <a:pt x="3260" y="2335"/>
                    </a:lnTo>
                    <a:lnTo>
                      <a:pt x="3260" y="233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69" name="任意多边形 68"/>
              <p:cNvSpPr/>
              <p:nvPr/>
            </p:nvSpPr>
            <p:spPr bwMode="auto">
              <a:xfrm>
                <a:off x="2539471" y="5496690"/>
                <a:ext cx="268933" cy="220811"/>
              </a:xfrm>
              <a:custGeom>
                <a:avLst/>
                <a:gdLst>
                  <a:gd name="connsiteX0" fmla="*/ 3133724 w 3903662"/>
                  <a:gd name="connsiteY0" fmla="*/ 1558926 h 3205164"/>
                  <a:gd name="connsiteX1" fmla="*/ 3117849 w 3903662"/>
                  <a:gd name="connsiteY1" fmla="*/ 1559722 h 3205164"/>
                  <a:gd name="connsiteX2" fmla="*/ 3101181 w 3903662"/>
                  <a:gd name="connsiteY2" fmla="*/ 1562109 h 3205164"/>
                  <a:gd name="connsiteX3" fmla="*/ 3084512 w 3903662"/>
                  <a:gd name="connsiteY3" fmla="*/ 1566088 h 3205164"/>
                  <a:gd name="connsiteX4" fmla="*/ 3070224 w 3903662"/>
                  <a:gd name="connsiteY4" fmla="*/ 1570862 h 3205164"/>
                  <a:gd name="connsiteX5" fmla="*/ 3055937 w 3903662"/>
                  <a:gd name="connsiteY5" fmla="*/ 1578024 h 3205164"/>
                  <a:gd name="connsiteX6" fmla="*/ 3041649 w 3903662"/>
                  <a:gd name="connsiteY6" fmla="*/ 1586776 h 3205164"/>
                  <a:gd name="connsiteX7" fmla="*/ 3029743 w 3903662"/>
                  <a:gd name="connsiteY7" fmla="*/ 1595529 h 3205164"/>
                  <a:gd name="connsiteX8" fmla="*/ 3017043 w 3903662"/>
                  <a:gd name="connsiteY8" fmla="*/ 1605874 h 3205164"/>
                  <a:gd name="connsiteX9" fmla="*/ 3006724 w 3903662"/>
                  <a:gd name="connsiteY9" fmla="*/ 1617014 h 3205164"/>
                  <a:gd name="connsiteX10" fmla="*/ 2997993 w 3903662"/>
                  <a:gd name="connsiteY10" fmla="*/ 1629745 h 3205164"/>
                  <a:gd name="connsiteX11" fmla="*/ 2989262 w 3903662"/>
                  <a:gd name="connsiteY11" fmla="*/ 1643273 h 3205164"/>
                  <a:gd name="connsiteX12" fmla="*/ 2982118 w 3903662"/>
                  <a:gd name="connsiteY12" fmla="*/ 1656004 h 3205164"/>
                  <a:gd name="connsiteX13" fmla="*/ 2975768 w 3903662"/>
                  <a:gd name="connsiteY13" fmla="*/ 1671918 h 3205164"/>
                  <a:gd name="connsiteX14" fmla="*/ 2971799 w 3903662"/>
                  <a:gd name="connsiteY14" fmla="*/ 1687037 h 3205164"/>
                  <a:gd name="connsiteX15" fmla="*/ 2970212 w 3903662"/>
                  <a:gd name="connsiteY15" fmla="*/ 1702951 h 3205164"/>
                  <a:gd name="connsiteX16" fmla="*/ 2968624 w 3903662"/>
                  <a:gd name="connsiteY16" fmla="*/ 1718866 h 3205164"/>
                  <a:gd name="connsiteX17" fmla="*/ 2970212 w 3903662"/>
                  <a:gd name="connsiteY17" fmla="*/ 1735576 h 3205164"/>
                  <a:gd name="connsiteX18" fmla="*/ 2971799 w 3903662"/>
                  <a:gd name="connsiteY18" fmla="*/ 1750694 h 3205164"/>
                  <a:gd name="connsiteX19" fmla="*/ 2975768 w 3903662"/>
                  <a:gd name="connsiteY19" fmla="*/ 1766609 h 3205164"/>
                  <a:gd name="connsiteX20" fmla="*/ 2982118 w 3903662"/>
                  <a:gd name="connsiteY20" fmla="*/ 1781727 h 3205164"/>
                  <a:gd name="connsiteX21" fmla="*/ 2989262 w 3903662"/>
                  <a:gd name="connsiteY21" fmla="*/ 1796050 h 3205164"/>
                  <a:gd name="connsiteX22" fmla="*/ 2997993 w 3903662"/>
                  <a:gd name="connsiteY22" fmla="*/ 1808782 h 3205164"/>
                  <a:gd name="connsiteX23" fmla="*/ 3006724 w 3903662"/>
                  <a:gd name="connsiteY23" fmla="*/ 1820718 h 3205164"/>
                  <a:gd name="connsiteX24" fmla="*/ 3017043 w 3903662"/>
                  <a:gd name="connsiteY24" fmla="*/ 1833449 h 3205164"/>
                  <a:gd name="connsiteX25" fmla="*/ 3029743 w 3903662"/>
                  <a:gd name="connsiteY25" fmla="*/ 1843794 h 3205164"/>
                  <a:gd name="connsiteX26" fmla="*/ 3041649 w 3903662"/>
                  <a:gd name="connsiteY26" fmla="*/ 1852547 h 3205164"/>
                  <a:gd name="connsiteX27" fmla="*/ 3055937 w 3903662"/>
                  <a:gd name="connsiteY27" fmla="*/ 1859708 h 3205164"/>
                  <a:gd name="connsiteX28" fmla="*/ 3070224 w 3903662"/>
                  <a:gd name="connsiteY28" fmla="*/ 1866869 h 3205164"/>
                  <a:gd name="connsiteX29" fmla="*/ 3084512 w 3903662"/>
                  <a:gd name="connsiteY29" fmla="*/ 1872440 h 3205164"/>
                  <a:gd name="connsiteX30" fmla="*/ 3101181 w 3903662"/>
                  <a:gd name="connsiteY30" fmla="*/ 1876418 h 3205164"/>
                  <a:gd name="connsiteX31" fmla="*/ 3117849 w 3903662"/>
                  <a:gd name="connsiteY31" fmla="*/ 1879601 h 3205164"/>
                  <a:gd name="connsiteX32" fmla="*/ 3133724 w 3903662"/>
                  <a:gd name="connsiteY32" fmla="*/ 1879601 h 3205164"/>
                  <a:gd name="connsiteX33" fmla="*/ 3151187 w 3903662"/>
                  <a:gd name="connsiteY33" fmla="*/ 1879601 h 3205164"/>
                  <a:gd name="connsiteX34" fmla="*/ 3167856 w 3903662"/>
                  <a:gd name="connsiteY34" fmla="*/ 1876418 h 3205164"/>
                  <a:gd name="connsiteX35" fmla="*/ 3184525 w 3903662"/>
                  <a:gd name="connsiteY35" fmla="*/ 1872440 h 3205164"/>
                  <a:gd name="connsiteX36" fmla="*/ 3198812 w 3903662"/>
                  <a:gd name="connsiteY36" fmla="*/ 1866869 h 3205164"/>
                  <a:gd name="connsiteX37" fmla="*/ 3213100 w 3903662"/>
                  <a:gd name="connsiteY37" fmla="*/ 1859708 h 3205164"/>
                  <a:gd name="connsiteX38" fmla="*/ 3227387 w 3903662"/>
                  <a:gd name="connsiteY38" fmla="*/ 1852547 h 3205164"/>
                  <a:gd name="connsiteX39" fmla="*/ 3239293 w 3903662"/>
                  <a:gd name="connsiteY39" fmla="*/ 1843794 h 3205164"/>
                  <a:gd name="connsiteX40" fmla="*/ 3251993 w 3903662"/>
                  <a:gd name="connsiteY40" fmla="*/ 1833449 h 3205164"/>
                  <a:gd name="connsiteX41" fmla="*/ 3262312 w 3903662"/>
                  <a:gd name="connsiteY41" fmla="*/ 1820718 h 3205164"/>
                  <a:gd name="connsiteX42" fmla="*/ 3271043 w 3903662"/>
                  <a:gd name="connsiteY42" fmla="*/ 1808782 h 3205164"/>
                  <a:gd name="connsiteX43" fmla="*/ 3279775 w 3903662"/>
                  <a:gd name="connsiteY43" fmla="*/ 1796050 h 3205164"/>
                  <a:gd name="connsiteX44" fmla="*/ 3286918 w 3903662"/>
                  <a:gd name="connsiteY44" fmla="*/ 1781727 h 3205164"/>
                  <a:gd name="connsiteX45" fmla="*/ 3293268 w 3903662"/>
                  <a:gd name="connsiteY45" fmla="*/ 1766609 h 3205164"/>
                  <a:gd name="connsiteX46" fmla="*/ 3297237 w 3903662"/>
                  <a:gd name="connsiteY46" fmla="*/ 1750694 h 3205164"/>
                  <a:gd name="connsiteX47" fmla="*/ 3298825 w 3903662"/>
                  <a:gd name="connsiteY47" fmla="*/ 1735576 h 3205164"/>
                  <a:gd name="connsiteX48" fmla="*/ 3300412 w 3903662"/>
                  <a:gd name="connsiteY48" fmla="*/ 1718866 h 3205164"/>
                  <a:gd name="connsiteX49" fmla="*/ 3298825 w 3903662"/>
                  <a:gd name="connsiteY49" fmla="*/ 1702951 h 3205164"/>
                  <a:gd name="connsiteX50" fmla="*/ 3297237 w 3903662"/>
                  <a:gd name="connsiteY50" fmla="*/ 1687037 h 3205164"/>
                  <a:gd name="connsiteX51" fmla="*/ 3293268 w 3903662"/>
                  <a:gd name="connsiteY51" fmla="*/ 1671918 h 3205164"/>
                  <a:gd name="connsiteX52" fmla="*/ 3286918 w 3903662"/>
                  <a:gd name="connsiteY52" fmla="*/ 1656004 h 3205164"/>
                  <a:gd name="connsiteX53" fmla="*/ 3279775 w 3903662"/>
                  <a:gd name="connsiteY53" fmla="*/ 1643273 h 3205164"/>
                  <a:gd name="connsiteX54" fmla="*/ 3271043 w 3903662"/>
                  <a:gd name="connsiteY54" fmla="*/ 1629745 h 3205164"/>
                  <a:gd name="connsiteX55" fmla="*/ 3262312 w 3903662"/>
                  <a:gd name="connsiteY55" fmla="*/ 1617014 h 3205164"/>
                  <a:gd name="connsiteX56" fmla="*/ 3251993 w 3903662"/>
                  <a:gd name="connsiteY56" fmla="*/ 1605874 h 3205164"/>
                  <a:gd name="connsiteX57" fmla="*/ 3239293 w 3903662"/>
                  <a:gd name="connsiteY57" fmla="*/ 1595529 h 3205164"/>
                  <a:gd name="connsiteX58" fmla="*/ 3227387 w 3903662"/>
                  <a:gd name="connsiteY58" fmla="*/ 1586776 h 3205164"/>
                  <a:gd name="connsiteX59" fmla="*/ 3213100 w 3903662"/>
                  <a:gd name="connsiteY59" fmla="*/ 1578024 h 3205164"/>
                  <a:gd name="connsiteX60" fmla="*/ 3198812 w 3903662"/>
                  <a:gd name="connsiteY60" fmla="*/ 1570862 h 3205164"/>
                  <a:gd name="connsiteX61" fmla="*/ 3184525 w 3903662"/>
                  <a:gd name="connsiteY61" fmla="*/ 1566088 h 3205164"/>
                  <a:gd name="connsiteX62" fmla="*/ 3167856 w 3903662"/>
                  <a:gd name="connsiteY62" fmla="*/ 1562109 h 3205164"/>
                  <a:gd name="connsiteX63" fmla="*/ 3151187 w 3903662"/>
                  <a:gd name="connsiteY63" fmla="*/ 1559722 h 3205164"/>
                  <a:gd name="connsiteX64" fmla="*/ 2314179 w 3903662"/>
                  <a:gd name="connsiteY64" fmla="*/ 1558926 h 3205164"/>
                  <a:gd name="connsiteX65" fmla="*/ 2296675 w 3903662"/>
                  <a:gd name="connsiteY65" fmla="*/ 1559722 h 3205164"/>
                  <a:gd name="connsiteX66" fmla="*/ 2280762 w 3903662"/>
                  <a:gd name="connsiteY66" fmla="*/ 1562109 h 3205164"/>
                  <a:gd name="connsiteX67" fmla="*/ 2264848 w 3903662"/>
                  <a:gd name="connsiteY67" fmla="*/ 1566088 h 3205164"/>
                  <a:gd name="connsiteX68" fmla="*/ 2249731 w 3903662"/>
                  <a:gd name="connsiteY68" fmla="*/ 1570862 h 3205164"/>
                  <a:gd name="connsiteX69" fmla="*/ 2235409 w 3903662"/>
                  <a:gd name="connsiteY69" fmla="*/ 1578024 h 3205164"/>
                  <a:gd name="connsiteX70" fmla="*/ 2221883 w 3903662"/>
                  <a:gd name="connsiteY70" fmla="*/ 1586776 h 3205164"/>
                  <a:gd name="connsiteX71" fmla="*/ 2208357 w 3903662"/>
                  <a:gd name="connsiteY71" fmla="*/ 1595529 h 3205164"/>
                  <a:gd name="connsiteX72" fmla="*/ 2197218 w 3903662"/>
                  <a:gd name="connsiteY72" fmla="*/ 1605874 h 3205164"/>
                  <a:gd name="connsiteX73" fmla="*/ 2186079 w 3903662"/>
                  <a:gd name="connsiteY73" fmla="*/ 1617014 h 3205164"/>
                  <a:gd name="connsiteX74" fmla="*/ 2176531 w 3903662"/>
                  <a:gd name="connsiteY74" fmla="*/ 1629745 h 3205164"/>
                  <a:gd name="connsiteX75" fmla="*/ 2168574 w 3903662"/>
                  <a:gd name="connsiteY75" fmla="*/ 1643273 h 3205164"/>
                  <a:gd name="connsiteX76" fmla="*/ 2161413 w 3903662"/>
                  <a:gd name="connsiteY76" fmla="*/ 1656004 h 3205164"/>
                  <a:gd name="connsiteX77" fmla="*/ 2155844 w 3903662"/>
                  <a:gd name="connsiteY77" fmla="*/ 1671918 h 3205164"/>
                  <a:gd name="connsiteX78" fmla="*/ 2151866 w 3903662"/>
                  <a:gd name="connsiteY78" fmla="*/ 1687037 h 3205164"/>
                  <a:gd name="connsiteX79" fmla="*/ 2148683 w 3903662"/>
                  <a:gd name="connsiteY79" fmla="*/ 1702951 h 3205164"/>
                  <a:gd name="connsiteX80" fmla="*/ 2147887 w 3903662"/>
                  <a:gd name="connsiteY80" fmla="*/ 1718866 h 3205164"/>
                  <a:gd name="connsiteX81" fmla="*/ 2148683 w 3903662"/>
                  <a:gd name="connsiteY81" fmla="*/ 1735576 h 3205164"/>
                  <a:gd name="connsiteX82" fmla="*/ 2151866 w 3903662"/>
                  <a:gd name="connsiteY82" fmla="*/ 1750694 h 3205164"/>
                  <a:gd name="connsiteX83" fmla="*/ 2155844 w 3903662"/>
                  <a:gd name="connsiteY83" fmla="*/ 1766609 h 3205164"/>
                  <a:gd name="connsiteX84" fmla="*/ 2161413 w 3903662"/>
                  <a:gd name="connsiteY84" fmla="*/ 1781727 h 3205164"/>
                  <a:gd name="connsiteX85" fmla="*/ 2168574 w 3903662"/>
                  <a:gd name="connsiteY85" fmla="*/ 1796050 h 3205164"/>
                  <a:gd name="connsiteX86" fmla="*/ 2176531 w 3903662"/>
                  <a:gd name="connsiteY86" fmla="*/ 1808782 h 3205164"/>
                  <a:gd name="connsiteX87" fmla="*/ 2186079 w 3903662"/>
                  <a:gd name="connsiteY87" fmla="*/ 1820718 h 3205164"/>
                  <a:gd name="connsiteX88" fmla="*/ 2197218 w 3903662"/>
                  <a:gd name="connsiteY88" fmla="*/ 1833449 h 3205164"/>
                  <a:gd name="connsiteX89" fmla="*/ 2208357 w 3903662"/>
                  <a:gd name="connsiteY89" fmla="*/ 1843794 h 3205164"/>
                  <a:gd name="connsiteX90" fmla="*/ 2221883 w 3903662"/>
                  <a:gd name="connsiteY90" fmla="*/ 1852547 h 3205164"/>
                  <a:gd name="connsiteX91" fmla="*/ 2235409 w 3903662"/>
                  <a:gd name="connsiteY91" fmla="*/ 1859708 h 3205164"/>
                  <a:gd name="connsiteX92" fmla="*/ 2249731 w 3903662"/>
                  <a:gd name="connsiteY92" fmla="*/ 1866869 h 3205164"/>
                  <a:gd name="connsiteX93" fmla="*/ 2264848 w 3903662"/>
                  <a:gd name="connsiteY93" fmla="*/ 1872440 h 3205164"/>
                  <a:gd name="connsiteX94" fmla="*/ 2280762 w 3903662"/>
                  <a:gd name="connsiteY94" fmla="*/ 1876418 h 3205164"/>
                  <a:gd name="connsiteX95" fmla="*/ 2296675 w 3903662"/>
                  <a:gd name="connsiteY95" fmla="*/ 1879601 h 3205164"/>
                  <a:gd name="connsiteX96" fmla="*/ 2314179 w 3903662"/>
                  <a:gd name="connsiteY96" fmla="*/ 1879601 h 3205164"/>
                  <a:gd name="connsiteX97" fmla="*/ 2330888 w 3903662"/>
                  <a:gd name="connsiteY97" fmla="*/ 1879601 h 3205164"/>
                  <a:gd name="connsiteX98" fmla="*/ 2347597 w 3903662"/>
                  <a:gd name="connsiteY98" fmla="*/ 1876418 h 3205164"/>
                  <a:gd name="connsiteX99" fmla="*/ 2363510 w 3903662"/>
                  <a:gd name="connsiteY99" fmla="*/ 1872440 h 3205164"/>
                  <a:gd name="connsiteX100" fmla="*/ 2379423 w 3903662"/>
                  <a:gd name="connsiteY100" fmla="*/ 1866869 h 3205164"/>
                  <a:gd name="connsiteX101" fmla="*/ 2393745 w 3903662"/>
                  <a:gd name="connsiteY101" fmla="*/ 1859708 h 3205164"/>
                  <a:gd name="connsiteX102" fmla="*/ 2406475 w 3903662"/>
                  <a:gd name="connsiteY102" fmla="*/ 1852547 h 3205164"/>
                  <a:gd name="connsiteX103" fmla="*/ 2419205 w 3903662"/>
                  <a:gd name="connsiteY103" fmla="*/ 1843794 h 3205164"/>
                  <a:gd name="connsiteX104" fmla="*/ 2431140 w 3903662"/>
                  <a:gd name="connsiteY104" fmla="*/ 1833449 h 3205164"/>
                  <a:gd name="connsiteX105" fmla="*/ 2441484 w 3903662"/>
                  <a:gd name="connsiteY105" fmla="*/ 1820718 h 3205164"/>
                  <a:gd name="connsiteX106" fmla="*/ 2451827 w 3903662"/>
                  <a:gd name="connsiteY106" fmla="*/ 1808782 h 3205164"/>
                  <a:gd name="connsiteX107" fmla="*/ 2460580 w 3903662"/>
                  <a:gd name="connsiteY107" fmla="*/ 1796050 h 3205164"/>
                  <a:gd name="connsiteX108" fmla="*/ 2467740 w 3903662"/>
                  <a:gd name="connsiteY108" fmla="*/ 1781727 h 3205164"/>
                  <a:gd name="connsiteX109" fmla="*/ 2472514 w 3903662"/>
                  <a:gd name="connsiteY109" fmla="*/ 1766609 h 3205164"/>
                  <a:gd name="connsiteX110" fmla="*/ 2476493 w 3903662"/>
                  <a:gd name="connsiteY110" fmla="*/ 1750694 h 3205164"/>
                  <a:gd name="connsiteX111" fmla="*/ 2478880 w 3903662"/>
                  <a:gd name="connsiteY111" fmla="*/ 1735576 h 3205164"/>
                  <a:gd name="connsiteX112" fmla="*/ 2479675 w 3903662"/>
                  <a:gd name="connsiteY112" fmla="*/ 1718866 h 3205164"/>
                  <a:gd name="connsiteX113" fmla="*/ 2478880 w 3903662"/>
                  <a:gd name="connsiteY113" fmla="*/ 1702951 h 3205164"/>
                  <a:gd name="connsiteX114" fmla="*/ 2476493 w 3903662"/>
                  <a:gd name="connsiteY114" fmla="*/ 1687037 h 3205164"/>
                  <a:gd name="connsiteX115" fmla="*/ 2472514 w 3903662"/>
                  <a:gd name="connsiteY115" fmla="*/ 1671918 h 3205164"/>
                  <a:gd name="connsiteX116" fmla="*/ 2467740 w 3903662"/>
                  <a:gd name="connsiteY116" fmla="*/ 1656004 h 3205164"/>
                  <a:gd name="connsiteX117" fmla="*/ 2460580 w 3903662"/>
                  <a:gd name="connsiteY117" fmla="*/ 1643273 h 3205164"/>
                  <a:gd name="connsiteX118" fmla="*/ 2451827 w 3903662"/>
                  <a:gd name="connsiteY118" fmla="*/ 1629745 h 3205164"/>
                  <a:gd name="connsiteX119" fmla="*/ 2441484 w 3903662"/>
                  <a:gd name="connsiteY119" fmla="*/ 1617014 h 3205164"/>
                  <a:gd name="connsiteX120" fmla="*/ 2431140 w 3903662"/>
                  <a:gd name="connsiteY120" fmla="*/ 1605874 h 3205164"/>
                  <a:gd name="connsiteX121" fmla="*/ 2419205 w 3903662"/>
                  <a:gd name="connsiteY121" fmla="*/ 1595529 h 3205164"/>
                  <a:gd name="connsiteX122" fmla="*/ 2406475 w 3903662"/>
                  <a:gd name="connsiteY122" fmla="*/ 1586776 h 3205164"/>
                  <a:gd name="connsiteX123" fmla="*/ 2393745 w 3903662"/>
                  <a:gd name="connsiteY123" fmla="*/ 1578024 h 3205164"/>
                  <a:gd name="connsiteX124" fmla="*/ 2379423 w 3903662"/>
                  <a:gd name="connsiteY124" fmla="*/ 1570862 h 3205164"/>
                  <a:gd name="connsiteX125" fmla="*/ 2363510 w 3903662"/>
                  <a:gd name="connsiteY125" fmla="*/ 1566088 h 3205164"/>
                  <a:gd name="connsiteX126" fmla="*/ 2347597 w 3903662"/>
                  <a:gd name="connsiteY126" fmla="*/ 1562109 h 3205164"/>
                  <a:gd name="connsiteX127" fmla="*/ 2330888 w 3903662"/>
                  <a:gd name="connsiteY127" fmla="*/ 1559722 h 3205164"/>
                  <a:gd name="connsiteX128" fmla="*/ 2694781 w 3903662"/>
                  <a:gd name="connsiteY128" fmla="*/ 1073151 h 3205164"/>
                  <a:gd name="connsiteX129" fmla="*/ 2725737 w 3903662"/>
                  <a:gd name="connsiteY129" fmla="*/ 1073151 h 3205164"/>
                  <a:gd name="connsiteX130" fmla="*/ 2755106 w 3903662"/>
                  <a:gd name="connsiteY130" fmla="*/ 1073151 h 3205164"/>
                  <a:gd name="connsiteX131" fmla="*/ 2786062 w 3903662"/>
                  <a:gd name="connsiteY131" fmla="*/ 1074739 h 3205164"/>
                  <a:gd name="connsiteX132" fmla="*/ 2816224 w 3903662"/>
                  <a:gd name="connsiteY132" fmla="*/ 1076326 h 3205164"/>
                  <a:gd name="connsiteX133" fmla="*/ 2845593 w 3903662"/>
                  <a:gd name="connsiteY133" fmla="*/ 1078708 h 3205164"/>
                  <a:gd name="connsiteX134" fmla="*/ 2874962 w 3903662"/>
                  <a:gd name="connsiteY134" fmla="*/ 1081883 h 3205164"/>
                  <a:gd name="connsiteX135" fmla="*/ 2905124 w 3903662"/>
                  <a:gd name="connsiteY135" fmla="*/ 1085058 h 3205164"/>
                  <a:gd name="connsiteX136" fmla="*/ 2933699 w 3903662"/>
                  <a:gd name="connsiteY136" fmla="*/ 1089026 h 3205164"/>
                  <a:gd name="connsiteX137" fmla="*/ 2962274 w 3903662"/>
                  <a:gd name="connsiteY137" fmla="*/ 1092995 h 3205164"/>
                  <a:gd name="connsiteX138" fmla="*/ 2990849 w 3903662"/>
                  <a:gd name="connsiteY138" fmla="*/ 1099345 h 3205164"/>
                  <a:gd name="connsiteX139" fmla="*/ 3020218 w 3903662"/>
                  <a:gd name="connsiteY139" fmla="*/ 1104108 h 3205164"/>
                  <a:gd name="connsiteX140" fmla="*/ 3074987 w 3903662"/>
                  <a:gd name="connsiteY140" fmla="*/ 1117601 h 3205164"/>
                  <a:gd name="connsiteX141" fmla="*/ 3130550 w 3903662"/>
                  <a:gd name="connsiteY141" fmla="*/ 1132683 h 3205164"/>
                  <a:gd name="connsiteX142" fmla="*/ 3183731 w 3903662"/>
                  <a:gd name="connsiteY142" fmla="*/ 1150145 h 3205164"/>
                  <a:gd name="connsiteX143" fmla="*/ 3236118 w 3903662"/>
                  <a:gd name="connsiteY143" fmla="*/ 1170783 h 3205164"/>
                  <a:gd name="connsiteX144" fmla="*/ 3287712 w 3903662"/>
                  <a:gd name="connsiteY144" fmla="*/ 1192214 h 3205164"/>
                  <a:gd name="connsiteX145" fmla="*/ 3336925 w 3903662"/>
                  <a:gd name="connsiteY145" fmla="*/ 1216026 h 3205164"/>
                  <a:gd name="connsiteX146" fmla="*/ 3383756 w 3903662"/>
                  <a:gd name="connsiteY146" fmla="*/ 1241426 h 3205164"/>
                  <a:gd name="connsiteX147" fmla="*/ 3429793 w 3903662"/>
                  <a:gd name="connsiteY147" fmla="*/ 1269208 h 3205164"/>
                  <a:gd name="connsiteX148" fmla="*/ 3475037 w 3903662"/>
                  <a:gd name="connsiteY148" fmla="*/ 1297783 h 3205164"/>
                  <a:gd name="connsiteX149" fmla="*/ 3517106 w 3903662"/>
                  <a:gd name="connsiteY149" fmla="*/ 1329533 h 3205164"/>
                  <a:gd name="connsiteX150" fmla="*/ 3558381 w 3903662"/>
                  <a:gd name="connsiteY150" fmla="*/ 1361283 h 3205164"/>
                  <a:gd name="connsiteX151" fmla="*/ 3597275 w 3903662"/>
                  <a:gd name="connsiteY151" fmla="*/ 1396208 h 3205164"/>
                  <a:gd name="connsiteX152" fmla="*/ 3616325 w 3903662"/>
                  <a:gd name="connsiteY152" fmla="*/ 1413670 h 3205164"/>
                  <a:gd name="connsiteX153" fmla="*/ 3633787 w 3903662"/>
                  <a:gd name="connsiteY153" fmla="*/ 1432720 h 3205164"/>
                  <a:gd name="connsiteX154" fmla="*/ 3652837 w 3903662"/>
                  <a:gd name="connsiteY154" fmla="*/ 1450976 h 3205164"/>
                  <a:gd name="connsiteX155" fmla="*/ 3670300 w 3903662"/>
                  <a:gd name="connsiteY155" fmla="*/ 1469233 h 3205164"/>
                  <a:gd name="connsiteX156" fmla="*/ 3686175 w 3903662"/>
                  <a:gd name="connsiteY156" fmla="*/ 1489076 h 3205164"/>
                  <a:gd name="connsiteX157" fmla="*/ 3702843 w 3903662"/>
                  <a:gd name="connsiteY157" fmla="*/ 1508126 h 3205164"/>
                  <a:gd name="connsiteX158" fmla="*/ 3717925 w 3903662"/>
                  <a:gd name="connsiteY158" fmla="*/ 1527970 h 3205164"/>
                  <a:gd name="connsiteX159" fmla="*/ 3732212 w 3903662"/>
                  <a:gd name="connsiteY159" fmla="*/ 1548608 h 3205164"/>
                  <a:gd name="connsiteX160" fmla="*/ 3748087 w 3903662"/>
                  <a:gd name="connsiteY160" fmla="*/ 1568451 h 3205164"/>
                  <a:gd name="connsiteX161" fmla="*/ 3761581 w 3903662"/>
                  <a:gd name="connsiteY161" fmla="*/ 1589089 h 3205164"/>
                  <a:gd name="connsiteX162" fmla="*/ 3774281 w 3903662"/>
                  <a:gd name="connsiteY162" fmla="*/ 1609726 h 3205164"/>
                  <a:gd name="connsiteX163" fmla="*/ 3787775 w 3903662"/>
                  <a:gd name="connsiteY163" fmla="*/ 1631158 h 3205164"/>
                  <a:gd name="connsiteX164" fmla="*/ 3798887 w 3903662"/>
                  <a:gd name="connsiteY164" fmla="*/ 1652589 h 3205164"/>
                  <a:gd name="connsiteX165" fmla="*/ 3811587 w 3903662"/>
                  <a:gd name="connsiteY165" fmla="*/ 1675608 h 3205164"/>
                  <a:gd name="connsiteX166" fmla="*/ 3821906 w 3903662"/>
                  <a:gd name="connsiteY166" fmla="*/ 1697832 h 3205164"/>
                  <a:gd name="connsiteX167" fmla="*/ 3832225 w 3903662"/>
                  <a:gd name="connsiteY167" fmla="*/ 1720851 h 3205164"/>
                  <a:gd name="connsiteX168" fmla="*/ 3840956 w 3903662"/>
                  <a:gd name="connsiteY168" fmla="*/ 1743076 h 3205164"/>
                  <a:gd name="connsiteX169" fmla="*/ 3850481 w 3903662"/>
                  <a:gd name="connsiteY169" fmla="*/ 1765301 h 3205164"/>
                  <a:gd name="connsiteX170" fmla="*/ 3858418 w 3903662"/>
                  <a:gd name="connsiteY170" fmla="*/ 1789114 h 3205164"/>
                  <a:gd name="connsiteX171" fmla="*/ 3867150 w 3903662"/>
                  <a:gd name="connsiteY171" fmla="*/ 1812926 h 3205164"/>
                  <a:gd name="connsiteX172" fmla="*/ 3872706 w 3903662"/>
                  <a:gd name="connsiteY172" fmla="*/ 1836739 h 3205164"/>
                  <a:gd name="connsiteX173" fmla="*/ 3879056 w 3903662"/>
                  <a:gd name="connsiteY173" fmla="*/ 1859757 h 3205164"/>
                  <a:gd name="connsiteX174" fmla="*/ 3885406 w 3903662"/>
                  <a:gd name="connsiteY174" fmla="*/ 1884364 h 3205164"/>
                  <a:gd name="connsiteX175" fmla="*/ 3890168 w 3903662"/>
                  <a:gd name="connsiteY175" fmla="*/ 1908970 h 3205164"/>
                  <a:gd name="connsiteX176" fmla="*/ 3894137 w 3903662"/>
                  <a:gd name="connsiteY176" fmla="*/ 1933576 h 3205164"/>
                  <a:gd name="connsiteX177" fmla="*/ 3897312 w 3903662"/>
                  <a:gd name="connsiteY177" fmla="*/ 1958182 h 3205164"/>
                  <a:gd name="connsiteX178" fmla="*/ 3899693 w 3903662"/>
                  <a:gd name="connsiteY178" fmla="*/ 1982789 h 3205164"/>
                  <a:gd name="connsiteX179" fmla="*/ 3902075 w 3903662"/>
                  <a:gd name="connsiteY179" fmla="*/ 2008983 h 3205164"/>
                  <a:gd name="connsiteX180" fmla="*/ 3902868 w 3903662"/>
                  <a:gd name="connsiteY180" fmla="*/ 2033589 h 3205164"/>
                  <a:gd name="connsiteX181" fmla="*/ 3903662 w 3903662"/>
                  <a:gd name="connsiteY181" fmla="*/ 2058989 h 3205164"/>
                  <a:gd name="connsiteX182" fmla="*/ 3902868 w 3903662"/>
                  <a:gd name="connsiteY182" fmla="*/ 2088357 h 3205164"/>
                  <a:gd name="connsiteX183" fmla="*/ 3902075 w 3903662"/>
                  <a:gd name="connsiteY183" fmla="*/ 2118520 h 3205164"/>
                  <a:gd name="connsiteX184" fmla="*/ 3898900 w 3903662"/>
                  <a:gd name="connsiteY184" fmla="*/ 2147889 h 3205164"/>
                  <a:gd name="connsiteX185" fmla="*/ 3895725 w 3903662"/>
                  <a:gd name="connsiteY185" fmla="*/ 2176464 h 3205164"/>
                  <a:gd name="connsiteX186" fmla="*/ 3890168 w 3903662"/>
                  <a:gd name="connsiteY186" fmla="*/ 2205833 h 3205164"/>
                  <a:gd name="connsiteX187" fmla="*/ 3885406 w 3903662"/>
                  <a:gd name="connsiteY187" fmla="*/ 2234407 h 3205164"/>
                  <a:gd name="connsiteX188" fmla="*/ 3878262 w 3903662"/>
                  <a:gd name="connsiteY188" fmla="*/ 2262983 h 3205164"/>
                  <a:gd name="connsiteX189" fmla="*/ 3871118 w 3903662"/>
                  <a:gd name="connsiteY189" fmla="*/ 2290764 h 3205164"/>
                  <a:gd name="connsiteX190" fmla="*/ 3862387 w 3903662"/>
                  <a:gd name="connsiteY190" fmla="*/ 2318545 h 3205164"/>
                  <a:gd name="connsiteX191" fmla="*/ 3852862 w 3903662"/>
                  <a:gd name="connsiteY191" fmla="*/ 2346326 h 3205164"/>
                  <a:gd name="connsiteX192" fmla="*/ 3842543 w 3903662"/>
                  <a:gd name="connsiteY192" fmla="*/ 2372520 h 3205164"/>
                  <a:gd name="connsiteX193" fmla="*/ 3830637 w 3903662"/>
                  <a:gd name="connsiteY193" fmla="*/ 2399507 h 3205164"/>
                  <a:gd name="connsiteX194" fmla="*/ 3819525 w 3903662"/>
                  <a:gd name="connsiteY194" fmla="*/ 2425701 h 3205164"/>
                  <a:gd name="connsiteX195" fmla="*/ 3806031 w 3903662"/>
                  <a:gd name="connsiteY195" fmla="*/ 2451895 h 3205164"/>
                  <a:gd name="connsiteX196" fmla="*/ 3791743 w 3903662"/>
                  <a:gd name="connsiteY196" fmla="*/ 2477295 h 3205164"/>
                  <a:gd name="connsiteX197" fmla="*/ 3777456 w 3903662"/>
                  <a:gd name="connsiteY197" fmla="*/ 2502695 h 3205164"/>
                  <a:gd name="connsiteX198" fmla="*/ 3762375 w 3903662"/>
                  <a:gd name="connsiteY198" fmla="*/ 2527301 h 3205164"/>
                  <a:gd name="connsiteX199" fmla="*/ 3745706 w 3903662"/>
                  <a:gd name="connsiteY199" fmla="*/ 2551908 h 3205164"/>
                  <a:gd name="connsiteX200" fmla="*/ 3728243 w 3903662"/>
                  <a:gd name="connsiteY200" fmla="*/ 2575720 h 3205164"/>
                  <a:gd name="connsiteX201" fmla="*/ 3710781 w 3903662"/>
                  <a:gd name="connsiteY201" fmla="*/ 2599533 h 3205164"/>
                  <a:gd name="connsiteX202" fmla="*/ 3692525 w 3903662"/>
                  <a:gd name="connsiteY202" fmla="*/ 2621758 h 3205164"/>
                  <a:gd name="connsiteX203" fmla="*/ 3672681 w 3903662"/>
                  <a:gd name="connsiteY203" fmla="*/ 2643983 h 3205164"/>
                  <a:gd name="connsiteX204" fmla="*/ 3652837 w 3903662"/>
                  <a:gd name="connsiteY204" fmla="*/ 2667001 h 3205164"/>
                  <a:gd name="connsiteX205" fmla="*/ 3632200 w 3903662"/>
                  <a:gd name="connsiteY205" fmla="*/ 2688433 h 3205164"/>
                  <a:gd name="connsiteX206" fmla="*/ 3610768 w 3903662"/>
                  <a:gd name="connsiteY206" fmla="*/ 2709864 h 3205164"/>
                  <a:gd name="connsiteX207" fmla="*/ 3587750 w 3903662"/>
                  <a:gd name="connsiteY207" fmla="*/ 2730501 h 3205164"/>
                  <a:gd name="connsiteX208" fmla="*/ 3565525 w 3903662"/>
                  <a:gd name="connsiteY208" fmla="*/ 2749551 h 3205164"/>
                  <a:gd name="connsiteX209" fmla="*/ 3541712 w 3903662"/>
                  <a:gd name="connsiteY209" fmla="*/ 2769395 h 3205164"/>
                  <a:gd name="connsiteX210" fmla="*/ 3517106 w 3903662"/>
                  <a:gd name="connsiteY210" fmla="*/ 2789239 h 3205164"/>
                  <a:gd name="connsiteX211" fmla="*/ 3492500 w 3903662"/>
                  <a:gd name="connsiteY211" fmla="*/ 2806701 h 3205164"/>
                  <a:gd name="connsiteX212" fmla="*/ 3467100 w 3903662"/>
                  <a:gd name="connsiteY212" fmla="*/ 2824958 h 3205164"/>
                  <a:gd name="connsiteX213" fmla="*/ 3441700 w 3903662"/>
                  <a:gd name="connsiteY213" fmla="*/ 2842420 h 3205164"/>
                  <a:gd name="connsiteX214" fmla="*/ 3429793 w 3903662"/>
                  <a:gd name="connsiteY214" fmla="*/ 2847976 h 3205164"/>
                  <a:gd name="connsiteX215" fmla="*/ 3544093 w 3903662"/>
                  <a:gd name="connsiteY215" fmla="*/ 3205164 h 3205164"/>
                  <a:gd name="connsiteX216" fmla="*/ 3118643 w 3903662"/>
                  <a:gd name="connsiteY216" fmla="*/ 2987677 h 3205164"/>
                  <a:gd name="connsiteX217" fmla="*/ 3098006 w 3903662"/>
                  <a:gd name="connsiteY217" fmla="*/ 2994027 h 3205164"/>
                  <a:gd name="connsiteX218" fmla="*/ 3053556 w 3903662"/>
                  <a:gd name="connsiteY218" fmla="*/ 3005139 h 3205164"/>
                  <a:gd name="connsiteX219" fmla="*/ 3008312 w 3903662"/>
                  <a:gd name="connsiteY219" fmla="*/ 3015458 h 3205164"/>
                  <a:gd name="connsiteX220" fmla="*/ 2963862 w 3903662"/>
                  <a:gd name="connsiteY220" fmla="*/ 3024983 h 3205164"/>
                  <a:gd name="connsiteX221" fmla="*/ 2916237 w 3903662"/>
                  <a:gd name="connsiteY221" fmla="*/ 3032127 h 3205164"/>
                  <a:gd name="connsiteX222" fmla="*/ 2870199 w 3903662"/>
                  <a:gd name="connsiteY222" fmla="*/ 3036889 h 3205164"/>
                  <a:gd name="connsiteX223" fmla="*/ 2821781 w 3903662"/>
                  <a:gd name="connsiteY223" fmla="*/ 3040858 h 3205164"/>
                  <a:gd name="connsiteX224" fmla="*/ 2774156 w 3903662"/>
                  <a:gd name="connsiteY224" fmla="*/ 3043239 h 3205164"/>
                  <a:gd name="connsiteX225" fmla="*/ 2725737 w 3903662"/>
                  <a:gd name="connsiteY225" fmla="*/ 3044033 h 3205164"/>
                  <a:gd name="connsiteX226" fmla="*/ 2694781 w 3903662"/>
                  <a:gd name="connsiteY226" fmla="*/ 3044033 h 3205164"/>
                  <a:gd name="connsiteX227" fmla="*/ 2665412 w 3903662"/>
                  <a:gd name="connsiteY227" fmla="*/ 3043239 h 3205164"/>
                  <a:gd name="connsiteX228" fmla="*/ 2634456 w 3903662"/>
                  <a:gd name="connsiteY228" fmla="*/ 3040858 h 3205164"/>
                  <a:gd name="connsiteX229" fmla="*/ 2604293 w 3903662"/>
                  <a:gd name="connsiteY229" fmla="*/ 3039270 h 3205164"/>
                  <a:gd name="connsiteX230" fmla="*/ 2574924 w 3903662"/>
                  <a:gd name="connsiteY230" fmla="*/ 3036095 h 3205164"/>
                  <a:gd name="connsiteX231" fmla="*/ 2546349 w 3903662"/>
                  <a:gd name="connsiteY231" fmla="*/ 3032920 h 3205164"/>
                  <a:gd name="connsiteX232" fmla="*/ 2516187 w 3903662"/>
                  <a:gd name="connsiteY232" fmla="*/ 3028951 h 3205164"/>
                  <a:gd name="connsiteX233" fmla="*/ 2487612 w 3903662"/>
                  <a:gd name="connsiteY233" fmla="*/ 3024983 h 3205164"/>
                  <a:gd name="connsiteX234" fmla="*/ 2459037 w 3903662"/>
                  <a:gd name="connsiteY234" fmla="*/ 3019427 h 3205164"/>
                  <a:gd name="connsiteX235" fmla="*/ 2431256 w 3903662"/>
                  <a:gd name="connsiteY235" fmla="*/ 3013077 h 3205164"/>
                  <a:gd name="connsiteX236" fmla="*/ 2374899 w 3903662"/>
                  <a:gd name="connsiteY236" fmla="*/ 3000377 h 3205164"/>
                  <a:gd name="connsiteX237" fmla="*/ 2320924 w 3903662"/>
                  <a:gd name="connsiteY237" fmla="*/ 2984501 h 3205164"/>
                  <a:gd name="connsiteX238" fmla="*/ 2266156 w 3903662"/>
                  <a:gd name="connsiteY238" fmla="*/ 2967039 h 3205164"/>
                  <a:gd name="connsiteX239" fmla="*/ 2215356 w 3903662"/>
                  <a:gd name="connsiteY239" fmla="*/ 2946401 h 3205164"/>
                  <a:gd name="connsiteX240" fmla="*/ 2163762 w 3903662"/>
                  <a:gd name="connsiteY240" fmla="*/ 2924970 h 3205164"/>
                  <a:gd name="connsiteX241" fmla="*/ 2114549 w 3903662"/>
                  <a:gd name="connsiteY241" fmla="*/ 2901951 h 3205164"/>
                  <a:gd name="connsiteX242" fmla="*/ 2066131 w 3903662"/>
                  <a:gd name="connsiteY242" fmla="*/ 2875758 h 3205164"/>
                  <a:gd name="connsiteX243" fmla="*/ 2020093 w 3903662"/>
                  <a:gd name="connsiteY243" fmla="*/ 2847976 h 3205164"/>
                  <a:gd name="connsiteX244" fmla="*/ 1976437 w 3903662"/>
                  <a:gd name="connsiteY244" fmla="*/ 2819401 h 3205164"/>
                  <a:gd name="connsiteX245" fmla="*/ 1932781 w 3903662"/>
                  <a:gd name="connsiteY245" fmla="*/ 2789239 h 3205164"/>
                  <a:gd name="connsiteX246" fmla="*/ 1892299 w 3903662"/>
                  <a:gd name="connsiteY246" fmla="*/ 2755901 h 3205164"/>
                  <a:gd name="connsiteX247" fmla="*/ 1853406 w 3903662"/>
                  <a:gd name="connsiteY247" fmla="*/ 2720976 h 3205164"/>
                  <a:gd name="connsiteX248" fmla="*/ 1834356 w 3903662"/>
                  <a:gd name="connsiteY248" fmla="*/ 2703514 h 3205164"/>
                  <a:gd name="connsiteX249" fmla="*/ 1816099 w 3903662"/>
                  <a:gd name="connsiteY249" fmla="*/ 2685258 h 3205164"/>
                  <a:gd name="connsiteX250" fmla="*/ 1798637 w 3903662"/>
                  <a:gd name="connsiteY250" fmla="*/ 2667001 h 3205164"/>
                  <a:gd name="connsiteX251" fmla="*/ 1781174 w 3903662"/>
                  <a:gd name="connsiteY251" fmla="*/ 2648745 h 3205164"/>
                  <a:gd name="connsiteX252" fmla="*/ 1763712 w 3903662"/>
                  <a:gd name="connsiteY252" fmla="*/ 2628901 h 3205164"/>
                  <a:gd name="connsiteX253" fmla="*/ 1748631 w 3903662"/>
                  <a:gd name="connsiteY253" fmla="*/ 2609058 h 3205164"/>
                  <a:gd name="connsiteX254" fmla="*/ 1731962 w 3903662"/>
                  <a:gd name="connsiteY254" fmla="*/ 2590008 h 3205164"/>
                  <a:gd name="connsiteX255" fmla="*/ 1717674 w 3903662"/>
                  <a:gd name="connsiteY255" fmla="*/ 2569370 h 3205164"/>
                  <a:gd name="connsiteX256" fmla="*/ 1703387 w 3903662"/>
                  <a:gd name="connsiteY256" fmla="*/ 2548733 h 3205164"/>
                  <a:gd name="connsiteX257" fmla="*/ 1689099 w 3903662"/>
                  <a:gd name="connsiteY257" fmla="*/ 2528095 h 3205164"/>
                  <a:gd name="connsiteX258" fmla="*/ 1675606 w 3903662"/>
                  <a:gd name="connsiteY258" fmla="*/ 2508251 h 3205164"/>
                  <a:gd name="connsiteX259" fmla="*/ 1663699 w 3903662"/>
                  <a:gd name="connsiteY259" fmla="*/ 2486026 h 3205164"/>
                  <a:gd name="connsiteX260" fmla="*/ 1650999 w 3903662"/>
                  <a:gd name="connsiteY260" fmla="*/ 2464595 h 3205164"/>
                  <a:gd name="connsiteX261" fmla="*/ 1639887 w 3903662"/>
                  <a:gd name="connsiteY261" fmla="*/ 2442370 h 3205164"/>
                  <a:gd name="connsiteX262" fmla="*/ 1628774 w 3903662"/>
                  <a:gd name="connsiteY262" fmla="*/ 2420145 h 3205164"/>
                  <a:gd name="connsiteX263" fmla="*/ 1618456 w 3903662"/>
                  <a:gd name="connsiteY263" fmla="*/ 2397126 h 3205164"/>
                  <a:gd name="connsiteX264" fmla="*/ 1608931 w 3903662"/>
                  <a:gd name="connsiteY264" fmla="*/ 2374901 h 3205164"/>
                  <a:gd name="connsiteX265" fmla="*/ 1600199 w 3903662"/>
                  <a:gd name="connsiteY265" fmla="*/ 2351883 h 3205164"/>
                  <a:gd name="connsiteX266" fmla="*/ 1591468 w 3903662"/>
                  <a:gd name="connsiteY266" fmla="*/ 2328864 h 3205164"/>
                  <a:gd name="connsiteX267" fmla="*/ 1584324 w 3903662"/>
                  <a:gd name="connsiteY267" fmla="*/ 2305051 h 3205164"/>
                  <a:gd name="connsiteX268" fmla="*/ 1577181 w 3903662"/>
                  <a:gd name="connsiteY268" fmla="*/ 2281239 h 3205164"/>
                  <a:gd name="connsiteX269" fmla="*/ 1570831 w 3903662"/>
                  <a:gd name="connsiteY269" fmla="*/ 2257426 h 3205164"/>
                  <a:gd name="connsiteX270" fmla="*/ 1565274 w 3903662"/>
                  <a:gd name="connsiteY270" fmla="*/ 2232820 h 3205164"/>
                  <a:gd name="connsiteX271" fmla="*/ 1560512 w 3903662"/>
                  <a:gd name="connsiteY271" fmla="*/ 2208214 h 3205164"/>
                  <a:gd name="connsiteX272" fmla="*/ 1556543 w 3903662"/>
                  <a:gd name="connsiteY272" fmla="*/ 2183607 h 3205164"/>
                  <a:gd name="connsiteX273" fmla="*/ 1552574 w 3903662"/>
                  <a:gd name="connsiteY273" fmla="*/ 2159001 h 3205164"/>
                  <a:gd name="connsiteX274" fmla="*/ 1550987 w 3903662"/>
                  <a:gd name="connsiteY274" fmla="*/ 2134395 h 3205164"/>
                  <a:gd name="connsiteX275" fmla="*/ 1548606 w 3903662"/>
                  <a:gd name="connsiteY275" fmla="*/ 2108995 h 3205164"/>
                  <a:gd name="connsiteX276" fmla="*/ 1547812 w 3903662"/>
                  <a:gd name="connsiteY276" fmla="*/ 2084389 h 3205164"/>
                  <a:gd name="connsiteX277" fmla="*/ 1546224 w 3903662"/>
                  <a:gd name="connsiteY277" fmla="*/ 2058989 h 3205164"/>
                  <a:gd name="connsiteX278" fmla="*/ 1547812 w 3903662"/>
                  <a:gd name="connsiteY278" fmla="*/ 2033589 h 3205164"/>
                  <a:gd name="connsiteX279" fmla="*/ 1548606 w 3903662"/>
                  <a:gd name="connsiteY279" fmla="*/ 2008983 h 3205164"/>
                  <a:gd name="connsiteX280" fmla="*/ 1550987 w 3903662"/>
                  <a:gd name="connsiteY280" fmla="*/ 1982789 h 3205164"/>
                  <a:gd name="connsiteX281" fmla="*/ 1552574 w 3903662"/>
                  <a:gd name="connsiteY281" fmla="*/ 1958182 h 3205164"/>
                  <a:gd name="connsiteX282" fmla="*/ 1556543 w 3903662"/>
                  <a:gd name="connsiteY282" fmla="*/ 1933576 h 3205164"/>
                  <a:gd name="connsiteX283" fmla="*/ 1560512 w 3903662"/>
                  <a:gd name="connsiteY283" fmla="*/ 1908970 h 3205164"/>
                  <a:gd name="connsiteX284" fmla="*/ 1565274 w 3903662"/>
                  <a:gd name="connsiteY284" fmla="*/ 1884364 h 3205164"/>
                  <a:gd name="connsiteX285" fmla="*/ 1570831 w 3903662"/>
                  <a:gd name="connsiteY285" fmla="*/ 1859757 h 3205164"/>
                  <a:gd name="connsiteX286" fmla="*/ 1577181 w 3903662"/>
                  <a:gd name="connsiteY286" fmla="*/ 1836739 h 3205164"/>
                  <a:gd name="connsiteX287" fmla="*/ 1584324 w 3903662"/>
                  <a:gd name="connsiteY287" fmla="*/ 1812926 h 3205164"/>
                  <a:gd name="connsiteX288" fmla="*/ 1591468 w 3903662"/>
                  <a:gd name="connsiteY288" fmla="*/ 1789114 h 3205164"/>
                  <a:gd name="connsiteX289" fmla="*/ 1600199 w 3903662"/>
                  <a:gd name="connsiteY289" fmla="*/ 1765301 h 3205164"/>
                  <a:gd name="connsiteX290" fmla="*/ 1608931 w 3903662"/>
                  <a:gd name="connsiteY290" fmla="*/ 1743076 h 3205164"/>
                  <a:gd name="connsiteX291" fmla="*/ 1618456 w 3903662"/>
                  <a:gd name="connsiteY291" fmla="*/ 1720851 h 3205164"/>
                  <a:gd name="connsiteX292" fmla="*/ 1628774 w 3903662"/>
                  <a:gd name="connsiteY292" fmla="*/ 1697832 h 3205164"/>
                  <a:gd name="connsiteX293" fmla="*/ 1639887 w 3903662"/>
                  <a:gd name="connsiteY293" fmla="*/ 1675608 h 3205164"/>
                  <a:gd name="connsiteX294" fmla="*/ 1650999 w 3903662"/>
                  <a:gd name="connsiteY294" fmla="*/ 1652589 h 3205164"/>
                  <a:gd name="connsiteX295" fmla="*/ 1663699 w 3903662"/>
                  <a:gd name="connsiteY295" fmla="*/ 1631158 h 3205164"/>
                  <a:gd name="connsiteX296" fmla="*/ 1675606 w 3903662"/>
                  <a:gd name="connsiteY296" fmla="*/ 1609726 h 3205164"/>
                  <a:gd name="connsiteX297" fmla="*/ 1689099 w 3903662"/>
                  <a:gd name="connsiteY297" fmla="*/ 1589089 h 3205164"/>
                  <a:gd name="connsiteX298" fmla="*/ 1703387 w 3903662"/>
                  <a:gd name="connsiteY298" fmla="*/ 1568451 h 3205164"/>
                  <a:gd name="connsiteX299" fmla="*/ 1717674 w 3903662"/>
                  <a:gd name="connsiteY299" fmla="*/ 1548608 h 3205164"/>
                  <a:gd name="connsiteX300" fmla="*/ 1731962 w 3903662"/>
                  <a:gd name="connsiteY300" fmla="*/ 1527970 h 3205164"/>
                  <a:gd name="connsiteX301" fmla="*/ 1748631 w 3903662"/>
                  <a:gd name="connsiteY301" fmla="*/ 1508126 h 3205164"/>
                  <a:gd name="connsiteX302" fmla="*/ 1763712 w 3903662"/>
                  <a:gd name="connsiteY302" fmla="*/ 1489076 h 3205164"/>
                  <a:gd name="connsiteX303" fmla="*/ 1781174 w 3903662"/>
                  <a:gd name="connsiteY303" fmla="*/ 1469233 h 3205164"/>
                  <a:gd name="connsiteX304" fmla="*/ 1798637 w 3903662"/>
                  <a:gd name="connsiteY304" fmla="*/ 1450976 h 3205164"/>
                  <a:gd name="connsiteX305" fmla="*/ 1816099 w 3903662"/>
                  <a:gd name="connsiteY305" fmla="*/ 1432720 h 3205164"/>
                  <a:gd name="connsiteX306" fmla="*/ 1834356 w 3903662"/>
                  <a:gd name="connsiteY306" fmla="*/ 1413670 h 3205164"/>
                  <a:gd name="connsiteX307" fmla="*/ 1853406 w 3903662"/>
                  <a:gd name="connsiteY307" fmla="*/ 1396208 h 3205164"/>
                  <a:gd name="connsiteX308" fmla="*/ 1892299 w 3903662"/>
                  <a:gd name="connsiteY308" fmla="*/ 1361283 h 3205164"/>
                  <a:gd name="connsiteX309" fmla="*/ 1932781 w 3903662"/>
                  <a:gd name="connsiteY309" fmla="*/ 1329533 h 3205164"/>
                  <a:gd name="connsiteX310" fmla="*/ 1976437 w 3903662"/>
                  <a:gd name="connsiteY310" fmla="*/ 1297783 h 3205164"/>
                  <a:gd name="connsiteX311" fmla="*/ 2020093 w 3903662"/>
                  <a:gd name="connsiteY311" fmla="*/ 1269208 h 3205164"/>
                  <a:gd name="connsiteX312" fmla="*/ 2066131 w 3903662"/>
                  <a:gd name="connsiteY312" fmla="*/ 1241426 h 3205164"/>
                  <a:gd name="connsiteX313" fmla="*/ 2114549 w 3903662"/>
                  <a:gd name="connsiteY313" fmla="*/ 1216026 h 3205164"/>
                  <a:gd name="connsiteX314" fmla="*/ 2163762 w 3903662"/>
                  <a:gd name="connsiteY314" fmla="*/ 1192214 h 3205164"/>
                  <a:gd name="connsiteX315" fmla="*/ 2215356 w 3903662"/>
                  <a:gd name="connsiteY315" fmla="*/ 1170783 h 3205164"/>
                  <a:gd name="connsiteX316" fmla="*/ 2266156 w 3903662"/>
                  <a:gd name="connsiteY316" fmla="*/ 1150145 h 3205164"/>
                  <a:gd name="connsiteX317" fmla="*/ 2320924 w 3903662"/>
                  <a:gd name="connsiteY317" fmla="*/ 1132683 h 3205164"/>
                  <a:gd name="connsiteX318" fmla="*/ 2374899 w 3903662"/>
                  <a:gd name="connsiteY318" fmla="*/ 1117601 h 3205164"/>
                  <a:gd name="connsiteX319" fmla="*/ 2431256 w 3903662"/>
                  <a:gd name="connsiteY319" fmla="*/ 1104108 h 3205164"/>
                  <a:gd name="connsiteX320" fmla="*/ 2459037 w 3903662"/>
                  <a:gd name="connsiteY320" fmla="*/ 1099345 h 3205164"/>
                  <a:gd name="connsiteX321" fmla="*/ 2487612 w 3903662"/>
                  <a:gd name="connsiteY321" fmla="*/ 1092995 h 3205164"/>
                  <a:gd name="connsiteX322" fmla="*/ 2516187 w 3903662"/>
                  <a:gd name="connsiteY322" fmla="*/ 1089026 h 3205164"/>
                  <a:gd name="connsiteX323" fmla="*/ 2546349 w 3903662"/>
                  <a:gd name="connsiteY323" fmla="*/ 1085058 h 3205164"/>
                  <a:gd name="connsiteX324" fmla="*/ 2574924 w 3903662"/>
                  <a:gd name="connsiteY324" fmla="*/ 1081883 h 3205164"/>
                  <a:gd name="connsiteX325" fmla="*/ 2604293 w 3903662"/>
                  <a:gd name="connsiteY325" fmla="*/ 1078708 h 3205164"/>
                  <a:gd name="connsiteX326" fmla="*/ 2634456 w 3903662"/>
                  <a:gd name="connsiteY326" fmla="*/ 1076326 h 3205164"/>
                  <a:gd name="connsiteX327" fmla="*/ 2665412 w 3903662"/>
                  <a:gd name="connsiteY327" fmla="*/ 1074739 h 3205164"/>
                  <a:gd name="connsiteX328" fmla="*/ 1880393 w 3903662"/>
                  <a:gd name="connsiteY328" fmla="*/ 574675 h 3205164"/>
                  <a:gd name="connsiteX329" fmla="*/ 1859756 w 3903662"/>
                  <a:gd name="connsiteY329" fmla="*/ 575469 h 3205164"/>
                  <a:gd name="connsiteX330" fmla="*/ 1839912 w 3903662"/>
                  <a:gd name="connsiteY330" fmla="*/ 578644 h 3205164"/>
                  <a:gd name="connsiteX331" fmla="*/ 1821656 w 3903662"/>
                  <a:gd name="connsiteY331" fmla="*/ 582613 h 3205164"/>
                  <a:gd name="connsiteX332" fmla="*/ 1803400 w 3903662"/>
                  <a:gd name="connsiteY332" fmla="*/ 589757 h 3205164"/>
                  <a:gd name="connsiteX333" fmla="*/ 1785937 w 3903662"/>
                  <a:gd name="connsiteY333" fmla="*/ 596900 h 3205164"/>
                  <a:gd name="connsiteX334" fmla="*/ 1770062 w 3903662"/>
                  <a:gd name="connsiteY334" fmla="*/ 607219 h 3205164"/>
                  <a:gd name="connsiteX335" fmla="*/ 1754981 w 3903662"/>
                  <a:gd name="connsiteY335" fmla="*/ 617538 h 3205164"/>
                  <a:gd name="connsiteX336" fmla="*/ 1740693 w 3903662"/>
                  <a:gd name="connsiteY336" fmla="*/ 629444 h 3205164"/>
                  <a:gd name="connsiteX337" fmla="*/ 1727993 w 3903662"/>
                  <a:gd name="connsiteY337" fmla="*/ 642938 h 3205164"/>
                  <a:gd name="connsiteX338" fmla="*/ 1716881 w 3903662"/>
                  <a:gd name="connsiteY338" fmla="*/ 658813 h 3205164"/>
                  <a:gd name="connsiteX339" fmla="*/ 1708150 w 3903662"/>
                  <a:gd name="connsiteY339" fmla="*/ 673894 h 3205164"/>
                  <a:gd name="connsiteX340" fmla="*/ 1699418 w 3903662"/>
                  <a:gd name="connsiteY340" fmla="*/ 690563 h 3205164"/>
                  <a:gd name="connsiteX341" fmla="*/ 1692275 w 3903662"/>
                  <a:gd name="connsiteY341" fmla="*/ 708025 h 3205164"/>
                  <a:gd name="connsiteX342" fmla="*/ 1687512 w 3903662"/>
                  <a:gd name="connsiteY342" fmla="*/ 726282 h 3205164"/>
                  <a:gd name="connsiteX343" fmla="*/ 1685131 w 3903662"/>
                  <a:gd name="connsiteY343" fmla="*/ 744538 h 3205164"/>
                  <a:gd name="connsiteX344" fmla="*/ 1684337 w 3903662"/>
                  <a:gd name="connsiteY344" fmla="*/ 764382 h 3205164"/>
                  <a:gd name="connsiteX345" fmla="*/ 1685131 w 3903662"/>
                  <a:gd name="connsiteY345" fmla="*/ 783432 h 3205164"/>
                  <a:gd name="connsiteX346" fmla="*/ 1687512 w 3903662"/>
                  <a:gd name="connsiteY346" fmla="*/ 801688 h 3205164"/>
                  <a:gd name="connsiteX347" fmla="*/ 1692275 w 3903662"/>
                  <a:gd name="connsiteY347" fmla="*/ 820738 h 3205164"/>
                  <a:gd name="connsiteX348" fmla="*/ 1699418 w 3903662"/>
                  <a:gd name="connsiteY348" fmla="*/ 838201 h 3205164"/>
                  <a:gd name="connsiteX349" fmla="*/ 1708150 w 3903662"/>
                  <a:gd name="connsiteY349" fmla="*/ 854076 h 3205164"/>
                  <a:gd name="connsiteX350" fmla="*/ 1716881 w 3903662"/>
                  <a:gd name="connsiteY350" fmla="*/ 869951 h 3205164"/>
                  <a:gd name="connsiteX351" fmla="*/ 1727993 w 3903662"/>
                  <a:gd name="connsiteY351" fmla="*/ 885032 h 3205164"/>
                  <a:gd name="connsiteX352" fmla="*/ 1740693 w 3903662"/>
                  <a:gd name="connsiteY352" fmla="*/ 898526 h 3205164"/>
                  <a:gd name="connsiteX353" fmla="*/ 1754981 w 3903662"/>
                  <a:gd name="connsiteY353" fmla="*/ 910432 h 3205164"/>
                  <a:gd name="connsiteX354" fmla="*/ 1770062 w 3903662"/>
                  <a:gd name="connsiteY354" fmla="*/ 920751 h 3205164"/>
                  <a:gd name="connsiteX355" fmla="*/ 1785937 w 3903662"/>
                  <a:gd name="connsiteY355" fmla="*/ 931069 h 3205164"/>
                  <a:gd name="connsiteX356" fmla="*/ 1803400 w 3903662"/>
                  <a:gd name="connsiteY356" fmla="*/ 939801 h 3205164"/>
                  <a:gd name="connsiteX357" fmla="*/ 1821656 w 3903662"/>
                  <a:gd name="connsiteY357" fmla="*/ 945357 h 3205164"/>
                  <a:gd name="connsiteX358" fmla="*/ 1839912 w 3903662"/>
                  <a:gd name="connsiteY358" fmla="*/ 949326 h 3205164"/>
                  <a:gd name="connsiteX359" fmla="*/ 1859756 w 3903662"/>
                  <a:gd name="connsiteY359" fmla="*/ 952501 h 3205164"/>
                  <a:gd name="connsiteX360" fmla="*/ 1880393 w 3903662"/>
                  <a:gd name="connsiteY360" fmla="*/ 954088 h 3205164"/>
                  <a:gd name="connsiteX361" fmla="*/ 1899443 w 3903662"/>
                  <a:gd name="connsiteY361" fmla="*/ 952501 h 3205164"/>
                  <a:gd name="connsiteX362" fmla="*/ 1919287 w 3903662"/>
                  <a:gd name="connsiteY362" fmla="*/ 949326 h 3205164"/>
                  <a:gd name="connsiteX363" fmla="*/ 1937543 w 3903662"/>
                  <a:gd name="connsiteY363" fmla="*/ 945357 h 3205164"/>
                  <a:gd name="connsiteX364" fmla="*/ 1955800 w 3903662"/>
                  <a:gd name="connsiteY364" fmla="*/ 939801 h 3205164"/>
                  <a:gd name="connsiteX365" fmla="*/ 1973262 w 3903662"/>
                  <a:gd name="connsiteY365" fmla="*/ 931069 h 3205164"/>
                  <a:gd name="connsiteX366" fmla="*/ 1988343 w 3903662"/>
                  <a:gd name="connsiteY366" fmla="*/ 920751 h 3205164"/>
                  <a:gd name="connsiteX367" fmla="*/ 2004218 w 3903662"/>
                  <a:gd name="connsiteY367" fmla="*/ 910432 h 3205164"/>
                  <a:gd name="connsiteX368" fmla="*/ 2018506 w 3903662"/>
                  <a:gd name="connsiteY368" fmla="*/ 898526 h 3205164"/>
                  <a:gd name="connsiteX369" fmla="*/ 2030412 w 3903662"/>
                  <a:gd name="connsiteY369" fmla="*/ 885032 h 3205164"/>
                  <a:gd name="connsiteX370" fmla="*/ 2042318 w 3903662"/>
                  <a:gd name="connsiteY370" fmla="*/ 869951 h 3205164"/>
                  <a:gd name="connsiteX371" fmla="*/ 2051050 w 3903662"/>
                  <a:gd name="connsiteY371" fmla="*/ 854076 h 3205164"/>
                  <a:gd name="connsiteX372" fmla="*/ 2059781 w 3903662"/>
                  <a:gd name="connsiteY372" fmla="*/ 838201 h 3205164"/>
                  <a:gd name="connsiteX373" fmla="*/ 2066925 w 3903662"/>
                  <a:gd name="connsiteY373" fmla="*/ 820738 h 3205164"/>
                  <a:gd name="connsiteX374" fmla="*/ 2071687 w 3903662"/>
                  <a:gd name="connsiteY374" fmla="*/ 801688 h 3205164"/>
                  <a:gd name="connsiteX375" fmla="*/ 2074068 w 3903662"/>
                  <a:gd name="connsiteY375" fmla="*/ 783432 h 3205164"/>
                  <a:gd name="connsiteX376" fmla="*/ 2074862 w 3903662"/>
                  <a:gd name="connsiteY376" fmla="*/ 764382 h 3205164"/>
                  <a:gd name="connsiteX377" fmla="*/ 2074068 w 3903662"/>
                  <a:gd name="connsiteY377" fmla="*/ 744538 h 3205164"/>
                  <a:gd name="connsiteX378" fmla="*/ 2071687 w 3903662"/>
                  <a:gd name="connsiteY378" fmla="*/ 726282 h 3205164"/>
                  <a:gd name="connsiteX379" fmla="*/ 2066925 w 3903662"/>
                  <a:gd name="connsiteY379" fmla="*/ 708025 h 3205164"/>
                  <a:gd name="connsiteX380" fmla="*/ 2059781 w 3903662"/>
                  <a:gd name="connsiteY380" fmla="*/ 690563 h 3205164"/>
                  <a:gd name="connsiteX381" fmla="*/ 2051050 w 3903662"/>
                  <a:gd name="connsiteY381" fmla="*/ 673894 h 3205164"/>
                  <a:gd name="connsiteX382" fmla="*/ 2042318 w 3903662"/>
                  <a:gd name="connsiteY382" fmla="*/ 658813 h 3205164"/>
                  <a:gd name="connsiteX383" fmla="*/ 2030412 w 3903662"/>
                  <a:gd name="connsiteY383" fmla="*/ 642938 h 3205164"/>
                  <a:gd name="connsiteX384" fmla="*/ 2018506 w 3903662"/>
                  <a:gd name="connsiteY384" fmla="*/ 629444 h 3205164"/>
                  <a:gd name="connsiteX385" fmla="*/ 2004218 w 3903662"/>
                  <a:gd name="connsiteY385" fmla="*/ 617538 h 3205164"/>
                  <a:gd name="connsiteX386" fmla="*/ 1988343 w 3903662"/>
                  <a:gd name="connsiteY386" fmla="*/ 607219 h 3205164"/>
                  <a:gd name="connsiteX387" fmla="*/ 1973262 w 3903662"/>
                  <a:gd name="connsiteY387" fmla="*/ 596900 h 3205164"/>
                  <a:gd name="connsiteX388" fmla="*/ 1955800 w 3903662"/>
                  <a:gd name="connsiteY388" fmla="*/ 589757 h 3205164"/>
                  <a:gd name="connsiteX389" fmla="*/ 1937543 w 3903662"/>
                  <a:gd name="connsiteY389" fmla="*/ 582613 h 3205164"/>
                  <a:gd name="connsiteX390" fmla="*/ 1919287 w 3903662"/>
                  <a:gd name="connsiteY390" fmla="*/ 578644 h 3205164"/>
                  <a:gd name="connsiteX391" fmla="*/ 1899443 w 3903662"/>
                  <a:gd name="connsiteY391" fmla="*/ 575469 h 3205164"/>
                  <a:gd name="connsiteX392" fmla="*/ 908446 w 3903662"/>
                  <a:gd name="connsiteY392" fmla="*/ 574675 h 3205164"/>
                  <a:gd name="connsiteX393" fmla="*/ 887767 w 3903662"/>
                  <a:gd name="connsiteY393" fmla="*/ 575469 h 3205164"/>
                  <a:gd name="connsiteX394" fmla="*/ 868678 w 3903662"/>
                  <a:gd name="connsiteY394" fmla="*/ 578644 h 3205164"/>
                  <a:gd name="connsiteX395" fmla="*/ 850385 w 3903662"/>
                  <a:gd name="connsiteY395" fmla="*/ 582613 h 3205164"/>
                  <a:gd name="connsiteX396" fmla="*/ 831296 w 3903662"/>
                  <a:gd name="connsiteY396" fmla="*/ 589757 h 3205164"/>
                  <a:gd name="connsiteX397" fmla="*/ 815389 w 3903662"/>
                  <a:gd name="connsiteY397" fmla="*/ 596900 h 3205164"/>
                  <a:gd name="connsiteX398" fmla="*/ 798686 w 3903662"/>
                  <a:gd name="connsiteY398" fmla="*/ 607219 h 3205164"/>
                  <a:gd name="connsiteX399" fmla="*/ 783574 w 3903662"/>
                  <a:gd name="connsiteY399" fmla="*/ 617538 h 3205164"/>
                  <a:gd name="connsiteX400" fmla="*/ 770053 w 3903662"/>
                  <a:gd name="connsiteY400" fmla="*/ 629444 h 3205164"/>
                  <a:gd name="connsiteX401" fmla="*/ 756532 w 3903662"/>
                  <a:gd name="connsiteY401" fmla="*/ 642938 h 3205164"/>
                  <a:gd name="connsiteX402" fmla="*/ 745397 w 3903662"/>
                  <a:gd name="connsiteY402" fmla="*/ 658813 h 3205164"/>
                  <a:gd name="connsiteX403" fmla="*/ 735853 w 3903662"/>
                  <a:gd name="connsiteY403" fmla="*/ 673894 h 3205164"/>
                  <a:gd name="connsiteX404" fmla="*/ 727899 w 3903662"/>
                  <a:gd name="connsiteY404" fmla="*/ 690563 h 3205164"/>
                  <a:gd name="connsiteX405" fmla="*/ 720741 w 3903662"/>
                  <a:gd name="connsiteY405" fmla="*/ 708025 h 3205164"/>
                  <a:gd name="connsiteX406" fmla="*/ 716764 w 3903662"/>
                  <a:gd name="connsiteY406" fmla="*/ 726282 h 3205164"/>
                  <a:gd name="connsiteX407" fmla="*/ 713583 w 3903662"/>
                  <a:gd name="connsiteY407" fmla="*/ 744538 h 3205164"/>
                  <a:gd name="connsiteX408" fmla="*/ 712787 w 3903662"/>
                  <a:gd name="connsiteY408" fmla="*/ 764382 h 3205164"/>
                  <a:gd name="connsiteX409" fmla="*/ 713583 w 3903662"/>
                  <a:gd name="connsiteY409" fmla="*/ 783432 h 3205164"/>
                  <a:gd name="connsiteX410" fmla="*/ 716764 w 3903662"/>
                  <a:gd name="connsiteY410" fmla="*/ 801688 h 3205164"/>
                  <a:gd name="connsiteX411" fmla="*/ 720741 w 3903662"/>
                  <a:gd name="connsiteY411" fmla="*/ 820738 h 3205164"/>
                  <a:gd name="connsiteX412" fmla="*/ 727899 w 3903662"/>
                  <a:gd name="connsiteY412" fmla="*/ 838201 h 3205164"/>
                  <a:gd name="connsiteX413" fmla="*/ 735853 w 3903662"/>
                  <a:gd name="connsiteY413" fmla="*/ 854076 h 3205164"/>
                  <a:gd name="connsiteX414" fmla="*/ 745397 w 3903662"/>
                  <a:gd name="connsiteY414" fmla="*/ 869951 h 3205164"/>
                  <a:gd name="connsiteX415" fmla="*/ 756532 w 3903662"/>
                  <a:gd name="connsiteY415" fmla="*/ 885032 h 3205164"/>
                  <a:gd name="connsiteX416" fmla="*/ 770053 w 3903662"/>
                  <a:gd name="connsiteY416" fmla="*/ 898526 h 3205164"/>
                  <a:gd name="connsiteX417" fmla="*/ 783574 w 3903662"/>
                  <a:gd name="connsiteY417" fmla="*/ 910432 h 3205164"/>
                  <a:gd name="connsiteX418" fmla="*/ 798686 w 3903662"/>
                  <a:gd name="connsiteY418" fmla="*/ 920751 h 3205164"/>
                  <a:gd name="connsiteX419" fmla="*/ 815389 w 3903662"/>
                  <a:gd name="connsiteY419" fmla="*/ 931069 h 3205164"/>
                  <a:gd name="connsiteX420" fmla="*/ 831296 w 3903662"/>
                  <a:gd name="connsiteY420" fmla="*/ 939801 h 3205164"/>
                  <a:gd name="connsiteX421" fmla="*/ 850385 w 3903662"/>
                  <a:gd name="connsiteY421" fmla="*/ 945357 h 3205164"/>
                  <a:gd name="connsiteX422" fmla="*/ 868678 w 3903662"/>
                  <a:gd name="connsiteY422" fmla="*/ 949326 h 3205164"/>
                  <a:gd name="connsiteX423" fmla="*/ 887767 w 3903662"/>
                  <a:gd name="connsiteY423" fmla="*/ 952501 h 3205164"/>
                  <a:gd name="connsiteX424" fmla="*/ 908446 w 3903662"/>
                  <a:gd name="connsiteY424" fmla="*/ 954088 h 3205164"/>
                  <a:gd name="connsiteX425" fmla="*/ 928330 w 3903662"/>
                  <a:gd name="connsiteY425" fmla="*/ 952501 h 3205164"/>
                  <a:gd name="connsiteX426" fmla="*/ 947419 w 3903662"/>
                  <a:gd name="connsiteY426" fmla="*/ 949326 h 3205164"/>
                  <a:gd name="connsiteX427" fmla="*/ 967303 w 3903662"/>
                  <a:gd name="connsiteY427" fmla="*/ 945357 h 3205164"/>
                  <a:gd name="connsiteX428" fmla="*/ 984801 w 3903662"/>
                  <a:gd name="connsiteY428" fmla="*/ 939801 h 3205164"/>
                  <a:gd name="connsiteX429" fmla="*/ 1002299 w 3903662"/>
                  <a:gd name="connsiteY429" fmla="*/ 931069 h 3205164"/>
                  <a:gd name="connsiteX430" fmla="*/ 1018206 w 3903662"/>
                  <a:gd name="connsiteY430" fmla="*/ 920751 h 3205164"/>
                  <a:gd name="connsiteX431" fmla="*/ 1033318 w 3903662"/>
                  <a:gd name="connsiteY431" fmla="*/ 910432 h 3205164"/>
                  <a:gd name="connsiteX432" fmla="*/ 1047634 w 3903662"/>
                  <a:gd name="connsiteY432" fmla="*/ 898526 h 3205164"/>
                  <a:gd name="connsiteX433" fmla="*/ 1059565 w 3903662"/>
                  <a:gd name="connsiteY433" fmla="*/ 885032 h 3205164"/>
                  <a:gd name="connsiteX434" fmla="*/ 1070700 w 3903662"/>
                  <a:gd name="connsiteY434" fmla="*/ 869951 h 3205164"/>
                  <a:gd name="connsiteX435" fmla="*/ 1081039 w 3903662"/>
                  <a:gd name="connsiteY435" fmla="*/ 854076 h 3205164"/>
                  <a:gd name="connsiteX436" fmla="*/ 1089788 w 3903662"/>
                  <a:gd name="connsiteY436" fmla="*/ 838201 h 3205164"/>
                  <a:gd name="connsiteX437" fmla="*/ 1095356 w 3903662"/>
                  <a:gd name="connsiteY437" fmla="*/ 820738 h 3205164"/>
                  <a:gd name="connsiteX438" fmla="*/ 1100923 w 3903662"/>
                  <a:gd name="connsiteY438" fmla="*/ 801688 h 3205164"/>
                  <a:gd name="connsiteX439" fmla="*/ 1104105 w 3903662"/>
                  <a:gd name="connsiteY439" fmla="*/ 783432 h 3205164"/>
                  <a:gd name="connsiteX440" fmla="*/ 1104900 w 3903662"/>
                  <a:gd name="connsiteY440" fmla="*/ 764382 h 3205164"/>
                  <a:gd name="connsiteX441" fmla="*/ 1104105 w 3903662"/>
                  <a:gd name="connsiteY441" fmla="*/ 744538 h 3205164"/>
                  <a:gd name="connsiteX442" fmla="*/ 1100923 w 3903662"/>
                  <a:gd name="connsiteY442" fmla="*/ 726282 h 3205164"/>
                  <a:gd name="connsiteX443" fmla="*/ 1095356 w 3903662"/>
                  <a:gd name="connsiteY443" fmla="*/ 708025 h 3205164"/>
                  <a:gd name="connsiteX444" fmla="*/ 1089788 w 3903662"/>
                  <a:gd name="connsiteY444" fmla="*/ 690563 h 3205164"/>
                  <a:gd name="connsiteX445" fmla="*/ 1081039 w 3903662"/>
                  <a:gd name="connsiteY445" fmla="*/ 673894 h 3205164"/>
                  <a:gd name="connsiteX446" fmla="*/ 1070700 w 3903662"/>
                  <a:gd name="connsiteY446" fmla="*/ 658813 h 3205164"/>
                  <a:gd name="connsiteX447" fmla="*/ 1059565 w 3903662"/>
                  <a:gd name="connsiteY447" fmla="*/ 642938 h 3205164"/>
                  <a:gd name="connsiteX448" fmla="*/ 1047634 w 3903662"/>
                  <a:gd name="connsiteY448" fmla="*/ 629444 h 3205164"/>
                  <a:gd name="connsiteX449" fmla="*/ 1033318 w 3903662"/>
                  <a:gd name="connsiteY449" fmla="*/ 617538 h 3205164"/>
                  <a:gd name="connsiteX450" fmla="*/ 1018206 w 3903662"/>
                  <a:gd name="connsiteY450" fmla="*/ 607219 h 3205164"/>
                  <a:gd name="connsiteX451" fmla="*/ 1002299 w 3903662"/>
                  <a:gd name="connsiteY451" fmla="*/ 596900 h 3205164"/>
                  <a:gd name="connsiteX452" fmla="*/ 984801 w 3903662"/>
                  <a:gd name="connsiteY452" fmla="*/ 589757 h 3205164"/>
                  <a:gd name="connsiteX453" fmla="*/ 967303 w 3903662"/>
                  <a:gd name="connsiteY453" fmla="*/ 582613 h 3205164"/>
                  <a:gd name="connsiteX454" fmla="*/ 947419 w 3903662"/>
                  <a:gd name="connsiteY454" fmla="*/ 578644 h 3205164"/>
                  <a:gd name="connsiteX455" fmla="*/ 928330 w 3903662"/>
                  <a:gd name="connsiteY455" fmla="*/ 575469 h 3205164"/>
                  <a:gd name="connsiteX456" fmla="*/ 1394220 w 3903662"/>
                  <a:gd name="connsiteY456" fmla="*/ 0 h 3205164"/>
                  <a:gd name="connsiteX457" fmla="*/ 1427548 w 3903662"/>
                  <a:gd name="connsiteY457" fmla="*/ 0 h 3205164"/>
                  <a:gd name="connsiteX458" fmla="*/ 1460083 w 3903662"/>
                  <a:gd name="connsiteY458" fmla="*/ 794 h 3205164"/>
                  <a:gd name="connsiteX459" fmla="*/ 1491823 w 3903662"/>
                  <a:gd name="connsiteY459" fmla="*/ 3174 h 3205164"/>
                  <a:gd name="connsiteX460" fmla="*/ 1523564 w 3903662"/>
                  <a:gd name="connsiteY460" fmla="*/ 4761 h 3205164"/>
                  <a:gd name="connsiteX461" fmla="*/ 1587046 w 3903662"/>
                  <a:gd name="connsiteY461" fmla="*/ 11109 h 3205164"/>
                  <a:gd name="connsiteX462" fmla="*/ 1649735 w 3903662"/>
                  <a:gd name="connsiteY462" fmla="*/ 19838 h 3205164"/>
                  <a:gd name="connsiteX463" fmla="*/ 1710836 w 3903662"/>
                  <a:gd name="connsiteY463" fmla="*/ 30947 h 3205164"/>
                  <a:gd name="connsiteX464" fmla="*/ 1771937 w 3903662"/>
                  <a:gd name="connsiteY464" fmla="*/ 42849 h 3205164"/>
                  <a:gd name="connsiteX465" fmla="*/ 1831451 w 3903662"/>
                  <a:gd name="connsiteY465" fmla="*/ 58719 h 3205164"/>
                  <a:gd name="connsiteX466" fmla="*/ 1889379 w 3903662"/>
                  <a:gd name="connsiteY466" fmla="*/ 76176 h 3205164"/>
                  <a:gd name="connsiteX467" fmla="*/ 1946512 w 3903662"/>
                  <a:gd name="connsiteY467" fmla="*/ 95220 h 3205164"/>
                  <a:gd name="connsiteX468" fmla="*/ 2002059 w 3903662"/>
                  <a:gd name="connsiteY468" fmla="*/ 116645 h 3205164"/>
                  <a:gd name="connsiteX469" fmla="*/ 2056812 w 3903662"/>
                  <a:gd name="connsiteY469" fmla="*/ 140450 h 3205164"/>
                  <a:gd name="connsiteX470" fmla="*/ 2109978 w 3903662"/>
                  <a:gd name="connsiteY470" fmla="*/ 165048 h 3205164"/>
                  <a:gd name="connsiteX471" fmla="*/ 2160763 w 3903662"/>
                  <a:gd name="connsiteY471" fmla="*/ 192821 h 3205164"/>
                  <a:gd name="connsiteX472" fmla="*/ 2211549 w 3903662"/>
                  <a:gd name="connsiteY472" fmla="*/ 221387 h 3205164"/>
                  <a:gd name="connsiteX473" fmla="*/ 2259160 w 3903662"/>
                  <a:gd name="connsiteY473" fmla="*/ 252333 h 3205164"/>
                  <a:gd name="connsiteX474" fmla="*/ 2306772 w 3903662"/>
                  <a:gd name="connsiteY474" fmla="*/ 284073 h 3205164"/>
                  <a:gd name="connsiteX475" fmla="*/ 2352002 w 3903662"/>
                  <a:gd name="connsiteY475" fmla="*/ 318987 h 3205164"/>
                  <a:gd name="connsiteX476" fmla="*/ 2394853 w 3903662"/>
                  <a:gd name="connsiteY476" fmla="*/ 353901 h 3205164"/>
                  <a:gd name="connsiteX477" fmla="*/ 2436116 w 3903662"/>
                  <a:gd name="connsiteY477" fmla="*/ 390402 h 3205164"/>
                  <a:gd name="connsiteX478" fmla="*/ 2475792 w 3903662"/>
                  <a:gd name="connsiteY478" fmla="*/ 429284 h 3205164"/>
                  <a:gd name="connsiteX479" fmla="*/ 2513088 w 3903662"/>
                  <a:gd name="connsiteY479" fmla="*/ 469753 h 3205164"/>
                  <a:gd name="connsiteX480" fmla="*/ 2531339 w 3903662"/>
                  <a:gd name="connsiteY480" fmla="*/ 489590 h 3205164"/>
                  <a:gd name="connsiteX481" fmla="*/ 2547209 w 3903662"/>
                  <a:gd name="connsiteY481" fmla="*/ 510221 h 3205164"/>
                  <a:gd name="connsiteX482" fmla="*/ 2564667 w 3903662"/>
                  <a:gd name="connsiteY482" fmla="*/ 531646 h 3205164"/>
                  <a:gd name="connsiteX483" fmla="*/ 2581331 w 3903662"/>
                  <a:gd name="connsiteY483" fmla="*/ 553864 h 3205164"/>
                  <a:gd name="connsiteX484" fmla="*/ 2596407 w 3903662"/>
                  <a:gd name="connsiteY484" fmla="*/ 575288 h 3205164"/>
                  <a:gd name="connsiteX485" fmla="*/ 2612278 w 3903662"/>
                  <a:gd name="connsiteY485" fmla="*/ 597506 h 3205164"/>
                  <a:gd name="connsiteX486" fmla="*/ 2626561 w 3903662"/>
                  <a:gd name="connsiteY486" fmla="*/ 620518 h 3205164"/>
                  <a:gd name="connsiteX487" fmla="*/ 2640845 w 3903662"/>
                  <a:gd name="connsiteY487" fmla="*/ 642736 h 3205164"/>
                  <a:gd name="connsiteX488" fmla="*/ 2654335 w 3903662"/>
                  <a:gd name="connsiteY488" fmla="*/ 666541 h 3205164"/>
                  <a:gd name="connsiteX489" fmla="*/ 2667825 w 3903662"/>
                  <a:gd name="connsiteY489" fmla="*/ 688759 h 3205164"/>
                  <a:gd name="connsiteX490" fmla="*/ 2679727 w 3903662"/>
                  <a:gd name="connsiteY490" fmla="*/ 712564 h 3205164"/>
                  <a:gd name="connsiteX491" fmla="*/ 2690837 w 3903662"/>
                  <a:gd name="connsiteY491" fmla="*/ 735575 h 3205164"/>
                  <a:gd name="connsiteX492" fmla="*/ 2701946 w 3903662"/>
                  <a:gd name="connsiteY492" fmla="*/ 760174 h 3205164"/>
                  <a:gd name="connsiteX493" fmla="*/ 2712262 w 3903662"/>
                  <a:gd name="connsiteY493" fmla="*/ 784772 h 3205164"/>
                  <a:gd name="connsiteX494" fmla="*/ 2722578 w 3903662"/>
                  <a:gd name="connsiteY494" fmla="*/ 809371 h 3205164"/>
                  <a:gd name="connsiteX495" fmla="*/ 2732100 w 3903662"/>
                  <a:gd name="connsiteY495" fmla="*/ 833969 h 3205164"/>
                  <a:gd name="connsiteX496" fmla="*/ 2740035 w 3903662"/>
                  <a:gd name="connsiteY496" fmla="*/ 858568 h 3205164"/>
                  <a:gd name="connsiteX497" fmla="*/ 2748764 w 3903662"/>
                  <a:gd name="connsiteY497" fmla="*/ 884753 h 3205164"/>
                  <a:gd name="connsiteX498" fmla="*/ 2755906 w 3903662"/>
                  <a:gd name="connsiteY498" fmla="*/ 910145 h 3205164"/>
                  <a:gd name="connsiteX499" fmla="*/ 2761460 w 3903662"/>
                  <a:gd name="connsiteY499" fmla="*/ 935537 h 3205164"/>
                  <a:gd name="connsiteX500" fmla="*/ 2767808 w 3903662"/>
                  <a:gd name="connsiteY500" fmla="*/ 961723 h 3205164"/>
                  <a:gd name="connsiteX501" fmla="*/ 2773363 w 3903662"/>
                  <a:gd name="connsiteY501" fmla="*/ 987908 h 3205164"/>
                  <a:gd name="connsiteX502" fmla="*/ 2743209 w 3903662"/>
                  <a:gd name="connsiteY502" fmla="*/ 987115 h 3205164"/>
                  <a:gd name="connsiteX503" fmla="*/ 2713849 w 3903662"/>
                  <a:gd name="connsiteY503" fmla="*/ 987115 h 3205164"/>
                  <a:gd name="connsiteX504" fmla="*/ 2680521 w 3903662"/>
                  <a:gd name="connsiteY504" fmla="*/ 987115 h 3205164"/>
                  <a:gd name="connsiteX505" fmla="*/ 2648780 w 3903662"/>
                  <a:gd name="connsiteY505" fmla="*/ 987908 h 3205164"/>
                  <a:gd name="connsiteX506" fmla="*/ 2616246 w 3903662"/>
                  <a:gd name="connsiteY506" fmla="*/ 990289 h 3205164"/>
                  <a:gd name="connsiteX507" fmla="*/ 2584505 w 3903662"/>
                  <a:gd name="connsiteY507" fmla="*/ 991876 h 3205164"/>
                  <a:gd name="connsiteX508" fmla="*/ 2552764 w 3903662"/>
                  <a:gd name="connsiteY508" fmla="*/ 995050 h 3205164"/>
                  <a:gd name="connsiteX509" fmla="*/ 2521023 w 3903662"/>
                  <a:gd name="connsiteY509" fmla="*/ 999017 h 3205164"/>
                  <a:gd name="connsiteX510" fmla="*/ 2489282 w 3903662"/>
                  <a:gd name="connsiteY510" fmla="*/ 1003778 h 3205164"/>
                  <a:gd name="connsiteX511" fmla="*/ 2458334 w 3903662"/>
                  <a:gd name="connsiteY511" fmla="*/ 1008539 h 3205164"/>
                  <a:gd name="connsiteX512" fmla="*/ 2427387 w 3903662"/>
                  <a:gd name="connsiteY512" fmla="*/ 1014094 h 3205164"/>
                  <a:gd name="connsiteX513" fmla="*/ 2397233 w 3903662"/>
                  <a:gd name="connsiteY513" fmla="*/ 1019648 h 3205164"/>
                  <a:gd name="connsiteX514" fmla="*/ 2366286 w 3903662"/>
                  <a:gd name="connsiteY514" fmla="*/ 1026790 h 3205164"/>
                  <a:gd name="connsiteX515" fmla="*/ 2336132 w 3903662"/>
                  <a:gd name="connsiteY515" fmla="*/ 1033931 h 3205164"/>
                  <a:gd name="connsiteX516" fmla="*/ 2306772 w 3903662"/>
                  <a:gd name="connsiteY516" fmla="*/ 1042660 h 3205164"/>
                  <a:gd name="connsiteX517" fmla="*/ 2276618 w 3903662"/>
                  <a:gd name="connsiteY517" fmla="*/ 1051388 h 3205164"/>
                  <a:gd name="connsiteX518" fmla="*/ 2248051 w 3903662"/>
                  <a:gd name="connsiteY518" fmla="*/ 1060910 h 3205164"/>
                  <a:gd name="connsiteX519" fmla="*/ 2219484 w 3903662"/>
                  <a:gd name="connsiteY519" fmla="*/ 1070432 h 3205164"/>
                  <a:gd name="connsiteX520" fmla="*/ 2191711 w 3903662"/>
                  <a:gd name="connsiteY520" fmla="*/ 1080748 h 3205164"/>
                  <a:gd name="connsiteX521" fmla="*/ 2163144 w 3903662"/>
                  <a:gd name="connsiteY521" fmla="*/ 1091857 h 3205164"/>
                  <a:gd name="connsiteX522" fmla="*/ 2135371 w 3903662"/>
                  <a:gd name="connsiteY522" fmla="*/ 1102966 h 3205164"/>
                  <a:gd name="connsiteX523" fmla="*/ 2109184 w 3903662"/>
                  <a:gd name="connsiteY523" fmla="*/ 1114868 h 3205164"/>
                  <a:gd name="connsiteX524" fmla="*/ 2082205 w 3903662"/>
                  <a:gd name="connsiteY524" fmla="*/ 1127564 h 3205164"/>
                  <a:gd name="connsiteX525" fmla="*/ 2055225 w 3903662"/>
                  <a:gd name="connsiteY525" fmla="*/ 1141054 h 3205164"/>
                  <a:gd name="connsiteX526" fmla="*/ 2029832 w 3903662"/>
                  <a:gd name="connsiteY526" fmla="*/ 1154543 h 3205164"/>
                  <a:gd name="connsiteX527" fmla="*/ 2004439 w 3903662"/>
                  <a:gd name="connsiteY527" fmla="*/ 1168826 h 3205164"/>
                  <a:gd name="connsiteX528" fmla="*/ 1979047 w 3903662"/>
                  <a:gd name="connsiteY528" fmla="*/ 1183109 h 3205164"/>
                  <a:gd name="connsiteX529" fmla="*/ 1954447 w 3903662"/>
                  <a:gd name="connsiteY529" fmla="*/ 1198186 h 3205164"/>
                  <a:gd name="connsiteX530" fmla="*/ 1930642 w 3903662"/>
                  <a:gd name="connsiteY530" fmla="*/ 1213262 h 3205164"/>
                  <a:gd name="connsiteX531" fmla="*/ 1906043 w 3903662"/>
                  <a:gd name="connsiteY531" fmla="*/ 1229926 h 3205164"/>
                  <a:gd name="connsiteX532" fmla="*/ 1883030 w 3903662"/>
                  <a:gd name="connsiteY532" fmla="*/ 1246589 h 3205164"/>
                  <a:gd name="connsiteX533" fmla="*/ 1860018 w 3903662"/>
                  <a:gd name="connsiteY533" fmla="*/ 1262459 h 3205164"/>
                  <a:gd name="connsiteX534" fmla="*/ 1838593 w 3903662"/>
                  <a:gd name="connsiteY534" fmla="*/ 1279916 h 3205164"/>
                  <a:gd name="connsiteX535" fmla="*/ 1815581 w 3903662"/>
                  <a:gd name="connsiteY535" fmla="*/ 1298960 h 3205164"/>
                  <a:gd name="connsiteX536" fmla="*/ 1794949 w 3903662"/>
                  <a:gd name="connsiteY536" fmla="*/ 1317211 h 3205164"/>
                  <a:gd name="connsiteX537" fmla="*/ 1773524 w 3903662"/>
                  <a:gd name="connsiteY537" fmla="*/ 1335461 h 3205164"/>
                  <a:gd name="connsiteX538" fmla="*/ 1754480 w 3903662"/>
                  <a:gd name="connsiteY538" fmla="*/ 1355299 h 3205164"/>
                  <a:gd name="connsiteX539" fmla="*/ 1733848 w 3903662"/>
                  <a:gd name="connsiteY539" fmla="*/ 1374343 h 3205164"/>
                  <a:gd name="connsiteX540" fmla="*/ 1715597 w 3903662"/>
                  <a:gd name="connsiteY540" fmla="*/ 1394181 h 3205164"/>
                  <a:gd name="connsiteX541" fmla="*/ 1696552 w 3903662"/>
                  <a:gd name="connsiteY541" fmla="*/ 1414812 h 3205164"/>
                  <a:gd name="connsiteX542" fmla="*/ 1678301 w 3903662"/>
                  <a:gd name="connsiteY542" fmla="*/ 1434649 h 3205164"/>
                  <a:gd name="connsiteX543" fmla="*/ 1660844 w 3903662"/>
                  <a:gd name="connsiteY543" fmla="*/ 1456867 h 3205164"/>
                  <a:gd name="connsiteX544" fmla="*/ 1644180 w 3903662"/>
                  <a:gd name="connsiteY544" fmla="*/ 1476705 h 3205164"/>
                  <a:gd name="connsiteX545" fmla="*/ 1628309 w 3903662"/>
                  <a:gd name="connsiteY545" fmla="*/ 1499716 h 3205164"/>
                  <a:gd name="connsiteX546" fmla="*/ 1612439 w 3903662"/>
                  <a:gd name="connsiteY546" fmla="*/ 1521141 h 3205164"/>
                  <a:gd name="connsiteX547" fmla="*/ 1597362 w 3903662"/>
                  <a:gd name="connsiteY547" fmla="*/ 1543359 h 3205164"/>
                  <a:gd name="connsiteX548" fmla="*/ 1583079 w 3903662"/>
                  <a:gd name="connsiteY548" fmla="*/ 1566370 h 3205164"/>
                  <a:gd name="connsiteX549" fmla="*/ 1569589 w 3903662"/>
                  <a:gd name="connsiteY549" fmla="*/ 1589382 h 3205164"/>
                  <a:gd name="connsiteX550" fmla="*/ 1556099 w 3903662"/>
                  <a:gd name="connsiteY550" fmla="*/ 1613187 h 3205164"/>
                  <a:gd name="connsiteX551" fmla="*/ 1544196 w 3903662"/>
                  <a:gd name="connsiteY551" fmla="*/ 1636992 h 3205164"/>
                  <a:gd name="connsiteX552" fmla="*/ 1531500 w 3903662"/>
                  <a:gd name="connsiteY552" fmla="*/ 1660797 h 3205164"/>
                  <a:gd name="connsiteX553" fmla="*/ 1521184 w 3903662"/>
                  <a:gd name="connsiteY553" fmla="*/ 1685395 h 3205164"/>
                  <a:gd name="connsiteX554" fmla="*/ 1510075 w 3903662"/>
                  <a:gd name="connsiteY554" fmla="*/ 1709994 h 3205164"/>
                  <a:gd name="connsiteX555" fmla="*/ 1501346 w 3903662"/>
                  <a:gd name="connsiteY555" fmla="*/ 1734592 h 3205164"/>
                  <a:gd name="connsiteX556" fmla="*/ 1491823 w 3903662"/>
                  <a:gd name="connsiteY556" fmla="*/ 1759984 h 3205164"/>
                  <a:gd name="connsiteX557" fmla="*/ 1483888 w 3903662"/>
                  <a:gd name="connsiteY557" fmla="*/ 1785376 h 3205164"/>
                  <a:gd name="connsiteX558" fmla="*/ 1476747 w 3903662"/>
                  <a:gd name="connsiteY558" fmla="*/ 1811562 h 3205164"/>
                  <a:gd name="connsiteX559" fmla="*/ 1470398 w 3903662"/>
                  <a:gd name="connsiteY559" fmla="*/ 1836954 h 3205164"/>
                  <a:gd name="connsiteX560" fmla="*/ 1464050 w 3903662"/>
                  <a:gd name="connsiteY560" fmla="*/ 1862346 h 3205164"/>
                  <a:gd name="connsiteX561" fmla="*/ 1459289 w 3903662"/>
                  <a:gd name="connsiteY561" fmla="*/ 1889325 h 3205164"/>
                  <a:gd name="connsiteX562" fmla="*/ 1453734 w 3903662"/>
                  <a:gd name="connsiteY562" fmla="*/ 1915510 h 3205164"/>
                  <a:gd name="connsiteX563" fmla="*/ 1450560 w 3903662"/>
                  <a:gd name="connsiteY563" fmla="*/ 1942489 h 3205164"/>
                  <a:gd name="connsiteX564" fmla="*/ 1447386 w 3903662"/>
                  <a:gd name="connsiteY564" fmla="*/ 1968675 h 3205164"/>
                  <a:gd name="connsiteX565" fmla="*/ 1445799 w 3903662"/>
                  <a:gd name="connsiteY565" fmla="*/ 1996447 h 3205164"/>
                  <a:gd name="connsiteX566" fmla="*/ 1445006 w 3903662"/>
                  <a:gd name="connsiteY566" fmla="*/ 2023426 h 3205164"/>
                  <a:gd name="connsiteX567" fmla="*/ 1443419 w 3903662"/>
                  <a:gd name="connsiteY567" fmla="*/ 2051199 h 3205164"/>
                  <a:gd name="connsiteX568" fmla="*/ 1445006 w 3903662"/>
                  <a:gd name="connsiteY568" fmla="*/ 2086906 h 3205164"/>
                  <a:gd name="connsiteX569" fmla="*/ 1446593 w 3903662"/>
                  <a:gd name="connsiteY569" fmla="*/ 2122614 h 3205164"/>
                  <a:gd name="connsiteX570" fmla="*/ 1450560 w 3903662"/>
                  <a:gd name="connsiteY570" fmla="*/ 2158321 h 3205164"/>
                  <a:gd name="connsiteX571" fmla="*/ 1454528 w 3903662"/>
                  <a:gd name="connsiteY571" fmla="*/ 2193235 h 3205164"/>
                  <a:gd name="connsiteX572" fmla="*/ 1461670 w 3903662"/>
                  <a:gd name="connsiteY572" fmla="*/ 2228149 h 3205164"/>
                  <a:gd name="connsiteX573" fmla="*/ 1469605 w 3903662"/>
                  <a:gd name="connsiteY573" fmla="*/ 2262270 h 3205164"/>
                  <a:gd name="connsiteX574" fmla="*/ 1478334 w 3903662"/>
                  <a:gd name="connsiteY574" fmla="*/ 2296390 h 3205164"/>
                  <a:gd name="connsiteX575" fmla="*/ 1488649 w 3903662"/>
                  <a:gd name="connsiteY575" fmla="*/ 2329718 h 3205164"/>
                  <a:gd name="connsiteX576" fmla="*/ 1441832 w 3903662"/>
                  <a:gd name="connsiteY576" fmla="*/ 2332098 h 3205164"/>
                  <a:gd name="connsiteX577" fmla="*/ 1394220 w 3903662"/>
                  <a:gd name="connsiteY577" fmla="*/ 2332892 h 3205164"/>
                  <a:gd name="connsiteX578" fmla="*/ 1337086 w 3903662"/>
                  <a:gd name="connsiteY578" fmla="*/ 2332098 h 3205164"/>
                  <a:gd name="connsiteX579" fmla="*/ 1279953 w 3903662"/>
                  <a:gd name="connsiteY579" fmla="*/ 2328924 h 3205164"/>
                  <a:gd name="connsiteX580" fmla="*/ 1223613 w 3903662"/>
                  <a:gd name="connsiteY580" fmla="*/ 2323370 h 3205164"/>
                  <a:gd name="connsiteX581" fmla="*/ 1168066 w 3903662"/>
                  <a:gd name="connsiteY581" fmla="*/ 2317815 h 3205164"/>
                  <a:gd name="connsiteX582" fmla="*/ 1113313 w 3903662"/>
                  <a:gd name="connsiteY582" fmla="*/ 2308293 h 3205164"/>
                  <a:gd name="connsiteX583" fmla="*/ 1059353 w 3903662"/>
                  <a:gd name="connsiteY583" fmla="*/ 2297977 h 3205164"/>
                  <a:gd name="connsiteX584" fmla="*/ 1006187 w 3903662"/>
                  <a:gd name="connsiteY584" fmla="*/ 2286868 h 3205164"/>
                  <a:gd name="connsiteX585" fmla="*/ 953815 w 3903662"/>
                  <a:gd name="connsiteY585" fmla="*/ 2272585 h 3205164"/>
                  <a:gd name="connsiteX586" fmla="*/ 930009 w 3903662"/>
                  <a:gd name="connsiteY586" fmla="*/ 2266237 h 3205164"/>
                  <a:gd name="connsiteX587" fmla="*/ 426122 w 3903662"/>
                  <a:gd name="connsiteY587" fmla="*/ 2522538 h 3205164"/>
                  <a:gd name="connsiteX588" fmla="*/ 560227 w 3903662"/>
                  <a:gd name="connsiteY588" fmla="*/ 2101189 h 3205164"/>
                  <a:gd name="connsiteX589" fmla="*/ 547531 w 3903662"/>
                  <a:gd name="connsiteY589" fmla="*/ 2093254 h 3205164"/>
                  <a:gd name="connsiteX590" fmla="*/ 517377 w 3903662"/>
                  <a:gd name="connsiteY590" fmla="*/ 2072623 h 3205164"/>
                  <a:gd name="connsiteX591" fmla="*/ 486430 w 3903662"/>
                  <a:gd name="connsiteY591" fmla="*/ 2051199 h 3205164"/>
                  <a:gd name="connsiteX592" fmla="*/ 457863 w 3903662"/>
                  <a:gd name="connsiteY592" fmla="*/ 2029774 h 3205164"/>
                  <a:gd name="connsiteX593" fmla="*/ 428503 w 3903662"/>
                  <a:gd name="connsiteY593" fmla="*/ 2006763 h 3205164"/>
                  <a:gd name="connsiteX594" fmla="*/ 399936 w 3903662"/>
                  <a:gd name="connsiteY594" fmla="*/ 1984545 h 3205164"/>
                  <a:gd name="connsiteX595" fmla="*/ 373750 w 3903662"/>
                  <a:gd name="connsiteY595" fmla="*/ 1960740 h 3205164"/>
                  <a:gd name="connsiteX596" fmla="*/ 346770 w 3903662"/>
                  <a:gd name="connsiteY596" fmla="*/ 1936141 h 3205164"/>
                  <a:gd name="connsiteX597" fmla="*/ 321377 w 3903662"/>
                  <a:gd name="connsiteY597" fmla="*/ 1911543 h 3205164"/>
                  <a:gd name="connsiteX598" fmla="*/ 296778 w 3903662"/>
                  <a:gd name="connsiteY598" fmla="*/ 1886151 h 3205164"/>
                  <a:gd name="connsiteX599" fmla="*/ 272972 w 3903662"/>
                  <a:gd name="connsiteY599" fmla="*/ 1859172 h 3205164"/>
                  <a:gd name="connsiteX600" fmla="*/ 250753 w 3903662"/>
                  <a:gd name="connsiteY600" fmla="*/ 1832986 h 3205164"/>
                  <a:gd name="connsiteX601" fmla="*/ 227741 w 3903662"/>
                  <a:gd name="connsiteY601" fmla="*/ 1806007 h 3205164"/>
                  <a:gd name="connsiteX602" fmla="*/ 207110 w 3903662"/>
                  <a:gd name="connsiteY602" fmla="*/ 1777441 h 3205164"/>
                  <a:gd name="connsiteX603" fmla="*/ 187272 w 3903662"/>
                  <a:gd name="connsiteY603" fmla="*/ 1749668 h 3205164"/>
                  <a:gd name="connsiteX604" fmla="*/ 167433 w 3903662"/>
                  <a:gd name="connsiteY604" fmla="*/ 1721102 h 3205164"/>
                  <a:gd name="connsiteX605" fmla="*/ 149182 w 3903662"/>
                  <a:gd name="connsiteY605" fmla="*/ 1690950 h 3205164"/>
                  <a:gd name="connsiteX606" fmla="*/ 131725 w 3903662"/>
                  <a:gd name="connsiteY606" fmla="*/ 1661590 h 3205164"/>
                  <a:gd name="connsiteX607" fmla="*/ 115061 w 3903662"/>
                  <a:gd name="connsiteY607" fmla="*/ 1630644 h 3205164"/>
                  <a:gd name="connsiteX608" fmla="*/ 99984 w 3903662"/>
                  <a:gd name="connsiteY608" fmla="*/ 1599697 h 3205164"/>
                  <a:gd name="connsiteX609" fmla="*/ 85701 w 3903662"/>
                  <a:gd name="connsiteY609" fmla="*/ 1569544 h 3205164"/>
                  <a:gd name="connsiteX610" fmla="*/ 72211 w 3903662"/>
                  <a:gd name="connsiteY610" fmla="*/ 1537804 h 3205164"/>
                  <a:gd name="connsiteX611" fmla="*/ 59514 w 3903662"/>
                  <a:gd name="connsiteY611" fmla="*/ 1506064 h 3205164"/>
                  <a:gd name="connsiteX612" fmla="*/ 48405 w 3903662"/>
                  <a:gd name="connsiteY612" fmla="*/ 1472737 h 3205164"/>
                  <a:gd name="connsiteX613" fmla="*/ 39676 w 3903662"/>
                  <a:gd name="connsiteY613" fmla="*/ 1440204 h 3205164"/>
                  <a:gd name="connsiteX614" fmla="*/ 30154 w 3903662"/>
                  <a:gd name="connsiteY614" fmla="*/ 1407670 h 3205164"/>
                  <a:gd name="connsiteX615" fmla="*/ 22219 w 3903662"/>
                  <a:gd name="connsiteY615" fmla="*/ 1373550 h 3205164"/>
                  <a:gd name="connsiteX616" fmla="*/ 15871 w 3903662"/>
                  <a:gd name="connsiteY616" fmla="*/ 1339429 h 3205164"/>
                  <a:gd name="connsiteX617" fmla="*/ 9522 w 3903662"/>
                  <a:gd name="connsiteY617" fmla="*/ 1306102 h 3205164"/>
                  <a:gd name="connsiteX618" fmla="*/ 5555 w 3903662"/>
                  <a:gd name="connsiteY618" fmla="*/ 1271188 h 3205164"/>
                  <a:gd name="connsiteX619" fmla="*/ 2381 w 3903662"/>
                  <a:gd name="connsiteY619" fmla="*/ 1236274 h 3205164"/>
                  <a:gd name="connsiteX620" fmla="*/ 0 w 3903662"/>
                  <a:gd name="connsiteY620" fmla="*/ 1201360 h 3205164"/>
                  <a:gd name="connsiteX621" fmla="*/ 0 w 3903662"/>
                  <a:gd name="connsiteY621" fmla="*/ 1166446 h 3205164"/>
                  <a:gd name="connsiteX622" fmla="*/ 0 w 3903662"/>
                  <a:gd name="connsiteY622" fmla="*/ 1137086 h 3205164"/>
                  <a:gd name="connsiteX623" fmla="*/ 2381 w 3903662"/>
                  <a:gd name="connsiteY623" fmla="*/ 1106140 h 3205164"/>
                  <a:gd name="connsiteX624" fmla="*/ 4761 w 3903662"/>
                  <a:gd name="connsiteY624" fmla="*/ 1075987 h 3205164"/>
                  <a:gd name="connsiteX625" fmla="*/ 7935 w 3903662"/>
                  <a:gd name="connsiteY625" fmla="*/ 1047421 h 3205164"/>
                  <a:gd name="connsiteX626" fmla="*/ 11903 w 3903662"/>
                  <a:gd name="connsiteY626" fmla="*/ 1018061 h 3205164"/>
                  <a:gd name="connsiteX627" fmla="*/ 15871 w 3903662"/>
                  <a:gd name="connsiteY627" fmla="*/ 989495 h 3205164"/>
                  <a:gd name="connsiteX628" fmla="*/ 22219 w 3903662"/>
                  <a:gd name="connsiteY628" fmla="*/ 959342 h 3205164"/>
                  <a:gd name="connsiteX629" fmla="*/ 27773 w 3903662"/>
                  <a:gd name="connsiteY629" fmla="*/ 931570 h 3205164"/>
                  <a:gd name="connsiteX630" fmla="*/ 36502 w 3903662"/>
                  <a:gd name="connsiteY630" fmla="*/ 903004 h 3205164"/>
                  <a:gd name="connsiteX631" fmla="*/ 44437 w 3903662"/>
                  <a:gd name="connsiteY631" fmla="*/ 875231 h 3205164"/>
                  <a:gd name="connsiteX632" fmla="*/ 52373 w 3903662"/>
                  <a:gd name="connsiteY632" fmla="*/ 846665 h 3205164"/>
                  <a:gd name="connsiteX633" fmla="*/ 62688 w 3903662"/>
                  <a:gd name="connsiteY633" fmla="*/ 819686 h 3205164"/>
                  <a:gd name="connsiteX634" fmla="*/ 73004 w 3903662"/>
                  <a:gd name="connsiteY634" fmla="*/ 792707 h 3205164"/>
                  <a:gd name="connsiteX635" fmla="*/ 84114 w 3903662"/>
                  <a:gd name="connsiteY635" fmla="*/ 765728 h 3205164"/>
                  <a:gd name="connsiteX636" fmla="*/ 96810 w 3903662"/>
                  <a:gd name="connsiteY636" fmla="*/ 738749 h 3205164"/>
                  <a:gd name="connsiteX637" fmla="*/ 110300 w 3903662"/>
                  <a:gd name="connsiteY637" fmla="*/ 712564 h 3205164"/>
                  <a:gd name="connsiteX638" fmla="*/ 122996 w 3903662"/>
                  <a:gd name="connsiteY638" fmla="*/ 686378 h 3205164"/>
                  <a:gd name="connsiteX639" fmla="*/ 138073 w 3903662"/>
                  <a:gd name="connsiteY639" fmla="*/ 660986 h 3205164"/>
                  <a:gd name="connsiteX640" fmla="*/ 153150 w 3903662"/>
                  <a:gd name="connsiteY640" fmla="*/ 635594 h 3205164"/>
                  <a:gd name="connsiteX641" fmla="*/ 168227 w 3903662"/>
                  <a:gd name="connsiteY641" fmla="*/ 610996 h 3205164"/>
                  <a:gd name="connsiteX642" fmla="*/ 184891 w 3903662"/>
                  <a:gd name="connsiteY642" fmla="*/ 586397 h 3205164"/>
                  <a:gd name="connsiteX643" fmla="*/ 202349 w 3903662"/>
                  <a:gd name="connsiteY643" fmla="*/ 561799 h 3205164"/>
                  <a:gd name="connsiteX644" fmla="*/ 219806 w 3903662"/>
                  <a:gd name="connsiteY644" fmla="*/ 537994 h 3205164"/>
                  <a:gd name="connsiteX645" fmla="*/ 238057 w 3903662"/>
                  <a:gd name="connsiteY645" fmla="*/ 514189 h 3205164"/>
                  <a:gd name="connsiteX646" fmla="*/ 257895 w 3903662"/>
                  <a:gd name="connsiteY646" fmla="*/ 491177 h 3205164"/>
                  <a:gd name="connsiteX647" fmla="*/ 276940 w 3903662"/>
                  <a:gd name="connsiteY647" fmla="*/ 468166 h 3205164"/>
                  <a:gd name="connsiteX648" fmla="*/ 297571 w 3903662"/>
                  <a:gd name="connsiteY648" fmla="*/ 445947 h 3205164"/>
                  <a:gd name="connsiteX649" fmla="*/ 318203 w 3903662"/>
                  <a:gd name="connsiteY649" fmla="*/ 424523 h 3205164"/>
                  <a:gd name="connsiteX650" fmla="*/ 340422 w 3903662"/>
                  <a:gd name="connsiteY650" fmla="*/ 403098 h 3205164"/>
                  <a:gd name="connsiteX651" fmla="*/ 361847 w 3903662"/>
                  <a:gd name="connsiteY651" fmla="*/ 382467 h 3205164"/>
                  <a:gd name="connsiteX652" fmla="*/ 384859 w 3903662"/>
                  <a:gd name="connsiteY652" fmla="*/ 361836 h 3205164"/>
                  <a:gd name="connsiteX653" fmla="*/ 408665 w 3903662"/>
                  <a:gd name="connsiteY653" fmla="*/ 341205 h 3205164"/>
                  <a:gd name="connsiteX654" fmla="*/ 433264 w 3903662"/>
                  <a:gd name="connsiteY654" fmla="*/ 322161 h 3205164"/>
                  <a:gd name="connsiteX655" fmla="*/ 456276 w 3903662"/>
                  <a:gd name="connsiteY655" fmla="*/ 303117 h 3205164"/>
                  <a:gd name="connsiteX656" fmla="*/ 482462 w 3903662"/>
                  <a:gd name="connsiteY656" fmla="*/ 284867 h 3205164"/>
                  <a:gd name="connsiteX657" fmla="*/ 507855 w 3903662"/>
                  <a:gd name="connsiteY657" fmla="*/ 266616 h 3205164"/>
                  <a:gd name="connsiteX658" fmla="*/ 533248 w 3903662"/>
                  <a:gd name="connsiteY658" fmla="*/ 249159 h 3205164"/>
                  <a:gd name="connsiteX659" fmla="*/ 560227 w 3903662"/>
                  <a:gd name="connsiteY659" fmla="*/ 231702 h 3205164"/>
                  <a:gd name="connsiteX660" fmla="*/ 588001 w 3903662"/>
                  <a:gd name="connsiteY660" fmla="*/ 215039 h 3205164"/>
                  <a:gd name="connsiteX661" fmla="*/ 615774 w 3903662"/>
                  <a:gd name="connsiteY661" fmla="*/ 199169 h 3205164"/>
                  <a:gd name="connsiteX662" fmla="*/ 642754 w 3903662"/>
                  <a:gd name="connsiteY662" fmla="*/ 183299 h 3205164"/>
                  <a:gd name="connsiteX663" fmla="*/ 672114 w 3903662"/>
                  <a:gd name="connsiteY663" fmla="*/ 169016 h 3205164"/>
                  <a:gd name="connsiteX664" fmla="*/ 700681 w 3903662"/>
                  <a:gd name="connsiteY664" fmla="*/ 154733 h 3205164"/>
                  <a:gd name="connsiteX665" fmla="*/ 730041 w 3903662"/>
                  <a:gd name="connsiteY665" fmla="*/ 140450 h 3205164"/>
                  <a:gd name="connsiteX666" fmla="*/ 760195 w 3903662"/>
                  <a:gd name="connsiteY666" fmla="*/ 127754 h 3205164"/>
                  <a:gd name="connsiteX667" fmla="*/ 789556 w 3903662"/>
                  <a:gd name="connsiteY667" fmla="*/ 115058 h 3205164"/>
                  <a:gd name="connsiteX668" fmla="*/ 820503 w 3903662"/>
                  <a:gd name="connsiteY668" fmla="*/ 103155 h 3205164"/>
                  <a:gd name="connsiteX669" fmla="*/ 852244 w 3903662"/>
                  <a:gd name="connsiteY669" fmla="*/ 92046 h 3205164"/>
                  <a:gd name="connsiteX670" fmla="*/ 883191 w 3903662"/>
                  <a:gd name="connsiteY670" fmla="*/ 80937 h 3205164"/>
                  <a:gd name="connsiteX671" fmla="*/ 914932 w 3903662"/>
                  <a:gd name="connsiteY671" fmla="*/ 70622 h 3205164"/>
                  <a:gd name="connsiteX672" fmla="*/ 947467 w 3903662"/>
                  <a:gd name="connsiteY672" fmla="*/ 61893 h 3205164"/>
                  <a:gd name="connsiteX673" fmla="*/ 980001 w 3903662"/>
                  <a:gd name="connsiteY673" fmla="*/ 52371 h 3205164"/>
                  <a:gd name="connsiteX674" fmla="*/ 1013329 w 3903662"/>
                  <a:gd name="connsiteY674" fmla="*/ 44436 h 3205164"/>
                  <a:gd name="connsiteX675" fmla="*/ 1045864 w 3903662"/>
                  <a:gd name="connsiteY675" fmla="*/ 37295 h 3205164"/>
                  <a:gd name="connsiteX676" fmla="*/ 1079985 w 3903662"/>
                  <a:gd name="connsiteY676" fmla="*/ 29360 h 3205164"/>
                  <a:gd name="connsiteX677" fmla="*/ 1113313 w 3903662"/>
                  <a:gd name="connsiteY677" fmla="*/ 23805 h 3205164"/>
                  <a:gd name="connsiteX678" fmla="*/ 1147434 w 3903662"/>
                  <a:gd name="connsiteY678" fmla="*/ 18251 h 3205164"/>
                  <a:gd name="connsiteX679" fmla="*/ 1182350 w 3903662"/>
                  <a:gd name="connsiteY679" fmla="*/ 13490 h 3205164"/>
                  <a:gd name="connsiteX680" fmla="*/ 1217265 w 3903662"/>
                  <a:gd name="connsiteY680" fmla="*/ 9522 h 3205164"/>
                  <a:gd name="connsiteX681" fmla="*/ 1252180 w 3903662"/>
                  <a:gd name="connsiteY681" fmla="*/ 6348 h 3205164"/>
                  <a:gd name="connsiteX682" fmla="*/ 1287095 w 3903662"/>
                  <a:gd name="connsiteY682" fmla="*/ 3174 h 3205164"/>
                  <a:gd name="connsiteX683" fmla="*/ 1322803 w 3903662"/>
                  <a:gd name="connsiteY683" fmla="*/ 2381 h 3205164"/>
                  <a:gd name="connsiteX684" fmla="*/ 1358512 w 3903662"/>
                  <a:gd name="connsiteY684" fmla="*/ 794 h 3205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</a:cxnLst>
                <a:rect l="l" t="t" r="r" b="b"/>
                <a:pathLst>
                  <a:path w="3903662" h="3205164">
                    <a:moveTo>
                      <a:pt x="3133724" y="1558926"/>
                    </a:moveTo>
                    <a:lnTo>
                      <a:pt x="3117849" y="1559722"/>
                    </a:lnTo>
                    <a:lnTo>
                      <a:pt x="3101181" y="1562109"/>
                    </a:lnTo>
                    <a:lnTo>
                      <a:pt x="3084512" y="1566088"/>
                    </a:lnTo>
                    <a:lnTo>
                      <a:pt x="3070224" y="1570862"/>
                    </a:lnTo>
                    <a:lnTo>
                      <a:pt x="3055937" y="1578024"/>
                    </a:lnTo>
                    <a:lnTo>
                      <a:pt x="3041649" y="1586776"/>
                    </a:lnTo>
                    <a:lnTo>
                      <a:pt x="3029743" y="1595529"/>
                    </a:lnTo>
                    <a:lnTo>
                      <a:pt x="3017043" y="1605874"/>
                    </a:lnTo>
                    <a:lnTo>
                      <a:pt x="3006724" y="1617014"/>
                    </a:lnTo>
                    <a:lnTo>
                      <a:pt x="2997993" y="1629745"/>
                    </a:lnTo>
                    <a:lnTo>
                      <a:pt x="2989262" y="1643273"/>
                    </a:lnTo>
                    <a:lnTo>
                      <a:pt x="2982118" y="1656004"/>
                    </a:lnTo>
                    <a:lnTo>
                      <a:pt x="2975768" y="1671918"/>
                    </a:lnTo>
                    <a:lnTo>
                      <a:pt x="2971799" y="1687037"/>
                    </a:lnTo>
                    <a:lnTo>
                      <a:pt x="2970212" y="1702951"/>
                    </a:lnTo>
                    <a:lnTo>
                      <a:pt x="2968624" y="1718866"/>
                    </a:lnTo>
                    <a:lnTo>
                      <a:pt x="2970212" y="1735576"/>
                    </a:lnTo>
                    <a:lnTo>
                      <a:pt x="2971799" y="1750694"/>
                    </a:lnTo>
                    <a:lnTo>
                      <a:pt x="2975768" y="1766609"/>
                    </a:lnTo>
                    <a:lnTo>
                      <a:pt x="2982118" y="1781727"/>
                    </a:lnTo>
                    <a:lnTo>
                      <a:pt x="2989262" y="1796050"/>
                    </a:lnTo>
                    <a:lnTo>
                      <a:pt x="2997993" y="1808782"/>
                    </a:lnTo>
                    <a:lnTo>
                      <a:pt x="3006724" y="1820718"/>
                    </a:lnTo>
                    <a:lnTo>
                      <a:pt x="3017043" y="1833449"/>
                    </a:lnTo>
                    <a:lnTo>
                      <a:pt x="3029743" y="1843794"/>
                    </a:lnTo>
                    <a:lnTo>
                      <a:pt x="3041649" y="1852547"/>
                    </a:lnTo>
                    <a:lnTo>
                      <a:pt x="3055937" y="1859708"/>
                    </a:lnTo>
                    <a:lnTo>
                      <a:pt x="3070224" y="1866869"/>
                    </a:lnTo>
                    <a:lnTo>
                      <a:pt x="3084512" y="1872440"/>
                    </a:lnTo>
                    <a:lnTo>
                      <a:pt x="3101181" y="1876418"/>
                    </a:lnTo>
                    <a:lnTo>
                      <a:pt x="3117849" y="1879601"/>
                    </a:lnTo>
                    <a:lnTo>
                      <a:pt x="3133724" y="1879601"/>
                    </a:lnTo>
                    <a:lnTo>
                      <a:pt x="3151187" y="1879601"/>
                    </a:lnTo>
                    <a:lnTo>
                      <a:pt x="3167856" y="1876418"/>
                    </a:lnTo>
                    <a:lnTo>
                      <a:pt x="3184525" y="1872440"/>
                    </a:lnTo>
                    <a:lnTo>
                      <a:pt x="3198812" y="1866869"/>
                    </a:lnTo>
                    <a:lnTo>
                      <a:pt x="3213100" y="1859708"/>
                    </a:lnTo>
                    <a:lnTo>
                      <a:pt x="3227387" y="1852547"/>
                    </a:lnTo>
                    <a:lnTo>
                      <a:pt x="3239293" y="1843794"/>
                    </a:lnTo>
                    <a:lnTo>
                      <a:pt x="3251993" y="1833449"/>
                    </a:lnTo>
                    <a:lnTo>
                      <a:pt x="3262312" y="1820718"/>
                    </a:lnTo>
                    <a:lnTo>
                      <a:pt x="3271043" y="1808782"/>
                    </a:lnTo>
                    <a:lnTo>
                      <a:pt x="3279775" y="1796050"/>
                    </a:lnTo>
                    <a:lnTo>
                      <a:pt x="3286918" y="1781727"/>
                    </a:lnTo>
                    <a:lnTo>
                      <a:pt x="3293268" y="1766609"/>
                    </a:lnTo>
                    <a:lnTo>
                      <a:pt x="3297237" y="1750694"/>
                    </a:lnTo>
                    <a:lnTo>
                      <a:pt x="3298825" y="1735576"/>
                    </a:lnTo>
                    <a:lnTo>
                      <a:pt x="3300412" y="1718866"/>
                    </a:lnTo>
                    <a:lnTo>
                      <a:pt x="3298825" y="1702951"/>
                    </a:lnTo>
                    <a:lnTo>
                      <a:pt x="3297237" y="1687037"/>
                    </a:lnTo>
                    <a:lnTo>
                      <a:pt x="3293268" y="1671918"/>
                    </a:lnTo>
                    <a:lnTo>
                      <a:pt x="3286918" y="1656004"/>
                    </a:lnTo>
                    <a:lnTo>
                      <a:pt x="3279775" y="1643273"/>
                    </a:lnTo>
                    <a:lnTo>
                      <a:pt x="3271043" y="1629745"/>
                    </a:lnTo>
                    <a:lnTo>
                      <a:pt x="3262312" y="1617014"/>
                    </a:lnTo>
                    <a:lnTo>
                      <a:pt x="3251993" y="1605874"/>
                    </a:lnTo>
                    <a:lnTo>
                      <a:pt x="3239293" y="1595529"/>
                    </a:lnTo>
                    <a:lnTo>
                      <a:pt x="3227387" y="1586776"/>
                    </a:lnTo>
                    <a:lnTo>
                      <a:pt x="3213100" y="1578024"/>
                    </a:lnTo>
                    <a:lnTo>
                      <a:pt x="3198812" y="1570862"/>
                    </a:lnTo>
                    <a:lnTo>
                      <a:pt x="3184525" y="1566088"/>
                    </a:lnTo>
                    <a:lnTo>
                      <a:pt x="3167856" y="1562109"/>
                    </a:lnTo>
                    <a:lnTo>
                      <a:pt x="3151187" y="1559722"/>
                    </a:lnTo>
                    <a:close/>
                    <a:moveTo>
                      <a:pt x="2314179" y="1558926"/>
                    </a:moveTo>
                    <a:lnTo>
                      <a:pt x="2296675" y="1559722"/>
                    </a:lnTo>
                    <a:lnTo>
                      <a:pt x="2280762" y="1562109"/>
                    </a:lnTo>
                    <a:lnTo>
                      <a:pt x="2264848" y="1566088"/>
                    </a:lnTo>
                    <a:lnTo>
                      <a:pt x="2249731" y="1570862"/>
                    </a:lnTo>
                    <a:lnTo>
                      <a:pt x="2235409" y="1578024"/>
                    </a:lnTo>
                    <a:lnTo>
                      <a:pt x="2221883" y="1586776"/>
                    </a:lnTo>
                    <a:lnTo>
                      <a:pt x="2208357" y="1595529"/>
                    </a:lnTo>
                    <a:lnTo>
                      <a:pt x="2197218" y="1605874"/>
                    </a:lnTo>
                    <a:lnTo>
                      <a:pt x="2186079" y="1617014"/>
                    </a:lnTo>
                    <a:lnTo>
                      <a:pt x="2176531" y="1629745"/>
                    </a:lnTo>
                    <a:lnTo>
                      <a:pt x="2168574" y="1643273"/>
                    </a:lnTo>
                    <a:lnTo>
                      <a:pt x="2161413" y="1656004"/>
                    </a:lnTo>
                    <a:lnTo>
                      <a:pt x="2155844" y="1671918"/>
                    </a:lnTo>
                    <a:lnTo>
                      <a:pt x="2151866" y="1687037"/>
                    </a:lnTo>
                    <a:lnTo>
                      <a:pt x="2148683" y="1702951"/>
                    </a:lnTo>
                    <a:lnTo>
                      <a:pt x="2147887" y="1718866"/>
                    </a:lnTo>
                    <a:lnTo>
                      <a:pt x="2148683" y="1735576"/>
                    </a:lnTo>
                    <a:lnTo>
                      <a:pt x="2151866" y="1750694"/>
                    </a:lnTo>
                    <a:lnTo>
                      <a:pt x="2155844" y="1766609"/>
                    </a:lnTo>
                    <a:lnTo>
                      <a:pt x="2161413" y="1781727"/>
                    </a:lnTo>
                    <a:lnTo>
                      <a:pt x="2168574" y="1796050"/>
                    </a:lnTo>
                    <a:lnTo>
                      <a:pt x="2176531" y="1808782"/>
                    </a:lnTo>
                    <a:lnTo>
                      <a:pt x="2186079" y="1820718"/>
                    </a:lnTo>
                    <a:lnTo>
                      <a:pt x="2197218" y="1833449"/>
                    </a:lnTo>
                    <a:lnTo>
                      <a:pt x="2208357" y="1843794"/>
                    </a:lnTo>
                    <a:lnTo>
                      <a:pt x="2221883" y="1852547"/>
                    </a:lnTo>
                    <a:lnTo>
                      <a:pt x="2235409" y="1859708"/>
                    </a:lnTo>
                    <a:lnTo>
                      <a:pt x="2249731" y="1866869"/>
                    </a:lnTo>
                    <a:lnTo>
                      <a:pt x="2264848" y="1872440"/>
                    </a:lnTo>
                    <a:lnTo>
                      <a:pt x="2280762" y="1876418"/>
                    </a:lnTo>
                    <a:lnTo>
                      <a:pt x="2296675" y="1879601"/>
                    </a:lnTo>
                    <a:lnTo>
                      <a:pt x="2314179" y="1879601"/>
                    </a:lnTo>
                    <a:lnTo>
                      <a:pt x="2330888" y="1879601"/>
                    </a:lnTo>
                    <a:lnTo>
                      <a:pt x="2347597" y="1876418"/>
                    </a:lnTo>
                    <a:lnTo>
                      <a:pt x="2363510" y="1872440"/>
                    </a:lnTo>
                    <a:lnTo>
                      <a:pt x="2379423" y="1866869"/>
                    </a:lnTo>
                    <a:lnTo>
                      <a:pt x="2393745" y="1859708"/>
                    </a:lnTo>
                    <a:lnTo>
                      <a:pt x="2406475" y="1852547"/>
                    </a:lnTo>
                    <a:lnTo>
                      <a:pt x="2419205" y="1843794"/>
                    </a:lnTo>
                    <a:lnTo>
                      <a:pt x="2431140" y="1833449"/>
                    </a:lnTo>
                    <a:lnTo>
                      <a:pt x="2441484" y="1820718"/>
                    </a:lnTo>
                    <a:lnTo>
                      <a:pt x="2451827" y="1808782"/>
                    </a:lnTo>
                    <a:lnTo>
                      <a:pt x="2460580" y="1796050"/>
                    </a:lnTo>
                    <a:lnTo>
                      <a:pt x="2467740" y="1781727"/>
                    </a:lnTo>
                    <a:lnTo>
                      <a:pt x="2472514" y="1766609"/>
                    </a:lnTo>
                    <a:lnTo>
                      <a:pt x="2476493" y="1750694"/>
                    </a:lnTo>
                    <a:lnTo>
                      <a:pt x="2478880" y="1735576"/>
                    </a:lnTo>
                    <a:lnTo>
                      <a:pt x="2479675" y="1718866"/>
                    </a:lnTo>
                    <a:lnTo>
                      <a:pt x="2478880" y="1702951"/>
                    </a:lnTo>
                    <a:lnTo>
                      <a:pt x="2476493" y="1687037"/>
                    </a:lnTo>
                    <a:lnTo>
                      <a:pt x="2472514" y="1671918"/>
                    </a:lnTo>
                    <a:lnTo>
                      <a:pt x="2467740" y="1656004"/>
                    </a:lnTo>
                    <a:lnTo>
                      <a:pt x="2460580" y="1643273"/>
                    </a:lnTo>
                    <a:lnTo>
                      <a:pt x="2451827" y="1629745"/>
                    </a:lnTo>
                    <a:lnTo>
                      <a:pt x="2441484" y="1617014"/>
                    </a:lnTo>
                    <a:lnTo>
                      <a:pt x="2431140" y="1605874"/>
                    </a:lnTo>
                    <a:lnTo>
                      <a:pt x="2419205" y="1595529"/>
                    </a:lnTo>
                    <a:lnTo>
                      <a:pt x="2406475" y="1586776"/>
                    </a:lnTo>
                    <a:lnTo>
                      <a:pt x="2393745" y="1578024"/>
                    </a:lnTo>
                    <a:lnTo>
                      <a:pt x="2379423" y="1570862"/>
                    </a:lnTo>
                    <a:lnTo>
                      <a:pt x="2363510" y="1566088"/>
                    </a:lnTo>
                    <a:lnTo>
                      <a:pt x="2347597" y="1562109"/>
                    </a:lnTo>
                    <a:lnTo>
                      <a:pt x="2330888" y="1559722"/>
                    </a:lnTo>
                    <a:close/>
                    <a:moveTo>
                      <a:pt x="2694781" y="1073151"/>
                    </a:moveTo>
                    <a:lnTo>
                      <a:pt x="2725737" y="1073151"/>
                    </a:lnTo>
                    <a:lnTo>
                      <a:pt x="2755106" y="1073151"/>
                    </a:lnTo>
                    <a:lnTo>
                      <a:pt x="2786062" y="1074739"/>
                    </a:lnTo>
                    <a:lnTo>
                      <a:pt x="2816224" y="1076326"/>
                    </a:lnTo>
                    <a:lnTo>
                      <a:pt x="2845593" y="1078708"/>
                    </a:lnTo>
                    <a:lnTo>
                      <a:pt x="2874962" y="1081883"/>
                    </a:lnTo>
                    <a:lnTo>
                      <a:pt x="2905124" y="1085058"/>
                    </a:lnTo>
                    <a:lnTo>
                      <a:pt x="2933699" y="1089026"/>
                    </a:lnTo>
                    <a:lnTo>
                      <a:pt x="2962274" y="1092995"/>
                    </a:lnTo>
                    <a:lnTo>
                      <a:pt x="2990849" y="1099345"/>
                    </a:lnTo>
                    <a:lnTo>
                      <a:pt x="3020218" y="1104108"/>
                    </a:lnTo>
                    <a:lnTo>
                      <a:pt x="3074987" y="1117601"/>
                    </a:lnTo>
                    <a:lnTo>
                      <a:pt x="3130550" y="1132683"/>
                    </a:lnTo>
                    <a:lnTo>
                      <a:pt x="3183731" y="1150145"/>
                    </a:lnTo>
                    <a:lnTo>
                      <a:pt x="3236118" y="1170783"/>
                    </a:lnTo>
                    <a:lnTo>
                      <a:pt x="3287712" y="1192214"/>
                    </a:lnTo>
                    <a:lnTo>
                      <a:pt x="3336925" y="1216026"/>
                    </a:lnTo>
                    <a:lnTo>
                      <a:pt x="3383756" y="1241426"/>
                    </a:lnTo>
                    <a:lnTo>
                      <a:pt x="3429793" y="1269208"/>
                    </a:lnTo>
                    <a:lnTo>
                      <a:pt x="3475037" y="1297783"/>
                    </a:lnTo>
                    <a:lnTo>
                      <a:pt x="3517106" y="1329533"/>
                    </a:lnTo>
                    <a:lnTo>
                      <a:pt x="3558381" y="1361283"/>
                    </a:lnTo>
                    <a:lnTo>
                      <a:pt x="3597275" y="1396208"/>
                    </a:lnTo>
                    <a:lnTo>
                      <a:pt x="3616325" y="1413670"/>
                    </a:lnTo>
                    <a:lnTo>
                      <a:pt x="3633787" y="1432720"/>
                    </a:lnTo>
                    <a:lnTo>
                      <a:pt x="3652837" y="1450976"/>
                    </a:lnTo>
                    <a:lnTo>
                      <a:pt x="3670300" y="1469233"/>
                    </a:lnTo>
                    <a:lnTo>
                      <a:pt x="3686175" y="1489076"/>
                    </a:lnTo>
                    <a:lnTo>
                      <a:pt x="3702843" y="1508126"/>
                    </a:lnTo>
                    <a:lnTo>
                      <a:pt x="3717925" y="1527970"/>
                    </a:lnTo>
                    <a:lnTo>
                      <a:pt x="3732212" y="1548608"/>
                    </a:lnTo>
                    <a:lnTo>
                      <a:pt x="3748087" y="1568451"/>
                    </a:lnTo>
                    <a:lnTo>
                      <a:pt x="3761581" y="1589089"/>
                    </a:lnTo>
                    <a:lnTo>
                      <a:pt x="3774281" y="1609726"/>
                    </a:lnTo>
                    <a:lnTo>
                      <a:pt x="3787775" y="1631158"/>
                    </a:lnTo>
                    <a:lnTo>
                      <a:pt x="3798887" y="1652589"/>
                    </a:lnTo>
                    <a:lnTo>
                      <a:pt x="3811587" y="1675608"/>
                    </a:lnTo>
                    <a:lnTo>
                      <a:pt x="3821906" y="1697832"/>
                    </a:lnTo>
                    <a:lnTo>
                      <a:pt x="3832225" y="1720851"/>
                    </a:lnTo>
                    <a:lnTo>
                      <a:pt x="3840956" y="1743076"/>
                    </a:lnTo>
                    <a:lnTo>
                      <a:pt x="3850481" y="1765301"/>
                    </a:lnTo>
                    <a:lnTo>
                      <a:pt x="3858418" y="1789114"/>
                    </a:lnTo>
                    <a:lnTo>
                      <a:pt x="3867150" y="1812926"/>
                    </a:lnTo>
                    <a:lnTo>
                      <a:pt x="3872706" y="1836739"/>
                    </a:lnTo>
                    <a:lnTo>
                      <a:pt x="3879056" y="1859757"/>
                    </a:lnTo>
                    <a:lnTo>
                      <a:pt x="3885406" y="1884364"/>
                    </a:lnTo>
                    <a:lnTo>
                      <a:pt x="3890168" y="1908970"/>
                    </a:lnTo>
                    <a:lnTo>
                      <a:pt x="3894137" y="1933576"/>
                    </a:lnTo>
                    <a:lnTo>
                      <a:pt x="3897312" y="1958182"/>
                    </a:lnTo>
                    <a:lnTo>
                      <a:pt x="3899693" y="1982789"/>
                    </a:lnTo>
                    <a:lnTo>
                      <a:pt x="3902075" y="2008983"/>
                    </a:lnTo>
                    <a:lnTo>
                      <a:pt x="3902868" y="2033589"/>
                    </a:lnTo>
                    <a:lnTo>
                      <a:pt x="3903662" y="2058989"/>
                    </a:lnTo>
                    <a:lnTo>
                      <a:pt x="3902868" y="2088357"/>
                    </a:lnTo>
                    <a:lnTo>
                      <a:pt x="3902075" y="2118520"/>
                    </a:lnTo>
                    <a:lnTo>
                      <a:pt x="3898900" y="2147889"/>
                    </a:lnTo>
                    <a:lnTo>
                      <a:pt x="3895725" y="2176464"/>
                    </a:lnTo>
                    <a:lnTo>
                      <a:pt x="3890168" y="2205833"/>
                    </a:lnTo>
                    <a:lnTo>
                      <a:pt x="3885406" y="2234407"/>
                    </a:lnTo>
                    <a:lnTo>
                      <a:pt x="3878262" y="2262983"/>
                    </a:lnTo>
                    <a:lnTo>
                      <a:pt x="3871118" y="2290764"/>
                    </a:lnTo>
                    <a:lnTo>
                      <a:pt x="3862387" y="2318545"/>
                    </a:lnTo>
                    <a:lnTo>
                      <a:pt x="3852862" y="2346326"/>
                    </a:lnTo>
                    <a:lnTo>
                      <a:pt x="3842543" y="2372520"/>
                    </a:lnTo>
                    <a:lnTo>
                      <a:pt x="3830637" y="2399507"/>
                    </a:lnTo>
                    <a:lnTo>
                      <a:pt x="3819525" y="2425701"/>
                    </a:lnTo>
                    <a:lnTo>
                      <a:pt x="3806031" y="2451895"/>
                    </a:lnTo>
                    <a:lnTo>
                      <a:pt x="3791743" y="2477295"/>
                    </a:lnTo>
                    <a:lnTo>
                      <a:pt x="3777456" y="2502695"/>
                    </a:lnTo>
                    <a:lnTo>
                      <a:pt x="3762375" y="2527301"/>
                    </a:lnTo>
                    <a:lnTo>
                      <a:pt x="3745706" y="2551908"/>
                    </a:lnTo>
                    <a:lnTo>
                      <a:pt x="3728243" y="2575720"/>
                    </a:lnTo>
                    <a:lnTo>
                      <a:pt x="3710781" y="2599533"/>
                    </a:lnTo>
                    <a:lnTo>
                      <a:pt x="3692525" y="2621758"/>
                    </a:lnTo>
                    <a:lnTo>
                      <a:pt x="3672681" y="2643983"/>
                    </a:lnTo>
                    <a:lnTo>
                      <a:pt x="3652837" y="2667001"/>
                    </a:lnTo>
                    <a:lnTo>
                      <a:pt x="3632200" y="2688433"/>
                    </a:lnTo>
                    <a:lnTo>
                      <a:pt x="3610768" y="2709864"/>
                    </a:lnTo>
                    <a:lnTo>
                      <a:pt x="3587750" y="2730501"/>
                    </a:lnTo>
                    <a:lnTo>
                      <a:pt x="3565525" y="2749551"/>
                    </a:lnTo>
                    <a:lnTo>
                      <a:pt x="3541712" y="2769395"/>
                    </a:lnTo>
                    <a:lnTo>
                      <a:pt x="3517106" y="2789239"/>
                    </a:lnTo>
                    <a:lnTo>
                      <a:pt x="3492500" y="2806701"/>
                    </a:lnTo>
                    <a:lnTo>
                      <a:pt x="3467100" y="2824958"/>
                    </a:lnTo>
                    <a:lnTo>
                      <a:pt x="3441700" y="2842420"/>
                    </a:lnTo>
                    <a:lnTo>
                      <a:pt x="3429793" y="2847976"/>
                    </a:lnTo>
                    <a:lnTo>
                      <a:pt x="3544093" y="3205164"/>
                    </a:lnTo>
                    <a:lnTo>
                      <a:pt x="3118643" y="2987677"/>
                    </a:lnTo>
                    <a:lnTo>
                      <a:pt x="3098006" y="2994027"/>
                    </a:lnTo>
                    <a:lnTo>
                      <a:pt x="3053556" y="3005139"/>
                    </a:lnTo>
                    <a:lnTo>
                      <a:pt x="3008312" y="3015458"/>
                    </a:lnTo>
                    <a:lnTo>
                      <a:pt x="2963862" y="3024983"/>
                    </a:lnTo>
                    <a:lnTo>
                      <a:pt x="2916237" y="3032127"/>
                    </a:lnTo>
                    <a:lnTo>
                      <a:pt x="2870199" y="3036889"/>
                    </a:lnTo>
                    <a:lnTo>
                      <a:pt x="2821781" y="3040858"/>
                    </a:lnTo>
                    <a:lnTo>
                      <a:pt x="2774156" y="3043239"/>
                    </a:lnTo>
                    <a:lnTo>
                      <a:pt x="2725737" y="3044033"/>
                    </a:lnTo>
                    <a:lnTo>
                      <a:pt x="2694781" y="3044033"/>
                    </a:lnTo>
                    <a:lnTo>
                      <a:pt x="2665412" y="3043239"/>
                    </a:lnTo>
                    <a:lnTo>
                      <a:pt x="2634456" y="3040858"/>
                    </a:lnTo>
                    <a:lnTo>
                      <a:pt x="2604293" y="3039270"/>
                    </a:lnTo>
                    <a:lnTo>
                      <a:pt x="2574924" y="3036095"/>
                    </a:lnTo>
                    <a:lnTo>
                      <a:pt x="2546349" y="3032920"/>
                    </a:lnTo>
                    <a:lnTo>
                      <a:pt x="2516187" y="3028951"/>
                    </a:lnTo>
                    <a:lnTo>
                      <a:pt x="2487612" y="3024983"/>
                    </a:lnTo>
                    <a:lnTo>
                      <a:pt x="2459037" y="3019427"/>
                    </a:lnTo>
                    <a:lnTo>
                      <a:pt x="2431256" y="3013077"/>
                    </a:lnTo>
                    <a:lnTo>
                      <a:pt x="2374899" y="3000377"/>
                    </a:lnTo>
                    <a:lnTo>
                      <a:pt x="2320924" y="2984501"/>
                    </a:lnTo>
                    <a:lnTo>
                      <a:pt x="2266156" y="2967039"/>
                    </a:lnTo>
                    <a:lnTo>
                      <a:pt x="2215356" y="2946401"/>
                    </a:lnTo>
                    <a:lnTo>
                      <a:pt x="2163762" y="2924970"/>
                    </a:lnTo>
                    <a:lnTo>
                      <a:pt x="2114549" y="2901951"/>
                    </a:lnTo>
                    <a:lnTo>
                      <a:pt x="2066131" y="2875758"/>
                    </a:lnTo>
                    <a:lnTo>
                      <a:pt x="2020093" y="2847976"/>
                    </a:lnTo>
                    <a:lnTo>
                      <a:pt x="1976437" y="2819401"/>
                    </a:lnTo>
                    <a:lnTo>
                      <a:pt x="1932781" y="2789239"/>
                    </a:lnTo>
                    <a:lnTo>
                      <a:pt x="1892299" y="2755901"/>
                    </a:lnTo>
                    <a:lnTo>
                      <a:pt x="1853406" y="2720976"/>
                    </a:lnTo>
                    <a:lnTo>
                      <a:pt x="1834356" y="2703514"/>
                    </a:lnTo>
                    <a:lnTo>
                      <a:pt x="1816099" y="2685258"/>
                    </a:lnTo>
                    <a:lnTo>
                      <a:pt x="1798637" y="2667001"/>
                    </a:lnTo>
                    <a:lnTo>
                      <a:pt x="1781174" y="2648745"/>
                    </a:lnTo>
                    <a:lnTo>
                      <a:pt x="1763712" y="2628901"/>
                    </a:lnTo>
                    <a:lnTo>
                      <a:pt x="1748631" y="2609058"/>
                    </a:lnTo>
                    <a:lnTo>
                      <a:pt x="1731962" y="2590008"/>
                    </a:lnTo>
                    <a:lnTo>
                      <a:pt x="1717674" y="2569370"/>
                    </a:lnTo>
                    <a:lnTo>
                      <a:pt x="1703387" y="2548733"/>
                    </a:lnTo>
                    <a:lnTo>
                      <a:pt x="1689099" y="2528095"/>
                    </a:lnTo>
                    <a:lnTo>
                      <a:pt x="1675606" y="2508251"/>
                    </a:lnTo>
                    <a:lnTo>
                      <a:pt x="1663699" y="2486026"/>
                    </a:lnTo>
                    <a:lnTo>
                      <a:pt x="1650999" y="2464595"/>
                    </a:lnTo>
                    <a:lnTo>
                      <a:pt x="1639887" y="2442370"/>
                    </a:lnTo>
                    <a:lnTo>
                      <a:pt x="1628774" y="2420145"/>
                    </a:lnTo>
                    <a:lnTo>
                      <a:pt x="1618456" y="2397126"/>
                    </a:lnTo>
                    <a:lnTo>
                      <a:pt x="1608931" y="2374901"/>
                    </a:lnTo>
                    <a:lnTo>
                      <a:pt x="1600199" y="2351883"/>
                    </a:lnTo>
                    <a:lnTo>
                      <a:pt x="1591468" y="2328864"/>
                    </a:lnTo>
                    <a:lnTo>
                      <a:pt x="1584324" y="2305051"/>
                    </a:lnTo>
                    <a:lnTo>
                      <a:pt x="1577181" y="2281239"/>
                    </a:lnTo>
                    <a:lnTo>
                      <a:pt x="1570831" y="2257426"/>
                    </a:lnTo>
                    <a:lnTo>
                      <a:pt x="1565274" y="2232820"/>
                    </a:lnTo>
                    <a:lnTo>
                      <a:pt x="1560512" y="2208214"/>
                    </a:lnTo>
                    <a:lnTo>
                      <a:pt x="1556543" y="2183607"/>
                    </a:lnTo>
                    <a:lnTo>
                      <a:pt x="1552574" y="2159001"/>
                    </a:lnTo>
                    <a:lnTo>
                      <a:pt x="1550987" y="2134395"/>
                    </a:lnTo>
                    <a:lnTo>
                      <a:pt x="1548606" y="2108995"/>
                    </a:lnTo>
                    <a:lnTo>
                      <a:pt x="1547812" y="2084389"/>
                    </a:lnTo>
                    <a:lnTo>
                      <a:pt x="1546224" y="2058989"/>
                    </a:lnTo>
                    <a:lnTo>
                      <a:pt x="1547812" y="2033589"/>
                    </a:lnTo>
                    <a:lnTo>
                      <a:pt x="1548606" y="2008983"/>
                    </a:lnTo>
                    <a:lnTo>
                      <a:pt x="1550987" y="1982789"/>
                    </a:lnTo>
                    <a:lnTo>
                      <a:pt x="1552574" y="1958182"/>
                    </a:lnTo>
                    <a:lnTo>
                      <a:pt x="1556543" y="1933576"/>
                    </a:lnTo>
                    <a:lnTo>
                      <a:pt x="1560512" y="1908970"/>
                    </a:lnTo>
                    <a:lnTo>
                      <a:pt x="1565274" y="1884364"/>
                    </a:lnTo>
                    <a:lnTo>
                      <a:pt x="1570831" y="1859757"/>
                    </a:lnTo>
                    <a:lnTo>
                      <a:pt x="1577181" y="1836739"/>
                    </a:lnTo>
                    <a:lnTo>
                      <a:pt x="1584324" y="1812926"/>
                    </a:lnTo>
                    <a:lnTo>
                      <a:pt x="1591468" y="1789114"/>
                    </a:lnTo>
                    <a:lnTo>
                      <a:pt x="1600199" y="1765301"/>
                    </a:lnTo>
                    <a:lnTo>
                      <a:pt x="1608931" y="1743076"/>
                    </a:lnTo>
                    <a:lnTo>
                      <a:pt x="1618456" y="1720851"/>
                    </a:lnTo>
                    <a:lnTo>
                      <a:pt x="1628774" y="1697832"/>
                    </a:lnTo>
                    <a:lnTo>
                      <a:pt x="1639887" y="1675608"/>
                    </a:lnTo>
                    <a:lnTo>
                      <a:pt x="1650999" y="1652589"/>
                    </a:lnTo>
                    <a:lnTo>
                      <a:pt x="1663699" y="1631158"/>
                    </a:lnTo>
                    <a:lnTo>
                      <a:pt x="1675606" y="1609726"/>
                    </a:lnTo>
                    <a:lnTo>
                      <a:pt x="1689099" y="1589089"/>
                    </a:lnTo>
                    <a:lnTo>
                      <a:pt x="1703387" y="1568451"/>
                    </a:lnTo>
                    <a:lnTo>
                      <a:pt x="1717674" y="1548608"/>
                    </a:lnTo>
                    <a:lnTo>
                      <a:pt x="1731962" y="1527970"/>
                    </a:lnTo>
                    <a:lnTo>
                      <a:pt x="1748631" y="1508126"/>
                    </a:lnTo>
                    <a:lnTo>
                      <a:pt x="1763712" y="1489076"/>
                    </a:lnTo>
                    <a:lnTo>
                      <a:pt x="1781174" y="1469233"/>
                    </a:lnTo>
                    <a:lnTo>
                      <a:pt x="1798637" y="1450976"/>
                    </a:lnTo>
                    <a:lnTo>
                      <a:pt x="1816099" y="1432720"/>
                    </a:lnTo>
                    <a:lnTo>
                      <a:pt x="1834356" y="1413670"/>
                    </a:lnTo>
                    <a:lnTo>
                      <a:pt x="1853406" y="1396208"/>
                    </a:lnTo>
                    <a:lnTo>
                      <a:pt x="1892299" y="1361283"/>
                    </a:lnTo>
                    <a:lnTo>
                      <a:pt x="1932781" y="1329533"/>
                    </a:lnTo>
                    <a:lnTo>
                      <a:pt x="1976437" y="1297783"/>
                    </a:lnTo>
                    <a:lnTo>
                      <a:pt x="2020093" y="1269208"/>
                    </a:lnTo>
                    <a:lnTo>
                      <a:pt x="2066131" y="1241426"/>
                    </a:lnTo>
                    <a:lnTo>
                      <a:pt x="2114549" y="1216026"/>
                    </a:lnTo>
                    <a:lnTo>
                      <a:pt x="2163762" y="1192214"/>
                    </a:lnTo>
                    <a:lnTo>
                      <a:pt x="2215356" y="1170783"/>
                    </a:lnTo>
                    <a:lnTo>
                      <a:pt x="2266156" y="1150145"/>
                    </a:lnTo>
                    <a:lnTo>
                      <a:pt x="2320924" y="1132683"/>
                    </a:lnTo>
                    <a:lnTo>
                      <a:pt x="2374899" y="1117601"/>
                    </a:lnTo>
                    <a:lnTo>
                      <a:pt x="2431256" y="1104108"/>
                    </a:lnTo>
                    <a:lnTo>
                      <a:pt x="2459037" y="1099345"/>
                    </a:lnTo>
                    <a:lnTo>
                      <a:pt x="2487612" y="1092995"/>
                    </a:lnTo>
                    <a:lnTo>
                      <a:pt x="2516187" y="1089026"/>
                    </a:lnTo>
                    <a:lnTo>
                      <a:pt x="2546349" y="1085058"/>
                    </a:lnTo>
                    <a:lnTo>
                      <a:pt x="2574924" y="1081883"/>
                    </a:lnTo>
                    <a:lnTo>
                      <a:pt x="2604293" y="1078708"/>
                    </a:lnTo>
                    <a:lnTo>
                      <a:pt x="2634456" y="1076326"/>
                    </a:lnTo>
                    <a:lnTo>
                      <a:pt x="2665412" y="1074739"/>
                    </a:lnTo>
                    <a:close/>
                    <a:moveTo>
                      <a:pt x="1880393" y="574675"/>
                    </a:moveTo>
                    <a:lnTo>
                      <a:pt x="1859756" y="575469"/>
                    </a:lnTo>
                    <a:lnTo>
                      <a:pt x="1839912" y="578644"/>
                    </a:lnTo>
                    <a:lnTo>
                      <a:pt x="1821656" y="582613"/>
                    </a:lnTo>
                    <a:lnTo>
                      <a:pt x="1803400" y="589757"/>
                    </a:lnTo>
                    <a:lnTo>
                      <a:pt x="1785937" y="596900"/>
                    </a:lnTo>
                    <a:lnTo>
                      <a:pt x="1770062" y="607219"/>
                    </a:lnTo>
                    <a:lnTo>
                      <a:pt x="1754981" y="617538"/>
                    </a:lnTo>
                    <a:lnTo>
                      <a:pt x="1740693" y="629444"/>
                    </a:lnTo>
                    <a:lnTo>
                      <a:pt x="1727993" y="642938"/>
                    </a:lnTo>
                    <a:lnTo>
                      <a:pt x="1716881" y="658813"/>
                    </a:lnTo>
                    <a:lnTo>
                      <a:pt x="1708150" y="673894"/>
                    </a:lnTo>
                    <a:lnTo>
                      <a:pt x="1699418" y="690563"/>
                    </a:lnTo>
                    <a:lnTo>
                      <a:pt x="1692275" y="708025"/>
                    </a:lnTo>
                    <a:lnTo>
                      <a:pt x="1687512" y="726282"/>
                    </a:lnTo>
                    <a:lnTo>
                      <a:pt x="1685131" y="744538"/>
                    </a:lnTo>
                    <a:lnTo>
                      <a:pt x="1684337" y="764382"/>
                    </a:lnTo>
                    <a:lnTo>
                      <a:pt x="1685131" y="783432"/>
                    </a:lnTo>
                    <a:lnTo>
                      <a:pt x="1687512" y="801688"/>
                    </a:lnTo>
                    <a:lnTo>
                      <a:pt x="1692275" y="820738"/>
                    </a:lnTo>
                    <a:lnTo>
                      <a:pt x="1699418" y="838201"/>
                    </a:lnTo>
                    <a:lnTo>
                      <a:pt x="1708150" y="854076"/>
                    </a:lnTo>
                    <a:lnTo>
                      <a:pt x="1716881" y="869951"/>
                    </a:lnTo>
                    <a:lnTo>
                      <a:pt x="1727993" y="885032"/>
                    </a:lnTo>
                    <a:lnTo>
                      <a:pt x="1740693" y="898526"/>
                    </a:lnTo>
                    <a:lnTo>
                      <a:pt x="1754981" y="910432"/>
                    </a:lnTo>
                    <a:lnTo>
                      <a:pt x="1770062" y="920751"/>
                    </a:lnTo>
                    <a:lnTo>
                      <a:pt x="1785937" y="931069"/>
                    </a:lnTo>
                    <a:lnTo>
                      <a:pt x="1803400" y="939801"/>
                    </a:lnTo>
                    <a:lnTo>
                      <a:pt x="1821656" y="945357"/>
                    </a:lnTo>
                    <a:lnTo>
                      <a:pt x="1839912" y="949326"/>
                    </a:lnTo>
                    <a:lnTo>
                      <a:pt x="1859756" y="952501"/>
                    </a:lnTo>
                    <a:lnTo>
                      <a:pt x="1880393" y="954088"/>
                    </a:lnTo>
                    <a:lnTo>
                      <a:pt x="1899443" y="952501"/>
                    </a:lnTo>
                    <a:lnTo>
                      <a:pt x="1919287" y="949326"/>
                    </a:lnTo>
                    <a:lnTo>
                      <a:pt x="1937543" y="945357"/>
                    </a:lnTo>
                    <a:lnTo>
                      <a:pt x="1955800" y="939801"/>
                    </a:lnTo>
                    <a:lnTo>
                      <a:pt x="1973262" y="931069"/>
                    </a:lnTo>
                    <a:lnTo>
                      <a:pt x="1988343" y="920751"/>
                    </a:lnTo>
                    <a:lnTo>
                      <a:pt x="2004218" y="910432"/>
                    </a:lnTo>
                    <a:lnTo>
                      <a:pt x="2018506" y="898526"/>
                    </a:lnTo>
                    <a:lnTo>
                      <a:pt x="2030412" y="885032"/>
                    </a:lnTo>
                    <a:lnTo>
                      <a:pt x="2042318" y="869951"/>
                    </a:lnTo>
                    <a:lnTo>
                      <a:pt x="2051050" y="854076"/>
                    </a:lnTo>
                    <a:lnTo>
                      <a:pt x="2059781" y="838201"/>
                    </a:lnTo>
                    <a:lnTo>
                      <a:pt x="2066925" y="820738"/>
                    </a:lnTo>
                    <a:lnTo>
                      <a:pt x="2071687" y="801688"/>
                    </a:lnTo>
                    <a:lnTo>
                      <a:pt x="2074068" y="783432"/>
                    </a:lnTo>
                    <a:lnTo>
                      <a:pt x="2074862" y="764382"/>
                    </a:lnTo>
                    <a:lnTo>
                      <a:pt x="2074068" y="744538"/>
                    </a:lnTo>
                    <a:lnTo>
                      <a:pt x="2071687" y="726282"/>
                    </a:lnTo>
                    <a:lnTo>
                      <a:pt x="2066925" y="708025"/>
                    </a:lnTo>
                    <a:lnTo>
                      <a:pt x="2059781" y="690563"/>
                    </a:lnTo>
                    <a:lnTo>
                      <a:pt x="2051050" y="673894"/>
                    </a:lnTo>
                    <a:lnTo>
                      <a:pt x="2042318" y="658813"/>
                    </a:lnTo>
                    <a:lnTo>
                      <a:pt x="2030412" y="642938"/>
                    </a:lnTo>
                    <a:lnTo>
                      <a:pt x="2018506" y="629444"/>
                    </a:lnTo>
                    <a:lnTo>
                      <a:pt x="2004218" y="617538"/>
                    </a:lnTo>
                    <a:lnTo>
                      <a:pt x="1988343" y="607219"/>
                    </a:lnTo>
                    <a:lnTo>
                      <a:pt x="1973262" y="596900"/>
                    </a:lnTo>
                    <a:lnTo>
                      <a:pt x="1955800" y="589757"/>
                    </a:lnTo>
                    <a:lnTo>
                      <a:pt x="1937543" y="582613"/>
                    </a:lnTo>
                    <a:lnTo>
                      <a:pt x="1919287" y="578644"/>
                    </a:lnTo>
                    <a:lnTo>
                      <a:pt x="1899443" y="575469"/>
                    </a:lnTo>
                    <a:close/>
                    <a:moveTo>
                      <a:pt x="908446" y="574675"/>
                    </a:moveTo>
                    <a:lnTo>
                      <a:pt x="887767" y="575469"/>
                    </a:lnTo>
                    <a:lnTo>
                      <a:pt x="868678" y="578644"/>
                    </a:lnTo>
                    <a:lnTo>
                      <a:pt x="850385" y="582613"/>
                    </a:lnTo>
                    <a:lnTo>
                      <a:pt x="831296" y="589757"/>
                    </a:lnTo>
                    <a:lnTo>
                      <a:pt x="815389" y="596900"/>
                    </a:lnTo>
                    <a:lnTo>
                      <a:pt x="798686" y="607219"/>
                    </a:lnTo>
                    <a:lnTo>
                      <a:pt x="783574" y="617538"/>
                    </a:lnTo>
                    <a:lnTo>
                      <a:pt x="770053" y="629444"/>
                    </a:lnTo>
                    <a:lnTo>
                      <a:pt x="756532" y="642938"/>
                    </a:lnTo>
                    <a:lnTo>
                      <a:pt x="745397" y="658813"/>
                    </a:lnTo>
                    <a:lnTo>
                      <a:pt x="735853" y="673894"/>
                    </a:lnTo>
                    <a:lnTo>
                      <a:pt x="727899" y="690563"/>
                    </a:lnTo>
                    <a:lnTo>
                      <a:pt x="720741" y="708025"/>
                    </a:lnTo>
                    <a:lnTo>
                      <a:pt x="716764" y="726282"/>
                    </a:lnTo>
                    <a:lnTo>
                      <a:pt x="713583" y="744538"/>
                    </a:lnTo>
                    <a:lnTo>
                      <a:pt x="712787" y="764382"/>
                    </a:lnTo>
                    <a:lnTo>
                      <a:pt x="713583" y="783432"/>
                    </a:lnTo>
                    <a:lnTo>
                      <a:pt x="716764" y="801688"/>
                    </a:lnTo>
                    <a:lnTo>
                      <a:pt x="720741" y="820738"/>
                    </a:lnTo>
                    <a:lnTo>
                      <a:pt x="727899" y="838201"/>
                    </a:lnTo>
                    <a:lnTo>
                      <a:pt x="735853" y="854076"/>
                    </a:lnTo>
                    <a:lnTo>
                      <a:pt x="745397" y="869951"/>
                    </a:lnTo>
                    <a:lnTo>
                      <a:pt x="756532" y="885032"/>
                    </a:lnTo>
                    <a:lnTo>
                      <a:pt x="770053" y="898526"/>
                    </a:lnTo>
                    <a:lnTo>
                      <a:pt x="783574" y="910432"/>
                    </a:lnTo>
                    <a:lnTo>
                      <a:pt x="798686" y="920751"/>
                    </a:lnTo>
                    <a:lnTo>
                      <a:pt x="815389" y="931069"/>
                    </a:lnTo>
                    <a:lnTo>
                      <a:pt x="831296" y="939801"/>
                    </a:lnTo>
                    <a:lnTo>
                      <a:pt x="850385" y="945357"/>
                    </a:lnTo>
                    <a:lnTo>
                      <a:pt x="868678" y="949326"/>
                    </a:lnTo>
                    <a:lnTo>
                      <a:pt x="887767" y="952501"/>
                    </a:lnTo>
                    <a:lnTo>
                      <a:pt x="908446" y="954088"/>
                    </a:lnTo>
                    <a:lnTo>
                      <a:pt x="928330" y="952501"/>
                    </a:lnTo>
                    <a:lnTo>
                      <a:pt x="947419" y="949326"/>
                    </a:lnTo>
                    <a:lnTo>
                      <a:pt x="967303" y="945357"/>
                    </a:lnTo>
                    <a:lnTo>
                      <a:pt x="984801" y="939801"/>
                    </a:lnTo>
                    <a:lnTo>
                      <a:pt x="1002299" y="931069"/>
                    </a:lnTo>
                    <a:lnTo>
                      <a:pt x="1018206" y="920751"/>
                    </a:lnTo>
                    <a:lnTo>
                      <a:pt x="1033318" y="910432"/>
                    </a:lnTo>
                    <a:lnTo>
                      <a:pt x="1047634" y="898526"/>
                    </a:lnTo>
                    <a:lnTo>
                      <a:pt x="1059565" y="885032"/>
                    </a:lnTo>
                    <a:lnTo>
                      <a:pt x="1070700" y="869951"/>
                    </a:lnTo>
                    <a:lnTo>
                      <a:pt x="1081039" y="854076"/>
                    </a:lnTo>
                    <a:lnTo>
                      <a:pt x="1089788" y="838201"/>
                    </a:lnTo>
                    <a:lnTo>
                      <a:pt x="1095356" y="820738"/>
                    </a:lnTo>
                    <a:lnTo>
                      <a:pt x="1100923" y="801688"/>
                    </a:lnTo>
                    <a:lnTo>
                      <a:pt x="1104105" y="783432"/>
                    </a:lnTo>
                    <a:lnTo>
                      <a:pt x="1104900" y="764382"/>
                    </a:lnTo>
                    <a:lnTo>
                      <a:pt x="1104105" y="744538"/>
                    </a:lnTo>
                    <a:lnTo>
                      <a:pt x="1100923" y="726282"/>
                    </a:lnTo>
                    <a:lnTo>
                      <a:pt x="1095356" y="708025"/>
                    </a:lnTo>
                    <a:lnTo>
                      <a:pt x="1089788" y="690563"/>
                    </a:lnTo>
                    <a:lnTo>
                      <a:pt x="1081039" y="673894"/>
                    </a:lnTo>
                    <a:lnTo>
                      <a:pt x="1070700" y="658813"/>
                    </a:lnTo>
                    <a:lnTo>
                      <a:pt x="1059565" y="642938"/>
                    </a:lnTo>
                    <a:lnTo>
                      <a:pt x="1047634" y="629444"/>
                    </a:lnTo>
                    <a:lnTo>
                      <a:pt x="1033318" y="617538"/>
                    </a:lnTo>
                    <a:lnTo>
                      <a:pt x="1018206" y="607219"/>
                    </a:lnTo>
                    <a:lnTo>
                      <a:pt x="1002299" y="596900"/>
                    </a:lnTo>
                    <a:lnTo>
                      <a:pt x="984801" y="589757"/>
                    </a:lnTo>
                    <a:lnTo>
                      <a:pt x="967303" y="582613"/>
                    </a:lnTo>
                    <a:lnTo>
                      <a:pt x="947419" y="578644"/>
                    </a:lnTo>
                    <a:lnTo>
                      <a:pt x="928330" y="575469"/>
                    </a:lnTo>
                    <a:close/>
                    <a:moveTo>
                      <a:pt x="1394220" y="0"/>
                    </a:moveTo>
                    <a:lnTo>
                      <a:pt x="1427548" y="0"/>
                    </a:lnTo>
                    <a:lnTo>
                      <a:pt x="1460083" y="794"/>
                    </a:lnTo>
                    <a:lnTo>
                      <a:pt x="1491823" y="3174"/>
                    </a:lnTo>
                    <a:lnTo>
                      <a:pt x="1523564" y="4761"/>
                    </a:lnTo>
                    <a:lnTo>
                      <a:pt x="1587046" y="11109"/>
                    </a:lnTo>
                    <a:lnTo>
                      <a:pt x="1649735" y="19838"/>
                    </a:lnTo>
                    <a:lnTo>
                      <a:pt x="1710836" y="30947"/>
                    </a:lnTo>
                    <a:lnTo>
                      <a:pt x="1771937" y="42849"/>
                    </a:lnTo>
                    <a:lnTo>
                      <a:pt x="1831451" y="58719"/>
                    </a:lnTo>
                    <a:lnTo>
                      <a:pt x="1889379" y="76176"/>
                    </a:lnTo>
                    <a:lnTo>
                      <a:pt x="1946512" y="95220"/>
                    </a:lnTo>
                    <a:lnTo>
                      <a:pt x="2002059" y="116645"/>
                    </a:lnTo>
                    <a:lnTo>
                      <a:pt x="2056812" y="140450"/>
                    </a:lnTo>
                    <a:lnTo>
                      <a:pt x="2109978" y="165048"/>
                    </a:lnTo>
                    <a:lnTo>
                      <a:pt x="2160763" y="192821"/>
                    </a:lnTo>
                    <a:lnTo>
                      <a:pt x="2211549" y="221387"/>
                    </a:lnTo>
                    <a:lnTo>
                      <a:pt x="2259160" y="252333"/>
                    </a:lnTo>
                    <a:lnTo>
                      <a:pt x="2306772" y="284073"/>
                    </a:lnTo>
                    <a:lnTo>
                      <a:pt x="2352002" y="318987"/>
                    </a:lnTo>
                    <a:lnTo>
                      <a:pt x="2394853" y="353901"/>
                    </a:lnTo>
                    <a:lnTo>
                      <a:pt x="2436116" y="390402"/>
                    </a:lnTo>
                    <a:lnTo>
                      <a:pt x="2475792" y="429284"/>
                    </a:lnTo>
                    <a:lnTo>
                      <a:pt x="2513088" y="469753"/>
                    </a:lnTo>
                    <a:lnTo>
                      <a:pt x="2531339" y="489590"/>
                    </a:lnTo>
                    <a:lnTo>
                      <a:pt x="2547209" y="510221"/>
                    </a:lnTo>
                    <a:lnTo>
                      <a:pt x="2564667" y="531646"/>
                    </a:lnTo>
                    <a:lnTo>
                      <a:pt x="2581331" y="553864"/>
                    </a:lnTo>
                    <a:lnTo>
                      <a:pt x="2596407" y="575288"/>
                    </a:lnTo>
                    <a:lnTo>
                      <a:pt x="2612278" y="597506"/>
                    </a:lnTo>
                    <a:lnTo>
                      <a:pt x="2626561" y="620518"/>
                    </a:lnTo>
                    <a:lnTo>
                      <a:pt x="2640845" y="642736"/>
                    </a:lnTo>
                    <a:lnTo>
                      <a:pt x="2654335" y="666541"/>
                    </a:lnTo>
                    <a:lnTo>
                      <a:pt x="2667825" y="688759"/>
                    </a:lnTo>
                    <a:lnTo>
                      <a:pt x="2679727" y="712564"/>
                    </a:lnTo>
                    <a:lnTo>
                      <a:pt x="2690837" y="735575"/>
                    </a:lnTo>
                    <a:lnTo>
                      <a:pt x="2701946" y="760174"/>
                    </a:lnTo>
                    <a:lnTo>
                      <a:pt x="2712262" y="784772"/>
                    </a:lnTo>
                    <a:lnTo>
                      <a:pt x="2722578" y="809371"/>
                    </a:lnTo>
                    <a:lnTo>
                      <a:pt x="2732100" y="833969"/>
                    </a:lnTo>
                    <a:lnTo>
                      <a:pt x="2740035" y="858568"/>
                    </a:lnTo>
                    <a:lnTo>
                      <a:pt x="2748764" y="884753"/>
                    </a:lnTo>
                    <a:lnTo>
                      <a:pt x="2755906" y="910145"/>
                    </a:lnTo>
                    <a:lnTo>
                      <a:pt x="2761460" y="935537"/>
                    </a:lnTo>
                    <a:lnTo>
                      <a:pt x="2767808" y="961723"/>
                    </a:lnTo>
                    <a:lnTo>
                      <a:pt x="2773363" y="987908"/>
                    </a:lnTo>
                    <a:lnTo>
                      <a:pt x="2743209" y="987115"/>
                    </a:lnTo>
                    <a:lnTo>
                      <a:pt x="2713849" y="987115"/>
                    </a:lnTo>
                    <a:lnTo>
                      <a:pt x="2680521" y="987115"/>
                    </a:lnTo>
                    <a:lnTo>
                      <a:pt x="2648780" y="987908"/>
                    </a:lnTo>
                    <a:lnTo>
                      <a:pt x="2616246" y="990289"/>
                    </a:lnTo>
                    <a:lnTo>
                      <a:pt x="2584505" y="991876"/>
                    </a:lnTo>
                    <a:lnTo>
                      <a:pt x="2552764" y="995050"/>
                    </a:lnTo>
                    <a:lnTo>
                      <a:pt x="2521023" y="999017"/>
                    </a:lnTo>
                    <a:lnTo>
                      <a:pt x="2489282" y="1003778"/>
                    </a:lnTo>
                    <a:lnTo>
                      <a:pt x="2458334" y="1008539"/>
                    </a:lnTo>
                    <a:lnTo>
                      <a:pt x="2427387" y="1014094"/>
                    </a:lnTo>
                    <a:lnTo>
                      <a:pt x="2397233" y="1019648"/>
                    </a:lnTo>
                    <a:lnTo>
                      <a:pt x="2366286" y="1026790"/>
                    </a:lnTo>
                    <a:lnTo>
                      <a:pt x="2336132" y="1033931"/>
                    </a:lnTo>
                    <a:lnTo>
                      <a:pt x="2306772" y="1042660"/>
                    </a:lnTo>
                    <a:lnTo>
                      <a:pt x="2276618" y="1051388"/>
                    </a:lnTo>
                    <a:lnTo>
                      <a:pt x="2248051" y="1060910"/>
                    </a:lnTo>
                    <a:lnTo>
                      <a:pt x="2219484" y="1070432"/>
                    </a:lnTo>
                    <a:lnTo>
                      <a:pt x="2191711" y="1080748"/>
                    </a:lnTo>
                    <a:lnTo>
                      <a:pt x="2163144" y="1091857"/>
                    </a:lnTo>
                    <a:lnTo>
                      <a:pt x="2135371" y="1102966"/>
                    </a:lnTo>
                    <a:lnTo>
                      <a:pt x="2109184" y="1114868"/>
                    </a:lnTo>
                    <a:lnTo>
                      <a:pt x="2082205" y="1127564"/>
                    </a:lnTo>
                    <a:lnTo>
                      <a:pt x="2055225" y="1141054"/>
                    </a:lnTo>
                    <a:lnTo>
                      <a:pt x="2029832" y="1154543"/>
                    </a:lnTo>
                    <a:lnTo>
                      <a:pt x="2004439" y="1168826"/>
                    </a:lnTo>
                    <a:lnTo>
                      <a:pt x="1979047" y="1183109"/>
                    </a:lnTo>
                    <a:lnTo>
                      <a:pt x="1954447" y="1198186"/>
                    </a:lnTo>
                    <a:lnTo>
                      <a:pt x="1930642" y="1213262"/>
                    </a:lnTo>
                    <a:lnTo>
                      <a:pt x="1906043" y="1229926"/>
                    </a:lnTo>
                    <a:lnTo>
                      <a:pt x="1883030" y="1246589"/>
                    </a:lnTo>
                    <a:lnTo>
                      <a:pt x="1860018" y="1262459"/>
                    </a:lnTo>
                    <a:lnTo>
                      <a:pt x="1838593" y="1279916"/>
                    </a:lnTo>
                    <a:lnTo>
                      <a:pt x="1815581" y="1298960"/>
                    </a:lnTo>
                    <a:lnTo>
                      <a:pt x="1794949" y="1317211"/>
                    </a:lnTo>
                    <a:lnTo>
                      <a:pt x="1773524" y="1335461"/>
                    </a:lnTo>
                    <a:lnTo>
                      <a:pt x="1754480" y="1355299"/>
                    </a:lnTo>
                    <a:lnTo>
                      <a:pt x="1733848" y="1374343"/>
                    </a:lnTo>
                    <a:lnTo>
                      <a:pt x="1715597" y="1394181"/>
                    </a:lnTo>
                    <a:lnTo>
                      <a:pt x="1696552" y="1414812"/>
                    </a:lnTo>
                    <a:lnTo>
                      <a:pt x="1678301" y="1434649"/>
                    </a:lnTo>
                    <a:lnTo>
                      <a:pt x="1660844" y="1456867"/>
                    </a:lnTo>
                    <a:lnTo>
                      <a:pt x="1644180" y="1476705"/>
                    </a:lnTo>
                    <a:lnTo>
                      <a:pt x="1628309" y="1499716"/>
                    </a:lnTo>
                    <a:lnTo>
                      <a:pt x="1612439" y="1521141"/>
                    </a:lnTo>
                    <a:lnTo>
                      <a:pt x="1597362" y="1543359"/>
                    </a:lnTo>
                    <a:lnTo>
                      <a:pt x="1583079" y="1566370"/>
                    </a:lnTo>
                    <a:lnTo>
                      <a:pt x="1569589" y="1589382"/>
                    </a:lnTo>
                    <a:lnTo>
                      <a:pt x="1556099" y="1613187"/>
                    </a:lnTo>
                    <a:lnTo>
                      <a:pt x="1544196" y="1636992"/>
                    </a:lnTo>
                    <a:lnTo>
                      <a:pt x="1531500" y="1660797"/>
                    </a:lnTo>
                    <a:lnTo>
                      <a:pt x="1521184" y="1685395"/>
                    </a:lnTo>
                    <a:lnTo>
                      <a:pt x="1510075" y="1709994"/>
                    </a:lnTo>
                    <a:lnTo>
                      <a:pt x="1501346" y="1734592"/>
                    </a:lnTo>
                    <a:lnTo>
                      <a:pt x="1491823" y="1759984"/>
                    </a:lnTo>
                    <a:lnTo>
                      <a:pt x="1483888" y="1785376"/>
                    </a:lnTo>
                    <a:lnTo>
                      <a:pt x="1476747" y="1811562"/>
                    </a:lnTo>
                    <a:lnTo>
                      <a:pt x="1470398" y="1836954"/>
                    </a:lnTo>
                    <a:lnTo>
                      <a:pt x="1464050" y="1862346"/>
                    </a:lnTo>
                    <a:lnTo>
                      <a:pt x="1459289" y="1889325"/>
                    </a:lnTo>
                    <a:lnTo>
                      <a:pt x="1453734" y="1915510"/>
                    </a:lnTo>
                    <a:lnTo>
                      <a:pt x="1450560" y="1942489"/>
                    </a:lnTo>
                    <a:lnTo>
                      <a:pt x="1447386" y="1968675"/>
                    </a:lnTo>
                    <a:lnTo>
                      <a:pt x="1445799" y="1996447"/>
                    </a:lnTo>
                    <a:lnTo>
                      <a:pt x="1445006" y="2023426"/>
                    </a:lnTo>
                    <a:lnTo>
                      <a:pt x="1443419" y="2051199"/>
                    </a:lnTo>
                    <a:lnTo>
                      <a:pt x="1445006" y="2086906"/>
                    </a:lnTo>
                    <a:lnTo>
                      <a:pt x="1446593" y="2122614"/>
                    </a:lnTo>
                    <a:lnTo>
                      <a:pt x="1450560" y="2158321"/>
                    </a:lnTo>
                    <a:lnTo>
                      <a:pt x="1454528" y="2193235"/>
                    </a:lnTo>
                    <a:lnTo>
                      <a:pt x="1461670" y="2228149"/>
                    </a:lnTo>
                    <a:lnTo>
                      <a:pt x="1469605" y="2262270"/>
                    </a:lnTo>
                    <a:lnTo>
                      <a:pt x="1478334" y="2296390"/>
                    </a:lnTo>
                    <a:lnTo>
                      <a:pt x="1488649" y="2329718"/>
                    </a:lnTo>
                    <a:lnTo>
                      <a:pt x="1441832" y="2332098"/>
                    </a:lnTo>
                    <a:lnTo>
                      <a:pt x="1394220" y="2332892"/>
                    </a:lnTo>
                    <a:lnTo>
                      <a:pt x="1337086" y="2332098"/>
                    </a:lnTo>
                    <a:lnTo>
                      <a:pt x="1279953" y="2328924"/>
                    </a:lnTo>
                    <a:lnTo>
                      <a:pt x="1223613" y="2323370"/>
                    </a:lnTo>
                    <a:lnTo>
                      <a:pt x="1168066" y="2317815"/>
                    </a:lnTo>
                    <a:lnTo>
                      <a:pt x="1113313" y="2308293"/>
                    </a:lnTo>
                    <a:lnTo>
                      <a:pt x="1059353" y="2297977"/>
                    </a:lnTo>
                    <a:lnTo>
                      <a:pt x="1006187" y="2286868"/>
                    </a:lnTo>
                    <a:lnTo>
                      <a:pt x="953815" y="2272585"/>
                    </a:lnTo>
                    <a:lnTo>
                      <a:pt x="930009" y="2266237"/>
                    </a:lnTo>
                    <a:lnTo>
                      <a:pt x="426122" y="2522538"/>
                    </a:lnTo>
                    <a:lnTo>
                      <a:pt x="560227" y="2101189"/>
                    </a:lnTo>
                    <a:lnTo>
                      <a:pt x="547531" y="2093254"/>
                    </a:lnTo>
                    <a:lnTo>
                      <a:pt x="517377" y="2072623"/>
                    </a:lnTo>
                    <a:lnTo>
                      <a:pt x="486430" y="2051199"/>
                    </a:lnTo>
                    <a:lnTo>
                      <a:pt x="457863" y="2029774"/>
                    </a:lnTo>
                    <a:lnTo>
                      <a:pt x="428503" y="2006763"/>
                    </a:lnTo>
                    <a:lnTo>
                      <a:pt x="399936" y="1984545"/>
                    </a:lnTo>
                    <a:lnTo>
                      <a:pt x="373750" y="1960740"/>
                    </a:lnTo>
                    <a:lnTo>
                      <a:pt x="346770" y="1936141"/>
                    </a:lnTo>
                    <a:lnTo>
                      <a:pt x="321377" y="1911543"/>
                    </a:lnTo>
                    <a:lnTo>
                      <a:pt x="296778" y="1886151"/>
                    </a:lnTo>
                    <a:lnTo>
                      <a:pt x="272972" y="1859172"/>
                    </a:lnTo>
                    <a:lnTo>
                      <a:pt x="250753" y="1832986"/>
                    </a:lnTo>
                    <a:lnTo>
                      <a:pt x="227741" y="1806007"/>
                    </a:lnTo>
                    <a:lnTo>
                      <a:pt x="207110" y="1777441"/>
                    </a:lnTo>
                    <a:lnTo>
                      <a:pt x="187272" y="1749668"/>
                    </a:lnTo>
                    <a:lnTo>
                      <a:pt x="167433" y="1721102"/>
                    </a:lnTo>
                    <a:lnTo>
                      <a:pt x="149182" y="1690950"/>
                    </a:lnTo>
                    <a:lnTo>
                      <a:pt x="131725" y="1661590"/>
                    </a:lnTo>
                    <a:lnTo>
                      <a:pt x="115061" y="1630644"/>
                    </a:lnTo>
                    <a:lnTo>
                      <a:pt x="99984" y="1599697"/>
                    </a:lnTo>
                    <a:lnTo>
                      <a:pt x="85701" y="1569544"/>
                    </a:lnTo>
                    <a:lnTo>
                      <a:pt x="72211" y="1537804"/>
                    </a:lnTo>
                    <a:lnTo>
                      <a:pt x="59514" y="1506064"/>
                    </a:lnTo>
                    <a:lnTo>
                      <a:pt x="48405" y="1472737"/>
                    </a:lnTo>
                    <a:lnTo>
                      <a:pt x="39676" y="1440204"/>
                    </a:lnTo>
                    <a:lnTo>
                      <a:pt x="30154" y="1407670"/>
                    </a:lnTo>
                    <a:lnTo>
                      <a:pt x="22219" y="1373550"/>
                    </a:lnTo>
                    <a:lnTo>
                      <a:pt x="15871" y="1339429"/>
                    </a:lnTo>
                    <a:lnTo>
                      <a:pt x="9522" y="1306102"/>
                    </a:lnTo>
                    <a:lnTo>
                      <a:pt x="5555" y="1271188"/>
                    </a:lnTo>
                    <a:lnTo>
                      <a:pt x="2381" y="1236274"/>
                    </a:lnTo>
                    <a:lnTo>
                      <a:pt x="0" y="1201360"/>
                    </a:lnTo>
                    <a:lnTo>
                      <a:pt x="0" y="1166446"/>
                    </a:lnTo>
                    <a:lnTo>
                      <a:pt x="0" y="1137086"/>
                    </a:lnTo>
                    <a:lnTo>
                      <a:pt x="2381" y="1106140"/>
                    </a:lnTo>
                    <a:lnTo>
                      <a:pt x="4761" y="1075987"/>
                    </a:lnTo>
                    <a:lnTo>
                      <a:pt x="7935" y="1047421"/>
                    </a:lnTo>
                    <a:lnTo>
                      <a:pt x="11903" y="1018061"/>
                    </a:lnTo>
                    <a:lnTo>
                      <a:pt x="15871" y="989495"/>
                    </a:lnTo>
                    <a:lnTo>
                      <a:pt x="22219" y="959342"/>
                    </a:lnTo>
                    <a:lnTo>
                      <a:pt x="27773" y="931570"/>
                    </a:lnTo>
                    <a:lnTo>
                      <a:pt x="36502" y="903004"/>
                    </a:lnTo>
                    <a:lnTo>
                      <a:pt x="44437" y="875231"/>
                    </a:lnTo>
                    <a:lnTo>
                      <a:pt x="52373" y="846665"/>
                    </a:lnTo>
                    <a:lnTo>
                      <a:pt x="62688" y="819686"/>
                    </a:lnTo>
                    <a:lnTo>
                      <a:pt x="73004" y="792707"/>
                    </a:lnTo>
                    <a:lnTo>
                      <a:pt x="84114" y="765728"/>
                    </a:lnTo>
                    <a:lnTo>
                      <a:pt x="96810" y="738749"/>
                    </a:lnTo>
                    <a:lnTo>
                      <a:pt x="110300" y="712564"/>
                    </a:lnTo>
                    <a:lnTo>
                      <a:pt x="122996" y="686378"/>
                    </a:lnTo>
                    <a:lnTo>
                      <a:pt x="138073" y="660986"/>
                    </a:lnTo>
                    <a:lnTo>
                      <a:pt x="153150" y="635594"/>
                    </a:lnTo>
                    <a:lnTo>
                      <a:pt x="168227" y="610996"/>
                    </a:lnTo>
                    <a:lnTo>
                      <a:pt x="184891" y="586397"/>
                    </a:lnTo>
                    <a:lnTo>
                      <a:pt x="202349" y="561799"/>
                    </a:lnTo>
                    <a:lnTo>
                      <a:pt x="219806" y="537994"/>
                    </a:lnTo>
                    <a:lnTo>
                      <a:pt x="238057" y="514189"/>
                    </a:lnTo>
                    <a:lnTo>
                      <a:pt x="257895" y="491177"/>
                    </a:lnTo>
                    <a:lnTo>
                      <a:pt x="276940" y="468166"/>
                    </a:lnTo>
                    <a:lnTo>
                      <a:pt x="297571" y="445947"/>
                    </a:lnTo>
                    <a:lnTo>
                      <a:pt x="318203" y="424523"/>
                    </a:lnTo>
                    <a:lnTo>
                      <a:pt x="340422" y="403098"/>
                    </a:lnTo>
                    <a:lnTo>
                      <a:pt x="361847" y="382467"/>
                    </a:lnTo>
                    <a:lnTo>
                      <a:pt x="384859" y="361836"/>
                    </a:lnTo>
                    <a:lnTo>
                      <a:pt x="408665" y="341205"/>
                    </a:lnTo>
                    <a:lnTo>
                      <a:pt x="433264" y="322161"/>
                    </a:lnTo>
                    <a:lnTo>
                      <a:pt x="456276" y="303117"/>
                    </a:lnTo>
                    <a:lnTo>
                      <a:pt x="482462" y="284867"/>
                    </a:lnTo>
                    <a:lnTo>
                      <a:pt x="507855" y="266616"/>
                    </a:lnTo>
                    <a:lnTo>
                      <a:pt x="533248" y="249159"/>
                    </a:lnTo>
                    <a:lnTo>
                      <a:pt x="560227" y="231702"/>
                    </a:lnTo>
                    <a:lnTo>
                      <a:pt x="588001" y="215039"/>
                    </a:lnTo>
                    <a:lnTo>
                      <a:pt x="615774" y="199169"/>
                    </a:lnTo>
                    <a:lnTo>
                      <a:pt x="642754" y="183299"/>
                    </a:lnTo>
                    <a:lnTo>
                      <a:pt x="672114" y="169016"/>
                    </a:lnTo>
                    <a:lnTo>
                      <a:pt x="700681" y="154733"/>
                    </a:lnTo>
                    <a:lnTo>
                      <a:pt x="730041" y="140450"/>
                    </a:lnTo>
                    <a:lnTo>
                      <a:pt x="760195" y="127754"/>
                    </a:lnTo>
                    <a:lnTo>
                      <a:pt x="789556" y="115058"/>
                    </a:lnTo>
                    <a:lnTo>
                      <a:pt x="820503" y="103155"/>
                    </a:lnTo>
                    <a:lnTo>
                      <a:pt x="852244" y="92046"/>
                    </a:lnTo>
                    <a:lnTo>
                      <a:pt x="883191" y="80937"/>
                    </a:lnTo>
                    <a:lnTo>
                      <a:pt x="914932" y="70622"/>
                    </a:lnTo>
                    <a:lnTo>
                      <a:pt x="947467" y="61893"/>
                    </a:lnTo>
                    <a:lnTo>
                      <a:pt x="980001" y="52371"/>
                    </a:lnTo>
                    <a:lnTo>
                      <a:pt x="1013329" y="44436"/>
                    </a:lnTo>
                    <a:lnTo>
                      <a:pt x="1045864" y="37295"/>
                    </a:lnTo>
                    <a:lnTo>
                      <a:pt x="1079985" y="29360"/>
                    </a:lnTo>
                    <a:lnTo>
                      <a:pt x="1113313" y="23805"/>
                    </a:lnTo>
                    <a:lnTo>
                      <a:pt x="1147434" y="18251"/>
                    </a:lnTo>
                    <a:lnTo>
                      <a:pt x="1182350" y="13490"/>
                    </a:lnTo>
                    <a:lnTo>
                      <a:pt x="1217265" y="9522"/>
                    </a:lnTo>
                    <a:lnTo>
                      <a:pt x="1252180" y="6348"/>
                    </a:lnTo>
                    <a:lnTo>
                      <a:pt x="1287095" y="3174"/>
                    </a:lnTo>
                    <a:lnTo>
                      <a:pt x="1322803" y="2381"/>
                    </a:lnTo>
                    <a:lnTo>
                      <a:pt x="1358512" y="79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70" name="任意多边形 69"/>
              <p:cNvSpPr/>
              <p:nvPr/>
            </p:nvSpPr>
            <p:spPr>
              <a:xfrm>
                <a:off x="3337869" y="5496559"/>
                <a:ext cx="202325" cy="220383"/>
              </a:xfrm>
              <a:custGeom>
                <a:avLst/>
                <a:gdLst>
                  <a:gd name="connsiteX0" fmla="*/ 2215178 w 6296025"/>
                  <a:gd name="connsiteY0" fmla="*/ 4885728 h 6858001"/>
                  <a:gd name="connsiteX1" fmla="*/ 2314185 w 6296025"/>
                  <a:gd name="connsiteY1" fmla="*/ 4890444 h 6858001"/>
                  <a:gd name="connsiteX2" fmla="*/ 2416338 w 6296025"/>
                  <a:gd name="connsiteY2" fmla="*/ 4910872 h 6858001"/>
                  <a:gd name="connsiteX3" fmla="*/ 2416338 w 6296025"/>
                  <a:gd name="connsiteY3" fmla="*/ 5844393 h 6858001"/>
                  <a:gd name="connsiteX4" fmla="*/ 2318902 w 6296025"/>
                  <a:gd name="connsiteY4" fmla="*/ 5864825 h 6858001"/>
                  <a:gd name="connsiteX5" fmla="*/ 2221461 w 6296025"/>
                  <a:gd name="connsiteY5" fmla="*/ 5869538 h 6858001"/>
                  <a:gd name="connsiteX6" fmla="*/ 2058019 w 6296025"/>
                  <a:gd name="connsiteY6" fmla="*/ 5845964 h 6858001"/>
                  <a:gd name="connsiteX7" fmla="*/ 1927576 w 6296025"/>
                  <a:gd name="connsiteY7" fmla="*/ 5768956 h 6858001"/>
                  <a:gd name="connsiteX8" fmla="*/ 1841139 w 6296025"/>
                  <a:gd name="connsiteY8" fmla="*/ 5625943 h 6858001"/>
                  <a:gd name="connsiteX9" fmla="*/ 1809707 w 6296025"/>
                  <a:gd name="connsiteY9" fmla="*/ 5407492 h 6858001"/>
                  <a:gd name="connsiteX10" fmla="*/ 1833281 w 6296025"/>
                  <a:gd name="connsiteY10" fmla="*/ 5207902 h 6858001"/>
                  <a:gd name="connsiteX11" fmla="*/ 1907144 w 6296025"/>
                  <a:gd name="connsiteY11" fmla="*/ 5041315 h 6858001"/>
                  <a:gd name="connsiteX12" fmla="*/ 2034445 w 6296025"/>
                  <a:gd name="connsiteY12" fmla="*/ 4928159 h 6858001"/>
                  <a:gd name="connsiteX13" fmla="*/ 2215178 w 6296025"/>
                  <a:gd name="connsiteY13" fmla="*/ 4885728 h 6858001"/>
                  <a:gd name="connsiteX14" fmla="*/ 3470346 w 6296025"/>
                  <a:gd name="connsiteY14" fmla="*/ 4555691 h 6858001"/>
                  <a:gd name="connsiteX15" fmla="*/ 3247182 w 6296025"/>
                  <a:gd name="connsiteY15" fmla="*/ 4574549 h 6858001"/>
                  <a:gd name="connsiteX16" fmla="*/ 3247182 w 6296025"/>
                  <a:gd name="connsiteY16" fmla="*/ 5448352 h 6858001"/>
                  <a:gd name="connsiteX17" fmla="*/ 3313187 w 6296025"/>
                  <a:gd name="connsiteY17" fmla="*/ 5866392 h 6858001"/>
                  <a:gd name="connsiteX18" fmla="*/ 3490778 w 6296025"/>
                  <a:gd name="connsiteY18" fmla="*/ 6105272 h 6858001"/>
                  <a:gd name="connsiteX19" fmla="*/ 3750089 w 6296025"/>
                  <a:gd name="connsiteY19" fmla="*/ 6212141 h 6858001"/>
                  <a:gd name="connsiteX20" fmla="*/ 4058119 w 6296025"/>
                  <a:gd name="connsiteY20" fmla="*/ 6237285 h 6858001"/>
                  <a:gd name="connsiteX21" fmla="*/ 4402296 w 6296025"/>
                  <a:gd name="connsiteY21" fmla="*/ 6204283 h 6858001"/>
                  <a:gd name="connsiteX22" fmla="*/ 4667891 w 6296025"/>
                  <a:gd name="connsiteY22" fmla="*/ 6136703 h 6858001"/>
                  <a:gd name="connsiteX23" fmla="*/ 4667891 w 6296025"/>
                  <a:gd name="connsiteY23" fmla="*/ 4574549 h 6858001"/>
                  <a:gd name="connsiteX24" fmla="*/ 4444728 w 6296025"/>
                  <a:gd name="connsiteY24" fmla="*/ 4555691 h 6858001"/>
                  <a:gd name="connsiteX25" fmla="*/ 4224706 w 6296025"/>
                  <a:gd name="connsiteY25" fmla="*/ 4574549 h 6858001"/>
                  <a:gd name="connsiteX26" fmla="*/ 4224706 w 6296025"/>
                  <a:gd name="connsiteY26" fmla="*/ 5847531 h 6858001"/>
                  <a:gd name="connsiteX27" fmla="*/ 4029829 w 6296025"/>
                  <a:gd name="connsiteY27" fmla="*/ 5869534 h 6858001"/>
                  <a:gd name="connsiteX28" fmla="*/ 3882099 w 6296025"/>
                  <a:gd name="connsiteY28" fmla="*/ 5849106 h 6858001"/>
                  <a:gd name="connsiteX29" fmla="*/ 3776805 w 6296025"/>
                  <a:gd name="connsiteY29" fmla="*/ 5779955 h 6858001"/>
                  <a:gd name="connsiteX30" fmla="*/ 3713941 w 6296025"/>
                  <a:gd name="connsiteY30" fmla="*/ 5647941 h 6858001"/>
                  <a:gd name="connsiteX31" fmla="*/ 3693509 w 6296025"/>
                  <a:gd name="connsiteY31" fmla="*/ 5435778 h 6858001"/>
                  <a:gd name="connsiteX32" fmla="*/ 3693509 w 6296025"/>
                  <a:gd name="connsiteY32" fmla="*/ 4574549 h 6858001"/>
                  <a:gd name="connsiteX33" fmla="*/ 3470346 w 6296025"/>
                  <a:gd name="connsiteY33" fmla="*/ 4555691 h 6858001"/>
                  <a:gd name="connsiteX34" fmla="*/ 2636358 w 6296025"/>
                  <a:gd name="connsiteY34" fmla="*/ 3886201 h 6858001"/>
                  <a:gd name="connsiteX35" fmla="*/ 2527918 w 6296025"/>
                  <a:gd name="connsiteY35" fmla="*/ 3889343 h 6858001"/>
                  <a:gd name="connsiteX36" fmla="*/ 2416337 w 6296025"/>
                  <a:gd name="connsiteY36" fmla="*/ 3901917 h 6858001"/>
                  <a:gd name="connsiteX37" fmla="*/ 2416337 w 6296025"/>
                  <a:gd name="connsiteY37" fmla="*/ 4568269 h 6858001"/>
                  <a:gd name="connsiteX38" fmla="*/ 2298468 w 6296025"/>
                  <a:gd name="connsiteY38" fmla="*/ 4547837 h 6858001"/>
                  <a:gd name="connsiteX39" fmla="*/ 2180599 w 6296025"/>
                  <a:gd name="connsiteY39" fmla="*/ 4543121 h 6858001"/>
                  <a:gd name="connsiteX40" fmla="*/ 1837997 w 6296025"/>
                  <a:gd name="connsiteY40" fmla="*/ 4610700 h 6858001"/>
                  <a:gd name="connsiteX41" fmla="*/ 1575540 w 6296025"/>
                  <a:gd name="connsiteY41" fmla="*/ 4794574 h 6858001"/>
                  <a:gd name="connsiteX42" fmla="*/ 1408952 w 6296025"/>
                  <a:gd name="connsiteY42" fmla="*/ 5069601 h 6858001"/>
                  <a:gd name="connsiteX43" fmla="*/ 1350805 w 6296025"/>
                  <a:gd name="connsiteY43" fmla="*/ 5407492 h 6858001"/>
                  <a:gd name="connsiteX44" fmla="*/ 1418381 w 6296025"/>
                  <a:gd name="connsiteY44" fmla="*/ 5790959 h 6858001"/>
                  <a:gd name="connsiteX45" fmla="*/ 1602258 w 6296025"/>
                  <a:gd name="connsiteY45" fmla="*/ 6047128 h 6858001"/>
                  <a:gd name="connsiteX46" fmla="*/ 1870998 w 6296025"/>
                  <a:gd name="connsiteY46" fmla="*/ 6191713 h 6858001"/>
                  <a:gd name="connsiteX47" fmla="*/ 2190028 w 6296025"/>
                  <a:gd name="connsiteY47" fmla="*/ 6237289 h 6858001"/>
                  <a:gd name="connsiteX48" fmla="*/ 2559350 w 6296025"/>
                  <a:gd name="connsiteY48" fmla="*/ 6213715 h 6858001"/>
                  <a:gd name="connsiteX49" fmla="*/ 2859525 w 6296025"/>
                  <a:gd name="connsiteY49" fmla="*/ 6146136 h 6858001"/>
                  <a:gd name="connsiteX50" fmla="*/ 2859525 w 6296025"/>
                  <a:gd name="connsiteY50" fmla="*/ 3901917 h 6858001"/>
                  <a:gd name="connsiteX51" fmla="*/ 2746369 w 6296025"/>
                  <a:gd name="connsiteY51" fmla="*/ 3889343 h 6858001"/>
                  <a:gd name="connsiteX52" fmla="*/ 2636358 w 6296025"/>
                  <a:gd name="connsiteY52" fmla="*/ 3886201 h 6858001"/>
                  <a:gd name="connsiteX53" fmla="*/ 3140076 w 6296025"/>
                  <a:gd name="connsiteY53" fmla="*/ 2789238 h 6858001"/>
                  <a:gd name="connsiteX54" fmla="*/ 3211513 w 6296025"/>
                  <a:gd name="connsiteY54" fmla="*/ 2794001 h 6858001"/>
                  <a:gd name="connsiteX55" fmla="*/ 3281363 w 6296025"/>
                  <a:gd name="connsiteY55" fmla="*/ 2805113 h 6858001"/>
                  <a:gd name="connsiteX56" fmla="*/ 3352801 w 6296025"/>
                  <a:gd name="connsiteY56" fmla="*/ 2819401 h 6858001"/>
                  <a:gd name="connsiteX57" fmla="*/ 3425826 w 6296025"/>
                  <a:gd name="connsiteY57" fmla="*/ 2843213 h 6858001"/>
                  <a:gd name="connsiteX58" fmla="*/ 3495676 w 6296025"/>
                  <a:gd name="connsiteY58" fmla="*/ 2867026 h 6858001"/>
                  <a:gd name="connsiteX59" fmla="*/ 3567113 w 6296025"/>
                  <a:gd name="connsiteY59" fmla="*/ 2903538 h 6858001"/>
                  <a:gd name="connsiteX60" fmla="*/ 3602038 w 6296025"/>
                  <a:gd name="connsiteY60" fmla="*/ 2922588 h 6858001"/>
                  <a:gd name="connsiteX61" fmla="*/ 3636963 w 6296025"/>
                  <a:gd name="connsiteY61" fmla="*/ 2943226 h 6858001"/>
                  <a:gd name="connsiteX62" fmla="*/ 3673476 w 6296025"/>
                  <a:gd name="connsiteY62" fmla="*/ 2965451 h 6858001"/>
                  <a:gd name="connsiteX63" fmla="*/ 3708401 w 6296025"/>
                  <a:gd name="connsiteY63" fmla="*/ 2990851 h 6858001"/>
                  <a:gd name="connsiteX64" fmla="*/ 3743326 w 6296025"/>
                  <a:gd name="connsiteY64" fmla="*/ 3016251 h 6858001"/>
                  <a:gd name="connsiteX65" fmla="*/ 3778251 w 6296025"/>
                  <a:gd name="connsiteY65" fmla="*/ 3046413 h 6858001"/>
                  <a:gd name="connsiteX66" fmla="*/ 3811588 w 6296025"/>
                  <a:gd name="connsiteY66" fmla="*/ 3074988 h 6858001"/>
                  <a:gd name="connsiteX67" fmla="*/ 3846513 w 6296025"/>
                  <a:gd name="connsiteY67" fmla="*/ 3106738 h 6858001"/>
                  <a:gd name="connsiteX68" fmla="*/ 3881438 w 6296025"/>
                  <a:gd name="connsiteY68" fmla="*/ 3143251 h 6858001"/>
                  <a:gd name="connsiteX69" fmla="*/ 3914776 w 6296025"/>
                  <a:gd name="connsiteY69" fmla="*/ 3178176 h 6858001"/>
                  <a:gd name="connsiteX70" fmla="*/ 3948113 w 6296025"/>
                  <a:gd name="connsiteY70" fmla="*/ 3216276 h 6858001"/>
                  <a:gd name="connsiteX71" fmla="*/ 3983038 w 6296025"/>
                  <a:gd name="connsiteY71" fmla="*/ 3255963 h 6858001"/>
                  <a:gd name="connsiteX72" fmla="*/ 4016376 w 6296025"/>
                  <a:gd name="connsiteY72" fmla="*/ 3297238 h 6858001"/>
                  <a:gd name="connsiteX73" fmla="*/ 4048126 w 6296025"/>
                  <a:gd name="connsiteY73" fmla="*/ 3341688 h 6858001"/>
                  <a:gd name="connsiteX74" fmla="*/ 4078288 w 6296025"/>
                  <a:gd name="connsiteY74" fmla="*/ 3387726 h 6858001"/>
                  <a:gd name="connsiteX75" fmla="*/ 4111626 w 6296025"/>
                  <a:gd name="connsiteY75" fmla="*/ 3435351 h 6858001"/>
                  <a:gd name="connsiteX76" fmla="*/ 4159251 w 6296025"/>
                  <a:gd name="connsiteY76" fmla="*/ 3500438 h 6858001"/>
                  <a:gd name="connsiteX77" fmla="*/ 4206876 w 6296025"/>
                  <a:gd name="connsiteY77" fmla="*/ 3568701 h 6858001"/>
                  <a:gd name="connsiteX78" fmla="*/ 4260851 w 6296025"/>
                  <a:gd name="connsiteY78" fmla="*/ 3633788 h 6858001"/>
                  <a:gd name="connsiteX79" fmla="*/ 4311651 w 6296025"/>
                  <a:gd name="connsiteY79" fmla="*/ 3697288 h 6858001"/>
                  <a:gd name="connsiteX80" fmla="*/ 4419601 w 6296025"/>
                  <a:gd name="connsiteY80" fmla="*/ 3825876 h 6858001"/>
                  <a:gd name="connsiteX81" fmla="*/ 4532314 w 6296025"/>
                  <a:gd name="connsiteY81" fmla="*/ 3949701 h 6858001"/>
                  <a:gd name="connsiteX82" fmla="*/ 4643439 w 6296025"/>
                  <a:gd name="connsiteY82" fmla="*/ 4068763 h 6858001"/>
                  <a:gd name="connsiteX83" fmla="*/ 4757739 w 6296025"/>
                  <a:gd name="connsiteY83" fmla="*/ 4181476 h 6858001"/>
                  <a:gd name="connsiteX84" fmla="*/ 4865689 w 6296025"/>
                  <a:gd name="connsiteY84" fmla="*/ 4287838 h 6858001"/>
                  <a:gd name="connsiteX85" fmla="*/ 4972051 w 6296025"/>
                  <a:gd name="connsiteY85" fmla="*/ 4389438 h 6858001"/>
                  <a:gd name="connsiteX86" fmla="*/ 5072064 w 6296025"/>
                  <a:gd name="connsiteY86" fmla="*/ 4479926 h 6858001"/>
                  <a:gd name="connsiteX87" fmla="*/ 5164139 w 6296025"/>
                  <a:gd name="connsiteY87" fmla="*/ 4560888 h 6858001"/>
                  <a:gd name="connsiteX88" fmla="*/ 5319714 w 6296025"/>
                  <a:gd name="connsiteY88" fmla="*/ 4691063 h 6858001"/>
                  <a:gd name="connsiteX89" fmla="*/ 5422901 w 6296025"/>
                  <a:gd name="connsiteY89" fmla="*/ 4776788 h 6858001"/>
                  <a:gd name="connsiteX90" fmla="*/ 5461001 w 6296025"/>
                  <a:gd name="connsiteY90" fmla="*/ 4805363 h 6858001"/>
                  <a:gd name="connsiteX91" fmla="*/ 5486401 w 6296025"/>
                  <a:gd name="connsiteY91" fmla="*/ 4830763 h 6858001"/>
                  <a:gd name="connsiteX92" fmla="*/ 5516564 w 6296025"/>
                  <a:gd name="connsiteY92" fmla="*/ 4857751 h 6858001"/>
                  <a:gd name="connsiteX93" fmla="*/ 5554664 w 6296025"/>
                  <a:gd name="connsiteY93" fmla="*/ 4897438 h 6858001"/>
                  <a:gd name="connsiteX94" fmla="*/ 5594351 w 6296025"/>
                  <a:gd name="connsiteY94" fmla="*/ 4951413 h 6858001"/>
                  <a:gd name="connsiteX95" fmla="*/ 5640389 w 6296025"/>
                  <a:gd name="connsiteY95" fmla="*/ 5014913 h 6858001"/>
                  <a:gd name="connsiteX96" fmla="*/ 5662614 w 6296025"/>
                  <a:gd name="connsiteY96" fmla="*/ 5049838 h 6858001"/>
                  <a:gd name="connsiteX97" fmla="*/ 5684839 w 6296025"/>
                  <a:gd name="connsiteY97" fmla="*/ 5089526 h 6858001"/>
                  <a:gd name="connsiteX98" fmla="*/ 5708651 w 6296025"/>
                  <a:gd name="connsiteY98" fmla="*/ 5130801 h 6858001"/>
                  <a:gd name="connsiteX99" fmla="*/ 5727701 w 6296025"/>
                  <a:gd name="connsiteY99" fmla="*/ 5175251 h 6858001"/>
                  <a:gd name="connsiteX100" fmla="*/ 5748339 w 6296025"/>
                  <a:gd name="connsiteY100" fmla="*/ 5222876 h 6858001"/>
                  <a:gd name="connsiteX101" fmla="*/ 5765801 w 6296025"/>
                  <a:gd name="connsiteY101" fmla="*/ 5273676 h 6858001"/>
                  <a:gd name="connsiteX102" fmla="*/ 5781676 w 6296025"/>
                  <a:gd name="connsiteY102" fmla="*/ 5327651 h 6858001"/>
                  <a:gd name="connsiteX103" fmla="*/ 5795964 w 6296025"/>
                  <a:gd name="connsiteY103" fmla="*/ 5383213 h 6858001"/>
                  <a:gd name="connsiteX104" fmla="*/ 5808664 w 6296025"/>
                  <a:gd name="connsiteY104" fmla="*/ 5440363 h 6858001"/>
                  <a:gd name="connsiteX105" fmla="*/ 5816601 w 6296025"/>
                  <a:gd name="connsiteY105" fmla="*/ 5500688 h 6858001"/>
                  <a:gd name="connsiteX106" fmla="*/ 5824539 w 6296025"/>
                  <a:gd name="connsiteY106" fmla="*/ 5567363 h 6858001"/>
                  <a:gd name="connsiteX107" fmla="*/ 5826126 w 6296025"/>
                  <a:gd name="connsiteY107" fmla="*/ 5632451 h 6858001"/>
                  <a:gd name="connsiteX108" fmla="*/ 5826126 w 6296025"/>
                  <a:gd name="connsiteY108" fmla="*/ 5702301 h 6858001"/>
                  <a:gd name="connsiteX109" fmla="*/ 5821364 w 6296025"/>
                  <a:gd name="connsiteY109" fmla="*/ 5773738 h 6858001"/>
                  <a:gd name="connsiteX110" fmla="*/ 5811839 w 6296025"/>
                  <a:gd name="connsiteY110" fmla="*/ 5848351 h 6858001"/>
                  <a:gd name="connsiteX111" fmla="*/ 5799139 w 6296025"/>
                  <a:gd name="connsiteY111" fmla="*/ 5927726 h 6858001"/>
                  <a:gd name="connsiteX112" fmla="*/ 5778501 w 6296025"/>
                  <a:gd name="connsiteY112" fmla="*/ 6008689 h 6858001"/>
                  <a:gd name="connsiteX113" fmla="*/ 5756276 w 6296025"/>
                  <a:gd name="connsiteY113" fmla="*/ 6091239 h 6858001"/>
                  <a:gd name="connsiteX114" fmla="*/ 5726114 w 6296025"/>
                  <a:gd name="connsiteY114" fmla="*/ 6176964 h 6858001"/>
                  <a:gd name="connsiteX115" fmla="*/ 5691189 w 6296025"/>
                  <a:gd name="connsiteY115" fmla="*/ 6265864 h 6858001"/>
                  <a:gd name="connsiteX116" fmla="*/ 5670551 w 6296025"/>
                  <a:gd name="connsiteY116" fmla="*/ 6310314 h 6858001"/>
                  <a:gd name="connsiteX117" fmla="*/ 5649914 w 6296025"/>
                  <a:gd name="connsiteY117" fmla="*/ 6351589 h 6858001"/>
                  <a:gd name="connsiteX118" fmla="*/ 5627689 w 6296025"/>
                  <a:gd name="connsiteY118" fmla="*/ 6391276 h 6858001"/>
                  <a:gd name="connsiteX119" fmla="*/ 5602289 w 6296025"/>
                  <a:gd name="connsiteY119" fmla="*/ 6429376 h 6858001"/>
                  <a:gd name="connsiteX120" fmla="*/ 5576889 w 6296025"/>
                  <a:gd name="connsiteY120" fmla="*/ 6464301 h 6858001"/>
                  <a:gd name="connsiteX121" fmla="*/ 5549901 w 6296025"/>
                  <a:gd name="connsiteY121" fmla="*/ 6499226 h 6858001"/>
                  <a:gd name="connsiteX122" fmla="*/ 5521326 w 6296025"/>
                  <a:gd name="connsiteY122" fmla="*/ 6532564 h 6858001"/>
                  <a:gd name="connsiteX123" fmla="*/ 5491164 w 6296025"/>
                  <a:gd name="connsiteY123" fmla="*/ 6562726 h 6858001"/>
                  <a:gd name="connsiteX124" fmla="*/ 5461001 w 6296025"/>
                  <a:gd name="connsiteY124" fmla="*/ 6591301 h 6858001"/>
                  <a:gd name="connsiteX125" fmla="*/ 5430839 w 6296025"/>
                  <a:gd name="connsiteY125" fmla="*/ 6618289 h 6858001"/>
                  <a:gd name="connsiteX126" fmla="*/ 5397501 w 6296025"/>
                  <a:gd name="connsiteY126" fmla="*/ 6640514 h 6858001"/>
                  <a:gd name="connsiteX127" fmla="*/ 5362576 w 6296025"/>
                  <a:gd name="connsiteY127" fmla="*/ 6665914 h 6858001"/>
                  <a:gd name="connsiteX128" fmla="*/ 5329239 w 6296025"/>
                  <a:gd name="connsiteY128" fmla="*/ 6686551 h 6858001"/>
                  <a:gd name="connsiteX129" fmla="*/ 5294314 w 6296025"/>
                  <a:gd name="connsiteY129" fmla="*/ 6707189 h 6858001"/>
                  <a:gd name="connsiteX130" fmla="*/ 5259389 w 6296025"/>
                  <a:gd name="connsiteY130" fmla="*/ 6726239 h 6858001"/>
                  <a:gd name="connsiteX131" fmla="*/ 5221289 w 6296025"/>
                  <a:gd name="connsiteY131" fmla="*/ 6745289 h 6858001"/>
                  <a:gd name="connsiteX132" fmla="*/ 5183189 w 6296025"/>
                  <a:gd name="connsiteY132" fmla="*/ 6759576 h 6858001"/>
                  <a:gd name="connsiteX133" fmla="*/ 5145089 w 6296025"/>
                  <a:gd name="connsiteY133" fmla="*/ 6775451 h 6858001"/>
                  <a:gd name="connsiteX134" fmla="*/ 5070476 w 6296025"/>
                  <a:gd name="connsiteY134" fmla="*/ 6799264 h 6858001"/>
                  <a:gd name="connsiteX135" fmla="*/ 4989514 w 6296025"/>
                  <a:gd name="connsiteY135" fmla="*/ 6819901 h 6858001"/>
                  <a:gd name="connsiteX136" fmla="*/ 4911726 w 6296025"/>
                  <a:gd name="connsiteY136" fmla="*/ 6835776 h 6858001"/>
                  <a:gd name="connsiteX137" fmla="*/ 4830764 w 6296025"/>
                  <a:gd name="connsiteY137" fmla="*/ 6845301 h 6858001"/>
                  <a:gd name="connsiteX138" fmla="*/ 4749801 w 6296025"/>
                  <a:gd name="connsiteY138" fmla="*/ 6853239 h 6858001"/>
                  <a:gd name="connsiteX139" fmla="*/ 4668839 w 6296025"/>
                  <a:gd name="connsiteY139" fmla="*/ 6858001 h 6858001"/>
                  <a:gd name="connsiteX140" fmla="*/ 4587876 w 6296025"/>
                  <a:gd name="connsiteY140" fmla="*/ 6858001 h 6858001"/>
                  <a:gd name="connsiteX141" fmla="*/ 4510089 w 6296025"/>
                  <a:gd name="connsiteY141" fmla="*/ 6854826 h 6858001"/>
                  <a:gd name="connsiteX142" fmla="*/ 4432301 w 6296025"/>
                  <a:gd name="connsiteY142" fmla="*/ 6850064 h 6858001"/>
                  <a:gd name="connsiteX143" fmla="*/ 4356101 w 6296025"/>
                  <a:gd name="connsiteY143" fmla="*/ 6842126 h 6858001"/>
                  <a:gd name="connsiteX144" fmla="*/ 4286251 w 6296025"/>
                  <a:gd name="connsiteY144" fmla="*/ 6835776 h 6858001"/>
                  <a:gd name="connsiteX145" fmla="*/ 4214813 w 6296025"/>
                  <a:gd name="connsiteY145" fmla="*/ 6824664 h 6858001"/>
                  <a:gd name="connsiteX146" fmla="*/ 4149726 w 6296025"/>
                  <a:gd name="connsiteY146" fmla="*/ 6815139 h 6858001"/>
                  <a:gd name="connsiteX147" fmla="*/ 4030663 w 6296025"/>
                  <a:gd name="connsiteY147" fmla="*/ 6789739 h 6858001"/>
                  <a:gd name="connsiteX148" fmla="*/ 3932238 w 6296025"/>
                  <a:gd name="connsiteY148" fmla="*/ 6767514 h 6858001"/>
                  <a:gd name="connsiteX149" fmla="*/ 3856038 w 6296025"/>
                  <a:gd name="connsiteY149" fmla="*/ 6746876 h 6858001"/>
                  <a:gd name="connsiteX150" fmla="*/ 3790951 w 6296025"/>
                  <a:gd name="connsiteY150" fmla="*/ 6729414 h 6858001"/>
                  <a:gd name="connsiteX151" fmla="*/ 3765551 w 6296025"/>
                  <a:gd name="connsiteY151" fmla="*/ 6721476 h 6858001"/>
                  <a:gd name="connsiteX152" fmla="*/ 3695701 w 6296025"/>
                  <a:gd name="connsiteY152" fmla="*/ 6700839 h 6858001"/>
                  <a:gd name="connsiteX153" fmla="*/ 3644901 w 6296025"/>
                  <a:gd name="connsiteY153" fmla="*/ 6691314 h 6858001"/>
                  <a:gd name="connsiteX154" fmla="*/ 3584576 w 6296025"/>
                  <a:gd name="connsiteY154" fmla="*/ 6678614 h 6858001"/>
                  <a:gd name="connsiteX155" fmla="*/ 3513138 w 6296025"/>
                  <a:gd name="connsiteY155" fmla="*/ 6669089 h 6858001"/>
                  <a:gd name="connsiteX156" fmla="*/ 3438526 w 6296025"/>
                  <a:gd name="connsiteY156" fmla="*/ 6656389 h 6858001"/>
                  <a:gd name="connsiteX157" fmla="*/ 3352801 w 6296025"/>
                  <a:gd name="connsiteY157" fmla="*/ 6648451 h 6858001"/>
                  <a:gd name="connsiteX158" fmla="*/ 3259138 w 6296025"/>
                  <a:gd name="connsiteY158" fmla="*/ 6640514 h 6858001"/>
                  <a:gd name="connsiteX159" fmla="*/ 3163888 w 6296025"/>
                  <a:gd name="connsiteY159" fmla="*/ 6638926 h 6858001"/>
                  <a:gd name="connsiteX160" fmla="*/ 3059114 w 6296025"/>
                  <a:gd name="connsiteY160" fmla="*/ 6638926 h 6858001"/>
                  <a:gd name="connsiteX161" fmla="*/ 2951164 w 6296025"/>
                  <a:gd name="connsiteY161" fmla="*/ 6643689 h 6858001"/>
                  <a:gd name="connsiteX162" fmla="*/ 2838452 w 6296025"/>
                  <a:gd name="connsiteY162" fmla="*/ 6653214 h 6858001"/>
                  <a:gd name="connsiteX163" fmla="*/ 2720977 w 6296025"/>
                  <a:gd name="connsiteY163" fmla="*/ 6669089 h 6858001"/>
                  <a:gd name="connsiteX164" fmla="*/ 2663827 w 6296025"/>
                  <a:gd name="connsiteY164" fmla="*/ 6681789 h 6858001"/>
                  <a:gd name="connsiteX165" fmla="*/ 2603501 w 6296025"/>
                  <a:gd name="connsiteY165" fmla="*/ 6694489 h 6858001"/>
                  <a:gd name="connsiteX166" fmla="*/ 2484439 w 6296025"/>
                  <a:gd name="connsiteY166" fmla="*/ 6716714 h 6858001"/>
                  <a:gd name="connsiteX167" fmla="*/ 2368551 w 6296025"/>
                  <a:gd name="connsiteY167" fmla="*/ 6737351 h 6858001"/>
                  <a:gd name="connsiteX168" fmla="*/ 2257427 w 6296025"/>
                  <a:gd name="connsiteY168" fmla="*/ 6754814 h 6858001"/>
                  <a:gd name="connsiteX169" fmla="*/ 2149476 w 6296025"/>
                  <a:gd name="connsiteY169" fmla="*/ 6767514 h 6858001"/>
                  <a:gd name="connsiteX170" fmla="*/ 2046288 w 6296025"/>
                  <a:gd name="connsiteY170" fmla="*/ 6777039 h 6858001"/>
                  <a:gd name="connsiteX171" fmla="*/ 1947863 w 6296025"/>
                  <a:gd name="connsiteY171" fmla="*/ 6784976 h 6858001"/>
                  <a:gd name="connsiteX172" fmla="*/ 1855788 w 6296025"/>
                  <a:gd name="connsiteY172" fmla="*/ 6788151 h 6858001"/>
                  <a:gd name="connsiteX173" fmla="*/ 1770063 w 6296025"/>
                  <a:gd name="connsiteY173" fmla="*/ 6789739 h 6858001"/>
                  <a:gd name="connsiteX174" fmla="*/ 1622426 w 6296025"/>
                  <a:gd name="connsiteY174" fmla="*/ 6789739 h 6858001"/>
                  <a:gd name="connsiteX175" fmla="*/ 1511301 w 6296025"/>
                  <a:gd name="connsiteY175" fmla="*/ 6788151 h 6858001"/>
                  <a:gd name="connsiteX176" fmla="*/ 1439863 w 6296025"/>
                  <a:gd name="connsiteY176" fmla="*/ 6781801 h 6858001"/>
                  <a:gd name="connsiteX177" fmla="*/ 1414463 w 6296025"/>
                  <a:gd name="connsiteY177" fmla="*/ 6781801 h 6858001"/>
                  <a:gd name="connsiteX178" fmla="*/ 1382713 w 6296025"/>
                  <a:gd name="connsiteY178" fmla="*/ 6780214 h 6858001"/>
                  <a:gd name="connsiteX179" fmla="*/ 1344613 w 6296025"/>
                  <a:gd name="connsiteY179" fmla="*/ 6777039 h 6858001"/>
                  <a:gd name="connsiteX180" fmla="*/ 1296988 w 6296025"/>
                  <a:gd name="connsiteY180" fmla="*/ 6769101 h 6858001"/>
                  <a:gd name="connsiteX181" fmla="*/ 1236663 w 6296025"/>
                  <a:gd name="connsiteY181" fmla="*/ 6756401 h 6858001"/>
                  <a:gd name="connsiteX182" fmla="*/ 1168401 w 6296025"/>
                  <a:gd name="connsiteY182" fmla="*/ 6737351 h 6858001"/>
                  <a:gd name="connsiteX183" fmla="*/ 1131888 w 6296025"/>
                  <a:gd name="connsiteY183" fmla="*/ 6724651 h 6858001"/>
                  <a:gd name="connsiteX184" fmla="*/ 1095376 w 6296025"/>
                  <a:gd name="connsiteY184" fmla="*/ 6708776 h 6858001"/>
                  <a:gd name="connsiteX185" fmla="*/ 1054101 w 6296025"/>
                  <a:gd name="connsiteY185" fmla="*/ 6691314 h 6858001"/>
                  <a:gd name="connsiteX186" fmla="*/ 1016001 w 6296025"/>
                  <a:gd name="connsiteY186" fmla="*/ 6670676 h 6858001"/>
                  <a:gd name="connsiteX187" fmla="*/ 976313 w 6296025"/>
                  <a:gd name="connsiteY187" fmla="*/ 6648451 h 6858001"/>
                  <a:gd name="connsiteX188" fmla="*/ 935038 w 6296025"/>
                  <a:gd name="connsiteY188" fmla="*/ 6623051 h 6858001"/>
                  <a:gd name="connsiteX189" fmla="*/ 892175 w 6296025"/>
                  <a:gd name="connsiteY189" fmla="*/ 6596064 h 6858001"/>
                  <a:gd name="connsiteX190" fmla="*/ 852488 w 6296025"/>
                  <a:gd name="connsiteY190" fmla="*/ 6562726 h 6858001"/>
                  <a:gd name="connsiteX191" fmla="*/ 812800 w 6296025"/>
                  <a:gd name="connsiteY191" fmla="*/ 6527801 h 6858001"/>
                  <a:gd name="connsiteX192" fmla="*/ 771525 w 6296025"/>
                  <a:gd name="connsiteY192" fmla="*/ 6489701 h 6858001"/>
                  <a:gd name="connsiteX193" fmla="*/ 733425 w 6296025"/>
                  <a:gd name="connsiteY193" fmla="*/ 6446839 h 6858001"/>
                  <a:gd name="connsiteX194" fmla="*/ 696913 w 6296025"/>
                  <a:gd name="connsiteY194" fmla="*/ 6399214 h 6858001"/>
                  <a:gd name="connsiteX195" fmla="*/ 658813 w 6296025"/>
                  <a:gd name="connsiteY195" fmla="*/ 6348414 h 6858001"/>
                  <a:gd name="connsiteX196" fmla="*/ 622300 w 6296025"/>
                  <a:gd name="connsiteY196" fmla="*/ 6292851 h 6858001"/>
                  <a:gd name="connsiteX197" fmla="*/ 590550 w 6296025"/>
                  <a:gd name="connsiteY197" fmla="*/ 6232526 h 6858001"/>
                  <a:gd name="connsiteX198" fmla="*/ 557213 w 6296025"/>
                  <a:gd name="connsiteY198" fmla="*/ 6167439 h 6858001"/>
                  <a:gd name="connsiteX199" fmla="*/ 530225 w 6296025"/>
                  <a:gd name="connsiteY199" fmla="*/ 6096001 h 6858001"/>
                  <a:gd name="connsiteX200" fmla="*/ 501650 w 6296025"/>
                  <a:gd name="connsiteY200" fmla="*/ 6022976 h 6858001"/>
                  <a:gd name="connsiteX201" fmla="*/ 476250 w 6296025"/>
                  <a:gd name="connsiteY201" fmla="*/ 5942014 h 6858001"/>
                  <a:gd name="connsiteX202" fmla="*/ 457200 w 6296025"/>
                  <a:gd name="connsiteY202" fmla="*/ 5856289 h 6858001"/>
                  <a:gd name="connsiteX203" fmla="*/ 446088 w 6296025"/>
                  <a:gd name="connsiteY203" fmla="*/ 5811838 h 6858001"/>
                  <a:gd name="connsiteX204" fmla="*/ 438150 w 6296025"/>
                  <a:gd name="connsiteY204" fmla="*/ 5768976 h 6858001"/>
                  <a:gd name="connsiteX205" fmla="*/ 428625 w 6296025"/>
                  <a:gd name="connsiteY205" fmla="*/ 5684838 h 6858001"/>
                  <a:gd name="connsiteX206" fmla="*/ 427038 w 6296025"/>
                  <a:gd name="connsiteY206" fmla="*/ 5602288 h 6858001"/>
                  <a:gd name="connsiteX207" fmla="*/ 428625 w 6296025"/>
                  <a:gd name="connsiteY207" fmla="*/ 5521326 h 6858001"/>
                  <a:gd name="connsiteX208" fmla="*/ 433388 w 6296025"/>
                  <a:gd name="connsiteY208" fmla="*/ 5445126 h 6858001"/>
                  <a:gd name="connsiteX209" fmla="*/ 446088 w 6296025"/>
                  <a:gd name="connsiteY209" fmla="*/ 5370513 h 6858001"/>
                  <a:gd name="connsiteX210" fmla="*/ 463550 w 6296025"/>
                  <a:gd name="connsiteY210" fmla="*/ 5299076 h 6858001"/>
                  <a:gd name="connsiteX211" fmla="*/ 484188 w 6296025"/>
                  <a:gd name="connsiteY211" fmla="*/ 5229226 h 6858001"/>
                  <a:gd name="connsiteX212" fmla="*/ 509588 w 6296025"/>
                  <a:gd name="connsiteY212" fmla="*/ 5160963 h 6858001"/>
                  <a:gd name="connsiteX213" fmla="*/ 536575 w 6296025"/>
                  <a:gd name="connsiteY213" fmla="*/ 5097463 h 6858001"/>
                  <a:gd name="connsiteX214" fmla="*/ 568325 w 6296025"/>
                  <a:gd name="connsiteY214" fmla="*/ 5033963 h 6858001"/>
                  <a:gd name="connsiteX215" fmla="*/ 603250 w 6296025"/>
                  <a:gd name="connsiteY215" fmla="*/ 4973638 h 6858001"/>
                  <a:gd name="connsiteX216" fmla="*/ 638175 w 6296025"/>
                  <a:gd name="connsiteY216" fmla="*/ 4918076 h 6858001"/>
                  <a:gd name="connsiteX217" fmla="*/ 676275 w 6296025"/>
                  <a:gd name="connsiteY217" fmla="*/ 4862513 h 6858001"/>
                  <a:gd name="connsiteX218" fmla="*/ 715963 w 6296025"/>
                  <a:gd name="connsiteY218" fmla="*/ 4810126 h 6858001"/>
                  <a:gd name="connsiteX219" fmla="*/ 758825 w 6296025"/>
                  <a:gd name="connsiteY219" fmla="*/ 4762501 h 6858001"/>
                  <a:gd name="connsiteX220" fmla="*/ 800100 w 6296025"/>
                  <a:gd name="connsiteY220" fmla="*/ 4714876 h 6858001"/>
                  <a:gd name="connsiteX221" fmla="*/ 842963 w 6296025"/>
                  <a:gd name="connsiteY221" fmla="*/ 4668838 h 6858001"/>
                  <a:gd name="connsiteX222" fmla="*/ 885825 w 6296025"/>
                  <a:gd name="connsiteY222" fmla="*/ 4625976 h 6858001"/>
                  <a:gd name="connsiteX223" fmla="*/ 928688 w 6296025"/>
                  <a:gd name="connsiteY223" fmla="*/ 4587876 h 6858001"/>
                  <a:gd name="connsiteX224" fmla="*/ 1009651 w 6296025"/>
                  <a:gd name="connsiteY224" fmla="*/ 4514851 h 6858001"/>
                  <a:gd name="connsiteX225" fmla="*/ 1084263 w 6296025"/>
                  <a:gd name="connsiteY225" fmla="*/ 4454526 h 6858001"/>
                  <a:gd name="connsiteX226" fmla="*/ 1152526 w 6296025"/>
                  <a:gd name="connsiteY226" fmla="*/ 4400551 h 6858001"/>
                  <a:gd name="connsiteX227" fmla="*/ 1208088 w 6296025"/>
                  <a:gd name="connsiteY227" fmla="*/ 4360863 h 6858001"/>
                  <a:gd name="connsiteX228" fmla="*/ 1249363 w 6296025"/>
                  <a:gd name="connsiteY228" fmla="*/ 4327526 h 6858001"/>
                  <a:gd name="connsiteX229" fmla="*/ 1273176 w 6296025"/>
                  <a:gd name="connsiteY229" fmla="*/ 4308476 h 6858001"/>
                  <a:gd name="connsiteX230" fmla="*/ 1292226 w 6296025"/>
                  <a:gd name="connsiteY230" fmla="*/ 4287838 h 6858001"/>
                  <a:gd name="connsiteX231" fmla="*/ 1319213 w 6296025"/>
                  <a:gd name="connsiteY231" fmla="*/ 4262438 h 6858001"/>
                  <a:gd name="connsiteX232" fmla="*/ 1397001 w 6296025"/>
                  <a:gd name="connsiteY232" fmla="*/ 4194176 h 6858001"/>
                  <a:gd name="connsiteX233" fmla="*/ 1500188 w 6296025"/>
                  <a:gd name="connsiteY233" fmla="*/ 4103688 h 6858001"/>
                  <a:gd name="connsiteX234" fmla="*/ 1558926 w 6296025"/>
                  <a:gd name="connsiteY234" fmla="*/ 4051301 h 6858001"/>
                  <a:gd name="connsiteX235" fmla="*/ 1622426 w 6296025"/>
                  <a:gd name="connsiteY235" fmla="*/ 3992563 h 6858001"/>
                  <a:gd name="connsiteX236" fmla="*/ 1690688 w 6296025"/>
                  <a:gd name="connsiteY236" fmla="*/ 3929063 h 6858001"/>
                  <a:gd name="connsiteX237" fmla="*/ 1757363 w 6296025"/>
                  <a:gd name="connsiteY237" fmla="*/ 3860801 h 6858001"/>
                  <a:gd name="connsiteX238" fmla="*/ 1825626 w 6296025"/>
                  <a:gd name="connsiteY238" fmla="*/ 3787776 h 6858001"/>
                  <a:gd name="connsiteX239" fmla="*/ 1897063 w 6296025"/>
                  <a:gd name="connsiteY239" fmla="*/ 3709988 h 6858001"/>
                  <a:gd name="connsiteX240" fmla="*/ 1965326 w 6296025"/>
                  <a:gd name="connsiteY240" fmla="*/ 3624263 h 6858001"/>
                  <a:gd name="connsiteX241" fmla="*/ 2033588 w 6296025"/>
                  <a:gd name="connsiteY241" fmla="*/ 3536951 h 6858001"/>
                  <a:gd name="connsiteX242" fmla="*/ 2098676 w 6296025"/>
                  <a:gd name="connsiteY242" fmla="*/ 3443288 h 6858001"/>
                  <a:gd name="connsiteX243" fmla="*/ 2159002 w 6296025"/>
                  <a:gd name="connsiteY243" fmla="*/ 3346451 h 6858001"/>
                  <a:gd name="connsiteX244" fmla="*/ 2192338 w 6296025"/>
                  <a:gd name="connsiteY244" fmla="*/ 3297238 h 6858001"/>
                  <a:gd name="connsiteX245" fmla="*/ 2227263 w 6296025"/>
                  <a:gd name="connsiteY245" fmla="*/ 3248026 h 6858001"/>
                  <a:gd name="connsiteX246" fmla="*/ 2265363 w 6296025"/>
                  <a:gd name="connsiteY246" fmla="*/ 3200401 h 6858001"/>
                  <a:gd name="connsiteX247" fmla="*/ 2308227 w 6296025"/>
                  <a:gd name="connsiteY247" fmla="*/ 3152776 h 6858001"/>
                  <a:gd name="connsiteX248" fmla="*/ 2352676 w 6296025"/>
                  <a:gd name="connsiteY248" fmla="*/ 3109913 h 6858001"/>
                  <a:gd name="connsiteX249" fmla="*/ 2401888 w 6296025"/>
                  <a:gd name="connsiteY249" fmla="*/ 3067051 h 6858001"/>
                  <a:gd name="connsiteX250" fmla="*/ 2451101 w 6296025"/>
                  <a:gd name="connsiteY250" fmla="*/ 3024188 h 6858001"/>
                  <a:gd name="connsiteX251" fmla="*/ 2505077 w 6296025"/>
                  <a:gd name="connsiteY251" fmla="*/ 2986088 h 6858001"/>
                  <a:gd name="connsiteX252" fmla="*/ 2560639 w 6296025"/>
                  <a:gd name="connsiteY252" fmla="*/ 2951163 h 6858001"/>
                  <a:gd name="connsiteX253" fmla="*/ 2617788 w 6296025"/>
                  <a:gd name="connsiteY253" fmla="*/ 2917826 h 6858001"/>
                  <a:gd name="connsiteX254" fmla="*/ 2678113 w 6296025"/>
                  <a:gd name="connsiteY254" fmla="*/ 2887663 h 6858001"/>
                  <a:gd name="connsiteX255" fmla="*/ 2740027 w 6296025"/>
                  <a:gd name="connsiteY255" fmla="*/ 2862263 h 6858001"/>
                  <a:gd name="connsiteX256" fmla="*/ 2801939 w 6296025"/>
                  <a:gd name="connsiteY256" fmla="*/ 2840038 h 6858001"/>
                  <a:gd name="connsiteX257" fmla="*/ 2868613 w 6296025"/>
                  <a:gd name="connsiteY257" fmla="*/ 2822576 h 6858001"/>
                  <a:gd name="connsiteX258" fmla="*/ 2936877 w 6296025"/>
                  <a:gd name="connsiteY258" fmla="*/ 2806701 h 6858001"/>
                  <a:gd name="connsiteX259" fmla="*/ 3001964 w 6296025"/>
                  <a:gd name="connsiteY259" fmla="*/ 2797176 h 6858001"/>
                  <a:gd name="connsiteX260" fmla="*/ 3071814 w 6296025"/>
                  <a:gd name="connsiteY260" fmla="*/ 2792413 h 6858001"/>
                  <a:gd name="connsiteX261" fmla="*/ 5461000 w 6296025"/>
                  <a:gd name="connsiteY261" fmla="*/ 2081213 h 6858001"/>
                  <a:gd name="connsiteX262" fmla="*/ 5521325 w 6296025"/>
                  <a:gd name="connsiteY262" fmla="*/ 2082801 h 6858001"/>
                  <a:gd name="connsiteX263" fmla="*/ 5576888 w 6296025"/>
                  <a:gd name="connsiteY263" fmla="*/ 2089150 h 6858001"/>
                  <a:gd name="connsiteX264" fmla="*/ 5632450 w 6296025"/>
                  <a:gd name="connsiteY264" fmla="*/ 2098676 h 6858001"/>
                  <a:gd name="connsiteX265" fmla="*/ 5684838 w 6296025"/>
                  <a:gd name="connsiteY265" fmla="*/ 2108201 h 6858001"/>
                  <a:gd name="connsiteX266" fmla="*/ 5734050 w 6296025"/>
                  <a:gd name="connsiteY266" fmla="*/ 2124076 h 6858001"/>
                  <a:gd name="connsiteX267" fmla="*/ 5781675 w 6296025"/>
                  <a:gd name="connsiteY267" fmla="*/ 2141538 h 6858001"/>
                  <a:gd name="connsiteX268" fmla="*/ 5824538 w 6296025"/>
                  <a:gd name="connsiteY268" fmla="*/ 2162175 h 6858001"/>
                  <a:gd name="connsiteX269" fmla="*/ 5867400 w 6296025"/>
                  <a:gd name="connsiteY269" fmla="*/ 2184400 h 6858001"/>
                  <a:gd name="connsiteX270" fmla="*/ 5907088 w 6296025"/>
                  <a:gd name="connsiteY270" fmla="*/ 2209801 h 6858001"/>
                  <a:gd name="connsiteX271" fmla="*/ 5945188 w 6296025"/>
                  <a:gd name="connsiteY271" fmla="*/ 2236788 h 6858001"/>
                  <a:gd name="connsiteX272" fmla="*/ 5980113 w 6296025"/>
                  <a:gd name="connsiteY272" fmla="*/ 2265363 h 6858001"/>
                  <a:gd name="connsiteX273" fmla="*/ 6013450 w 6296025"/>
                  <a:gd name="connsiteY273" fmla="*/ 2295525 h 6858001"/>
                  <a:gd name="connsiteX274" fmla="*/ 6043613 w 6296025"/>
                  <a:gd name="connsiteY274" fmla="*/ 2327276 h 6858001"/>
                  <a:gd name="connsiteX275" fmla="*/ 6072188 w 6296025"/>
                  <a:gd name="connsiteY275" fmla="*/ 2360613 h 6858001"/>
                  <a:gd name="connsiteX276" fmla="*/ 6099175 w 6296025"/>
                  <a:gd name="connsiteY276" fmla="*/ 2393950 h 6858001"/>
                  <a:gd name="connsiteX277" fmla="*/ 6121400 w 6296025"/>
                  <a:gd name="connsiteY277" fmla="*/ 2428875 h 6858001"/>
                  <a:gd name="connsiteX278" fmla="*/ 6145213 w 6296025"/>
                  <a:gd name="connsiteY278" fmla="*/ 2463801 h 6858001"/>
                  <a:gd name="connsiteX279" fmla="*/ 6167438 w 6296025"/>
                  <a:gd name="connsiteY279" fmla="*/ 2500313 h 6858001"/>
                  <a:gd name="connsiteX280" fmla="*/ 6184900 w 6296025"/>
                  <a:gd name="connsiteY280" fmla="*/ 2536825 h 6858001"/>
                  <a:gd name="connsiteX281" fmla="*/ 6202363 w 6296025"/>
                  <a:gd name="connsiteY281" fmla="*/ 2573338 h 6858001"/>
                  <a:gd name="connsiteX282" fmla="*/ 6232525 w 6296025"/>
                  <a:gd name="connsiteY282" fmla="*/ 2643188 h 6858001"/>
                  <a:gd name="connsiteX283" fmla="*/ 6256338 w 6296025"/>
                  <a:gd name="connsiteY283" fmla="*/ 2714626 h 6858001"/>
                  <a:gd name="connsiteX284" fmla="*/ 6273800 w 6296025"/>
                  <a:gd name="connsiteY284" fmla="*/ 2779713 h 6858001"/>
                  <a:gd name="connsiteX285" fmla="*/ 6286500 w 6296025"/>
                  <a:gd name="connsiteY285" fmla="*/ 2836863 h 6858001"/>
                  <a:gd name="connsiteX286" fmla="*/ 6291263 w 6296025"/>
                  <a:gd name="connsiteY286" fmla="*/ 2890838 h 6858001"/>
                  <a:gd name="connsiteX287" fmla="*/ 6292850 w 6296025"/>
                  <a:gd name="connsiteY287" fmla="*/ 2935288 h 6858001"/>
                  <a:gd name="connsiteX288" fmla="*/ 6296025 w 6296025"/>
                  <a:gd name="connsiteY288" fmla="*/ 3046413 h 6858001"/>
                  <a:gd name="connsiteX289" fmla="*/ 6296025 w 6296025"/>
                  <a:gd name="connsiteY289" fmla="*/ 3119438 h 6858001"/>
                  <a:gd name="connsiteX290" fmla="*/ 6296025 w 6296025"/>
                  <a:gd name="connsiteY290" fmla="*/ 3203576 h 6858001"/>
                  <a:gd name="connsiteX291" fmla="*/ 6288088 w 6296025"/>
                  <a:gd name="connsiteY291" fmla="*/ 3290888 h 6858001"/>
                  <a:gd name="connsiteX292" fmla="*/ 6278563 w 6296025"/>
                  <a:gd name="connsiteY292" fmla="*/ 3387726 h 6858001"/>
                  <a:gd name="connsiteX293" fmla="*/ 6270625 w 6296025"/>
                  <a:gd name="connsiteY293" fmla="*/ 3435351 h 6858001"/>
                  <a:gd name="connsiteX294" fmla="*/ 6261100 w 6296025"/>
                  <a:gd name="connsiteY294" fmla="*/ 3482976 h 6858001"/>
                  <a:gd name="connsiteX295" fmla="*/ 6249988 w 6296025"/>
                  <a:gd name="connsiteY295" fmla="*/ 3530601 h 6858001"/>
                  <a:gd name="connsiteX296" fmla="*/ 6235700 w 6296025"/>
                  <a:gd name="connsiteY296" fmla="*/ 3579813 h 6858001"/>
                  <a:gd name="connsiteX297" fmla="*/ 6219825 w 6296025"/>
                  <a:gd name="connsiteY297" fmla="*/ 3627438 h 6858001"/>
                  <a:gd name="connsiteX298" fmla="*/ 6200775 w 6296025"/>
                  <a:gd name="connsiteY298" fmla="*/ 3675063 h 6858001"/>
                  <a:gd name="connsiteX299" fmla="*/ 6180138 w 6296025"/>
                  <a:gd name="connsiteY299" fmla="*/ 3721101 h 6858001"/>
                  <a:gd name="connsiteX300" fmla="*/ 6154738 w 6296025"/>
                  <a:gd name="connsiteY300" fmla="*/ 3763963 h 6858001"/>
                  <a:gd name="connsiteX301" fmla="*/ 6127750 w 6296025"/>
                  <a:gd name="connsiteY301" fmla="*/ 3806826 h 6858001"/>
                  <a:gd name="connsiteX302" fmla="*/ 6096000 w 6296025"/>
                  <a:gd name="connsiteY302" fmla="*/ 3846513 h 6858001"/>
                  <a:gd name="connsiteX303" fmla="*/ 6061075 w 6296025"/>
                  <a:gd name="connsiteY303" fmla="*/ 3884613 h 6858001"/>
                  <a:gd name="connsiteX304" fmla="*/ 6022975 w 6296025"/>
                  <a:gd name="connsiteY304" fmla="*/ 3919538 h 6858001"/>
                  <a:gd name="connsiteX305" fmla="*/ 5983288 w 6296025"/>
                  <a:gd name="connsiteY305" fmla="*/ 3952876 h 6858001"/>
                  <a:gd name="connsiteX306" fmla="*/ 5937250 w 6296025"/>
                  <a:gd name="connsiteY306" fmla="*/ 3983038 h 6858001"/>
                  <a:gd name="connsiteX307" fmla="*/ 5888038 w 6296025"/>
                  <a:gd name="connsiteY307" fmla="*/ 4008438 h 6858001"/>
                  <a:gd name="connsiteX308" fmla="*/ 5832475 w 6296025"/>
                  <a:gd name="connsiteY308" fmla="*/ 4030663 h 6858001"/>
                  <a:gd name="connsiteX309" fmla="*/ 5773738 w 6296025"/>
                  <a:gd name="connsiteY309" fmla="*/ 4048126 h 6858001"/>
                  <a:gd name="connsiteX310" fmla="*/ 5708650 w 6296025"/>
                  <a:gd name="connsiteY310" fmla="*/ 4064001 h 6858001"/>
                  <a:gd name="connsiteX311" fmla="*/ 5640388 w 6296025"/>
                  <a:gd name="connsiteY311" fmla="*/ 4070351 h 6858001"/>
                  <a:gd name="connsiteX312" fmla="*/ 5567363 w 6296025"/>
                  <a:gd name="connsiteY312" fmla="*/ 4076701 h 6858001"/>
                  <a:gd name="connsiteX313" fmla="*/ 5491163 w 6296025"/>
                  <a:gd name="connsiteY313" fmla="*/ 4076701 h 6858001"/>
                  <a:gd name="connsiteX314" fmla="*/ 5421313 w 6296025"/>
                  <a:gd name="connsiteY314" fmla="*/ 4073526 h 6858001"/>
                  <a:gd name="connsiteX315" fmla="*/ 5354638 w 6296025"/>
                  <a:gd name="connsiteY315" fmla="*/ 4065588 h 6858001"/>
                  <a:gd name="connsiteX316" fmla="*/ 5294313 w 6296025"/>
                  <a:gd name="connsiteY316" fmla="*/ 4056063 h 6858001"/>
                  <a:gd name="connsiteX317" fmla="*/ 5237163 w 6296025"/>
                  <a:gd name="connsiteY317" fmla="*/ 4043363 h 6858001"/>
                  <a:gd name="connsiteX318" fmla="*/ 5183188 w 6296025"/>
                  <a:gd name="connsiteY318" fmla="*/ 4027488 h 6858001"/>
                  <a:gd name="connsiteX319" fmla="*/ 5135563 w 6296025"/>
                  <a:gd name="connsiteY319" fmla="*/ 4010026 h 6858001"/>
                  <a:gd name="connsiteX320" fmla="*/ 5087938 w 6296025"/>
                  <a:gd name="connsiteY320" fmla="*/ 3990976 h 6858001"/>
                  <a:gd name="connsiteX321" fmla="*/ 5045075 w 6296025"/>
                  <a:gd name="connsiteY321" fmla="*/ 3967163 h 6858001"/>
                  <a:gd name="connsiteX322" fmla="*/ 5006975 w 6296025"/>
                  <a:gd name="connsiteY322" fmla="*/ 3941763 h 6858001"/>
                  <a:gd name="connsiteX323" fmla="*/ 4972050 w 6296025"/>
                  <a:gd name="connsiteY323" fmla="*/ 3916363 h 6858001"/>
                  <a:gd name="connsiteX324" fmla="*/ 4938713 w 6296025"/>
                  <a:gd name="connsiteY324" fmla="*/ 3886201 h 6858001"/>
                  <a:gd name="connsiteX325" fmla="*/ 4908550 w 6296025"/>
                  <a:gd name="connsiteY325" fmla="*/ 3856038 h 6858001"/>
                  <a:gd name="connsiteX326" fmla="*/ 4881563 w 6296025"/>
                  <a:gd name="connsiteY326" fmla="*/ 3824288 h 6858001"/>
                  <a:gd name="connsiteX327" fmla="*/ 4856163 w 6296025"/>
                  <a:gd name="connsiteY327" fmla="*/ 3790951 h 6858001"/>
                  <a:gd name="connsiteX328" fmla="*/ 4832350 w 6296025"/>
                  <a:gd name="connsiteY328" fmla="*/ 3756026 h 6858001"/>
                  <a:gd name="connsiteX329" fmla="*/ 4814888 w 6296025"/>
                  <a:gd name="connsiteY329" fmla="*/ 3717926 h 6858001"/>
                  <a:gd name="connsiteX330" fmla="*/ 4797425 w 6296025"/>
                  <a:gd name="connsiteY330" fmla="*/ 3683001 h 6858001"/>
                  <a:gd name="connsiteX331" fmla="*/ 4783138 w 6296025"/>
                  <a:gd name="connsiteY331" fmla="*/ 3641726 h 6858001"/>
                  <a:gd name="connsiteX332" fmla="*/ 4770438 w 6296025"/>
                  <a:gd name="connsiteY332" fmla="*/ 3603626 h 6858001"/>
                  <a:gd name="connsiteX333" fmla="*/ 4757738 w 6296025"/>
                  <a:gd name="connsiteY333" fmla="*/ 3563938 h 6858001"/>
                  <a:gd name="connsiteX334" fmla="*/ 4746625 w 6296025"/>
                  <a:gd name="connsiteY334" fmla="*/ 3524251 h 6858001"/>
                  <a:gd name="connsiteX335" fmla="*/ 4740275 w 6296025"/>
                  <a:gd name="connsiteY335" fmla="*/ 3481388 h 6858001"/>
                  <a:gd name="connsiteX336" fmla="*/ 4732338 w 6296025"/>
                  <a:gd name="connsiteY336" fmla="*/ 3440113 h 6858001"/>
                  <a:gd name="connsiteX337" fmla="*/ 4724400 w 6296025"/>
                  <a:gd name="connsiteY337" fmla="*/ 3357563 h 6858001"/>
                  <a:gd name="connsiteX338" fmla="*/ 4716463 w 6296025"/>
                  <a:gd name="connsiteY338" fmla="*/ 3273426 h 6858001"/>
                  <a:gd name="connsiteX339" fmla="*/ 4714875 w 6296025"/>
                  <a:gd name="connsiteY339" fmla="*/ 3192463 h 6858001"/>
                  <a:gd name="connsiteX340" fmla="*/ 4714875 w 6296025"/>
                  <a:gd name="connsiteY340" fmla="*/ 3114676 h 6858001"/>
                  <a:gd name="connsiteX341" fmla="*/ 4716463 w 6296025"/>
                  <a:gd name="connsiteY341" fmla="*/ 3032126 h 6858001"/>
                  <a:gd name="connsiteX342" fmla="*/ 4719638 w 6296025"/>
                  <a:gd name="connsiteY342" fmla="*/ 2947988 h 6858001"/>
                  <a:gd name="connsiteX343" fmla="*/ 4727575 w 6296025"/>
                  <a:gd name="connsiteY343" fmla="*/ 2860675 h 6858001"/>
                  <a:gd name="connsiteX344" fmla="*/ 4740275 w 6296025"/>
                  <a:gd name="connsiteY344" fmla="*/ 2771775 h 6858001"/>
                  <a:gd name="connsiteX345" fmla="*/ 4754563 w 6296025"/>
                  <a:gd name="connsiteY345" fmla="*/ 2686051 h 6858001"/>
                  <a:gd name="connsiteX346" fmla="*/ 4765675 w 6296025"/>
                  <a:gd name="connsiteY346" fmla="*/ 2643188 h 6858001"/>
                  <a:gd name="connsiteX347" fmla="*/ 4776788 w 6296025"/>
                  <a:gd name="connsiteY347" fmla="*/ 2600326 h 6858001"/>
                  <a:gd name="connsiteX348" fmla="*/ 4789488 w 6296025"/>
                  <a:gd name="connsiteY348" fmla="*/ 2557463 h 6858001"/>
                  <a:gd name="connsiteX349" fmla="*/ 4805363 w 6296025"/>
                  <a:gd name="connsiteY349" fmla="*/ 2517776 h 6858001"/>
                  <a:gd name="connsiteX350" fmla="*/ 4822825 w 6296025"/>
                  <a:gd name="connsiteY350" fmla="*/ 2476501 h 6858001"/>
                  <a:gd name="connsiteX351" fmla="*/ 4840288 w 6296025"/>
                  <a:gd name="connsiteY351" fmla="*/ 2438401 h 6858001"/>
                  <a:gd name="connsiteX352" fmla="*/ 4860925 w 6296025"/>
                  <a:gd name="connsiteY352" fmla="*/ 2401888 h 6858001"/>
                  <a:gd name="connsiteX353" fmla="*/ 4883150 w 6296025"/>
                  <a:gd name="connsiteY353" fmla="*/ 2363788 h 6858001"/>
                  <a:gd name="connsiteX354" fmla="*/ 4908550 w 6296025"/>
                  <a:gd name="connsiteY354" fmla="*/ 2327276 h 6858001"/>
                  <a:gd name="connsiteX355" fmla="*/ 4937125 w 6296025"/>
                  <a:gd name="connsiteY355" fmla="*/ 2295525 h 6858001"/>
                  <a:gd name="connsiteX356" fmla="*/ 4964113 w 6296025"/>
                  <a:gd name="connsiteY356" fmla="*/ 2265363 h 6858001"/>
                  <a:gd name="connsiteX357" fmla="*/ 4997450 w 6296025"/>
                  <a:gd name="connsiteY357" fmla="*/ 2235201 h 6858001"/>
                  <a:gd name="connsiteX358" fmla="*/ 5029200 w 6296025"/>
                  <a:gd name="connsiteY358" fmla="*/ 2206625 h 6858001"/>
                  <a:gd name="connsiteX359" fmla="*/ 5065713 w 6296025"/>
                  <a:gd name="connsiteY359" fmla="*/ 2181226 h 6858001"/>
                  <a:gd name="connsiteX360" fmla="*/ 5105400 w 6296025"/>
                  <a:gd name="connsiteY360" fmla="*/ 2162175 h 6858001"/>
                  <a:gd name="connsiteX361" fmla="*/ 5148263 w 6296025"/>
                  <a:gd name="connsiteY361" fmla="*/ 2141538 h 6858001"/>
                  <a:gd name="connsiteX362" fmla="*/ 5191125 w 6296025"/>
                  <a:gd name="connsiteY362" fmla="*/ 2124076 h 6858001"/>
                  <a:gd name="connsiteX363" fmla="*/ 5238750 w 6296025"/>
                  <a:gd name="connsiteY363" fmla="*/ 2108201 h 6858001"/>
                  <a:gd name="connsiteX364" fmla="*/ 5289550 w 6296025"/>
                  <a:gd name="connsiteY364" fmla="*/ 2095500 h 6858001"/>
                  <a:gd name="connsiteX365" fmla="*/ 5341938 w 6296025"/>
                  <a:gd name="connsiteY365" fmla="*/ 2089150 h 6858001"/>
                  <a:gd name="connsiteX366" fmla="*/ 5400675 w 6296025"/>
                  <a:gd name="connsiteY366" fmla="*/ 2082801 h 6858001"/>
                  <a:gd name="connsiteX367" fmla="*/ 749300 w 6296025"/>
                  <a:gd name="connsiteY367" fmla="*/ 1581150 h 6858001"/>
                  <a:gd name="connsiteX368" fmla="*/ 795338 w 6296025"/>
                  <a:gd name="connsiteY368" fmla="*/ 1581150 h 6858001"/>
                  <a:gd name="connsiteX369" fmla="*/ 838200 w 6296025"/>
                  <a:gd name="connsiteY369" fmla="*/ 1585912 h 6858001"/>
                  <a:gd name="connsiteX370" fmla="*/ 877888 w 6296025"/>
                  <a:gd name="connsiteY370" fmla="*/ 1592262 h 6858001"/>
                  <a:gd name="connsiteX371" fmla="*/ 920750 w 6296025"/>
                  <a:gd name="connsiteY371" fmla="*/ 1601788 h 6858001"/>
                  <a:gd name="connsiteX372" fmla="*/ 960438 w 6296025"/>
                  <a:gd name="connsiteY372" fmla="*/ 1614487 h 6858001"/>
                  <a:gd name="connsiteX373" fmla="*/ 998538 w 6296025"/>
                  <a:gd name="connsiteY373" fmla="*/ 1628775 h 6858001"/>
                  <a:gd name="connsiteX374" fmla="*/ 1039813 w 6296025"/>
                  <a:gd name="connsiteY374" fmla="*/ 1646238 h 6858001"/>
                  <a:gd name="connsiteX375" fmla="*/ 1076325 w 6296025"/>
                  <a:gd name="connsiteY375" fmla="*/ 1665287 h 6858001"/>
                  <a:gd name="connsiteX376" fmla="*/ 1112838 w 6296025"/>
                  <a:gd name="connsiteY376" fmla="*/ 1684338 h 6858001"/>
                  <a:gd name="connsiteX377" fmla="*/ 1147763 w 6296025"/>
                  <a:gd name="connsiteY377" fmla="*/ 1709737 h 6858001"/>
                  <a:gd name="connsiteX378" fmla="*/ 1181100 w 6296025"/>
                  <a:gd name="connsiteY378" fmla="*/ 1733550 h 6858001"/>
                  <a:gd name="connsiteX379" fmla="*/ 1216025 w 6296025"/>
                  <a:gd name="connsiteY379" fmla="*/ 1760537 h 6858001"/>
                  <a:gd name="connsiteX380" fmla="*/ 1246188 w 6296025"/>
                  <a:gd name="connsiteY380" fmla="*/ 1787525 h 6858001"/>
                  <a:gd name="connsiteX381" fmla="*/ 1276350 w 6296025"/>
                  <a:gd name="connsiteY381" fmla="*/ 1816100 h 6858001"/>
                  <a:gd name="connsiteX382" fmla="*/ 1306513 w 6296025"/>
                  <a:gd name="connsiteY382" fmla="*/ 1846262 h 6858001"/>
                  <a:gd name="connsiteX383" fmla="*/ 1335088 w 6296025"/>
                  <a:gd name="connsiteY383" fmla="*/ 1879600 h 6858001"/>
                  <a:gd name="connsiteX384" fmla="*/ 1362075 w 6296025"/>
                  <a:gd name="connsiteY384" fmla="*/ 1909762 h 6858001"/>
                  <a:gd name="connsiteX385" fmla="*/ 1409701 w 6296025"/>
                  <a:gd name="connsiteY385" fmla="*/ 1974850 h 6858001"/>
                  <a:gd name="connsiteX386" fmla="*/ 1452563 w 6296025"/>
                  <a:gd name="connsiteY386" fmla="*/ 2043112 h 6858001"/>
                  <a:gd name="connsiteX387" fmla="*/ 1490663 w 6296025"/>
                  <a:gd name="connsiteY387" fmla="*/ 2111375 h 6858001"/>
                  <a:gd name="connsiteX388" fmla="*/ 1520826 w 6296025"/>
                  <a:gd name="connsiteY388" fmla="*/ 2179637 h 6858001"/>
                  <a:gd name="connsiteX389" fmla="*/ 1546226 w 6296025"/>
                  <a:gd name="connsiteY389" fmla="*/ 2244725 h 6858001"/>
                  <a:gd name="connsiteX390" fmla="*/ 1563688 w 6296025"/>
                  <a:gd name="connsiteY390" fmla="*/ 2308225 h 6858001"/>
                  <a:gd name="connsiteX391" fmla="*/ 1571626 w 6296025"/>
                  <a:gd name="connsiteY391" fmla="*/ 2338387 h 6858001"/>
                  <a:gd name="connsiteX392" fmla="*/ 1574801 w 6296025"/>
                  <a:gd name="connsiteY392" fmla="*/ 2365375 h 6858001"/>
                  <a:gd name="connsiteX393" fmla="*/ 1584326 w 6296025"/>
                  <a:gd name="connsiteY393" fmla="*/ 2468562 h 6858001"/>
                  <a:gd name="connsiteX394" fmla="*/ 1589088 w 6296025"/>
                  <a:gd name="connsiteY394" fmla="*/ 2540000 h 6858001"/>
                  <a:gd name="connsiteX395" fmla="*/ 1592263 w 6296025"/>
                  <a:gd name="connsiteY395" fmla="*/ 2620962 h 6858001"/>
                  <a:gd name="connsiteX396" fmla="*/ 1592263 w 6296025"/>
                  <a:gd name="connsiteY396" fmla="*/ 2708275 h 6858001"/>
                  <a:gd name="connsiteX397" fmla="*/ 1584326 w 6296025"/>
                  <a:gd name="connsiteY397" fmla="*/ 2805112 h 6858001"/>
                  <a:gd name="connsiteX398" fmla="*/ 1579563 w 6296025"/>
                  <a:gd name="connsiteY398" fmla="*/ 2852737 h 6858001"/>
                  <a:gd name="connsiteX399" fmla="*/ 1571626 w 6296025"/>
                  <a:gd name="connsiteY399" fmla="*/ 2903537 h 6858001"/>
                  <a:gd name="connsiteX400" fmla="*/ 1563688 w 6296025"/>
                  <a:gd name="connsiteY400" fmla="*/ 2954337 h 6858001"/>
                  <a:gd name="connsiteX401" fmla="*/ 1550988 w 6296025"/>
                  <a:gd name="connsiteY401" fmla="*/ 3003550 h 6858001"/>
                  <a:gd name="connsiteX402" fmla="*/ 1538288 w 6296025"/>
                  <a:gd name="connsiteY402" fmla="*/ 3051175 h 6858001"/>
                  <a:gd name="connsiteX403" fmla="*/ 1524001 w 6296025"/>
                  <a:gd name="connsiteY403" fmla="*/ 3101975 h 6858001"/>
                  <a:gd name="connsiteX404" fmla="*/ 1503363 w 6296025"/>
                  <a:gd name="connsiteY404" fmla="*/ 3152775 h 6858001"/>
                  <a:gd name="connsiteX405" fmla="*/ 1482726 w 6296025"/>
                  <a:gd name="connsiteY405" fmla="*/ 3200400 h 6858001"/>
                  <a:gd name="connsiteX406" fmla="*/ 1460501 w 6296025"/>
                  <a:gd name="connsiteY406" fmla="*/ 3246437 h 6858001"/>
                  <a:gd name="connsiteX407" fmla="*/ 1433513 w 6296025"/>
                  <a:gd name="connsiteY407" fmla="*/ 3290887 h 6858001"/>
                  <a:gd name="connsiteX408" fmla="*/ 1401763 w 6296025"/>
                  <a:gd name="connsiteY408" fmla="*/ 3336925 h 6858001"/>
                  <a:gd name="connsiteX409" fmla="*/ 1366838 w 6296025"/>
                  <a:gd name="connsiteY409" fmla="*/ 3376612 h 6858001"/>
                  <a:gd name="connsiteX410" fmla="*/ 1328738 w 6296025"/>
                  <a:gd name="connsiteY410" fmla="*/ 3417887 h 6858001"/>
                  <a:gd name="connsiteX411" fmla="*/ 1289050 w 6296025"/>
                  <a:gd name="connsiteY411" fmla="*/ 3455987 h 6858001"/>
                  <a:gd name="connsiteX412" fmla="*/ 1243013 w 6296025"/>
                  <a:gd name="connsiteY412" fmla="*/ 3490912 h 6858001"/>
                  <a:gd name="connsiteX413" fmla="*/ 1195388 w 6296025"/>
                  <a:gd name="connsiteY413" fmla="*/ 3521075 h 6858001"/>
                  <a:gd name="connsiteX414" fmla="*/ 1139825 w 6296025"/>
                  <a:gd name="connsiteY414" fmla="*/ 3551237 h 6858001"/>
                  <a:gd name="connsiteX415" fmla="*/ 1082675 w 6296025"/>
                  <a:gd name="connsiteY415" fmla="*/ 3573462 h 6858001"/>
                  <a:gd name="connsiteX416" fmla="*/ 1022350 w 6296025"/>
                  <a:gd name="connsiteY416" fmla="*/ 3597275 h 6858001"/>
                  <a:gd name="connsiteX417" fmla="*/ 954088 w 6296025"/>
                  <a:gd name="connsiteY417" fmla="*/ 3614737 h 6858001"/>
                  <a:gd name="connsiteX418" fmla="*/ 885825 w 6296025"/>
                  <a:gd name="connsiteY418" fmla="*/ 3624262 h 6858001"/>
                  <a:gd name="connsiteX419" fmla="*/ 819150 w 6296025"/>
                  <a:gd name="connsiteY419" fmla="*/ 3632200 h 6858001"/>
                  <a:gd name="connsiteX420" fmla="*/ 757238 w 6296025"/>
                  <a:gd name="connsiteY420" fmla="*/ 3632200 h 6858001"/>
                  <a:gd name="connsiteX421" fmla="*/ 696913 w 6296025"/>
                  <a:gd name="connsiteY421" fmla="*/ 3629025 h 6858001"/>
                  <a:gd name="connsiteX422" fmla="*/ 638175 w 6296025"/>
                  <a:gd name="connsiteY422" fmla="*/ 3619500 h 6858001"/>
                  <a:gd name="connsiteX423" fmla="*/ 582613 w 6296025"/>
                  <a:gd name="connsiteY423" fmla="*/ 3603625 h 6858001"/>
                  <a:gd name="connsiteX424" fmla="*/ 530225 w 6296025"/>
                  <a:gd name="connsiteY424" fmla="*/ 3586162 h 6858001"/>
                  <a:gd name="connsiteX425" fmla="*/ 481013 w 6296025"/>
                  <a:gd name="connsiteY425" fmla="*/ 3563937 h 6858001"/>
                  <a:gd name="connsiteX426" fmla="*/ 433388 w 6296025"/>
                  <a:gd name="connsiteY426" fmla="*/ 3538537 h 6858001"/>
                  <a:gd name="connsiteX427" fmla="*/ 388938 w 6296025"/>
                  <a:gd name="connsiteY427" fmla="*/ 3508375 h 6858001"/>
                  <a:gd name="connsiteX428" fmla="*/ 347663 w 6296025"/>
                  <a:gd name="connsiteY428" fmla="*/ 3475037 h 6858001"/>
                  <a:gd name="connsiteX429" fmla="*/ 307975 w 6296025"/>
                  <a:gd name="connsiteY429" fmla="*/ 3440112 h 6858001"/>
                  <a:gd name="connsiteX430" fmla="*/ 269875 w 6296025"/>
                  <a:gd name="connsiteY430" fmla="*/ 3402012 h 6858001"/>
                  <a:gd name="connsiteX431" fmla="*/ 234950 w 6296025"/>
                  <a:gd name="connsiteY431" fmla="*/ 3359150 h 6858001"/>
                  <a:gd name="connsiteX432" fmla="*/ 204788 w 6296025"/>
                  <a:gd name="connsiteY432" fmla="*/ 3316287 h 6858001"/>
                  <a:gd name="connsiteX433" fmla="*/ 174625 w 6296025"/>
                  <a:gd name="connsiteY433" fmla="*/ 3271837 h 6858001"/>
                  <a:gd name="connsiteX434" fmla="*/ 146050 w 6296025"/>
                  <a:gd name="connsiteY434" fmla="*/ 3225800 h 6858001"/>
                  <a:gd name="connsiteX435" fmla="*/ 120650 w 6296025"/>
                  <a:gd name="connsiteY435" fmla="*/ 3178175 h 6858001"/>
                  <a:gd name="connsiteX436" fmla="*/ 98425 w 6296025"/>
                  <a:gd name="connsiteY436" fmla="*/ 3127375 h 6858001"/>
                  <a:gd name="connsiteX437" fmla="*/ 77788 w 6296025"/>
                  <a:gd name="connsiteY437" fmla="*/ 3076575 h 6858001"/>
                  <a:gd name="connsiteX438" fmla="*/ 60325 w 6296025"/>
                  <a:gd name="connsiteY438" fmla="*/ 3027362 h 6858001"/>
                  <a:gd name="connsiteX439" fmla="*/ 46038 w 6296025"/>
                  <a:gd name="connsiteY439" fmla="*/ 2976562 h 6858001"/>
                  <a:gd name="connsiteX440" fmla="*/ 33338 w 6296025"/>
                  <a:gd name="connsiteY440" fmla="*/ 2925762 h 6858001"/>
                  <a:gd name="connsiteX441" fmla="*/ 20638 w 6296025"/>
                  <a:gd name="connsiteY441" fmla="*/ 2874962 h 6858001"/>
                  <a:gd name="connsiteX442" fmla="*/ 12700 w 6296025"/>
                  <a:gd name="connsiteY442" fmla="*/ 2824162 h 6858001"/>
                  <a:gd name="connsiteX443" fmla="*/ 4763 w 6296025"/>
                  <a:gd name="connsiteY443" fmla="*/ 2774950 h 6858001"/>
                  <a:gd name="connsiteX444" fmla="*/ 3175 w 6296025"/>
                  <a:gd name="connsiteY444" fmla="*/ 2727325 h 6858001"/>
                  <a:gd name="connsiteX445" fmla="*/ 0 w 6296025"/>
                  <a:gd name="connsiteY445" fmla="*/ 2678113 h 6858001"/>
                  <a:gd name="connsiteX446" fmla="*/ 0 w 6296025"/>
                  <a:gd name="connsiteY446" fmla="*/ 2633662 h 6858001"/>
                  <a:gd name="connsiteX447" fmla="*/ 3175 w 6296025"/>
                  <a:gd name="connsiteY447" fmla="*/ 2590800 h 6858001"/>
                  <a:gd name="connsiteX448" fmla="*/ 7938 w 6296025"/>
                  <a:gd name="connsiteY448" fmla="*/ 2547937 h 6858001"/>
                  <a:gd name="connsiteX449" fmla="*/ 12700 w 6296025"/>
                  <a:gd name="connsiteY449" fmla="*/ 2509837 h 6858001"/>
                  <a:gd name="connsiteX450" fmla="*/ 17463 w 6296025"/>
                  <a:gd name="connsiteY450" fmla="*/ 2471737 h 6858001"/>
                  <a:gd name="connsiteX451" fmla="*/ 25400 w 6296025"/>
                  <a:gd name="connsiteY451" fmla="*/ 2428875 h 6858001"/>
                  <a:gd name="connsiteX452" fmla="*/ 38100 w 6296025"/>
                  <a:gd name="connsiteY452" fmla="*/ 2370137 h 6858001"/>
                  <a:gd name="connsiteX453" fmla="*/ 52388 w 6296025"/>
                  <a:gd name="connsiteY453" fmla="*/ 2305050 h 6858001"/>
                  <a:gd name="connsiteX454" fmla="*/ 73025 w 6296025"/>
                  <a:gd name="connsiteY454" fmla="*/ 2230437 h 6858001"/>
                  <a:gd name="connsiteX455" fmla="*/ 101600 w 6296025"/>
                  <a:gd name="connsiteY455" fmla="*/ 2149475 h 6858001"/>
                  <a:gd name="connsiteX456" fmla="*/ 133350 w 6296025"/>
                  <a:gd name="connsiteY456" fmla="*/ 2065337 h 6858001"/>
                  <a:gd name="connsiteX457" fmla="*/ 150813 w 6296025"/>
                  <a:gd name="connsiteY457" fmla="*/ 2025650 h 6858001"/>
                  <a:gd name="connsiteX458" fmla="*/ 174625 w 6296025"/>
                  <a:gd name="connsiteY458" fmla="*/ 1982787 h 6858001"/>
                  <a:gd name="connsiteX459" fmla="*/ 196850 w 6296025"/>
                  <a:gd name="connsiteY459" fmla="*/ 1939925 h 6858001"/>
                  <a:gd name="connsiteX460" fmla="*/ 222250 w 6296025"/>
                  <a:gd name="connsiteY460" fmla="*/ 1898650 h 6858001"/>
                  <a:gd name="connsiteX461" fmla="*/ 247650 w 6296025"/>
                  <a:gd name="connsiteY461" fmla="*/ 1858962 h 6858001"/>
                  <a:gd name="connsiteX462" fmla="*/ 277813 w 6296025"/>
                  <a:gd name="connsiteY462" fmla="*/ 1820862 h 6858001"/>
                  <a:gd name="connsiteX463" fmla="*/ 307975 w 6296025"/>
                  <a:gd name="connsiteY463" fmla="*/ 1785938 h 6858001"/>
                  <a:gd name="connsiteX464" fmla="*/ 342900 w 6296025"/>
                  <a:gd name="connsiteY464" fmla="*/ 1751013 h 6858001"/>
                  <a:gd name="connsiteX465" fmla="*/ 377825 w 6296025"/>
                  <a:gd name="connsiteY465" fmla="*/ 1717675 h 6858001"/>
                  <a:gd name="connsiteX466" fmla="*/ 415925 w 6296025"/>
                  <a:gd name="connsiteY466" fmla="*/ 1687512 h 6858001"/>
                  <a:gd name="connsiteX467" fmla="*/ 458788 w 6296025"/>
                  <a:gd name="connsiteY467" fmla="*/ 1662112 h 6858001"/>
                  <a:gd name="connsiteX468" fmla="*/ 501650 w 6296025"/>
                  <a:gd name="connsiteY468" fmla="*/ 1639888 h 6858001"/>
                  <a:gd name="connsiteX469" fmla="*/ 549275 w 6296025"/>
                  <a:gd name="connsiteY469" fmla="*/ 1619250 h 6858001"/>
                  <a:gd name="connsiteX470" fmla="*/ 598488 w 6296025"/>
                  <a:gd name="connsiteY470" fmla="*/ 1601788 h 6858001"/>
                  <a:gd name="connsiteX471" fmla="*/ 650875 w 6296025"/>
                  <a:gd name="connsiteY471" fmla="*/ 1592262 h 6858001"/>
                  <a:gd name="connsiteX472" fmla="*/ 706438 w 6296025"/>
                  <a:gd name="connsiteY472" fmla="*/ 1584325 h 6858001"/>
                  <a:gd name="connsiteX473" fmla="*/ 4300538 w 6296025"/>
                  <a:gd name="connsiteY473" fmla="*/ 168275 h 6858001"/>
                  <a:gd name="connsiteX474" fmla="*/ 4338638 w 6296025"/>
                  <a:gd name="connsiteY474" fmla="*/ 168275 h 6858001"/>
                  <a:gd name="connsiteX475" fmla="*/ 4376738 w 6296025"/>
                  <a:gd name="connsiteY475" fmla="*/ 171450 h 6858001"/>
                  <a:gd name="connsiteX476" fmla="*/ 4411663 w 6296025"/>
                  <a:gd name="connsiteY476" fmla="*/ 176213 h 6858001"/>
                  <a:gd name="connsiteX477" fmla="*/ 4449763 w 6296025"/>
                  <a:gd name="connsiteY477" fmla="*/ 187325 h 6858001"/>
                  <a:gd name="connsiteX478" fmla="*/ 4484688 w 6296025"/>
                  <a:gd name="connsiteY478" fmla="*/ 200025 h 6858001"/>
                  <a:gd name="connsiteX479" fmla="*/ 4519613 w 6296025"/>
                  <a:gd name="connsiteY479" fmla="*/ 211138 h 6858001"/>
                  <a:gd name="connsiteX480" fmla="*/ 4556126 w 6296025"/>
                  <a:gd name="connsiteY480" fmla="*/ 230188 h 6858001"/>
                  <a:gd name="connsiteX481" fmla="*/ 4591051 w 6296025"/>
                  <a:gd name="connsiteY481" fmla="*/ 247650 h 6858001"/>
                  <a:gd name="connsiteX482" fmla="*/ 4625976 w 6296025"/>
                  <a:gd name="connsiteY482" fmla="*/ 269875 h 6858001"/>
                  <a:gd name="connsiteX483" fmla="*/ 4659314 w 6296025"/>
                  <a:gd name="connsiteY483" fmla="*/ 292100 h 6858001"/>
                  <a:gd name="connsiteX484" fmla="*/ 4691064 w 6296025"/>
                  <a:gd name="connsiteY484" fmla="*/ 315913 h 6858001"/>
                  <a:gd name="connsiteX485" fmla="*/ 4724401 w 6296025"/>
                  <a:gd name="connsiteY485" fmla="*/ 342900 h 6858001"/>
                  <a:gd name="connsiteX486" fmla="*/ 4757739 w 6296025"/>
                  <a:gd name="connsiteY486" fmla="*/ 371475 h 6858001"/>
                  <a:gd name="connsiteX487" fmla="*/ 4787901 w 6296025"/>
                  <a:gd name="connsiteY487" fmla="*/ 401638 h 6858001"/>
                  <a:gd name="connsiteX488" fmla="*/ 4814889 w 6296025"/>
                  <a:gd name="connsiteY488" fmla="*/ 431800 h 6858001"/>
                  <a:gd name="connsiteX489" fmla="*/ 4845051 w 6296025"/>
                  <a:gd name="connsiteY489" fmla="*/ 463550 h 6858001"/>
                  <a:gd name="connsiteX490" fmla="*/ 4870451 w 6296025"/>
                  <a:gd name="connsiteY490" fmla="*/ 496888 h 6858001"/>
                  <a:gd name="connsiteX491" fmla="*/ 4899026 w 6296025"/>
                  <a:gd name="connsiteY491" fmla="*/ 531813 h 6858001"/>
                  <a:gd name="connsiteX492" fmla="*/ 4921251 w 6296025"/>
                  <a:gd name="connsiteY492" fmla="*/ 566738 h 6858001"/>
                  <a:gd name="connsiteX493" fmla="*/ 4946651 w 6296025"/>
                  <a:gd name="connsiteY493" fmla="*/ 604838 h 6858001"/>
                  <a:gd name="connsiteX494" fmla="*/ 4968876 w 6296025"/>
                  <a:gd name="connsiteY494" fmla="*/ 642938 h 6858001"/>
                  <a:gd name="connsiteX495" fmla="*/ 4989514 w 6296025"/>
                  <a:gd name="connsiteY495" fmla="*/ 684212 h 6858001"/>
                  <a:gd name="connsiteX496" fmla="*/ 5006976 w 6296025"/>
                  <a:gd name="connsiteY496" fmla="*/ 723900 h 6858001"/>
                  <a:gd name="connsiteX497" fmla="*/ 5024439 w 6296025"/>
                  <a:gd name="connsiteY497" fmla="*/ 763587 h 6858001"/>
                  <a:gd name="connsiteX498" fmla="*/ 5040314 w 6296025"/>
                  <a:gd name="connsiteY498" fmla="*/ 804863 h 6858001"/>
                  <a:gd name="connsiteX499" fmla="*/ 5054601 w 6296025"/>
                  <a:gd name="connsiteY499" fmla="*/ 844550 h 6858001"/>
                  <a:gd name="connsiteX500" fmla="*/ 5065714 w 6296025"/>
                  <a:gd name="connsiteY500" fmla="*/ 887413 h 6858001"/>
                  <a:gd name="connsiteX501" fmla="*/ 5075239 w 6296025"/>
                  <a:gd name="connsiteY501" fmla="*/ 930275 h 6858001"/>
                  <a:gd name="connsiteX502" fmla="*/ 5084764 w 6296025"/>
                  <a:gd name="connsiteY502" fmla="*/ 973138 h 6858001"/>
                  <a:gd name="connsiteX503" fmla="*/ 5089526 w 6296025"/>
                  <a:gd name="connsiteY503" fmla="*/ 1016000 h 6858001"/>
                  <a:gd name="connsiteX504" fmla="*/ 5092701 w 6296025"/>
                  <a:gd name="connsiteY504" fmla="*/ 1058862 h 6858001"/>
                  <a:gd name="connsiteX505" fmla="*/ 5095876 w 6296025"/>
                  <a:gd name="connsiteY505" fmla="*/ 1100138 h 6858001"/>
                  <a:gd name="connsiteX506" fmla="*/ 5095876 w 6296025"/>
                  <a:gd name="connsiteY506" fmla="*/ 1143000 h 6858001"/>
                  <a:gd name="connsiteX507" fmla="*/ 5092701 w 6296025"/>
                  <a:gd name="connsiteY507" fmla="*/ 1185862 h 6858001"/>
                  <a:gd name="connsiteX508" fmla="*/ 5084764 w 6296025"/>
                  <a:gd name="connsiteY508" fmla="*/ 1228725 h 6858001"/>
                  <a:gd name="connsiteX509" fmla="*/ 5070476 w 6296025"/>
                  <a:gd name="connsiteY509" fmla="*/ 1311275 h 6858001"/>
                  <a:gd name="connsiteX510" fmla="*/ 5046664 w 6296025"/>
                  <a:gd name="connsiteY510" fmla="*/ 1400175 h 6858001"/>
                  <a:gd name="connsiteX511" fmla="*/ 5016501 w 6296025"/>
                  <a:gd name="connsiteY511" fmla="*/ 1487488 h 6858001"/>
                  <a:gd name="connsiteX512" fmla="*/ 4999039 w 6296025"/>
                  <a:gd name="connsiteY512" fmla="*/ 1530350 h 6858001"/>
                  <a:gd name="connsiteX513" fmla="*/ 4981576 w 6296025"/>
                  <a:gd name="connsiteY513" fmla="*/ 1576388 h 6858001"/>
                  <a:gd name="connsiteX514" fmla="*/ 4960939 w 6296025"/>
                  <a:gd name="connsiteY514" fmla="*/ 1619250 h 6858001"/>
                  <a:gd name="connsiteX515" fmla="*/ 4938714 w 6296025"/>
                  <a:gd name="connsiteY515" fmla="*/ 1662113 h 6858001"/>
                  <a:gd name="connsiteX516" fmla="*/ 4916489 w 6296025"/>
                  <a:gd name="connsiteY516" fmla="*/ 1704975 h 6858001"/>
                  <a:gd name="connsiteX517" fmla="*/ 4891089 w 6296025"/>
                  <a:gd name="connsiteY517" fmla="*/ 1744662 h 6858001"/>
                  <a:gd name="connsiteX518" fmla="*/ 4865689 w 6296025"/>
                  <a:gd name="connsiteY518" fmla="*/ 1785938 h 6858001"/>
                  <a:gd name="connsiteX519" fmla="*/ 4838701 w 6296025"/>
                  <a:gd name="connsiteY519" fmla="*/ 1825625 h 6858001"/>
                  <a:gd name="connsiteX520" fmla="*/ 4810126 w 6296025"/>
                  <a:gd name="connsiteY520" fmla="*/ 1863725 h 6858001"/>
                  <a:gd name="connsiteX521" fmla="*/ 4779964 w 6296025"/>
                  <a:gd name="connsiteY521" fmla="*/ 1901825 h 6858001"/>
                  <a:gd name="connsiteX522" fmla="*/ 4746626 w 6296025"/>
                  <a:gd name="connsiteY522" fmla="*/ 1936750 h 6858001"/>
                  <a:gd name="connsiteX523" fmla="*/ 4714876 w 6296025"/>
                  <a:gd name="connsiteY523" fmla="*/ 1970087 h 6858001"/>
                  <a:gd name="connsiteX524" fmla="*/ 4678364 w 6296025"/>
                  <a:gd name="connsiteY524" fmla="*/ 2003425 h 6858001"/>
                  <a:gd name="connsiteX525" fmla="*/ 4643439 w 6296025"/>
                  <a:gd name="connsiteY525" fmla="*/ 2033587 h 6858001"/>
                  <a:gd name="connsiteX526" fmla="*/ 4605339 w 6296025"/>
                  <a:gd name="connsiteY526" fmla="*/ 2060575 h 6858001"/>
                  <a:gd name="connsiteX527" fmla="*/ 4568826 w 6296025"/>
                  <a:gd name="connsiteY527" fmla="*/ 2085975 h 6858001"/>
                  <a:gd name="connsiteX528" fmla="*/ 4527551 w 6296025"/>
                  <a:gd name="connsiteY528" fmla="*/ 2111375 h 6858001"/>
                  <a:gd name="connsiteX529" fmla="*/ 4484688 w 6296025"/>
                  <a:gd name="connsiteY529" fmla="*/ 2132012 h 6858001"/>
                  <a:gd name="connsiteX530" fmla="*/ 4445001 w 6296025"/>
                  <a:gd name="connsiteY530" fmla="*/ 2149475 h 6858001"/>
                  <a:gd name="connsiteX531" fmla="*/ 4398963 w 6296025"/>
                  <a:gd name="connsiteY531" fmla="*/ 2163763 h 6858001"/>
                  <a:gd name="connsiteX532" fmla="*/ 4354513 w 6296025"/>
                  <a:gd name="connsiteY532" fmla="*/ 2176463 h 6858001"/>
                  <a:gd name="connsiteX533" fmla="*/ 4308476 w 6296025"/>
                  <a:gd name="connsiteY533" fmla="*/ 2187575 h 6858001"/>
                  <a:gd name="connsiteX534" fmla="*/ 4260851 w 6296025"/>
                  <a:gd name="connsiteY534" fmla="*/ 2192337 h 6858001"/>
                  <a:gd name="connsiteX535" fmla="*/ 4213226 w 6296025"/>
                  <a:gd name="connsiteY535" fmla="*/ 2193925 h 6858001"/>
                  <a:gd name="connsiteX536" fmla="*/ 4162426 w 6296025"/>
                  <a:gd name="connsiteY536" fmla="*/ 2193925 h 6858001"/>
                  <a:gd name="connsiteX537" fmla="*/ 4111626 w 6296025"/>
                  <a:gd name="connsiteY537" fmla="*/ 2189162 h 6858001"/>
                  <a:gd name="connsiteX538" fmla="*/ 4060826 w 6296025"/>
                  <a:gd name="connsiteY538" fmla="*/ 2181225 h 6858001"/>
                  <a:gd name="connsiteX539" fmla="*/ 4013201 w 6296025"/>
                  <a:gd name="connsiteY539" fmla="*/ 2171700 h 6858001"/>
                  <a:gd name="connsiteX540" fmla="*/ 3967163 w 6296025"/>
                  <a:gd name="connsiteY540" fmla="*/ 2159000 h 6858001"/>
                  <a:gd name="connsiteX541" fmla="*/ 3924301 w 6296025"/>
                  <a:gd name="connsiteY541" fmla="*/ 2143125 h 6858001"/>
                  <a:gd name="connsiteX542" fmla="*/ 3884613 w 6296025"/>
                  <a:gd name="connsiteY542" fmla="*/ 2125663 h 6858001"/>
                  <a:gd name="connsiteX543" fmla="*/ 3844926 w 6296025"/>
                  <a:gd name="connsiteY543" fmla="*/ 2106613 h 6858001"/>
                  <a:gd name="connsiteX544" fmla="*/ 3808413 w 6296025"/>
                  <a:gd name="connsiteY544" fmla="*/ 2085975 h 6858001"/>
                  <a:gd name="connsiteX545" fmla="*/ 3776663 w 6296025"/>
                  <a:gd name="connsiteY545" fmla="*/ 2063751 h 6858001"/>
                  <a:gd name="connsiteX546" fmla="*/ 3743326 w 6296025"/>
                  <a:gd name="connsiteY546" fmla="*/ 2038350 h 6858001"/>
                  <a:gd name="connsiteX547" fmla="*/ 3713163 w 6296025"/>
                  <a:gd name="connsiteY547" fmla="*/ 2009775 h 6858001"/>
                  <a:gd name="connsiteX548" fmla="*/ 3684588 w 6296025"/>
                  <a:gd name="connsiteY548" fmla="*/ 1982788 h 6858001"/>
                  <a:gd name="connsiteX549" fmla="*/ 3660776 w 6296025"/>
                  <a:gd name="connsiteY549" fmla="*/ 1952626 h 6858001"/>
                  <a:gd name="connsiteX550" fmla="*/ 3635376 w 6296025"/>
                  <a:gd name="connsiteY550" fmla="*/ 1919288 h 6858001"/>
                  <a:gd name="connsiteX551" fmla="*/ 3611563 w 6296025"/>
                  <a:gd name="connsiteY551" fmla="*/ 1885950 h 6858001"/>
                  <a:gd name="connsiteX552" fmla="*/ 3592513 w 6296025"/>
                  <a:gd name="connsiteY552" fmla="*/ 1851025 h 6858001"/>
                  <a:gd name="connsiteX553" fmla="*/ 3575051 w 6296025"/>
                  <a:gd name="connsiteY553" fmla="*/ 1816100 h 6858001"/>
                  <a:gd name="connsiteX554" fmla="*/ 3559176 w 6296025"/>
                  <a:gd name="connsiteY554" fmla="*/ 1778000 h 6858001"/>
                  <a:gd name="connsiteX555" fmla="*/ 3543301 w 6296025"/>
                  <a:gd name="connsiteY555" fmla="*/ 1739900 h 6858001"/>
                  <a:gd name="connsiteX556" fmla="*/ 3529013 w 6296025"/>
                  <a:gd name="connsiteY556" fmla="*/ 1700213 h 6858001"/>
                  <a:gd name="connsiteX557" fmla="*/ 3519488 w 6296025"/>
                  <a:gd name="connsiteY557" fmla="*/ 1658938 h 6858001"/>
                  <a:gd name="connsiteX558" fmla="*/ 3508376 w 6296025"/>
                  <a:gd name="connsiteY558" fmla="*/ 1616075 h 6858001"/>
                  <a:gd name="connsiteX559" fmla="*/ 3500438 w 6296025"/>
                  <a:gd name="connsiteY559" fmla="*/ 1576388 h 6858001"/>
                  <a:gd name="connsiteX560" fmla="*/ 3494088 w 6296025"/>
                  <a:gd name="connsiteY560" fmla="*/ 1533525 h 6858001"/>
                  <a:gd name="connsiteX561" fmla="*/ 3489326 w 6296025"/>
                  <a:gd name="connsiteY561" fmla="*/ 1487488 h 6858001"/>
                  <a:gd name="connsiteX562" fmla="*/ 3481388 w 6296025"/>
                  <a:gd name="connsiteY562" fmla="*/ 1400175 h 6858001"/>
                  <a:gd name="connsiteX563" fmla="*/ 3478213 w 6296025"/>
                  <a:gd name="connsiteY563" fmla="*/ 1306513 h 6858001"/>
                  <a:gd name="connsiteX564" fmla="*/ 3482976 w 6296025"/>
                  <a:gd name="connsiteY564" fmla="*/ 1216025 h 6858001"/>
                  <a:gd name="connsiteX565" fmla="*/ 3490913 w 6296025"/>
                  <a:gd name="connsiteY565" fmla="*/ 1119188 h 6858001"/>
                  <a:gd name="connsiteX566" fmla="*/ 3495676 w 6296025"/>
                  <a:gd name="connsiteY566" fmla="*/ 1082675 h 6858001"/>
                  <a:gd name="connsiteX567" fmla="*/ 3503613 w 6296025"/>
                  <a:gd name="connsiteY567" fmla="*/ 1041400 h 6858001"/>
                  <a:gd name="connsiteX568" fmla="*/ 3513138 w 6296025"/>
                  <a:gd name="connsiteY568" fmla="*/ 1001712 h 6858001"/>
                  <a:gd name="connsiteX569" fmla="*/ 3525838 w 6296025"/>
                  <a:gd name="connsiteY569" fmla="*/ 958850 h 6858001"/>
                  <a:gd name="connsiteX570" fmla="*/ 3541713 w 6296025"/>
                  <a:gd name="connsiteY570" fmla="*/ 917576 h 6858001"/>
                  <a:gd name="connsiteX571" fmla="*/ 3559176 w 6296025"/>
                  <a:gd name="connsiteY571" fmla="*/ 874712 h 6858001"/>
                  <a:gd name="connsiteX572" fmla="*/ 3576638 w 6296025"/>
                  <a:gd name="connsiteY572" fmla="*/ 831850 h 6858001"/>
                  <a:gd name="connsiteX573" fmla="*/ 3597276 w 6296025"/>
                  <a:gd name="connsiteY573" fmla="*/ 788988 h 6858001"/>
                  <a:gd name="connsiteX574" fmla="*/ 3619501 w 6296025"/>
                  <a:gd name="connsiteY574" fmla="*/ 746125 h 6858001"/>
                  <a:gd name="connsiteX575" fmla="*/ 3644901 w 6296025"/>
                  <a:gd name="connsiteY575" fmla="*/ 703263 h 6858001"/>
                  <a:gd name="connsiteX576" fmla="*/ 3670301 w 6296025"/>
                  <a:gd name="connsiteY576" fmla="*/ 660400 h 6858001"/>
                  <a:gd name="connsiteX577" fmla="*/ 3697288 w 6296025"/>
                  <a:gd name="connsiteY577" fmla="*/ 620713 h 6858001"/>
                  <a:gd name="connsiteX578" fmla="*/ 3727451 w 6296025"/>
                  <a:gd name="connsiteY578" fmla="*/ 577850 h 6858001"/>
                  <a:gd name="connsiteX579" fmla="*/ 3759201 w 6296025"/>
                  <a:gd name="connsiteY579" fmla="*/ 539750 h 6858001"/>
                  <a:gd name="connsiteX580" fmla="*/ 3789363 w 6296025"/>
                  <a:gd name="connsiteY580" fmla="*/ 500063 h 6858001"/>
                  <a:gd name="connsiteX581" fmla="*/ 3821113 w 6296025"/>
                  <a:gd name="connsiteY581" fmla="*/ 461963 h 6858001"/>
                  <a:gd name="connsiteX582" fmla="*/ 3854451 w 6296025"/>
                  <a:gd name="connsiteY582" fmla="*/ 427038 h 6858001"/>
                  <a:gd name="connsiteX583" fmla="*/ 3889376 w 6296025"/>
                  <a:gd name="connsiteY583" fmla="*/ 390525 h 6858001"/>
                  <a:gd name="connsiteX584" fmla="*/ 3924301 w 6296025"/>
                  <a:gd name="connsiteY584" fmla="*/ 360363 h 6858001"/>
                  <a:gd name="connsiteX585" fmla="*/ 3960813 w 6296025"/>
                  <a:gd name="connsiteY585" fmla="*/ 328613 h 6858001"/>
                  <a:gd name="connsiteX586" fmla="*/ 3997326 w 6296025"/>
                  <a:gd name="connsiteY586" fmla="*/ 300038 h 6858001"/>
                  <a:gd name="connsiteX587" fmla="*/ 4035426 w 6296025"/>
                  <a:gd name="connsiteY587" fmla="*/ 274638 h 6858001"/>
                  <a:gd name="connsiteX588" fmla="*/ 4071938 w 6296025"/>
                  <a:gd name="connsiteY588" fmla="*/ 249238 h 6858001"/>
                  <a:gd name="connsiteX589" fmla="*/ 4108451 w 6296025"/>
                  <a:gd name="connsiteY589" fmla="*/ 230188 h 6858001"/>
                  <a:gd name="connsiteX590" fmla="*/ 4149726 w 6296025"/>
                  <a:gd name="connsiteY590" fmla="*/ 211138 h 6858001"/>
                  <a:gd name="connsiteX591" fmla="*/ 4187826 w 6296025"/>
                  <a:gd name="connsiteY591" fmla="*/ 196850 h 6858001"/>
                  <a:gd name="connsiteX592" fmla="*/ 4224338 w 6296025"/>
                  <a:gd name="connsiteY592" fmla="*/ 184150 h 6858001"/>
                  <a:gd name="connsiteX593" fmla="*/ 4262438 w 6296025"/>
                  <a:gd name="connsiteY593" fmla="*/ 176213 h 6858001"/>
                  <a:gd name="connsiteX594" fmla="*/ 2298701 w 6296025"/>
                  <a:gd name="connsiteY594" fmla="*/ 0 h 6858001"/>
                  <a:gd name="connsiteX595" fmla="*/ 2335213 w 6296025"/>
                  <a:gd name="connsiteY595" fmla="*/ 0 h 6858001"/>
                  <a:gd name="connsiteX596" fmla="*/ 2376489 w 6296025"/>
                  <a:gd name="connsiteY596" fmla="*/ 0 h 6858001"/>
                  <a:gd name="connsiteX597" fmla="*/ 2414589 w 6296025"/>
                  <a:gd name="connsiteY597" fmla="*/ 4762 h 6858001"/>
                  <a:gd name="connsiteX598" fmla="*/ 2451101 w 6296025"/>
                  <a:gd name="connsiteY598" fmla="*/ 9525 h 6858001"/>
                  <a:gd name="connsiteX599" fmla="*/ 2487614 w 6296025"/>
                  <a:gd name="connsiteY599" fmla="*/ 20637 h 6858001"/>
                  <a:gd name="connsiteX600" fmla="*/ 2522539 w 6296025"/>
                  <a:gd name="connsiteY600" fmla="*/ 33338 h 6858001"/>
                  <a:gd name="connsiteX601" fmla="*/ 2557464 w 6296025"/>
                  <a:gd name="connsiteY601" fmla="*/ 46038 h 6858001"/>
                  <a:gd name="connsiteX602" fmla="*/ 2592389 w 6296025"/>
                  <a:gd name="connsiteY602" fmla="*/ 63500 h 6858001"/>
                  <a:gd name="connsiteX603" fmla="*/ 2628901 w 6296025"/>
                  <a:gd name="connsiteY603" fmla="*/ 82550 h 6858001"/>
                  <a:gd name="connsiteX604" fmla="*/ 2660651 w 6296025"/>
                  <a:gd name="connsiteY604" fmla="*/ 103188 h 6858001"/>
                  <a:gd name="connsiteX605" fmla="*/ 2690814 w 6296025"/>
                  <a:gd name="connsiteY605" fmla="*/ 125413 h 6858001"/>
                  <a:gd name="connsiteX606" fmla="*/ 2724151 w 6296025"/>
                  <a:gd name="connsiteY606" fmla="*/ 150812 h 6858001"/>
                  <a:gd name="connsiteX607" fmla="*/ 2754314 w 6296025"/>
                  <a:gd name="connsiteY607" fmla="*/ 179388 h 6858001"/>
                  <a:gd name="connsiteX608" fmla="*/ 2782889 w 6296025"/>
                  <a:gd name="connsiteY608" fmla="*/ 209550 h 6858001"/>
                  <a:gd name="connsiteX609" fmla="*/ 2809876 w 6296025"/>
                  <a:gd name="connsiteY609" fmla="*/ 239713 h 6858001"/>
                  <a:gd name="connsiteX610" fmla="*/ 2838451 w 6296025"/>
                  <a:gd name="connsiteY610" fmla="*/ 274638 h 6858001"/>
                  <a:gd name="connsiteX611" fmla="*/ 2862264 w 6296025"/>
                  <a:gd name="connsiteY611" fmla="*/ 309563 h 6858001"/>
                  <a:gd name="connsiteX612" fmla="*/ 2887664 w 6296025"/>
                  <a:gd name="connsiteY612" fmla="*/ 346075 h 6858001"/>
                  <a:gd name="connsiteX613" fmla="*/ 2911476 w 6296025"/>
                  <a:gd name="connsiteY613" fmla="*/ 384175 h 6858001"/>
                  <a:gd name="connsiteX614" fmla="*/ 2933701 w 6296025"/>
                  <a:gd name="connsiteY614" fmla="*/ 423863 h 6858001"/>
                  <a:gd name="connsiteX615" fmla="*/ 2954339 w 6296025"/>
                  <a:gd name="connsiteY615" fmla="*/ 466725 h 6858001"/>
                  <a:gd name="connsiteX616" fmla="*/ 2973389 w 6296025"/>
                  <a:gd name="connsiteY616" fmla="*/ 509588 h 6858001"/>
                  <a:gd name="connsiteX617" fmla="*/ 2990851 w 6296025"/>
                  <a:gd name="connsiteY617" fmla="*/ 552450 h 6858001"/>
                  <a:gd name="connsiteX618" fmla="*/ 3009901 w 6296025"/>
                  <a:gd name="connsiteY618" fmla="*/ 598488 h 6858001"/>
                  <a:gd name="connsiteX619" fmla="*/ 3024189 w 6296025"/>
                  <a:gd name="connsiteY619" fmla="*/ 646113 h 6858001"/>
                  <a:gd name="connsiteX620" fmla="*/ 3036889 w 6296025"/>
                  <a:gd name="connsiteY620" fmla="*/ 693738 h 6858001"/>
                  <a:gd name="connsiteX621" fmla="*/ 3049589 w 6296025"/>
                  <a:gd name="connsiteY621" fmla="*/ 744538 h 6858001"/>
                  <a:gd name="connsiteX622" fmla="*/ 3057526 w 6296025"/>
                  <a:gd name="connsiteY622" fmla="*/ 793750 h 6858001"/>
                  <a:gd name="connsiteX623" fmla="*/ 3067051 w 6296025"/>
                  <a:gd name="connsiteY623" fmla="*/ 844550 h 6858001"/>
                  <a:gd name="connsiteX624" fmla="*/ 3071814 w 6296025"/>
                  <a:gd name="connsiteY624" fmla="*/ 898525 h 6858001"/>
                  <a:gd name="connsiteX625" fmla="*/ 3078164 w 6296025"/>
                  <a:gd name="connsiteY625" fmla="*/ 950913 h 6858001"/>
                  <a:gd name="connsiteX626" fmla="*/ 3079751 w 6296025"/>
                  <a:gd name="connsiteY626" fmla="*/ 1003300 h 6858001"/>
                  <a:gd name="connsiteX627" fmla="*/ 3082926 w 6296025"/>
                  <a:gd name="connsiteY627" fmla="*/ 1058863 h 6858001"/>
                  <a:gd name="connsiteX628" fmla="*/ 3079751 w 6296025"/>
                  <a:gd name="connsiteY628" fmla="*/ 1112838 h 6858001"/>
                  <a:gd name="connsiteX629" fmla="*/ 3078164 w 6296025"/>
                  <a:gd name="connsiteY629" fmla="*/ 1168400 h 6858001"/>
                  <a:gd name="connsiteX630" fmla="*/ 3071814 w 6296025"/>
                  <a:gd name="connsiteY630" fmla="*/ 1220788 h 6858001"/>
                  <a:gd name="connsiteX631" fmla="*/ 3067051 w 6296025"/>
                  <a:gd name="connsiteY631" fmla="*/ 1271588 h 6858001"/>
                  <a:gd name="connsiteX632" fmla="*/ 3057526 w 6296025"/>
                  <a:gd name="connsiteY632" fmla="*/ 1323976 h 6858001"/>
                  <a:gd name="connsiteX633" fmla="*/ 3049589 w 6296025"/>
                  <a:gd name="connsiteY633" fmla="*/ 1374776 h 6858001"/>
                  <a:gd name="connsiteX634" fmla="*/ 3036889 w 6296025"/>
                  <a:gd name="connsiteY634" fmla="*/ 1422400 h 6858001"/>
                  <a:gd name="connsiteX635" fmla="*/ 3024189 w 6296025"/>
                  <a:gd name="connsiteY635" fmla="*/ 1470026 h 6858001"/>
                  <a:gd name="connsiteX636" fmla="*/ 3009901 w 6296025"/>
                  <a:gd name="connsiteY636" fmla="*/ 1517650 h 6858001"/>
                  <a:gd name="connsiteX637" fmla="*/ 2990851 w 6296025"/>
                  <a:gd name="connsiteY637" fmla="*/ 1563688 h 6858001"/>
                  <a:gd name="connsiteX638" fmla="*/ 2973389 w 6296025"/>
                  <a:gd name="connsiteY638" fmla="*/ 1609725 h 6858001"/>
                  <a:gd name="connsiteX639" fmla="*/ 2954339 w 6296025"/>
                  <a:gd name="connsiteY639" fmla="*/ 1652588 h 6858001"/>
                  <a:gd name="connsiteX640" fmla="*/ 2933701 w 6296025"/>
                  <a:gd name="connsiteY640" fmla="*/ 1692276 h 6858001"/>
                  <a:gd name="connsiteX641" fmla="*/ 2911476 w 6296025"/>
                  <a:gd name="connsiteY641" fmla="*/ 1733551 h 6858001"/>
                  <a:gd name="connsiteX642" fmla="*/ 2887664 w 6296025"/>
                  <a:gd name="connsiteY642" fmla="*/ 1770063 h 6858001"/>
                  <a:gd name="connsiteX643" fmla="*/ 2862264 w 6296025"/>
                  <a:gd name="connsiteY643" fmla="*/ 1808163 h 6858001"/>
                  <a:gd name="connsiteX644" fmla="*/ 2838451 w 6296025"/>
                  <a:gd name="connsiteY644" fmla="*/ 1843088 h 6858001"/>
                  <a:gd name="connsiteX645" fmla="*/ 2809876 w 6296025"/>
                  <a:gd name="connsiteY645" fmla="*/ 1876426 h 6858001"/>
                  <a:gd name="connsiteX646" fmla="*/ 2782889 w 6296025"/>
                  <a:gd name="connsiteY646" fmla="*/ 1909763 h 6858001"/>
                  <a:gd name="connsiteX647" fmla="*/ 2754314 w 6296025"/>
                  <a:gd name="connsiteY647" fmla="*/ 1936751 h 6858001"/>
                  <a:gd name="connsiteX648" fmla="*/ 2724151 w 6296025"/>
                  <a:gd name="connsiteY648" fmla="*/ 1965326 h 6858001"/>
                  <a:gd name="connsiteX649" fmla="*/ 2690814 w 6296025"/>
                  <a:gd name="connsiteY649" fmla="*/ 1990726 h 6858001"/>
                  <a:gd name="connsiteX650" fmla="*/ 2660651 w 6296025"/>
                  <a:gd name="connsiteY650" fmla="*/ 2014538 h 6858001"/>
                  <a:gd name="connsiteX651" fmla="*/ 2628901 w 6296025"/>
                  <a:gd name="connsiteY651" fmla="*/ 2035175 h 6858001"/>
                  <a:gd name="connsiteX652" fmla="*/ 2592389 w 6296025"/>
                  <a:gd name="connsiteY652" fmla="*/ 2055813 h 6858001"/>
                  <a:gd name="connsiteX653" fmla="*/ 2557464 w 6296025"/>
                  <a:gd name="connsiteY653" fmla="*/ 2070101 h 6858001"/>
                  <a:gd name="connsiteX654" fmla="*/ 2522539 w 6296025"/>
                  <a:gd name="connsiteY654" fmla="*/ 2085975 h 6858001"/>
                  <a:gd name="connsiteX655" fmla="*/ 2487614 w 6296025"/>
                  <a:gd name="connsiteY655" fmla="*/ 2095500 h 6858001"/>
                  <a:gd name="connsiteX656" fmla="*/ 2451101 w 6296025"/>
                  <a:gd name="connsiteY656" fmla="*/ 2106613 h 6858001"/>
                  <a:gd name="connsiteX657" fmla="*/ 2414589 w 6296025"/>
                  <a:gd name="connsiteY657" fmla="*/ 2112963 h 6858001"/>
                  <a:gd name="connsiteX658" fmla="*/ 2376489 w 6296025"/>
                  <a:gd name="connsiteY658" fmla="*/ 2116138 h 6858001"/>
                  <a:gd name="connsiteX659" fmla="*/ 2335213 w 6296025"/>
                  <a:gd name="connsiteY659" fmla="*/ 2119313 h 6858001"/>
                  <a:gd name="connsiteX660" fmla="*/ 2298701 w 6296025"/>
                  <a:gd name="connsiteY660" fmla="*/ 2116138 h 6858001"/>
                  <a:gd name="connsiteX661" fmla="*/ 2260601 w 6296025"/>
                  <a:gd name="connsiteY661" fmla="*/ 2112963 h 6858001"/>
                  <a:gd name="connsiteX662" fmla="*/ 2224088 w 6296025"/>
                  <a:gd name="connsiteY662" fmla="*/ 2106613 h 6858001"/>
                  <a:gd name="connsiteX663" fmla="*/ 2187576 w 6296025"/>
                  <a:gd name="connsiteY663" fmla="*/ 2095500 h 6858001"/>
                  <a:gd name="connsiteX664" fmla="*/ 2151063 w 6296025"/>
                  <a:gd name="connsiteY664" fmla="*/ 2085975 h 6858001"/>
                  <a:gd name="connsiteX665" fmla="*/ 2116138 w 6296025"/>
                  <a:gd name="connsiteY665" fmla="*/ 2070101 h 6858001"/>
                  <a:gd name="connsiteX666" fmla="*/ 2081213 w 6296025"/>
                  <a:gd name="connsiteY666" fmla="*/ 2055813 h 6858001"/>
                  <a:gd name="connsiteX667" fmla="*/ 2047876 w 6296025"/>
                  <a:gd name="connsiteY667" fmla="*/ 2035175 h 6858001"/>
                  <a:gd name="connsiteX668" fmla="*/ 2012951 w 6296025"/>
                  <a:gd name="connsiteY668" fmla="*/ 2014538 h 6858001"/>
                  <a:gd name="connsiteX669" fmla="*/ 1982788 w 6296025"/>
                  <a:gd name="connsiteY669" fmla="*/ 1990726 h 6858001"/>
                  <a:gd name="connsiteX670" fmla="*/ 1949451 w 6296025"/>
                  <a:gd name="connsiteY670" fmla="*/ 1965326 h 6858001"/>
                  <a:gd name="connsiteX671" fmla="*/ 1919288 w 6296025"/>
                  <a:gd name="connsiteY671" fmla="*/ 1936751 h 6858001"/>
                  <a:gd name="connsiteX672" fmla="*/ 1892301 w 6296025"/>
                  <a:gd name="connsiteY672" fmla="*/ 1909763 h 6858001"/>
                  <a:gd name="connsiteX673" fmla="*/ 1863726 w 6296025"/>
                  <a:gd name="connsiteY673" fmla="*/ 1876426 h 6858001"/>
                  <a:gd name="connsiteX674" fmla="*/ 1836738 w 6296025"/>
                  <a:gd name="connsiteY674" fmla="*/ 1843088 h 6858001"/>
                  <a:gd name="connsiteX675" fmla="*/ 1811338 w 6296025"/>
                  <a:gd name="connsiteY675" fmla="*/ 1808163 h 6858001"/>
                  <a:gd name="connsiteX676" fmla="*/ 1785938 w 6296025"/>
                  <a:gd name="connsiteY676" fmla="*/ 1770063 h 6858001"/>
                  <a:gd name="connsiteX677" fmla="*/ 1763713 w 6296025"/>
                  <a:gd name="connsiteY677" fmla="*/ 1733551 h 6858001"/>
                  <a:gd name="connsiteX678" fmla="*/ 1739901 w 6296025"/>
                  <a:gd name="connsiteY678" fmla="*/ 1692276 h 6858001"/>
                  <a:gd name="connsiteX679" fmla="*/ 1720851 w 6296025"/>
                  <a:gd name="connsiteY679" fmla="*/ 1652588 h 6858001"/>
                  <a:gd name="connsiteX680" fmla="*/ 1700213 w 6296025"/>
                  <a:gd name="connsiteY680" fmla="*/ 1609725 h 6858001"/>
                  <a:gd name="connsiteX681" fmla="*/ 1682751 w 6296025"/>
                  <a:gd name="connsiteY681" fmla="*/ 1563688 h 6858001"/>
                  <a:gd name="connsiteX682" fmla="*/ 1665288 w 6296025"/>
                  <a:gd name="connsiteY682" fmla="*/ 1517650 h 6858001"/>
                  <a:gd name="connsiteX683" fmla="*/ 1649413 w 6296025"/>
                  <a:gd name="connsiteY683" fmla="*/ 1470026 h 6858001"/>
                  <a:gd name="connsiteX684" fmla="*/ 1636713 w 6296025"/>
                  <a:gd name="connsiteY684" fmla="*/ 1422400 h 6858001"/>
                  <a:gd name="connsiteX685" fmla="*/ 1624013 w 6296025"/>
                  <a:gd name="connsiteY685" fmla="*/ 1374776 h 6858001"/>
                  <a:gd name="connsiteX686" fmla="*/ 1614488 w 6296025"/>
                  <a:gd name="connsiteY686" fmla="*/ 1323976 h 6858001"/>
                  <a:gd name="connsiteX687" fmla="*/ 1606551 w 6296025"/>
                  <a:gd name="connsiteY687" fmla="*/ 1271588 h 6858001"/>
                  <a:gd name="connsiteX688" fmla="*/ 1601788 w 6296025"/>
                  <a:gd name="connsiteY688" fmla="*/ 1220788 h 6858001"/>
                  <a:gd name="connsiteX689" fmla="*/ 1597026 w 6296025"/>
                  <a:gd name="connsiteY689" fmla="*/ 1168400 h 6858001"/>
                  <a:gd name="connsiteX690" fmla="*/ 1592263 w 6296025"/>
                  <a:gd name="connsiteY690" fmla="*/ 1112838 h 6858001"/>
                  <a:gd name="connsiteX691" fmla="*/ 1592263 w 6296025"/>
                  <a:gd name="connsiteY691" fmla="*/ 1058863 h 6858001"/>
                  <a:gd name="connsiteX692" fmla="*/ 1592263 w 6296025"/>
                  <a:gd name="connsiteY692" fmla="*/ 1003300 h 6858001"/>
                  <a:gd name="connsiteX693" fmla="*/ 1597026 w 6296025"/>
                  <a:gd name="connsiteY693" fmla="*/ 950913 h 6858001"/>
                  <a:gd name="connsiteX694" fmla="*/ 1601788 w 6296025"/>
                  <a:gd name="connsiteY694" fmla="*/ 898525 h 6858001"/>
                  <a:gd name="connsiteX695" fmla="*/ 1606551 w 6296025"/>
                  <a:gd name="connsiteY695" fmla="*/ 844550 h 6858001"/>
                  <a:gd name="connsiteX696" fmla="*/ 1614488 w 6296025"/>
                  <a:gd name="connsiteY696" fmla="*/ 793750 h 6858001"/>
                  <a:gd name="connsiteX697" fmla="*/ 1624013 w 6296025"/>
                  <a:gd name="connsiteY697" fmla="*/ 744538 h 6858001"/>
                  <a:gd name="connsiteX698" fmla="*/ 1636713 w 6296025"/>
                  <a:gd name="connsiteY698" fmla="*/ 693738 h 6858001"/>
                  <a:gd name="connsiteX699" fmla="*/ 1649413 w 6296025"/>
                  <a:gd name="connsiteY699" fmla="*/ 646113 h 6858001"/>
                  <a:gd name="connsiteX700" fmla="*/ 1665288 w 6296025"/>
                  <a:gd name="connsiteY700" fmla="*/ 598488 h 6858001"/>
                  <a:gd name="connsiteX701" fmla="*/ 1682751 w 6296025"/>
                  <a:gd name="connsiteY701" fmla="*/ 552450 h 6858001"/>
                  <a:gd name="connsiteX702" fmla="*/ 1700213 w 6296025"/>
                  <a:gd name="connsiteY702" fmla="*/ 509588 h 6858001"/>
                  <a:gd name="connsiteX703" fmla="*/ 1720851 w 6296025"/>
                  <a:gd name="connsiteY703" fmla="*/ 466725 h 6858001"/>
                  <a:gd name="connsiteX704" fmla="*/ 1739901 w 6296025"/>
                  <a:gd name="connsiteY704" fmla="*/ 423863 h 6858001"/>
                  <a:gd name="connsiteX705" fmla="*/ 1763713 w 6296025"/>
                  <a:gd name="connsiteY705" fmla="*/ 384175 h 6858001"/>
                  <a:gd name="connsiteX706" fmla="*/ 1785938 w 6296025"/>
                  <a:gd name="connsiteY706" fmla="*/ 346075 h 6858001"/>
                  <a:gd name="connsiteX707" fmla="*/ 1811338 w 6296025"/>
                  <a:gd name="connsiteY707" fmla="*/ 309563 h 6858001"/>
                  <a:gd name="connsiteX708" fmla="*/ 1836738 w 6296025"/>
                  <a:gd name="connsiteY708" fmla="*/ 274638 h 6858001"/>
                  <a:gd name="connsiteX709" fmla="*/ 1863726 w 6296025"/>
                  <a:gd name="connsiteY709" fmla="*/ 239713 h 6858001"/>
                  <a:gd name="connsiteX710" fmla="*/ 1892301 w 6296025"/>
                  <a:gd name="connsiteY710" fmla="*/ 209550 h 6858001"/>
                  <a:gd name="connsiteX711" fmla="*/ 1919288 w 6296025"/>
                  <a:gd name="connsiteY711" fmla="*/ 179388 h 6858001"/>
                  <a:gd name="connsiteX712" fmla="*/ 1949451 w 6296025"/>
                  <a:gd name="connsiteY712" fmla="*/ 150812 h 6858001"/>
                  <a:gd name="connsiteX713" fmla="*/ 1982788 w 6296025"/>
                  <a:gd name="connsiteY713" fmla="*/ 125413 h 6858001"/>
                  <a:gd name="connsiteX714" fmla="*/ 2012951 w 6296025"/>
                  <a:gd name="connsiteY714" fmla="*/ 103188 h 6858001"/>
                  <a:gd name="connsiteX715" fmla="*/ 2047876 w 6296025"/>
                  <a:gd name="connsiteY715" fmla="*/ 82550 h 6858001"/>
                  <a:gd name="connsiteX716" fmla="*/ 2081213 w 6296025"/>
                  <a:gd name="connsiteY716" fmla="*/ 63500 h 6858001"/>
                  <a:gd name="connsiteX717" fmla="*/ 2116138 w 6296025"/>
                  <a:gd name="connsiteY717" fmla="*/ 46038 h 6858001"/>
                  <a:gd name="connsiteX718" fmla="*/ 2151063 w 6296025"/>
                  <a:gd name="connsiteY718" fmla="*/ 33338 h 6858001"/>
                  <a:gd name="connsiteX719" fmla="*/ 2187576 w 6296025"/>
                  <a:gd name="connsiteY719" fmla="*/ 20637 h 6858001"/>
                  <a:gd name="connsiteX720" fmla="*/ 2224088 w 6296025"/>
                  <a:gd name="connsiteY720" fmla="*/ 9525 h 6858001"/>
                  <a:gd name="connsiteX721" fmla="*/ 2260601 w 6296025"/>
                  <a:gd name="connsiteY721" fmla="*/ 4762 h 6858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</a:cxnLst>
                <a:rect l="l" t="t" r="r" b="b"/>
                <a:pathLst>
                  <a:path w="6296025" h="6858001">
                    <a:moveTo>
                      <a:pt x="2215178" y="4885728"/>
                    </a:moveTo>
                    <a:cubicBezTo>
                      <a:pt x="2254990" y="4885728"/>
                      <a:pt x="2287992" y="4887298"/>
                      <a:pt x="2314185" y="4890444"/>
                    </a:cubicBezTo>
                    <a:cubicBezTo>
                      <a:pt x="2340378" y="4893585"/>
                      <a:pt x="2374429" y="4900395"/>
                      <a:pt x="2416338" y="4910872"/>
                    </a:cubicBezTo>
                    <a:lnTo>
                      <a:pt x="2416338" y="5844393"/>
                    </a:lnTo>
                    <a:cubicBezTo>
                      <a:pt x="2380716" y="5854871"/>
                      <a:pt x="2348237" y="5861680"/>
                      <a:pt x="2318902" y="5864825"/>
                    </a:cubicBezTo>
                    <a:cubicBezTo>
                      <a:pt x="2289562" y="5867967"/>
                      <a:pt x="2257087" y="5869538"/>
                      <a:pt x="2221461" y="5869538"/>
                    </a:cubicBezTo>
                    <a:cubicBezTo>
                      <a:pt x="2162791" y="5869538"/>
                      <a:pt x="2108309" y="5861680"/>
                      <a:pt x="2058019" y="5845964"/>
                    </a:cubicBezTo>
                    <a:cubicBezTo>
                      <a:pt x="2007726" y="5830248"/>
                      <a:pt x="1964246" y="5804581"/>
                      <a:pt x="1927576" y="5768956"/>
                    </a:cubicBezTo>
                    <a:cubicBezTo>
                      <a:pt x="1890905" y="5733334"/>
                      <a:pt x="1862093" y="5685664"/>
                      <a:pt x="1841139" y="5625943"/>
                    </a:cubicBezTo>
                    <a:cubicBezTo>
                      <a:pt x="1820184" y="5566224"/>
                      <a:pt x="1809707" y="5493406"/>
                      <a:pt x="1809707" y="5407492"/>
                    </a:cubicBezTo>
                    <a:cubicBezTo>
                      <a:pt x="1809707" y="5338345"/>
                      <a:pt x="1817565" y="5271814"/>
                      <a:pt x="1833281" y="5207902"/>
                    </a:cubicBezTo>
                    <a:cubicBezTo>
                      <a:pt x="1848997" y="5143990"/>
                      <a:pt x="1873619" y="5088462"/>
                      <a:pt x="1907144" y="5041315"/>
                    </a:cubicBezTo>
                    <a:cubicBezTo>
                      <a:pt x="1940672" y="4994167"/>
                      <a:pt x="1983104" y="4956449"/>
                      <a:pt x="2034445" y="4928159"/>
                    </a:cubicBezTo>
                    <a:cubicBezTo>
                      <a:pt x="2085783" y="4899872"/>
                      <a:pt x="2146027" y="4885728"/>
                      <a:pt x="2215178" y="4885728"/>
                    </a:cubicBezTo>
                    <a:close/>
                    <a:moveTo>
                      <a:pt x="3470346" y="4555691"/>
                    </a:moveTo>
                    <a:cubicBezTo>
                      <a:pt x="3397005" y="4555691"/>
                      <a:pt x="3322616" y="4561978"/>
                      <a:pt x="3247182" y="4574549"/>
                    </a:cubicBezTo>
                    <a:lnTo>
                      <a:pt x="3247182" y="5448352"/>
                    </a:lnTo>
                    <a:cubicBezTo>
                      <a:pt x="3247182" y="5622271"/>
                      <a:pt x="3269181" y="5761620"/>
                      <a:pt x="3313187" y="5866392"/>
                    </a:cubicBezTo>
                    <a:cubicBezTo>
                      <a:pt x="3357193" y="5971164"/>
                      <a:pt x="3416389" y="6050792"/>
                      <a:pt x="3490778" y="6105272"/>
                    </a:cubicBezTo>
                    <a:cubicBezTo>
                      <a:pt x="3565163" y="6159754"/>
                      <a:pt x="3651600" y="6195376"/>
                      <a:pt x="3750089" y="6212141"/>
                    </a:cubicBezTo>
                    <a:cubicBezTo>
                      <a:pt x="3848574" y="6228905"/>
                      <a:pt x="3951250" y="6237285"/>
                      <a:pt x="4058119" y="6237285"/>
                    </a:cubicBezTo>
                    <a:cubicBezTo>
                      <a:pt x="4177558" y="6237285"/>
                      <a:pt x="4292285" y="6226285"/>
                      <a:pt x="4402296" y="6204283"/>
                    </a:cubicBezTo>
                    <a:cubicBezTo>
                      <a:pt x="4512307" y="6182280"/>
                      <a:pt x="4600838" y="6159754"/>
                      <a:pt x="4667891" y="6136703"/>
                    </a:cubicBezTo>
                    <a:lnTo>
                      <a:pt x="4667891" y="4574549"/>
                    </a:lnTo>
                    <a:cubicBezTo>
                      <a:pt x="4592457" y="4561978"/>
                      <a:pt x="4518068" y="4555691"/>
                      <a:pt x="4444728" y="4555691"/>
                    </a:cubicBezTo>
                    <a:cubicBezTo>
                      <a:pt x="4373484" y="4555691"/>
                      <a:pt x="4300143" y="4561978"/>
                      <a:pt x="4224706" y="4574549"/>
                    </a:cubicBezTo>
                    <a:lnTo>
                      <a:pt x="4224706" y="5847531"/>
                    </a:lnTo>
                    <a:cubicBezTo>
                      <a:pt x="4172320" y="5862202"/>
                      <a:pt x="4107360" y="5869534"/>
                      <a:pt x="4029829" y="5869534"/>
                    </a:cubicBezTo>
                    <a:cubicBezTo>
                      <a:pt x="3973252" y="5869534"/>
                      <a:pt x="3924008" y="5862725"/>
                      <a:pt x="3882099" y="5849106"/>
                    </a:cubicBezTo>
                    <a:cubicBezTo>
                      <a:pt x="3840190" y="5835483"/>
                      <a:pt x="3805094" y="5812435"/>
                      <a:pt x="3776805" y="5779955"/>
                    </a:cubicBezTo>
                    <a:cubicBezTo>
                      <a:pt x="3748515" y="5747475"/>
                      <a:pt x="3727560" y="5703469"/>
                      <a:pt x="3713941" y="5647941"/>
                    </a:cubicBezTo>
                    <a:cubicBezTo>
                      <a:pt x="3700322" y="5592414"/>
                      <a:pt x="3693509" y="5521692"/>
                      <a:pt x="3693509" y="5435778"/>
                    </a:cubicBezTo>
                    <a:lnTo>
                      <a:pt x="3693509" y="4574549"/>
                    </a:lnTo>
                    <a:cubicBezTo>
                      <a:pt x="3618075" y="4561978"/>
                      <a:pt x="3543686" y="4555691"/>
                      <a:pt x="3470346" y="4555691"/>
                    </a:cubicBezTo>
                    <a:close/>
                    <a:moveTo>
                      <a:pt x="2636358" y="3886201"/>
                    </a:moveTo>
                    <a:cubicBezTo>
                      <a:pt x="2600737" y="3886201"/>
                      <a:pt x="2564589" y="3887250"/>
                      <a:pt x="2527918" y="3889343"/>
                    </a:cubicBezTo>
                    <a:cubicBezTo>
                      <a:pt x="2491249" y="3891440"/>
                      <a:pt x="2454055" y="3895630"/>
                      <a:pt x="2416337" y="3901917"/>
                    </a:cubicBezTo>
                    <a:lnTo>
                      <a:pt x="2416337" y="4568269"/>
                    </a:lnTo>
                    <a:cubicBezTo>
                      <a:pt x="2378618" y="4557792"/>
                      <a:pt x="2339328" y="4550979"/>
                      <a:pt x="2298468" y="4547837"/>
                    </a:cubicBezTo>
                    <a:cubicBezTo>
                      <a:pt x="2257607" y="4544695"/>
                      <a:pt x="2218318" y="4543121"/>
                      <a:pt x="2180599" y="4543121"/>
                    </a:cubicBezTo>
                    <a:cubicBezTo>
                      <a:pt x="2054873" y="4543121"/>
                      <a:pt x="1940672" y="4565650"/>
                      <a:pt x="1837997" y="4610700"/>
                    </a:cubicBezTo>
                    <a:cubicBezTo>
                      <a:pt x="1735317" y="4655751"/>
                      <a:pt x="1647832" y="4717044"/>
                      <a:pt x="1575540" y="4794574"/>
                    </a:cubicBezTo>
                    <a:cubicBezTo>
                      <a:pt x="1503247" y="4872109"/>
                      <a:pt x="1447719" y="4963784"/>
                      <a:pt x="1408952" y="5069601"/>
                    </a:cubicBezTo>
                    <a:cubicBezTo>
                      <a:pt x="1370185" y="5175422"/>
                      <a:pt x="1350805" y="5288052"/>
                      <a:pt x="1350805" y="5407492"/>
                    </a:cubicBezTo>
                    <a:cubicBezTo>
                      <a:pt x="1350805" y="5558367"/>
                      <a:pt x="1373330" y="5686187"/>
                      <a:pt x="1418381" y="5790959"/>
                    </a:cubicBezTo>
                    <a:cubicBezTo>
                      <a:pt x="1463435" y="5895731"/>
                      <a:pt x="1524724" y="5981120"/>
                      <a:pt x="1602258" y="6047128"/>
                    </a:cubicBezTo>
                    <a:cubicBezTo>
                      <a:pt x="1679789" y="6113133"/>
                      <a:pt x="1769368" y="6161329"/>
                      <a:pt x="1870998" y="6191713"/>
                    </a:cubicBezTo>
                    <a:cubicBezTo>
                      <a:pt x="1972625" y="6222096"/>
                      <a:pt x="2078973" y="6237289"/>
                      <a:pt x="2190028" y="6237289"/>
                    </a:cubicBezTo>
                    <a:cubicBezTo>
                      <a:pt x="2334617" y="6237289"/>
                      <a:pt x="2457723" y="6229431"/>
                      <a:pt x="2559350" y="6213715"/>
                    </a:cubicBezTo>
                    <a:cubicBezTo>
                      <a:pt x="2660980" y="6198000"/>
                      <a:pt x="2761037" y="6175474"/>
                      <a:pt x="2859525" y="6146136"/>
                    </a:cubicBezTo>
                    <a:lnTo>
                      <a:pt x="2859525" y="3901917"/>
                    </a:lnTo>
                    <a:cubicBezTo>
                      <a:pt x="2821806" y="3895630"/>
                      <a:pt x="2784088" y="3891440"/>
                      <a:pt x="2746369" y="3889343"/>
                    </a:cubicBezTo>
                    <a:cubicBezTo>
                      <a:pt x="2708650" y="3887250"/>
                      <a:pt x="2671981" y="3886201"/>
                      <a:pt x="2636358" y="3886201"/>
                    </a:cubicBezTo>
                    <a:close/>
                    <a:moveTo>
                      <a:pt x="3140076" y="2789238"/>
                    </a:moveTo>
                    <a:lnTo>
                      <a:pt x="3211513" y="2794001"/>
                    </a:lnTo>
                    <a:lnTo>
                      <a:pt x="3281363" y="2805113"/>
                    </a:lnTo>
                    <a:lnTo>
                      <a:pt x="3352801" y="2819401"/>
                    </a:lnTo>
                    <a:lnTo>
                      <a:pt x="3425826" y="2843213"/>
                    </a:lnTo>
                    <a:lnTo>
                      <a:pt x="3495676" y="2867026"/>
                    </a:lnTo>
                    <a:lnTo>
                      <a:pt x="3567113" y="2903538"/>
                    </a:lnTo>
                    <a:lnTo>
                      <a:pt x="3602038" y="2922588"/>
                    </a:lnTo>
                    <a:lnTo>
                      <a:pt x="3636963" y="2943226"/>
                    </a:lnTo>
                    <a:lnTo>
                      <a:pt x="3673476" y="2965451"/>
                    </a:lnTo>
                    <a:lnTo>
                      <a:pt x="3708401" y="2990851"/>
                    </a:lnTo>
                    <a:lnTo>
                      <a:pt x="3743326" y="3016251"/>
                    </a:lnTo>
                    <a:lnTo>
                      <a:pt x="3778251" y="3046413"/>
                    </a:lnTo>
                    <a:lnTo>
                      <a:pt x="3811588" y="3074988"/>
                    </a:lnTo>
                    <a:lnTo>
                      <a:pt x="3846513" y="3106738"/>
                    </a:lnTo>
                    <a:lnTo>
                      <a:pt x="3881438" y="3143251"/>
                    </a:lnTo>
                    <a:lnTo>
                      <a:pt x="3914776" y="3178176"/>
                    </a:lnTo>
                    <a:lnTo>
                      <a:pt x="3948113" y="3216276"/>
                    </a:lnTo>
                    <a:lnTo>
                      <a:pt x="3983038" y="3255963"/>
                    </a:lnTo>
                    <a:lnTo>
                      <a:pt x="4016376" y="3297238"/>
                    </a:lnTo>
                    <a:lnTo>
                      <a:pt x="4048126" y="3341688"/>
                    </a:lnTo>
                    <a:lnTo>
                      <a:pt x="4078288" y="3387726"/>
                    </a:lnTo>
                    <a:lnTo>
                      <a:pt x="4111626" y="3435351"/>
                    </a:lnTo>
                    <a:lnTo>
                      <a:pt x="4159251" y="3500438"/>
                    </a:lnTo>
                    <a:lnTo>
                      <a:pt x="4206876" y="3568701"/>
                    </a:lnTo>
                    <a:lnTo>
                      <a:pt x="4260851" y="3633788"/>
                    </a:lnTo>
                    <a:lnTo>
                      <a:pt x="4311651" y="3697288"/>
                    </a:lnTo>
                    <a:lnTo>
                      <a:pt x="4419601" y="3825876"/>
                    </a:lnTo>
                    <a:lnTo>
                      <a:pt x="4532314" y="3949701"/>
                    </a:lnTo>
                    <a:lnTo>
                      <a:pt x="4643439" y="4068763"/>
                    </a:lnTo>
                    <a:lnTo>
                      <a:pt x="4757739" y="4181476"/>
                    </a:lnTo>
                    <a:lnTo>
                      <a:pt x="4865689" y="4287838"/>
                    </a:lnTo>
                    <a:lnTo>
                      <a:pt x="4972051" y="4389438"/>
                    </a:lnTo>
                    <a:lnTo>
                      <a:pt x="5072064" y="4479926"/>
                    </a:lnTo>
                    <a:lnTo>
                      <a:pt x="5164139" y="4560888"/>
                    </a:lnTo>
                    <a:lnTo>
                      <a:pt x="5319714" y="4691063"/>
                    </a:lnTo>
                    <a:lnTo>
                      <a:pt x="5422901" y="4776788"/>
                    </a:lnTo>
                    <a:lnTo>
                      <a:pt x="5461001" y="4805363"/>
                    </a:lnTo>
                    <a:lnTo>
                      <a:pt x="5486401" y="4830763"/>
                    </a:lnTo>
                    <a:lnTo>
                      <a:pt x="5516564" y="4857751"/>
                    </a:lnTo>
                    <a:lnTo>
                      <a:pt x="5554664" y="4897438"/>
                    </a:lnTo>
                    <a:lnTo>
                      <a:pt x="5594351" y="4951413"/>
                    </a:lnTo>
                    <a:lnTo>
                      <a:pt x="5640389" y="5014913"/>
                    </a:lnTo>
                    <a:lnTo>
                      <a:pt x="5662614" y="5049838"/>
                    </a:lnTo>
                    <a:lnTo>
                      <a:pt x="5684839" y="5089526"/>
                    </a:lnTo>
                    <a:lnTo>
                      <a:pt x="5708651" y="5130801"/>
                    </a:lnTo>
                    <a:lnTo>
                      <a:pt x="5727701" y="5175251"/>
                    </a:lnTo>
                    <a:lnTo>
                      <a:pt x="5748339" y="5222876"/>
                    </a:lnTo>
                    <a:lnTo>
                      <a:pt x="5765801" y="5273676"/>
                    </a:lnTo>
                    <a:lnTo>
                      <a:pt x="5781676" y="5327651"/>
                    </a:lnTo>
                    <a:lnTo>
                      <a:pt x="5795964" y="5383213"/>
                    </a:lnTo>
                    <a:lnTo>
                      <a:pt x="5808664" y="5440363"/>
                    </a:lnTo>
                    <a:lnTo>
                      <a:pt x="5816601" y="5500688"/>
                    </a:lnTo>
                    <a:lnTo>
                      <a:pt x="5824539" y="5567363"/>
                    </a:lnTo>
                    <a:lnTo>
                      <a:pt x="5826126" y="5632451"/>
                    </a:lnTo>
                    <a:lnTo>
                      <a:pt x="5826126" y="5702301"/>
                    </a:lnTo>
                    <a:lnTo>
                      <a:pt x="5821364" y="5773738"/>
                    </a:lnTo>
                    <a:lnTo>
                      <a:pt x="5811839" y="5848351"/>
                    </a:lnTo>
                    <a:lnTo>
                      <a:pt x="5799139" y="5927726"/>
                    </a:lnTo>
                    <a:lnTo>
                      <a:pt x="5778501" y="6008689"/>
                    </a:lnTo>
                    <a:lnTo>
                      <a:pt x="5756276" y="6091239"/>
                    </a:lnTo>
                    <a:lnTo>
                      <a:pt x="5726114" y="6176964"/>
                    </a:lnTo>
                    <a:lnTo>
                      <a:pt x="5691189" y="6265864"/>
                    </a:lnTo>
                    <a:lnTo>
                      <a:pt x="5670551" y="6310314"/>
                    </a:lnTo>
                    <a:lnTo>
                      <a:pt x="5649914" y="6351589"/>
                    </a:lnTo>
                    <a:lnTo>
                      <a:pt x="5627689" y="6391276"/>
                    </a:lnTo>
                    <a:lnTo>
                      <a:pt x="5602289" y="6429376"/>
                    </a:lnTo>
                    <a:lnTo>
                      <a:pt x="5576889" y="6464301"/>
                    </a:lnTo>
                    <a:lnTo>
                      <a:pt x="5549901" y="6499226"/>
                    </a:lnTo>
                    <a:lnTo>
                      <a:pt x="5521326" y="6532564"/>
                    </a:lnTo>
                    <a:lnTo>
                      <a:pt x="5491164" y="6562726"/>
                    </a:lnTo>
                    <a:lnTo>
                      <a:pt x="5461001" y="6591301"/>
                    </a:lnTo>
                    <a:lnTo>
                      <a:pt x="5430839" y="6618289"/>
                    </a:lnTo>
                    <a:lnTo>
                      <a:pt x="5397501" y="6640514"/>
                    </a:lnTo>
                    <a:lnTo>
                      <a:pt x="5362576" y="6665914"/>
                    </a:lnTo>
                    <a:lnTo>
                      <a:pt x="5329239" y="6686551"/>
                    </a:lnTo>
                    <a:lnTo>
                      <a:pt x="5294314" y="6707189"/>
                    </a:lnTo>
                    <a:lnTo>
                      <a:pt x="5259389" y="6726239"/>
                    </a:lnTo>
                    <a:lnTo>
                      <a:pt x="5221289" y="6745289"/>
                    </a:lnTo>
                    <a:lnTo>
                      <a:pt x="5183189" y="6759576"/>
                    </a:lnTo>
                    <a:lnTo>
                      <a:pt x="5145089" y="6775451"/>
                    </a:lnTo>
                    <a:lnTo>
                      <a:pt x="5070476" y="6799264"/>
                    </a:lnTo>
                    <a:lnTo>
                      <a:pt x="4989514" y="6819901"/>
                    </a:lnTo>
                    <a:lnTo>
                      <a:pt x="4911726" y="6835776"/>
                    </a:lnTo>
                    <a:lnTo>
                      <a:pt x="4830764" y="6845301"/>
                    </a:lnTo>
                    <a:lnTo>
                      <a:pt x="4749801" y="6853239"/>
                    </a:lnTo>
                    <a:lnTo>
                      <a:pt x="4668839" y="6858001"/>
                    </a:lnTo>
                    <a:lnTo>
                      <a:pt x="4587876" y="6858001"/>
                    </a:lnTo>
                    <a:lnTo>
                      <a:pt x="4510089" y="6854826"/>
                    </a:lnTo>
                    <a:lnTo>
                      <a:pt x="4432301" y="6850064"/>
                    </a:lnTo>
                    <a:lnTo>
                      <a:pt x="4356101" y="6842126"/>
                    </a:lnTo>
                    <a:lnTo>
                      <a:pt x="4286251" y="6835776"/>
                    </a:lnTo>
                    <a:lnTo>
                      <a:pt x="4214813" y="6824664"/>
                    </a:lnTo>
                    <a:lnTo>
                      <a:pt x="4149726" y="6815139"/>
                    </a:lnTo>
                    <a:lnTo>
                      <a:pt x="4030663" y="6789739"/>
                    </a:lnTo>
                    <a:lnTo>
                      <a:pt x="3932238" y="6767514"/>
                    </a:lnTo>
                    <a:lnTo>
                      <a:pt x="3856038" y="6746876"/>
                    </a:lnTo>
                    <a:lnTo>
                      <a:pt x="3790951" y="6729414"/>
                    </a:lnTo>
                    <a:lnTo>
                      <a:pt x="3765551" y="6721476"/>
                    </a:lnTo>
                    <a:lnTo>
                      <a:pt x="3695701" y="6700839"/>
                    </a:lnTo>
                    <a:lnTo>
                      <a:pt x="3644901" y="6691314"/>
                    </a:lnTo>
                    <a:lnTo>
                      <a:pt x="3584576" y="6678614"/>
                    </a:lnTo>
                    <a:lnTo>
                      <a:pt x="3513138" y="6669089"/>
                    </a:lnTo>
                    <a:lnTo>
                      <a:pt x="3438526" y="6656389"/>
                    </a:lnTo>
                    <a:lnTo>
                      <a:pt x="3352801" y="6648451"/>
                    </a:lnTo>
                    <a:lnTo>
                      <a:pt x="3259138" y="6640514"/>
                    </a:lnTo>
                    <a:lnTo>
                      <a:pt x="3163888" y="6638926"/>
                    </a:lnTo>
                    <a:lnTo>
                      <a:pt x="3059114" y="6638926"/>
                    </a:lnTo>
                    <a:lnTo>
                      <a:pt x="2951164" y="6643689"/>
                    </a:lnTo>
                    <a:lnTo>
                      <a:pt x="2838452" y="6653214"/>
                    </a:lnTo>
                    <a:lnTo>
                      <a:pt x="2720977" y="6669089"/>
                    </a:lnTo>
                    <a:lnTo>
                      <a:pt x="2663827" y="6681789"/>
                    </a:lnTo>
                    <a:lnTo>
                      <a:pt x="2603501" y="6694489"/>
                    </a:lnTo>
                    <a:lnTo>
                      <a:pt x="2484439" y="6716714"/>
                    </a:lnTo>
                    <a:lnTo>
                      <a:pt x="2368551" y="6737351"/>
                    </a:lnTo>
                    <a:lnTo>
                      <a:pt x="2257427" y="6754814"/>
                    </a:lnTo>
                    <a:lnTo>
                      <a:pt x="2149476" y="6767514"/>
                    </a:lnTo>
                    <a:lnTo>
                      <a:pt x="2046288" y="6777039"/>
                    </a:lnTo>
                    <a:lnTo>
                      <a:pt x="1947863" y="6784976"/>
                    </a:lnTo>
                    <a:lnTo>
                      <a:pt x="1855788" y="6788151"/>
                    </a:lnTo>
                    <a:lnTo>
                      <a:pt x="1770063" y="6789739"/>
                    </a:lnTo>
                    <a:lnTo>
                      <a:pt x="1622426" y="6789739"/>
                    </a:lnTo>
                    <a:lnTo>
                      <a:pt x="1511301" y="6788151"/>
                    </a:lnTo>
                    <a:lnTo>
                      <a:pt x="1439863" y="6781801"/>
                    </a:lnTo>
                    <a:lnTo>
                      <a:pt x="1414463" y="6781801"/>
                    </a:lnTo>
                    <a:lnTo>
                      <a:pt x="1382713" y="6780214"/>
                    </a:lnTo>
                    <a:lnTo>
                      <a:pt x="1344613" y="6777039"/>
                    </a:lnTo>
                    <a:lnTo>
                      <a:pt x="1296988" y="6769101"/>
                    </a:lnTo>
                    <a:lnTo>
                      <a:pt x="1236663" y="6756401"/>
                    </a:lnTo>
                    <a:lnTo>
                      <a:pt x="1168401" y="6737351"/>
                    </a:lnTo>
                    <a:lnTo>
                      <a:pt x="1131888" y="6724651"/>
                    </a:lnTo>
                    <a:lnTo>
                      <a:pt x="1095376" y="6708776"/>
                    </a:lnTo>
                    <a:lnTo>
                      <a:pt x="1054101" y="6691314"/>
                    </a:lnTo>
                    <a:lnTo>
                      <a:pt x="1016001" y="6670676"/>
                    </a:lnTo>
                    <a:lnTo>
                      <a:pt x="976313" y="6648451"/>
                    </a:lnTo>
                    <a:lnTo>
                      <a:pt x="935038" y="6623051"/>
                    </a:lnTo>
                    <a:lnTo>
                      <a:pt x="892175" y="6596064"/>
                    </a:lnTo>
                    <a:lnTo>
                      <a:pt x="852488" y="6562726"/>
                    </a:lnTo>
                    <a:lnTo>
                      <a:pt x="812800" y="6527801"/>
                    </a:lnTo>
                    <a:lnTo>
                      <a:pt x="771525" y="6489701"/>
                    </a:lnTo>
                    <a:lnTo>
                      <a:pt x="733425" y="6446839"/>
                    </a:lnTo>
                    <a:lnTo>
                      <a:pt x="696913" y="6399214"/>
                    </a:lnTo>
                    <a:lnTo>
                      <a:pt x="658813" y="6348414"/>
                    </a:lnTo>
                    <a:lnTo>
                      <a:pt x="622300" y="6292851"/>
                    </a:lnTo>
                    <a:lnTo>
                      <a:pt x="590550" y="6232526"/>
                    </a:lnTo>
                    <a:lnTo>
                      <a:pt x="557213" y="6167439"/>
                    </a:lnTo>
                    <a:lnTo>
                      <a:pt x="530225" y="6096001"/>
                    </a:lnTo>
                    <a:lnTo>
                      <a:pt x="501650" y="6022976"/>
                    </a:lnTo>
                    <a:lnTo>
                      <a:pt x="476250" y="5942014"/>
                    </a:lnTo>
                    <a:lnTo>
                      <a:pt x="457200" y="5856289"/>
                    </a:lnTo>
                    <a:lnTo>
                      <a:pt x="446088" y="5811838"/>
                    </a:lnTo>
                    <a:lnTo>
                      <a:pt x="438150" y="5768976"/>
                    </a:lnTo>
                    <a:lnTo>
                      <a:pt x="428625" y="5684838"/>
                    </a:lnTo>
                    <a:lnTo>
                      <a:pt x="427038" y="5602288"/>
                    </a:lnTo>
                    <a:lnTo>
                      <a:pt x="428625" y="5521326"/>
                    </a:lnTo>
                    <a:lnTo>
                      <a:pt x="433388" y="5445126"/>
                    </a:lnTo>
                    <a:lnTo>
                      <a:pt x="446088" y="5370513"/>
                    </a:lnTo>
                    <a:lnTo>
                      <a:pt x="463550" y="5299076"/>
                    </a:lnTo>
                    <a:lnTo>
                      <a:pt x="484188" y="5229226"/>
                    </a:lnTo>
                    <a:lnTo>
                      <a:pt x="509588" y="5160963"/>
                    </a:lnTo>
                    <a:lnTo>
                      <a:pt x="536575" y="5097463"/>
                    </a:lnTo>
                    <a:lnTo>
                      <a:pt x="568325" y="5033963"/>
                    </a:lnTo>
                    <a:lnTo>
                      <a:pt x="603250" y="4973638"/>
                    </a:lnTo>
                    <a:lnTo>
                      <a:pt x="638175" y="4918076"/>
                    </a:lnTo>
                    <a:lnTo>
                      <a:pt x="676275" y="4862513"/>
                    </a:lnTo>
                    <a:lnTo>
                      <a:pt x="715963" y="4810126"/>
                    </a:lnTo>
                    <a:lnTo>
                      <a:pt x="758825" y="4762501"/>
                    </a:lnTo>
                    <a:lnTo>
                      <a:pt x="800100" y="4714876"/>
                    </a:lnTo>
                    <a:lnTo>
                      <a:pt x="842963" y="4668838"/>
                    </a:lnTo>
                    <a:lnTo>
                      <a:pt x="885825" y="4625976"/>
                    </a:lnTo>
                    <a:lnTo>
                      <a:pt x="928688" y="4587876"/>
                    </a:lnTo>
                    <a:lnTo>
                      <a:pt x="1009651" y="4514851"/>
                    </a:lnTo>
                    <a:lnTo>
                      <a:pt x="1084263" y="4454526"/>
                    </a:lnTo>
                    <a:lnTo>
                      <a:pt x="1152526" y="4400551"/>
                    </a:lnTo>
                    <a:lnTo>
                      <a:pt x="1208088" y="4360863"/>
                    </a:lnTo>
                    <a:lnTo>
                      <a:pt x="1249363" y="4327526"/>
                    </a:lnTo>
                    <a:lnTo>
                      <a:pt x="1273176" y="4308476"/>
                    </a:lnTo>
                    <a:lnTo>
                      <a:pt x="1292226" y="4287838"/>
                    </a:lnTo>
                    <a:lnTo>
                      <a:pt x="1319213" y="4262438"/>
                    </a:lnTo>
                    <a:lnTo>
                      <a:pt x="1397001" y="4194176"/>
                    </a:lnTo>
                    <a:lnTo>
                      <a:pt x="1500188" y="4103688"/>
                    </a:lnTo>
                    <a:lnTo>
                      <a:pt x="1558926" y="4051301"/>
                    </a:lnTo>
                    <a:lnTo>
                      <a:pt x="1622426" y="3992563"/>
                    </a:lnTo>
                    <a:lnTo>
                      <a:pt x="1690688" y="3929063"/>
                    </a:lnTo>
                    <a:lnTo>
                      <a:pt x="1757363" y="3860801"/>
                    </a:lnTo>
                    <a:lnTo>
                      <a:pt x="1825626" y="3787776"/>
                    </a:lnTo>
                    <a:lnTo>
                      <a:pt x="1897063" y="3709988"/>
                    </a:lnTo>
                    <a:lnTo>
                      <a:pt x="1965326" y="3624263"/>
                    </a:lnTo>
                    <a:lnTo>
                      <a:pt x="2033588" y="3536951"/>
                    </a:lnTo>
                    <a:lnTo>
                      <a:pt x="2098676" y="3443288"/>
                    </a:lnTo>
                    <a:lnTo>
                      <a:pt x="2159002" y="3346451"/>
                    </a:lnTo>
                    <a:lnTo>
                      <a:pt x="2192338" y="3297238"/>
                    </a:lnTo>
                    <a:lnTo>
                      <a:pt x="2227263" y="3248026"/>
                    </a:lnTo>
                    <a:lnTo>
                      <a:pt x="2265363" y="3200401"/>
                    </a:lnTo>
                    <a:lnTo>
                      <a:pt x="2308227" y="3152776"/>
                    </a:lnTo>
                    <a:lnTo>
                      <a:pt x="2352676" y="3109913"/>
                    </a:lnTo>
                    <a:lnTo>
                      <a:pt x="2401888" y="3067051"/>
                    </a:lnTo>
                    <a:lnTo>
                      <a:pt x="2451101" y="3024188"/>
                    </a:lnTo>
                    <a:lnTo>
                      <a:pt x="2505077" y="2986088"/>
                    </a:lnTo>
                    <a:lnTo>
                      <a:pt x="2560639" y="2951163"/>
                    </a:lnTo>
                    <a:lnTo>
                      <a:pt x="2617788" y="2917826"/>
                    </a:lnTo>
                    <a:lnTo>
                      <a:pt x="2678113" y="2887663"/>
                    </a:lnTo>
                    <a:lnTo>
                      <a:pt x="2740027" y="2862263"/>
                    </a:lnTo>
                    <a:lnTo>
                      <a:pt x="2801939" y="2840038"/>
                    </a:lnTo>
                    <a:lnTo>
                      <a:pt x="2868613" y="2822576"/>
                    </a:lnTo>
                    <a:lnTo>
                      <a:pt x="2936877" y="2806701"/>
                    </a:lnTo>
                    <a:lnTo>
                      <a:pt x="3001964" y="2797176"/>
                    </a:lnTo>
                    <a:lnTo>
                      <a:pt x="3071814" y="2792413"/>
                    </a:lnTo>
                    <a:close/>
                    <a:moveTo>
                      <a:pt x="5461000" y="2081213"/>
                    </a:moveTo>
                    <a:lnTo>
                      <a:pt x="5521325" y="2082801"/>
                    </a:lnTo>
                    <a:lnTo>
                      <a:pt x="5576888" y="2089150"/>
                    </a:lnTo>
                    <a:lnTo>
                      <a:pt x="5632450" y="2098676"/>
                    </a:lnTo>
                    <a:lnTo>
                      <a:pt x="5684838" y="2108201"/>
                    </a:lnTo>
                    <a:lnTo>
                      <a:pt x="5734050" y="2124076"/>
                    </a:lnTo>
                    <a:lnTo>
                      <a:pt x="5781675" y="2141538"/>
                    </a:lnTo>
                    <a:lnTo>
                      <a:pt x="5824538" y="2162175"/>
                    </a:lnTo>
                    <a:lnTo>
                      <a:pt x="5867400" y="2184400"/>
                    </a:lnTo>
                    <a:lnTo>
                      <a:pt x="5907088" y="2209801"/>
                    </a:lnTo>
                    <a:lnTo>
                      <a:pt x="5945188" y="2236788"/>
                    </a:lnTo>
                    <a:lnTo>
                      <a:pt x="5980113" y="2265363"/>
                    </a:lnTo>
                    <a:lnTo>
                      <a:pt x="6013450" y="2295525"/>
                    </a:lnTo>
                    <a:lnTo>
                      <a:pt x="6043613" y="2327276"/>
                    </a:lnTo>
                    <a:lnTo>
                      <a:pt x="6072188" y="2360613"/>
                    </a:lnTo>
                    <a:lnTo>
                      <a:pt x="6099175" y="2393950"/>
                    </a:lnTo>
                    <a:lnTo>
                      <a:pt x="6121400" y="2428875"/>
                    </a:lnTo>
                    <a:lnTo>
                      <a:pt x="6145213" y="2463801"/>
                    </a:lnTo>
                    <a:lnTo>
                      <a:pt x="6167438" y="2500313"/>
                    </a:lnTo>
                    <a:lnTo>
                      <a:pt x="6184900" y="2536825"/>
                    </a:lnTo>
                    <a:lnTo>
                      <a:pt x="6202363" y="2573338"/>
                    </a:lnTo>
                    <a:lnTo>
                      <a:pt x="6232525" y="2643188"/>
                    </a:lnTo>
                    <a:lnTo>
                      <a:pt x="6256338" y="2714626"/>
                    </a:lnTo>
                    <a:lnTo>
                      <a:pt x="6273800" y="2779713"/>
                    </a:lnTo>
                    <a:lnTo>
                      <a:pt x="6286500" y="2836863"/>
                    </a:lnTo>
                    <a:lnTo>
                      <a:pt x="6291263" y="2890838"/>
                    </a:lnTo>
                    <a:lnTo>
                      <a:pt x="6292850" y="2935288"/>
                    </a:lnTo>
                    <a:lnTo>
                      <a:pt x="6296025" y="3046413"/>
                    </a:lnTo>
                    <a:lnTo>
                      <a:pt x="6296025" y="3119438"/>
                    </a:lnTo>
                    <a:lnTo>
                      <a:pt x="6296025" y="3203576"/>
                    </a:lnTo>
                    <a:lnTo>
                      <a:pt x="6288088" y="3290888"/>
                    </a:lnTo>
                    <a:lnTo>
                      <a:pt x="6278563" y="3387726"/>
                    </a:lnTo>
                    <a:lnTo>
                      <a:pt x="6270625" y="3435351"/>
                    </a:lnTo>
                    <a:lnTo>
                      <a:pt x="6261100" y="3482976"/>
                    </a:lnTo>
                    <a:lnTo>
                      <a:pt x="6249988" y="3530601"/>
                    </a:lnTo>
                    <a:lnTo>
                      <a:pt x="6235700" y="3579813"/>
                    </a:lnTo>
                    <a:lnTo>
                      <a:pt x="6219825" y="3627438"/>
                    </a:lnTo>
                    <a:lnTo>
                      <a:pt x="6200775" y="3675063"/>
                    </a:lnTo>
                    <a:lnTo>
                      <a:pt x="6180138" y="3721101"/>
                    </a:lnTo>
                    <a:lnTo>
                      <a:pt x="6154738" y="3763963"/>
                    </a:lnTo>
                    <a:lnTo>
                      <a:pt x="6127750" y="3806826"/>
                    </a:lnTo>
                    <a:lnTo>
                      <a:pt x="6096000" y="3846513"/>
                    </a:lnTo>
                    <a:lnTo>
                      <a:pt x="6061075" y="3884613"/>
                    </a:lnTo>
                    <a:lnTo>
                      <a:pt x="6022975" y="3919538"/>
                    </a:lnTo>
                    <a:lnTo>
                      <a:pt x="5983288" y="3952876"/>
                    </a:lnTo>
                    <a:lnTo>
                      <a:pt x="5937250" y="3983038"/>
                    </a:lnTo>
                    <a:lnTo>
                      <a:pt x="5888038" y="4008438"/>
                    </a:lnTo>
                    <a:lnTo>
                      <a:pt x="5832475" y="4030663"/>
                    </a:lnTo>
                    <a:lnTo>
                      <a:pt x="5773738" y="4048126"/>
                    </a:lnTo>
                    <a:lnTo>
                      <a:pt x="5708650" y="4064001"/>
                    </a:lnTo>
                    <a:lnTo>
                      <a:pt x="5640388" y="4070351"/>
                    </a:lnTo>
                    <a:lnTo>
                      <a:pt x="5567363" y="4076701"/>
                    </a:lnTo>
                    <a:lnTo>
                      <a:pt x="5491163" y="4076701"/>
                    </a:lnTo>
                    <a:lnTo>
                      <a:pt x="5421313" y="4073526"/>
                    </a:lnTo>
                    <a:lnTo>
                      <a:pt x="5354638" y="4065588"/>
                    </a:lnTo>
                    <a:lnTo>
                      <a:pt x="5294313" y="4056063"/>
                    </a:lnTo>
                    <a:lnTo>
                      <a:pt x="5237163" y="4043363"/>
                    </a:lnTo>
                    <a:lnTo>
                      <a:pt x="5183188" y="4027488"/>
                    </a:lnTo>
                    <a:lnTo>
                      <a:pt x="5135563" y="4010026"/>
                    </a:lnTo>
                    <a:lnTo>
                      <a:pt x="5087938" y="3990976"/>
                    </a:lnTo>
                    <a:lnTo>
                      <a:pt x="5045075" y="3967163"/>
                    </a:lnTo>
                    <a:lnTo>
                      <a:pt x="5006975" y="3941763"/>
                    </a:lnTo>
                    <a:lnTo>
                      <a:pt x="4972050" y="3916363"/>
                    </a:lnTo>
                    <a:lnTo>
                      <a:pt x="4938713" y="3886201"/>
                    </a:lnTo>
                    <a:lnTo>
                      <a:pt x="4908550" y="3856038"/>
                    </a:lnTo>
                    <a:lnTo>
                      <a:pt x="4881563" y="3824288"/>
                    </a:lnTo>
                    <a:lnTo>
                      <a:pt x="4856163" y="3790951"/>
                    </a:lnTo>
                    <a:lnTo>
                      <a:pt x="4832350" y="3756026"/>
                    </a:lnTo>
                    <a:lnTo>
                      <a:pt x="4814888" y="3717926"/>
                    </a:lnTo>
                    <a:lnTo>
                      <a:pt x="4797425" y="3683001"/>
                    </a:lnTo>
                    <a:lnTo>
                      <a:pt x="4783138" y="3641726"/>
                    </a:lnTo>
                    <a:lnTo>
                      <a:pt x="4770438" y="3603626"/>
                    </a:lnTo>
                    <a:lnTo>
                      <a:pt x="4757738" y="3563938"/>
                    </a:lnTo>
                    <a:lnTo>
                      <a:pt x="4746625" y="3524251"/>
                    </a:lnTo>
                    <a:lnTo>
                      <a:pt x="4740275" y="3481388"/>
                    </a:lnTo>
                    <a:lnTo>
                      <a:pt x="4732338" y="3440113"/>
                    </a:lnTo>
                    <a:lnTo>
                      <a:pt x="4724400" y="3357563"/>
                    </a:lnTo>
                    <a:lnTo>
                      <a:pt x="4716463" y="3273426"/>
                    </a:lnTo>
                    <a:lnTo>
                      <a:pt x="4714875" y="3192463"/>
                    </a:lnTo>
                    <a:lnTo>
                      <a:pt x="4714875" y="3114676"/>
                    </a:lnTo>
                    <a:lnTo>
                      <a:pt x="4716463" y="3032126"/>
                    </a:lnTo>
                    <a:lnTo>
                      <a:pt x="4719638" y="2947988"/>
                    </a:lnTo>
                    <a:lnTo>
                      <a:pt x="4727575" y="2860675"/>
                    </a:lnTo>
                    <a:lnTo>
                      <a:pt x="4740275" y="2771775"/>
                    </a:lnTo>
                    <a:lnTo>
                      <a:pt x="4754563" y="2686051"/>
                    </a:lnTo>
                    <a:lnTo>
                      <a:pt x="4765675" y="2643188"/>
                    </a:lnTo>
                    <a:lnTo>
                      <a:pt x="4776788" y="2600326"/>
                    </a:lnTo>
                    <a:lnTo>
                      <a:pt x="4789488" y="2557463"/>
                    </a:lnTo>
                    <a:lnTo>
                      <a:pt x="4805363" y="2517776"/>
                    </a:lnTo>
                    <a:lnTo>
                      <a:pt x="4822825" y="2476501"/>
                    </a:lnTo>
                    <a:lnTo>
                      <a:pt x="4840288" y="2438401"/>
                    </a:lnTo>
                    <a:lnTo>
                      <a:pt x="4860925" y="2401888"/>
                    </a:lnTo>
                    <a:lnTo>
                      <a:pt x="4883150" y="2363788"/>
                    </a:lnTo>
                    <a:lnTo>
                      <a:pt x="4908550" y="2327276"/>
                    </a:lnTo>
                    <a:lnTo>
                      <a:pt x="4937125" y="2295525"/>
                    </a:lnTo>
                    <a:lnTo>
                      <a:pt x="4964113" y="2265363"/>
                    </a:lnTo>
                    <a:lnTo>
                      <a:pt x="4997450" y="2235201"/>
                    </a:lnTo>
                    <a:lnTo>
                      <a:pt x="5029200" y="2206625"/>
                    </a:lnTo>
                    <a:lnTo>
                      <a:pt x="5065713" y="2181226"/>
                    </a:lnTo>
                    <a:lnTo>
                      <a:pt x="5105400" y="2162175"/>
                    </a:lnTo>
                    <a:lnTo>
                      <a:pt x="5148263" y="2141538"/>
                    </a:lnTo>
                    <a:lnTo>
                      <a:pt x="5191125" y="2124076"/>
                    </a:lnTo>
                    <a:lnTo>
                      <a:pt x="5238750" y="2108201"/>
                    </a:lnTo>
                    <a:lnTo>
                      <a:pt x="5289550" y="2095500"/>
                    </a:lnTo>
                    <a:lnTo>
                      <a:pt x="5341938" y="2089150"/>
                    </a:lnTo>
                    <a:lnTo>
                      <a:pt x="5400675" y="2082801"/>
                    </a:lnTo>
                    <a:close/>
                    <a:moveTo>
                      <a:pt x="749300" y="1581150"/>
                    </a:moveTo>
                    <a:lnTo>
                      <a:pt x="795338" y="1581150"/>
                    </a:lnTo>
                    <a:lnTo>
                      <a:pt x="838200" y="1585912"/>
                    </a:lnTo>
                    <a:lnTo>
                      <a:pt x="877888" y="1592262"/>
                    </a:lnTo>
                    <a:lnTo>
                      <a:pt x="920750" y="1601788"/>
                    </a:lnTo>
                    <a:lnTo>
                      <a:pt x="960438" y="1614487"/>
                    </a:lnTo>
                    <a:lnTo>
                      <a:pt x="998538" y="1628775"/>
                    </a:lnTo>
                    <a:lnTo>
                      <a:pt x="1039813" y="1646238"/>
                    </a:lnTo>
                    <a:lnTo>
                      <a:pt x="1076325" y="1665287"/>
                    </a:lnTo>
                    <a:lnTo>
                      <a:pt x="1112838" y="1684338"/>
                    </a:lnTo>
                    <a:lnTo>
                      <a:pt x="1147763" y="1709737"/>
                    </a:lnTo>
                    <a:lnTo>
                      <a:pt x="1181100" y="1733550"/>
                    </a:lnTo>
                    <a:lnTo>
                      <a:pt x="1216025" y="1760537"/>
                    </a:lnTo>
                    <a:lnTo>
                      <a:pt x="1246188" y="1787525"/>
                    </a:lnTo>
                    <a:lnTo>
                      <a:pt x="1276350" y="1816100"/>
                    </a:lnTo>
                    <a:lnTo>
                      <a:pt x="1306513" y="1846262"/>
                    </a:lnTo>
                    <a:lnTo>
                      <a:pt x="1335088" y="1879600"/>
                    </a:lnTo>
                    <a:lnTo>
                      <a:pt x="1362075" y="1909762"/>
                    </a:lnTo>
                    <a:lnTo>
                      <a:pt x="1409701" y="1974850"/>
                    </a:lnTo>
                    <a:lnTo>
                      <a:pt x="1452563" y="2043112"/>
                    </a:lnTo>
                    <a:lnTo>
                      <a:pt x="1490663" y="2111375"/>
                    </a:lnTo>
                    <a:lnTo>
                      <a:pt x="1520826" y="2179637"/>
                    </a:lnTo>
                    <a:lnTo>
                      <a:pt x="1546226" y="2244725"/>
                    </a:lnTo>
                    <a:lnTo>
                      <a:pt x="1563688" y="2308225"/>
                    </a:lnTo>
                    <a:lnTo>
                      <a:pt x="1571626" y="2338387"/>
                    </a:lnTo>
                    <a:lnTo>
                      <a:pt x="1574801" y="2365375"/>
                    </a:lnTo>
                    <a:lnTo>
                      <a:pt x="1584326" y="2468562"/>
                    </a:lnTo>
                    <a:lnTo>
                      <a:pt x="1589088" y="2540000"/>
                    </a:lnTo>
                    <a:lnTo>
                      <a:pt x="1592263" y="2620962"/>
                    </a:lnTo>
                    <a:lnTo>
                      <a:pt x="1592263" y="2708275"/>
                    </a:lnTo>
                    <a:lnTo>
                      <a:pt x="1584326" y="2805112"/>
                    </a:lnTo>
                    <a:lnTo>
                      <a:pt x="1579563" y="2852737"/>
                    </a:lnTo>
                    <a:lnTo>
                      <a:pt x="1571626" y="2903537"/>
                    </a:lnTo>
                    <a:lnTo>
                      <a:pt x="1563688" y="2954337"/>
                    </a:lnTo>
                    <a:lnTo>
                      <a:pt x="1550988" y="3003550"/>
                    </a:lnTo>
                    <a:lnTo>
                      <a:pt x="1538288" y="3051175"/>
                    </a:lnTo>
                    <a:lnTo>
                      <a:pt x="1524001" y="3101975"/>
                    </a:lnTo>
                    <a:lnTo>
                      <a:pt x="1503363" y="3152775"/>
                    </a:lnTo>
                    <a:lnTo>
                      <a:pt x="1482726" y="3200400"/>
                    </a:lnTo>
                    <a:lnTo>
                      <a:pt x="1460501" y="3246437"/>
                    </a:lnTo>
                    <a:lnTo>
                      <a:pt x="1433513" y="3290887"/>
                    </a:lnTo>
                    <a:lnTo>
                      <a:pt x="1401763" y="3336925"/>
                    </a:lnTo>
                    <a:lnTo>
                      <a:pt x="1366838" y="3376612"/>
                    </a:lnTo>
                    <a:lnTo>
                      <a:pt x="1328738" y="3417887"/>
                    </a:lnTo>
                    <a:lnTo>
                      <a:pt x="1289050" y="3455987"/>
                    </a:lnTo>
                    <a:lnTo>
                      <a:pt x="1243013" y="3490912"/>
                    </a:lnTo>
                    <a:lnTo>
                      <a:pt x="1195388" y="3521075"/>
                    </a:lnTo>
                    <a:lnTo>
                      <a:pt x="1139825" y="3551237"/>
                    </a:lnTo>
                    <a:lnTo>
                      <a:pt x="1082675" y="3573462"/>
                    </a:lnTo>
                    <a:lnTo>
                      <a:pt x="1022350" y="3597275"/>
                    </a:lnTo>
                    <a:lnTo>
                      <a:pt x="954088" y="3614737"/>
                    </a:lnTo>
                    <a:lnTo>
                      <a:pt x="885825" y="3624262"/>
                    </a:lnTo>
                    <a:lnTo>
                      <a:pt x="819150" y="3632200"/>
                    </a:lnTo>
                    <a:lnTo>
                      <a:pt x="757238" y="3632200"/>
                    </a:lnTo>
                    <a:lnTo>
                      <a:pt x="696913" y="3629025"/>
                    </a:lnTo>
                    <a:lnTo>
                      <a:pt x="638175" y="3619500"/>
                    </a:lnTo>
                    <a:lnTo>
                      <a:pt x="582613" y="3603625"/>
                    </a:lnTo>
                    <a:lnTo>
                      <a:pt x="530225" y="3586162"/>
                    </a:lnTo>
                    <a:lnTo>
                      <a:pt x="481013" y="3563937"/>
                    </a:lnTo>
                    <a:lnTo>
                      <a:pt x="433388" y="3538537"/>
                    </a:lnTo>
                    <a:lnTo>
                      <a:pt x="388938" y="3508375"/>
                    </a:lnTo>
                    <a:lnTo>
                      <a:pt x="347663" y="3475037"/>
                    </a:lnTo>
                    <a:lnTo>
                      <a:pt x="307975" y="3440112"/>
                    </a:lnTo>
                    <a:lnTo>
                      <a:pt x="269875" y="3402012"/>
                    </a:lnTo>
                    <a:lnTo>
                      <a:pt x="234950" y="3359150"/>
                    </a:lnTo>
                    <a:lnTo>
                      <a:pt x="204788" y="3316287"/>
                    </a:lnTo>
                    <a:lnTo>
                      <a:pt x="174625" y="3271837"/>
                    </a:lnTo>
                    <a:lnTo>
                      <a:pt x="146050" y="3225800"/>
                    </a:lnTo>
                    <a:lnTo>
                      <a:pt x="120650" y="3178175"/>
                    </a:lnTo>
                    <a:lnTo>
                      <a:pt x="98425" y="3127375"/>
                    </a:lnTo>
                    <a:lnTo>
                      <a:pt x="77788" y="3076575"/>
                    </a:lnTo>
                    <a:lnTo>
                      <a:pt x="60325" y="3027362"/>
                    </a:lnTo>
                    <a:lnTo>
                      <a:pt x="46038" y="2976562"/>
                    </a:lnTo>
                    <a:lnTo>
                      <a:pt x="33338" y="2925762"/>
                    </a:lnTo>
                    <a:lnTo>
                      <a:pt x="20638" y="2874962"/>
                    </a:lnTo>
                    <a:lnTo>
                      <a:pt x="12700" y="2824162"/>
                    </a:lnTo>
                    <a:lnTo>
                      <a:pt x="4763" y="2774950"/>
                    </a:lnTo>
                    <a:lnTo>
                      <a:pt x="3175" y="2727325"/>
                    </a:lnTo>
                    <a:lnTo>
                      <a:pt x="0" y="2678113"/>
                    </a:lnTo>
                    <a:lnTo>
                      <a:pt x="0" y="2633662"/>
                    </a:lnTo>
                    <a:lnTo>
                      <a:pt x="3175" y="2590800"/>
                    </a:lnTo>
                    <a:lnTo>
                      <a:pt x="7938" y="2547937"/>
                    </a:lnTo>
                    <a:lnTo>
                      <a:pt x="12700" y="2509837"/>
                    </a:lnTo>
                    <a:lnTo>
                      <a:pt x="17463" y="2471737"/>
                    </a:lnTo>
                    <a:lnTo>
                      <a:pt x="25400" y="2428875"/>
                    </a:lnTo>
                    <a:lnTo>
                      <a:pt x="38100" y="2370137"/>
                    </a:lnTo>
                    <a:lnTo>
                      <a:pt x="52388" y="2305050"/>
                    </a:lnTo>
                    <a:lnTo>
                      <a:pt x="73025" y="2230437"/>
                    </a:lnTo>
                    <a:lnTo>
                      <a:pt x="101600" y="2149475"/>
                    </a:lnTo>
                    <a:lnTo>
                      <a:pt x="133350" y="2065337"/>
                    </a:lnTo>
                    <a:lnTo>
                      <a:pt x="150813" y="2025650"/>
                    </a:lnTo>
                    <a:lnTo>
                      <a:pt x="174625" y="1982787"/>
                    </a:lnTo>
                    <a:lnTo>
                      <a:pt x="196850" y="1939925"/>
                    </a:lnTo>
                    <a:lnTo>
                      <a:pt x="222250" y="1898650"/>
                    </a:lnTo>
                    <a:lnTo>
                      <a:pt x="247650" y="1858962"/>
                    </a:lnTo>
                    <a:lnTo>
                      <a:pt x="277813" y="1820862"/>
                    </a:lnTo>
                    <a:lnTo>
                      <a:pt x="307975" y="1785938"/>
                    </a:lnTo>
                    <a:lnTo>
                      <a:pt x="342900" y="1751013"/>
                    </a:lnTo>
                    <a:lnTo>
                      <a:pt x="377825" y="1717675"/>
                    </a:lnTo>
                    <a:lnTo>
                      <a:pt x="415925" y="1687512"/>
                    </a:lnTo>
                    <a:lnTo>
                      <a:pt x="458788" y="1662112"/>
                    </a:lnTo>
                    <a:lnTo>
                      <a:pt x="501650" y="1639888"/>
                    </a:lnTo>
                    <a:lnTo>
                      <a:pt x="549275" y="1619250"/>
                    </a:lnTo>
                    <a:lnTo>
                      <a:pt x="598488" y="1601788"/>
                    </a:lnTo>
                    <a:lnTo>
                      <a:pt x="650875" y="1592262"/>
                    </a:lnTo>
                    <a:lnTo>
                      <a:pt x="706438" y="1584325"/>
                    </a:lnTo>
                    <a:close/>
                    <a:moveTo>
                      <a:pt x="4300538" y="168275"/>
                    </a:moveTo>
                    <a:lnTo>
                      <a:pt x="4338638" y="168275"/>
                    </a:lnTo>
                    <a:lnTo>
                      <a:pt x="4376738" y="171450"/>
                    </a:lnTo>
                    <a:lnTo>
                      <a:pt x="4411663" y="176213"/>
                    </a:lnTo>
                    <a:lnTo>
                      <a:pt x="4449763" y="187325"/>
                    </a:lnTo>
                    <a:lnTo>
                      <a:pt x="4484688" y="200025"/>
                    </a:lnTo>
                    <a:lnTo>
                      <a:pt x="4519613" y="211138"/>
                    </a:lnTo>
                    <a:lnTo>
                      <a:pt x="4556126" y="230188"/>
                    </a:lnTo>
                    <a:lnTo>
                      <a:pt x="4591051" y="247650"/>
                    </a:lnTo>
                    <a:lnTo>
                      <a:pt x="4625976" y="269875"/>
                    </a:lnTo>
                    <a:lnTo>
                      <a:pt x="4659314" y="292100"/>
                    </a:lnTo>
                    <a:lnTo>
                      <a:pt x="4691064" y="315913"/>
                    </a:lnTo>
                    <a:lnTo>
                      <a:pt x="4724401" y="342900"/>
                    </a:lnTo>
                    <a:lnTo>
                      <a:pt x="4757739" y="371475"/>
                    </a:lnTo>
                    <a:lnTo>
                      <a:pt x="4787901" y="401638"/>
                    </a:lnTo>
                    <a:lnTo>
                      <a:pt x="4814889" y="431800"/>
                    </a:lnTo>
                    <a:lnTo>
                      <a:pt x="4845051" y="463550"/>
                    </a:lnTo>
                    <a:lnTo>
                      <a:pt x="4870451" y="496888"/>
                    </a:lnTo>
                    <a:lnTo>
                      <a:pt x="4899026" y="531813"/>
                    </a:lnTo>
                    <a:lnTo>
                      <a:pt x="4921251" y="566738"/>
                    </a:lnTo>
                    <a:lnTo>
                      <a:pt x="4946651" y="604838"/>
                    </a:lnTo>
                    <a:lnTo>
                      <a:pt x="4968876" y="642938"/>
                    </a:lnTo>
                    <a:lnTo>
                      <a:pt x="4989514" y="684212"/>
                    </a:lnTo>
                    <a:lnTo>
                      <a:pt x="5006976" y="723900"/>
                    </a:lnTo>
                    <a:lnTo>
                      <a:pt x="5024439" y="763587"/>
                    </a:lnTo>
                    <a:lnTo>
                      <a:pt x="5040314" y="804863"/>
                    </a:lnTo>
                    <a:lnTo>
                      <a:pt x="5054601" y="844550"/>
                    </a:lnTo>
                    <a:lnTo>
                      <a:pt x="5065714" y="887413"/>
                    </a:lnTo>
                    <a:lnTo>
                      <a:pt x="5075239" y="930275"/>
                    </a:lnTo>
                    <a:lnTo>
                      <a:pt x="5084764" y="973138"/>
                    </a:lnTo>
                    <a:lnTo>
                      <a:pt x="5089526" y="1016000"/>
                    </a:lnTo>
                    <a:lnTo>
                      <a:pt x="5092701" y="1058862"/>
                    </a:lnTo>
                    <a:lnTo>
                      <a:pt x="5095876" y="1100138"/>
                    </a:lnTo>
                    <a:lnTo>
                      <a:pt x="5095876" y="1143000"/>
                    </a:lnTo>
                    <a:lnTo>
                      <a:pt x="5092701" y="1185862"/>
                    </a:lnTo>
                    <a:lnTo>
                      <a:pt x="5084764" y="1228725"/>
                    </a:lnTo>
                    <a:lnTo>
                      <a:pt x="5070476" y="1311275"/>
                    </a:lnTo>
                    <a:lnTo>
                      <a:pt x="5046664" y="1400175"/>
                    </a:lnTo>
                    <a:lnTo>
                      <a:pt x="5016501" y="1487488"/>
                    </a:lnTo>
                    <a:lnTo>
                      <a:pt x="4999039" y="1530350"/>
                    </a:lnTo>
                    <a:lnTo>
                      <a:pt x="4981576" y="1576388"/>
                    </a:lnTo>
                    <a:lnTo>
                      <a:pt x="4960939" y="1619250"/>
                    </a:lnTo>
                    <a:lnTo>
                      <a:pt x="4938714" y="1662113"/>
                    </a:lnTo>
                    <a:lnTo>
                      <a:pt x="4916489" y="1704975"/>
                    </a:lnTo>
                    <a:lnTo>
                      <a:pt x="4891089" y="1744662"/>
                    </a:lnTo>
                    <a:lnTo>
                      <a:pt x="4865689" y="1785938"/>
                    </a:lnTo>
                    <a:lnTo>
                      <a:pt x="4838701" y="1825625"/>
                    </a:lnTo>
                    <a:lnTo>
                      <a:pt x="4810126" y="1863725"/>
                    </a:lnTo>
                    <a:lnTo>
                      <a:pt x="4779964" y="1901825"/>
                    </a:lnTo>
                    <a:lnTo>
                      <a:pt x="4746626" y="1936750"/>
                    </a:lnTo>
                    <a:lnTo>
                      <a:pt x="4714876" y="1970087"/>
                    </a:lnTo>
                    <a:lnTo>
                      <a:pt x="4678364" y="2003425"/>
                    </a:lnTo>
                    <a:lnTo>
                      <a:pt x="4643439" y="2033587"/>
                    </a:lnTo>
                    <a:lnTo>
                      <a:pt x="4605339" y="2060575"/>
                    </a:lnTo>
                    <a:lnTo>
                      <a:pt x="4568826" y="2085975"/>
                    </a:lnTo>
                    <a:lnTo>
                      <a:pt x="4527551" y="2111375"/>
                    </a:lnTo>
                    <a:lnTo>
                      <a:pt x="4484688" y="2132012"/>
                    </a:lnTo>
                    <a:lnTo>
                      <a:pt x="4445001" y="2149475"/>
                    </a:lnTo>
                    <a:lnTo>
                      <a:pt x="4398963" y="2163763"/>
                    </a:lnTo>
                    <a:lnTo>
                      <a:pt x="4354513" y="2176463"/>
                    </a:lnTo>
                    <a:lnTo>
                      <a:pt x="4308476" y="2187575"/>
                    </a:lnTo>
                    <a:lnTo>
                      <a:pt x="4260851" y="2192337"/>
                    </a:lnTo>
                    <a:lnTo>
                      <a:pt x="4213226" y="2193925"/>
                    </a:lnTo>
                    <a:lnTo>
                      <a:pt x="4162426" y="2193925"/>
                    </a:lnTo>
                    <a:lnTo>
                      <a:pt x="4111626" y="2189162"/>
                    </a:lnTo>
                    <a:lnTo>
                      <a:pt x="4060826" y="2181225"/>
                    </a:lnTo>
                    <a:lnTo>
                      <a:pt x="4013201" y="2171700"/>
                    </a:lnTo>
                    <a:lnTo>
                      <a:pt x="3967163" y="2159000"/>
                    </a:lnTo>
                    <a:lnTo>
                      <a:pt x="3924301" y="2143125"/>
                    </a:lnTo>
                    <a:lnTo>
                      <a:pt x="3884613" y="2125663"/>
                    </a:lnTo>
                    <a:lnTo>
                      <a:pt x="3844926" y="2106613"/>
                    </a:lnTo>
                    <a:lnTo>
                      <a:pt x="3808413" y="2085975"/>
                    </a:lnTo>
                    <a:lnTo>
                      <a:pt x="3776663" y="2063751"/>
                    </a:lnTo>
                    <a:lnTo>
                      <a:pt x="3743326" y="2038350"/>
                    </a:lnTo>
                    <a:lnTo>
                      <a:pt x="3713163" y="2009775"/>
                    </a:lnTo>
                    <a:lnTo>
                      <a:pt x="3684588" y="1982788"/>
                    </a:lnTo>
                    <a:lnTo>
                      <a:pt x="3660776" y="1952626"/>
                    </a:lnTo>
                    <a:lnTo>
                      <a:pt x="3635376" y="1919288"/>
                    </a:lnTo>
                    <a:lnTo>
                      <a:pt x="3611563" y="1885950"/>
                    </a:lnTo>
                    <a:lnTo>
                      <a:pt x="3592513" y="1851025"/>
                    </a:lnTo>
                    <a:lnTo>
                      <a:pt x="3575051" y="1816100"/>
                    </a:lnTo>
                    <a:lnTo>
                      <a:pt x="3559176" y="1778000"/>
                    </a:lnTo>
                    <a:lnTo>
                      <a:pt x="3543301" y="1739900"/>
                    </a:lnTo>
                    <a:lnTo>
                      <a:pt x="3529013" y="1700213"/>
                    </a:lnTo>
                    <a:lnTo>
                      <a:pt x="3519488" y="1658938"/>
                    </a:lnTo>
                    <a:lnTo>
                      <a:pt x="3508376" y="1616075"/>
                    </a:lnTo>
                    <a:lnTo>
                      <a:pt x="3500438" y="1576388"/>
                    </a:lnTo>
                    <a:lnTo>
                      <a:pt x="3494088" y="1533525"/>
                    </a:lnTo>
                    <a:lnTo>
                      <a:pt x="3489326" y="1487488"/>
                    </a:lnTo>
                    <a:lnTo>
                      <a:pt x="3481388" y="1400175"/>
                    </a:lnTo>
                    <a:lnTo>
                      <a:pt x="3478213" y="1306513"/>
                    </a:lnTo>
                    <a:lnTo>
                      <a:pt x="3482976" y="1216025"/>
                    </a:lnTo>
                    <a:lnTo>
                      <a:pt x="3490913" y="1119188"/>
                    </a:lnTo>
                    <a:lnTo>
                      <a:pt x="3495676" y="1082675"/>
                    </a:lnTo>
                    <a:lnTo>
                      <a:pt x="3503613" y="1041400"/>
                    </a:lnTo>
                    <a:lnTo>
                      <a:pt x="3513138" y="1001712"/>
                    </a:lnTo>
                    <a:lnTo>
                      <a:pt x="3525838" y="958850"/>
                    </a:lnTo>
                    <a:lnTo>
                      <a:pt x="3541713" y="917576"/>
                    </a:lnTo>
                    <a:lnTo>
                      <a:pt x="3559176" y="874712"/>
                    </a:lnTo>
                    <a:lnTo>
                      <a:pt x="3576638" y="831850"/>
                    </a:lnTo>
                    <a:lnTo>
                      <a:pt x="3597276" y="788988"/>
                    </a:lnTo>
                    <a:lnTo>
                      <a:pt x="3619501" y="746125"/>
                    </a:lnTo>
                    <a:lnTo>
                      <a:pt x="3644901" y="703263"/>
                    </a:lnTo>
                    <a:lnTo>
                      <a:pt x="3670301" y="660400"/>
                    </a:lnTo>
                    <a:lnTo>
                      <a:pt x="3697288" y="620713"/>
                    </a:lnTo>
                    <a:lnTo>
                      <a:pt x="3727451" y="577850"/>
                    </a:lnTo>
                    <a:lnTo>
                      <a:pt x="3759201" y="539750"/>
                    </a:lnTo>
                    <a:lnTo>
                      <a:pt x="3789363" y="500063"/>
                    </a:lnTo>
                    <a:lnTo>
                      <a:pt x="3821113" y="461963"/>
                    </a:lnTo>
                    <a:lnTo>
                      <a:pt x="3854451" y="427038"/>
                    </a:lnTo>
                    <a:lnTo>
                      <a:pt x="3889376" y="390525"/>
                    </a:lnTo>
                    <a:lnTo>
                      <a:pt x="3924301" y="360363"/>
                    </a:lnTo>
                    <a:lnTo>
                      <a:pt x="3960813" y="328613"/>
                    </a:lnTo>
                    <a:lnTo>
                      <a:pt x="3997326" y="300038"/>
                    </a:lnTo>
                    <a:lnTo>
                      <a:pt x="4035426" y="274638"/>
                    </a:lnTo>
                    <a:lnTo>
                      <a:pt x="4071938" y="249238"/>
                    </a:lnTo>
                    <a:lnTo>
                      <a:pt x="4108451" y="230188"/>
                    </a:lnTo>
                    <a:lnTo>
                      <a:pt x="4149726" y="211138"/>
                    </a:lnTo>
                    <a:lnTo>
                      <a:pt x="4187826" y="196850"/>
                    </a:lnTo>
                    <a:lnTo>
                      <a:pt x="4224338" y="184150"/>
                    </a:lnTo>
                    <a:lnTo>
                      <a:pt x="4262438" y="176213"/>
                    </a:lnTo>
                    <a:close/>
                    <a:moveTo>
                      <a:pt x="2298701" y="0"/>
                    </a:moveTo>
                    <a:lnTo>
                      <a:pt x="2335213" y="0"/>
                    </a:lnTo>
                    <a:lnTo>
                      <a:pt x="2376489" y="0"/>
                    </a:lnTo>
                    <a:lnTo>
                      <a:pt x="2414589" y="4762"/>
                    </a:lnTo>
                    <a:lnTo>
                      <a:pt x="2451101" y="9525"/>
                    </a:lnTo>
                    <a:lnTo>
                      <a:pt x="2487614" y="20637"/>
                    </a:lnTo>
                    <a:lnTo>
                      <a:pt x="2522539" y="33338"/>
                    </a:lnTo>
                    <a:lnTo>
                      <a:pt x="2557464" y="46038"/>
                    </a:lnTo>
                    <a:lnTo>
                      <a:pt x="2592389" y="63500"/>
                    </a:lnTo>
                    <a:lnTo>
                      <a:pt x="2628901" y="82550"/>
                    </a:lnTo>
                    <a:lnTo>
                      <a:pt x="2660651" y="103188"/>
                    </a:lnTo>
                    <a:lnTo>
                      <a:pt x="2690814" y="125413"/>
                    </a:lnTo>
                    <a:lnTo>
                      <a:pt x="2724151" y="150812"/>
                    </a:lnTo>
                    <a:lnTo>
                      <a:pt x="2754314" y="179388"/>
                    </a:lnTo>
                    <a:lnTo>
                      <a:pt x="2782889" y="209550"/>
                    </a:lnTo>
                    <a:lnTo>
                      <a:pt x="2809876" y="239713"/>
                    </a:lnTo>
                    <a:lnTo>
                      <a:pt x="2838451" y="274638"/>
                    </a:lnTo>
                    <a:lnTo>
                      <a:pt x="2862264" y="309563"/>
                    </a:lnTo>
                    <a:lnTo>
                      <a:pt x="2887664" y="346075"/>
                    </a:lnTo>
                    <a:lnTo>
                      <a:pt x="2911476" y="384175"/>
                    </a:lnTo>
                    <a:lnTo>
                      <a:pt x="2933701" y="423863"/>
                    </a:lnTo>
                    <a:lnTo>
                      <a:pt x="2954339" y="466725"/>
                    </a:lnTo>
                    <a:lnTo>
                      <a:pt x="2973389" y="509588"/>
                    </a:lnTo>
                    <a:lnTo>
                      <a:pt x="2990851" y="552450"/>
                    </a:lnTo>
                    <a:lnTo>
                      <a:pt x="3009901" y="598488"/>
                    </a:lnTo>
                    <a:lnTo>
                      <a:pt x="3024189" y="646113"/>
                    </a:lnTo>
                    <a:lnTo>
                      <a:pt x="3036889" y="693738"/>
                    </a:lnTo>
                    <a:lnTo>
                      <a:pt x="3049589" y="744538"/>
                    </a:lnTo>
                    <a:lnTo>
                      <a:pt x="3057526" y="793750"/>
                    </a:lnTo>
                    <a:lnTo>
                      <a:pt x="3067051" y="844550"/>
                    </a:lnTo>
                    <a:lnTo>
                      <a:pt x="3071814" y="898525"/>
                    </a:lnTo>
                    <a:lnTo>
                      <a:pt x="3078164" y="950913"/>
                    </a:lnTo>
                    <a:lnTo>
                      <a:pt x="3079751" y="1003300"/>
                    </a:lnTo>
                    <a:lnTo>
                      <a:pt x="3082926" y="1058863"/>
                    </a:lnTo>
                    <a:lnTo>
                      <a:pt x="3079751" y="1112838"/>
                    </a:lnTo>
                    <a:lnTo>
                      <a:pt x="3078164" y="1168400"/>
                    </a:lnTo>
                    <a:lnTo>
                      <a:pt x="3071814" y="1220788"/>
                    </a:lnTo>
                    <a:lnTo>
                      <a:pt x="3067051" y="1271588"/>
                    </a:lnTo>
                    <a:lnTo>
                      <a:pt x="3057526" y="1323976"/>
                    </a:lnTo>
                    <a:lnTo>
                      <a:pt x="3049589" y="1374776"/>
                    </a:lnTo>
                    <a:lnTo>
                      <a:pt x="3036889" y="1422400"/>
                    </a:lnTo>
                    <a:lnTo>
                      <a:pt x="3024189" y="1470026"/>
                    </a:lnTo>
                    <a:lnTo>
                      <a:pt x="3009901" y="1517650"/>
                    </a:lnTo>
                    <a:lnTo>
                      <a:pt x="2990851" y="1563688"/>
                    </a:lnTo>
                    <a:lnTo>
                      <a:pt x="2973389" y="1609725"/>
                    </a:lnTo>
                    <a:lnTo>
                      <a:pt x="2954339" y="1652588"/>
                    </a:lnTo>
                    <a:lnTo>
                      <a:pt x="2933701" y="1692276"/>
                    </a:lnTo>
                    <a:lnTo>
                      <a:pt x="2911476" y="1733551"/>
                    </a:lnTo>
                    <a:lnTo>
                      <a:pt x="2887664" y="1770063"/>
                    </a:lnTo>
                    <a:lnTo>
                      <a:pt x="2862264" y="1808163"/>
                    </a:lnTo>
                    <a:lnTo>
                      <a:pt x="2838451" y="1843088"/>
                    </a:lnTo>
                    <a:lnTo>
                      <a:pt x="2809876" y="1876426"/>
                    </a:lnTo>
                    <a:lnTo>
                      <a:pt x="2782889" y="1909763"/>
                    </a:lnTo>
                    <a:lnTo>
                      <a:pt x="2754314" y="1936751"/>
                    </a:lnTo>
                    <a:lnTo>
                      <a:pt x="2724151" y="1965326"/>
                    </a:lnTo>
                    <a:lnTo>
                      <a:pt x="2690814" y="1990726"/>
                    </a:lnTo>
                    <a:lnTo>
                      <a:pt x="2660651" y="2014538"/>
                    </a:lnTo>
                    <a:lnTo>
                      <a:pt x="2628901" y="2035175"/>
                    </a:lnTo>
                    <a:lnTo>
                      <a:pt x="2592389" y="2055813"/>
                    </a:lnTo>
                    <a:lnTo>
                      <a:pt x="2557464" y="2070101"/>
                    </a:lnTo>
                    <a:lnTo>
                      <a:pt x="2522539" y="2085975"/>
                    </a:lnTo>
                    <a:lnTo>
                      <a:pt x="2487614" y="2095500"/>
                    </a:lnTo>
                    <a:lnTo>
                      <a:pt x="2451101" y="2106613"/>
                    </a:lnTo>
                    <a:lnTo>
                      <a:pt x="2414589" y="2112963"/>
                    </a:lnTo>
                    <a:lnTo>
                      <a:pt x="2376489" y="2116138"/>
                    </a:lnTo>
                    <a:lnTo>
                      <a:pt x="2335213" y="2119313"/>
                    </a:lnTo>
                    <a:lnTo>
                      <a:pt x="2298701" y="2116138"/>
                    </a:lnTo>
                    <a:lnTo>
                      <a:pt x="2260601" y="2112963"/>
                    </a:lnTo>
                    <a:lnTo>
                      <a:pt x="2224088" y="2106613"/>
                    </a:lnTo>
                    <a:lnTo>
                      <a:pt x="2187576" y="2095500"/>
                    </a:lnTo>
                    <a:lnTo>
                      <a:pt x="2151063" y="2085975"/>
                    </a:lnTo>
                    <a:lnTo>
                      <a:pt x="2116138" y="2070101"/>
                    </a:lnTo>
                    <a:lnTo>
                      <a:pt x="2081213" y="2055813"/>
                    </a:lnTo>
                    <a:lnTo>
                      <a:pt x="2047876" y="2035175"/>
                    </a:lnTo>
                    <a:lnTo>
                      <a:pt x="2012951" y="2014538"/>
                    </a:lnTo>
                    <a:lnTo>
                      <a:pt x="1982788" y="1990726"/>
                    </a:lnTo>
                    <a:lnTo>
                      <a:pt x="1949451" y="1965326"/>
                    </a:lnTo>
                    <a:lnTo>
                      <a:pt x="1919288" y="1936751"/>
                    </a:lnTo>
                    <a:lnTo>
                      <a:pt x="1892301" y="1909763"/>
                    </a:lnTo>
                    <a:lnTo>
                      <a:pt x="1863726" y="1876426"/>
                    </a:lnTo>
                    <a:lnTo>
                      <a:pt x="1836738" y="1843088"/>
                    </a:lnTo>
                    <a:lnTo>
                      <a:pt x="1811338" y="1808163"/>
                    </a:lnTo>
                    <a:lnTo>
                      <a:pt x="1785938" y="1770063"/>
                    </a:lnTo>
                    <a:lnTo>
                      <a:pt x="1763713" y="1733551"/>
                    </a:lnTo>
                    <a:lnTo>
                      <a:pt x="1739901" y="1692276"/>
                    </a:lnTo>
                    <a:lnTo>
                      <a:pt x="1720851" y="1652588"/>
                    </a:lnTo>
                    <a:lnTo>
                      <a:pt x="1700213" y="1609725"/>
                    </a:lnTo>
                    <a:lnTo>
                      <a:pt x="1682751" y="1563688"/>
                    </a:lnTo>
                    <a:lnTo>
                      <a:pt x="1665288" y="1517650"/>
                    </a:lnTo>
                    <a:lnTo>
                      <a:pt x="1649413" y="1470026"/>
                    </a:lnTo>
                    <a:lnTo>
                      <a:pt x="1636713" y="1422400"/>
                    </a:lnTo>
                    <a:lnTo>
                      <a:pt x="1624013" y="1374776"/>
                    </a:lnTo>
                    <a:lnTo>
                      <a:pt x="1614488" y="1323976"/>
                    </a:lnTo>
                    <a:lnTo>
                      <a:pt x="1606551" y="1271588"/>
                    </a:lnTo>
                    <a:lnTo>
                      <a:pt x="1601788" y="1220788"/>
                    </a:lnTo>
                    <a:lnTo>
                      <a:pt x="1597026" y="1168400"/>
                    </a:lnTo>
                    <a:lnTo>
                      <a:pt x="1592263" y="1112838"/>
                    </a:lnTo>
                    <a:lnTo>
                      <a:pt x="1592263" y="1058863"/>
                    </a:lnTo>
                    <a:lnTo>
                      <a:pt x="1592263" y="1003300"/>
                    </a:lnTo>
                    <a:lnTo>
                      <a:pt x="1597026" y="950913"/>
                    </a:lnTo>
                    <a:lnTo>
                      <a:pt x="1601788" y="898525"/>
                    </a:lnTo>
                    <a:lnTo>
                      <a:pt x="1606551" y="844550"/>
                    </a:lnTo>
                    <a:lnTo>
                      <a:pt x="1614488" y="793750"/>
                    </a:lnTo>
                    <a:lnTo>
                      <a:pt x="1624013" y="744538"/>
                    </a:lnTo>
                    <a:lnTo>
                      <a:pt x="1636713" y="693738"/>
                    </a:lnTo>
                    <a:lnTo>
                      <a:pt x="1649413" y="646113"/>
                    </a:lnTo>
                    <a:lnTo>
                      <a:pt x="1665288" y="598488"/>
                    </a:lnTo>
                    <a:lnTo>
                      <a:pt x="1682751" y="552450"/>
                    </a:lnTo>
                    <a:lnTo>
                      <a:pt x="1700213" y="509588"/>
                    </a:lnTo>
                    <a:lnTo>
                      <a:pt x="1720851" y="466725"/>
                    </a:lnTo>
                    <a:lnTo>
                      <a:pt x="1739901" y="423863"/>
                    </a:lnTo>
                    <a:lnTo>
                      <a:pt x="1763713" y="384175"/>
                    </a:lnTo>
                    <a:lnTo>
                      <a:pt x="1785938" y="346075"/>
                    </a:lnTo>
                    <a:lnTo>
                      <a:pt x="1811338" y="309563"/>
                    </a:lnTo>
                    <a:lnTo>
                      <a:pt x="1836738" y="274638"/>
                    </a:lnTo>
                    <a:lnTo>
                      <a:pt x="1863726" y="239713"/>
                    </a:lnTo>
                    <a:lnTo>
                      <a:pt x="1892301" y="209550"/>
                    </a:lnTo>
                    <a:lnTo>
                      <a:pt x="1919288" y="179388"/>
                    </a:lnTo>
                    <a:lnTo>
                      <a:pt x="1949451" y="150812"/>
                    </a:lnTo>
                    <a:lnTo>
                      <a:pt x="1982788" y="125413"/>
                    </a:lnTo>
                    <a:lnTo>
                      <a:pt x="2012951" y="103188"/>
                    </a:lnTo>
                    <a:lnTo>
                      <a:pt x="2047876" y="82550"/>
                    </a:lnTo>
                    <a:lnTo>
                      <a:pt x="2081213" y="63500"/>
                    </a:lnTo>
                    <a:lnTo>
                      <a:pt x="2116138" y="46038"/>
                    </a:lnTo>
                    <a:lnTo>
                      <a:pt x="2151063" y="33338"/>
                    </a:lnTo>
                    <a:lnTo>
                      <a:pt x="2187576" y="20637"/>
                    </a:lnTo>
                    <a:lnTo>
                      <a:pt x="2224088" y="9525"/>
                    </a:lnTo>
                    <a:lnTo>
                      <a:pt x="2260601" y="476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3"/>
                  </a:solidFill>
                </a:endParaRPr>
              </a:p>
            </p:txBody>
          </p:sp>
        </p:grpSp>
      </p:grpSp>
      <p:grpSp>
        <p:nvGrpSpPr>
          <p:cNvPr id="11" name="组合 10"/>
          <p:cNvGrpSpPr/>
          <p:nvPr/>
        </p:nvGrpSpPr>
        <p:grpSpPr>
          <a:xfrm>
            <a:off x="6307426" y="1930399"/>
            <a:ext cx="1835761" cy="3583902"/>
            <a:chOff x="6200000" y="2133599"/>
            <a:chExt cx="1836000" cy="3583902"/>
          </a:xfrm>
        </p:grpSpPr>
        <p:sp>
          <p:nvSpPr>
            <p:cNvPr id="52" name="矩形 51"/>
            <p:cNvSpPr/>
            <p:nvPr/>
          </p:nvSpPr>
          <p:spPr>
            <a:xfrm>
              <a:off x="6200000" y="2133599"/>
              <a:ext cx="1836000" cy="2304000"/>
            </a:xfrm>
            <a:prstGeom prst="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 l="-13865" r="-1386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矩形 70"/>
            <p:cNvSpPr/>
            <p:nvPr/>
          </p:nvSpPr>
          <p:spPr>
            <a:xfrm>
              <a:off x="6297061" y="4564682"/>
              <a:ext cx="1641882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1600" dirty="0" err="1">
                  <a:solidFill>
                    <a:schemeClr val="accent1"/>
                  </a:solidFill>
                  <a:latin typeface="+mj-ea"/>
                </a:rPr>
                <a:t>Charly</a:t>
              </a:r>
              <a:r>
                <a:rPr lang="en-US" altLang="zh-CN" sz="1600" dirty="0">
                  <a:solidFill>
                    <a:schemeClr val="accent1"/>
                  </a:solidFill>
                  <a:latin typeface="+mj-ea"/>
                </a:rPr>
                <a:t> Mayer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zh-CN" sz="1200" dirty="0">
                  <a:solidFill>
                    <a:schemeClr val="accent2"/>
                  </a:solidFill>
                  <a:latin typeface="+mn-ea"/>
                </a:rPr>
                <a:t>Marketing Manager</a:t>
              </a:r>
            </a:p>
          </p:txBody>
        </p:sp>
        <p:grpSp>
          <p:nvGrpSpPr>
            <p:cNvPr id="72" name="组合 71"/>
            <p:cNvGrpSpPr/>
            <p:nvPr/>
          </p:nvGrpSpPr>
          <p:grpSpPr>
            <a:xfrm>
              <a:off x="6453228" y="5496559"/>
              <a:ext cx="1329544" cy="220942"/>
              <a:chOff x="2210650" y="5496559"/>
              <a:chExt cx="1329544" cy="220942"/>
            </a:xfrm>
            <a:solidFill>
              <a:schemeClr val="accent3"/>
            </a:solidFill>
          </p:grpSpPr>
          <p:sp>
            <p:nvSpPr>
              <p:cNvPr id="73" name="任意多边形 72"/>
              <p:cNvSpPr/>
              <p:nvPr/>
            </p:nvSpPr>
            <p:spPr bwMode="auto">
              <a:xfrm>
                <a:off x="2953817" y="5504565"/>
                <a:ext cx="238638" cy="205062"/>
              </a:xfrm>
              <a:custGeom>
                <a:avLst/>
                <a:gdLst>
                  <a:gd name="connsiteX0" fmla="*/ 1131888 w 3463925"/>
                  <a:gd name="connsiteY0" fmla="*/ 2093913 h 2976563"/>
                  <a:gd name="connsiteX1" fmla="*/ 1109662 w 3463925"/>
                  <a:gd name="connsiteY1" fmla="*/ 2094703 h 2976563"/>
                  <a:gd name="connsiteX2" fmla="*/ 1089025 w 3463925"/>
                  <a:gd name="connsiteY2" fmla="*/ 2097863 h 2976563"/>
                  <a:gd name="connsiteX3" fmla="*/ 1070769 w 3463925"/>
                  <a:gd name="connsiteY3" fmla="*/ 2103394 h 2976563"/>
                  <a:gd name="connsiteX4" fmla="*/ 1052512 w 3463925"/>
                  <a:gd name="connsiteY4" fmla="*/ 2109714 h 2976563"/>
                  <a:gd name="connsiteX5" fmla="*/ 1035050 w 3463925"/>
                  <a:gd name="connsiteY5" fmla="*/ 2117614 h 2976563"/>
                  <a:gd name="connsiteX6" fmla="*/ 1018381 w 3463925"/>
                  <a:gd name="connsiteY6" fmla="*/ 2127885 h 2976563"/>
                  <a:gd name="connsiteX7" fmla="*/ 1003300 w 3463925"/>
                  <a:gd name="connsiteY7" fmla="*/ 2138155 h 2976563"/>
                  <a:gd name="connsiteX8" fmla="*/ 988219 w 3463925"/>
                  <a:gd name="connsiteY8" fmla="*/ 2150006 h 2976563"/>
                  <a:gd name="connsiteX9" fmla="*/ 976312 w 3463925"/>
                  <a:gd name="connsiteY9" fmla="*/ 2163437 h 2976563"/>
                  <a:gd name="connsiteX10" fmla="*/ 963612 w 3463925"/>
                  <a:gd name="connsiteY10" fmla="*/ 2177657 h 2976563"/>
                  <a:gd name="connsiteX11" fmla="*/ 954088 w 3463925"/>
                  <a:gd name="connsiteY11" fmla="*/ 2191878 h 2976563"/>
                  <a:gd name="connsiteX12" fmla="*/ 944562 w 3463925"/>
                  <a:gd name="connsiteY12" fmla="*/ 2207679 h 2976563"/>
                  <a:gd name="connsiteX13" fmla="*/ 937419 w 3463925"/>
                  <a:gd name="connsiteY13" fmla="*/ 2223480 h 2976563"/>
                  <a:gd name="connsiteX14" fmla="*/ 931069 w 3463925"/>
                  <a:gd name="connsiteY14" fmla="*/ 2240071 h 2976563"/>
                  <a:gd name="connsiteX15" fmla="*/ 927100 w 3463925"/>
                  <a:gd name="connsiteY15" fmla="*/ 2256662 h 2976563"/>
                  <a:gd name="connsiteX16" fmla="*/ 923925 w 3463925"/>
                  <a:gd name="connsiteY16" fmla="*/ 2273253 h 2976563"/>
                  <a:gd name="connsiteX17" fmla="*/ 923925 w 3463925"/>
                  <a:gd name="connsiteY17" fmla="*/ 2289843 h 2976563"/>
                  <a:gd name="connsiteX18" fmla="*/ 924719 w 3463925"/>
                  <a:gd name="connsiteY18" fmla="*/ 2306434 h 2976563"/>
                  <a:gd name="connsiteX19" fmla="*/ 927100 w 3463925"/>
                  <a:gd name="connsiteY19" fmla="*/ 2322235 h 2976563"/>
                  <a:gd name="connsiteX20" fmla="*/ 931862 w 3463925"/>
                  <a:gd name="connsiteY20" fmla="*/ 2338036 h 2976563"/>
                  <a:gd name="connsiteX21" fmla="*/ 938212 w 3463925"/>
                  <a:gd name="connsiteY21" fmla="*/ 2352257 h 2976563"/>
                  <a:gd name="connsiteX22" fmla="*/ 946944 w 3463925"/>
                  <a:gd name="connsiteY22" fmla="*/ 2365687 h 2976563"/>
                  <a:gd name="connsiteX23" fmla="*/ 956469 w 3463925"/>
                  <a:gd name="connsiteY23" fmla="*/ 2377538 h 2976563"/>
                  <a:gd name="connsiteX24" fmla="*/ 968375 w 3463925"/>
                  <a:gd name="connsiteY24" fmla="*/ 2388599 h 2976563"/>
                  <a:gd name="connsiteX25" fmla="*/ 980281 w 3463925"/>
                  <a:gd name="connsiteY25" fmla="*/ 2398079 h 2976563"/>
                  <a:gd name="connsiteX26" fmla="*/ 994569 w 3463925"/>
                  <a:gd name="connsiteY26" fmla="*/ 2407560 h 2976563"/>
                  <a:gd name="connsiteX27" fmla="*/ 1008856 w 3463925"/>
                  <a:gd name="connsiteY27" fmla="*/ 2414670 h 2976563"/>
                  <a:gd name="connsiteX28" fmla="*/ 1025525 w 3463925"/>
                  <a:gd name="connsiteY28" fmla="*/ 2421780 h 2976563"/>
                  <a:gd name="connsiteX29" fmla="*/ 1042988 w 3463925"/>
                  <a:gd name="connsiteY29" fmla="*/ 2425731 h 2976563"/>
                  <a:gd name="connsiteX30" fmla="*/ 1060450 w 3463925"/>
                  <a:gd name="connsiteY30" fmla="*/ 2429681 h 2976563"/>
                  <a:gd name="connsiteX31" fmla="*/ 1079500 w 3463925"/>
                  <a:gd name="connsiteY31" fmla="*/ 2430471 h 2976563"/>
                  <a:gd name="connsiteX32" fmla="*/ 1099344 w 3463925"/>
                  <a:gd name="connsiteY32" fmla="*/ 2432051 h 2976563"/>
                  <a:gd name="connsiteX33" fmla="*/ 1119188 w 3463925"/>
                  <a:gd name="connsiteY33" fmla="*/ 2429681 h 2976563"/>
                  <a:gd name="connsiteX34" fmla="*/ 1139031 w 3463925"/>
                  <a:gd name="connsiteY34" fmla="*/ 2426521 h 2976563"/>
                  <a:gd name="connsiteX35" fmla="*/ 1158875 w 3463925"/>
                  <a:gd name="connsiteY35" fmla="*/ 2421780 h 2976563"/>
                  <a:gd name="connsiteX36" fmla="*/ 1177131 w 3463925"/>
                  <a:gd name="connsiteY36" fmla="*/ 2415460 h 2976563"/>
                  <a:gd name="connsiteX37" fmla="*/ 1194594 w 3463925"/>
                  <a:gd name="connsiteY37" fmla="*/ 2408350 h 2976563"/>
                  <a:gd name="connsiteX38" fmla="*/ 1212056 w 3463925"/>
                  <a:gd name="connsiteY38" fmla="*/ 2398869 h 2976563"/>
                  <a:gd name="connsiteX39" fmla="*/ 1228725 w 3463925"/>
                  <a:gd name="connsiteY39" fmla="*/ 2390179 h 2976563"/>
                  <a:gd name="connsiteX40" fmla="*/ 1243806 w 3463925"/>
                  <a:gd name="connsiteY40" fmla="*/ 2379118 h 2976563"/>
                  <a:gd name="connsiteX41" fmla="*/ 1257300 w 3463925"/>
                  <a:gd name="connsiteY41" fmla="*/ 2366478 h 2976563"/>
                  <a:gd name="connsiteX42" fmla="*/ 1269206 w 3463925"/>
                  <a:gd name="connsiteY42" fmla="*/ 2353047 h 2976563"/>
                  <a:gd name="connsiteX43" fmla="*/ 1281112 w 3463925"/>
                  <a:gd name="connsiteY43" fmla="*/ 2339616 h 2976563"/>
                  <a:gd name="connsiteX44" fmla="*/ 1291431 w 3463925"/>
                  <a:gd name="connsiteY44" fmla="*/ 2324605 h 2976563"/>
                  <a:gd name="connsiteX45" fmla="*/ 1299369 w 3463925"/>
                  <a:gd name="connsiteY45" fmla="*/ 2309594 h 2976563"/>
                  <a:gd name="connsiteX46" fmla="*/ 1305719 w 3463925"/>
                  <a:gd name="connsiteY46" fmla="*/ 2293794 h 2976563"/>
                  <a:gd name="connsiteX47" fmla="*/ 1310481 w 3463925"/>
                  <a:gd name="connsiteY47" fmla="*/ 2277993 h 2976563"/>
                  <a:gd name="connsiteX48" fmla="*/ 1313656 w 3463925"/>
                  <a:gd name="connsiteY48" fmla="*/ 2261402 h 2976563"/>
                  <a:gd name="connsiteX49" fmla="*/ 1314450 w 3463925"/>
                  <a:gd name="connsiteY49" fmla="*/ 2244811 h 2976563"/>
                  <a:gd name="connsiteX50" fmla="*/ 1313656 w 3463925"/>
                  <a:gd name="connsiteY50" fmla="*/ 2227430 h 2976563"/>
                  <a:gd name="connsiteX51" fmla="*/ 1310481 w 3463925"/>
                  <a:gd name="connsiteY51" fmla="*/ 2212419 h 2976563"/>
                  <a:gd name="connsiteX52" fmla="*/ 1306512 w 3463925"/>
                  <a:gd name="connsiteY52" fmla="*/ 2195828 h 2976563"/>
                  <a:gd name="connsiteX53" fmla="*/ 1300162 w 3463925"/>
                  <a:gd name="connsiteY53" fmla="*/ 2181608 h 2976563"/>
                  <a:gd name="connsiteX54" fmla="*/ 1292225 w 3463925"/>
                  <a:gd name="connsiteY54" fmla="*/ 2167387 h 2976563"/>
                  <a:gd name="connsiteX55" fmla="*/ 1282700 w 3463925"/>
                  <a:gd name="connsiteY55" fmla="*/ 2153956 h 2976563"/>
                  <a:gd name="connsiteX56" fmla="*/ 1271588 w 3463925"/>
                  <a:gd name="connsiteY56" fmla="*/ 2142896 h 2976563"/>
                  <a:gd name="connsiteX57" fmla="*/ 1258094 w 3463925"/>
                  <a:gd name="connsiteY57" fmla="*/ 2131835 h 2976563"/>
                  <a:gd name="connsiteX58" fmla="*/ 1244600 w 3463925"/>
                  <a:gd name="connsiteY58" fmla="*/ 2121564 h 2976563"/>
                  <a:gd name="connsiteX59" fmla="*/ 1228725 w 3463925"/>
                  <a:gd name="connsiteY59" fmla="*/ 2113664 h 2976563"/>
                  <a:gd name="connsiteX60" fmla="*/ 1212056 w 3463925"/>
                  <a:gd name="connsiteY60" fmla="*/ 2106554 h 2976563"/>
                  <a:gd name="connsiteX61" fmla="*/ 1193800 w 3463925"/>
                  <a:gd name="connsiteY61" fmla="*/ 2101023 h 2976563"/>
                  <a:gd name="connsiteX62" fmla="*/ 1173956 w 3463925"/>
                  <a:gd name="connsiteY62" fmla="*/ 2097073 h 2976563"/>
                  <a:gd name="connsiteX63" fmla="*/ 1153319 w 3463925"/>
                  <a:gd name="connsiteY63" fmla="*/ 2093913 h 2976563"/>
                  <a:gd name="connsiteX64" fmla="*/ 1430769 w 3463925"/>
                  <a:gd name="connsiteY64" fmla="*/ 2000250 h 2976563"/>
                  <a:gd name="connsiteX65" fmla="*/ 1423588 w 3463925"/>
                  <a:gd name="connsiteY65" fmla="*/ 2001040 h 2976563"/>
                  <a:gd name="connsiteX66" fmla="*/ 1415609 w 3463925"/>
                  <a:gd name="connsiteY66" fmla="*/ 2002619 h 2976563"/>
                  <a:gd name="connsiteX67" fmla="*/ 1407630 w 3463925"/>
                  <a:gd name="connsiteY67" fmla="*/ 2005778 h 2976563"/>
                  <a:gd name="connsiteX68" fmla="*/ 1400449 w 3463925"/>
                  <a:gd name="connsiteY68" fmla="*/ 2008937 h 2976563"/>
                  <a:gd name="connsiteX69" fmla="*/ 1391672 w 3463925"/>
                  <a:gd name="connsiteY69" fmla="*/ 2014466 h 2976563"/>
                  <a:gd name="connsiteX70" fmla="*/ 1383693 w 3463925"/>
                  <a:gd name="connsiteY70" fmla="*/ 2019204 h 2976563"/>
                  <a:gd name="connsiteX71" fmla="*/ 1376512 w 3463925"/>
                  <a:gd name="connsiteY71" fmla="*/ 2024733 h 2976563"/>
                  <a:gd name="connsiteX72" fmla="*/ 1371724 w 3463925"/>
                  <a:gd name="connsiteY72" fmla="*/ 2030261 h 2976563"/>
                  <a:gd name="connsiteX73" fmla="*/ 1365341 w 3463925"/>
                  <a:gd name="connsiteY73" fmla="*/ 2036579 h 2976563"/>
                  <a:gd name="connsiteX74" fmla="*/ 1361351 w 3463925"/>
                  <a:gd name="connsiteY74" fmla="*/ 2043687 h 2976563"/>
                  <a:gd name="connsiteX75" fmla="*/ 1356564 w 3463925"/>
                  <a:gd name="connsiteY75" fmla="*/ 2050795 h 2976563"/>
                  <a:gd name="connsiteX76" fmla="*/ 1354170 w 3463925"/>
                  <a:gd name="connsiteY76" fmla="*/ 2057903 h 2976563"/>
                  <a:gd name="connsiteX77" fmla="*/ 1351777 w 3463925"/>
                  <a:gd name="connsiteY77" fmla="*/ 2065011 h 2976563"/>
                  <a:gd name="connsiteX78" fmla="*/ 1349383 w 3463925"/>
                  <a:gd name="connsiteY78" fmla="*/ 2072119 h 2976563"/>
                  <a:gd name="connsiteX79" fmla="*/ 1348585 w 3463925"/>
                  <a:gd name="connsiteY79" fmla="*/ 2080806 h 2976563"/>
                  <a:gd name="connsiteX80" fmla="*/ 1347787 w 3463925"/>
                  <a:gd name="connsiteY80" fmla="*/ 2087914 h 2976563"/>
                  <a:gd name="connsiteX81" fmla="*/ 1347787 w 3463925"/>
                  <a:gd name="connsiteY81" fmla="*/ 2095022 h 2976563"/>
                  <a:gd name="connsiteX82" fmla="*/ 1348585 w 3463925"/>
                  <a:gd name="connsiteY82" fmla="*/ 2102919 h 2976563"/>
                  <a:gd name="connsiteX83" fmla="*/ 1350979 w 3463925"/>
                  <a:gd name="connsiteY83" fmla="*/ 2110027 h 2976563"/>
                  <a:gd name="connsiteX84" fmla="*/ 1352574 w 3463925"/>
                  <a:gd name="connsiteY84" fmla="*/ 2116345 h 2976563"/>
                  <a:gd name="connsiteX85" fmla="*/ 1355766 w 3463925"/>
                  <a:gd name="connsiteY85" fmla="*/ 2123453 h 2976563"/>
                  <a:gd name="connsiteX86" fmla="*/ 1358958 w 3463925"/>
                  <a:gd name="connsiteY86" fmla="*/ 2129771 h 2976563"/>
                  <a:gd name="connsiteX87" fmla="*/ 1362947 w 3463925"/>
                  <a:gd name="connsiteY87" fmla="*/ 2135300 h 2976563"/>
                  <a:gd name="connsiteX88" fmla="*/ 1366937 w 3463925"/>
                  <a:gd name="connsiteY88" fmla="*/ 2140828 h 2976563"/>
                  <a:gd name="connsiteX89" fmla="*/ 1372522 w 3463925"/>
                  <a:gd name="connsiteY89" fmla="*/ 2144777 h 2976563"/>
                  <a:gd name="connsiteX90" fmla="*/ 1377310 w 3463925"/>
                  <a:gd name="connsiteY90" fmla="*/ 2148726 h 2976563"/>
                  <a:gd name="connsiteX91" fmla="*/ 1383693 w 3463925"/>
                  <a:gd name="connsiteY91" fmla="*/ 2151885 h 2976563"/>
                  <a:gd name="connsiteX92" fmla="*/ 1390076 w 3463925"/>
                  <a:gd name="connsiteY92" fmla="*/ 2154254 h 2976563"/>
                  <a:gd name="connsiteX93" fmla="*/ 1396459 w 3463925"/>
                  <a:gd name="connsiteY93" fmla="*/ 2155833 h 2976563"/>
                  <a:gd name="connsiteX94" fmla="*/ 1403640 w 3463925"/>
                  <a:gd name="connsiteY94" fmla="*/ 2157413 h 2976563"/>
                  <a:gd name="connsiteX95" fmla="*/ 1410822 w 3463925"/>
                  <a:gd name="connsiteY95" fmla="*/ 2157413 h 2976563"/>
                  <a:gd name="connsiteX96" fmla="*/ 1418003 w 3463925"/>
                  <a:gd name="connsiteY96" fmla="*/ 2155833 h 2976563"/>
                  <a:gd name="connsiteX97" fmla="*/ 1425184 w 3463925"/>
                  <a:gd name="connsiteY97" fmla="*/ 2155044 h 2976563"/>
                  <a:gd name="connsiteX98" fmla="*/ 1432365 w 3463925"/>
                  <a:gd name="connsiteY98" fmla="*/ 2152674 h 2976563"/>
                  <a:gd name="connsiteX99" fmla="*/ 1439546 w 3463925"/>
                  <a:gd name="connsiteY99" fmla="*/ 2151095 h 2976563"/>
                  <a:gd name="connsiteX100" fmla="*/ 1446727 w 3463925"/>
                  <a:gd name="connsiteY100" fmla="*/ 2147936 h 2976563"/>
                  <a:gd name="connsiteX101" fmla="*/ 1453908 w 3463925"/>
                  <a:gd name="connsiteY101" fmla="*/ 2143987 h 2976563"/>
                  <a:gd name="connsiteX102" fmla="*/ 1461090 w 3463925"/>
                  <a:gd name="connsiteY102" fmla="*/ 2138459 h 2976563"/>
                  <a:gd name="connsiteX103" fmla="*/ 1467473 w 3463925"/>
                  <a:gd name="connsiteY103" fmla="*/ 2133720 h 2976563"/>
                  <a:gd name="connsiteX104" fmla="*/ 1473058 w 3463925"/>
                  <a:gd name="connsiteY104" fmla="*/ 2127402 h 2976563"/>
                  <a:gd name="connsiteX105" fmla="*/ 1478644 w 3463925"/>
                  <a:gd name="connsiteY105" fmla="*/ 2121084 h 2976563"/>
                  <a:gd name="connsiteX106" fmla="*/ 1483431 w 3463925"/>
                  <a:gd name="connsiteY106" fmla="*/ 2113976 h 2976563"/>
                  <a:gd name="connsiteX107" fmla="*/ 1488218 w 3463925"/>
                  <a:gd name="connsiteY107" fmla="*/ 2106868 h 2976563"/>
                  <a:gd name="connsiteX108" fmla="*/ 1490612 w 3463925"/>
                  <a:gd name="connsiteY108" fmla="*/ 2099760 h 2976563"/>
                  <a:gd name="connsiteX109" fmla="*/ 1493804 w 3463925"/>
                  <a:gd name="connsiteY109" fmla="*/ 2092652 h 2976563"/>
                  <a:gd name="connsiteX110" fmla="*/ 1496995 w 3463925"/>
                  <a:gd name="connsiteY110" fmla="*/ 2085544 h 2976563"/>
                  <a:gd name="connsiteX111" fmla="*/ 1497793 w 3463925"/>
                  <a:gd name="connsiteY111" fmla="*/ 2078437 h 2976563"/>
                  <a:gd name="connsiteX112" fmla="*/ 1499389 w 3463925"/>
                  <a:gd name="connsiteY112" fmla="*/ 2070539 h 2976563"/>
                  <a:gd name="connsiteX113" fmla="*/ 1500187 w 3463925"/>
                  <a:gd name="connsiteY113" fmla="*/ 2063431 h 2976563"/>
                  <a:gd name="connsiteX114" fmla="*/ 1499389 w 3463925"/>
                  <a:gd name="connsiteY114" fmla="*/ 2056323 h 2976563"/>
                  <a:gd name="connsiteX115" fmla="*/ 1497793 w 3463925"/>
                  <a:gd name="connsiteY115" fmla="*/ 2049215 h 2976563"/>
                  <a:gd name="connsiteX116" fmla="*/ 1496995 w 3463925"/>
                  <a:gd name="connsiteY116" fmla="*/ 2042107 h 2976563"/>
                  <a:gd name="connsiteX117" fmla="*/ 1493804 w 3463925"/>
                  <a:gd name="connsiteY117" fmla="*/ 2035789 h 2976563"/>
                  <a:gd name="connsiteX118" fmla="*/ 1490612 w 3463925"/>
                  <a:gd name="connsiteY118" fmla="*/ 2028681 h 2976563"/>
                  <a:gd name="connsiteX119" fmla="*/ 1486623 w 3463925"/>
                  <a:gd name="connsiteY119" fmla="*/ 2023153 h 2976563"/>
                  <a:gd name="connsiteX120" fmla="*/ 1482633 w 3463925"/>
                  <a:gd name="connsiteY120" fmla="*/ 2018415 h 2976563"/>
                  <a:gd name="connsiteX121" fmla="*/ 1477846 w 3463925"/>
                  <a:gd name="connsiteY121" fmla="*/ 2012886 h 2976563"/>
                  <a:gd name="connsiteX122" fmla="*/ 1472260 w 3463925"/>
                  <a:gd name="connsiteY122" fmla="*/ 2008937 h 2976563"/>
                  <a:gd name="connsiteX123" fmla="*/ 1465877 w 3463925"/>
                  <a:gd name="connsiteY123" fmla="*/ 2005778 h 2976563"/>
                  <a:gd name="connsiteX124" fmla="*/ 1460292 w 3463925"/>
                  <a:gd name="connsiteY124" fmla="*/ 2004199 h 2976563"/>
                  <a:gd name="connsiteX125" fmla="*/ 1453111 w 3463925"/>
                  <a:gd name="connsiteY125" fmla="*/ 2001830 h 2976563"/>
                  <a:gd name="connsiteX126" fmla="*/ 1446727 w 3463925"/>
                  <a:gd name="connsiteY126" fmla="*/ 2000250 h 2976563"/>
                  <a:gd name="connsiteX127" fmla="*/ 1439546 w 3463925"/>
                  <a:gd name="connsiteY127" fmla="*/ 2000250 h 2976563"/>
                  <a:gd name="connsiteX128" fmla="*/ 1342170 w 3463925"/>
                  <a:gd name="connsiteY128" fmla="*/ 1662113 h 2976563"/>
                  <a:gd name="connsiteX129" fmla="*/ 1368326 w 3463925"/>
                  <a:gd name="connsiteY129" fmla="*/ 1662113 h 2976563"/>
                  <a:gd name="connsiteX130" fmla="*/ 1391311 w 3463925"/>
                  <a:gd name="connsiteY130" fmla="*/ 1662908 h 2976563"/>
                  <a:gd name="connsiteX131" fmla="*/ 1415090 w 3463925"/>
                  <a:gd name="connsiteY131" fmla="*/ 1663703 h 2976563"/>
                  <a:gd name="connsiteX132" fmla="*/ 1438075 w 3463925"/>
                  <a:gd name="connsiteY132" fmla="*/ 1666088 h 2976563"/>
                  <a:gd name="connsiteX133" fmla="*/ 1460268 w 3463925"/>
                  <a:gd name="connsiteY133" fmla="*/ 1669268 h 2976563"/>
                  <a:gd name="connsiteX134" fmla="*/ 1481668 w 3463925"/>
                  <a:gd name="connsiteY134" fmla="*/ 1673244 h 2976563"/>
                  <a:gd name="connsiteX135" fmla="*/ 1502276 w 3463925"/>
                  <a:gd name="connsiteY135" fmla="*/ 1678014 h 2976563"/>
                  <a:gd name="connsiteX136" fmla="*/ 1522884 w 3463925"/>
                  <a:gd name="connsiteY136" fmla="*/ 1683579 h 2976563"/>
                  <a:gd name="connsiteX137" fmla="*/ 1541907 w 3463925"/>
                  <a:gd name="connsiteY137" fmla="*/ 1688350 h 2976563"/>
                  <a:gd name="connsiteX138" fmla="*/ 1560929 w 3463925"/>
                  <a:gd name="connsiteY138" fmla="*/ 1695505 h 2976563"/>
                  <a:gd name="connsiteX139" fmla="*/ 1579159 w 3463925"/>
                  <a:gd name="connsiteY139" fmla="*/ 1702661 h 2976563"/>
                  <a:gd name="connsiteX140" fmla="*/ 1596596 w 3463925"/>
                  <a:gd name="connsiteY140" fmla="*/ 1709816 h 2976563"/>
                  <a:gd name="connsiteX141" fmla="*/ 1612449 w 3463925"/>
                  <a:gd name="connsiteY141" fmla="*/ 1718562 h 2976563"/>
                  <a:gd name="connsiteX142" fmla="*/ 1629093 w 3463925"/>
                  <a:gd name="connsiteY142" fmla="*/ 1727307 h 2976563"/>
                  <a:gd name="connsiteX143" fmla="*/ 1645738 w 3463925"/>
                  <a:gd name="connsiteY143" fmla="*/ 1736848 h 2976563"/>
                  <a:gd name="connsiteX144" fmla="*/ 1660005 w 3463925"/>
                  <a:gd name="connsiteY144" fmla="*/ 1747184 h 2976563"/>
                  <a:gd name="connsiteX145" fmla="*/ 1674272 w 3463925"/>
                  <a:gd name="connsiteY145" fmla="*/ 1757519 h 2976563"/>
                  <a:gd name="connsiteX146" fmla="*/ 1688539 w 3463925"/>
                  <a:gd name="connsiteY146" fmla="*/ 1768650 h 2976563"/>
                  <a:gd name="connsiteX147" fmla="*/ 1702013 w 3463925"/>
                  <a:gd name="connsiteY147" fmla="*/ 1779781 h 2976563"/>
                  <a:gd name="connsiteX148" fmla="*/ 1713902 w 3463925"/>
                  <a:gd name="connsiteY148" fmla="*/ 1792501 h 2976563"/>
                  <a:gd name="connsiteX149" fmla="*/ 1726584 w 3463925"/>
                  <a:gd name="connsiteY149" fmla="*/ 1804427 h 2976563"/>
                  <a:gd name="connsiteX150" fmla="*/ 1737680 w 3463925"/>
                  <a:gd name="connsiteY150" fmla="*/ 1817148 h 2976563"/>
                  <a:gd name="connsiteX151" fmla="*/ 1748777 w 3463925"/>
                  <a:gd name="connsiteY151" fmla="*/ 1829869 h 2976563"/>
                  <a:gd name="connsiteX152" fmla="*/ 1759081 w 3463925"/>
                  <a:gd name="connsiteY152" fmla="*/ 1843385 h 2976563"/>
                  <a:gd name="connsiteX153" fmla="*/ 1768592 w 3463925"/>
                  <a:gd name="connsiteY153" fmla="*/ 1856901 h 2976563"/>
                  <a:gd name="connsiteX154" fmla="*/ 1777311 w 3463925"/>
                  <a:gd name="connsiteY154" fmla="*/ 1871212 h 2976563"/>
                  <a:gd name="connsiteX155" fmla="*/ 1786030 w 3463925"/>
                  <a:gd name="connsiteY155" fmla="*/ 1885523 h 2976563"/>
                  <a:gd name="connsiteX156" fmla="*/ 1801882 w 3463925"/>
                  <a:gd name="connsiteY156" fmla="*/ 1914144 h 2976563"/>
                  <a:gd name="connsiteX157" fmla="*/ 1814563 w 3463925"/>
                  <a:gd name="connsiteY157" fmla="*/ 1945151 h 2976563"/>
                  <a:gd name="connsiteX158" fmla="*/ 1825660 w 3463925"/>
                  <a:gd name="connsiteY158" fmla="*/ 1976158 h 2976563"/>
                  <a:gd name="connsiteX159" fmla="*/ 1835171 w 3463925"/>
                  <a:gd name="connsiteY159" fmla="*/ 2007165 h 2976563"/>
                  <a:gd name="connsiteX160" fmla="*/ 1842304 w 3463925"/>
                  <a:gd name="connsiteY160" fmla="*/ 2038967 h 2976563"/>
                  <a:gd name="connsiteX161" fmla="*/ 1846268 w 3463925"/>
                  <a:gd name="connsiteY161" fmla="*/ 2070770 h 2976563"/>
                  <a:gd name="connsiteX162" fmla="*/ 1849438 w 3463925"/>
                  <a:gd name="connsiteY162" fmla="*/ 2102572 h 2976563"/>
                  <a:gd name="connsiteX163" fmla="*/ 1849438 w 3463925"/>
                  <a:gd name="connsiteY163" fmla="*/ 2134374 h 2976563"/>
                  <a:gd name="connsiteX164" fmla="*/ 1848645 w 3463925"/>
                  <a:gd name="connsiteY164" fmla="*/ 2166176 h 2976563"/>
                  <a:gd name="connsiteX165" fmla="*/ 1845475 w 3463925"/>
                  <a:gd name="connsiteY165" fmla="*/ 2197183 h 2976563"/>
                  <a:gd name="connsiteX166" fmla="*/ 1839927 w 3463925"/>
                  <a:gd name="connsiteY166" fmla="*/ 2226600 h 2976563"/>
                  <a:gd name="connsiteX167" fmla="*/ 1832793 w 3463925"/>
                  <a:gd name="connsiteY167" fmla="*/ 2256812 h 2976563"/>
                  <a:gd name="connsiteX168" fmla="*/ 1824867 w 3463925"/>
                  <a:gd name="connsiteY168" fmla="*/ 2285434 h 2976563"/>
                  <a:gd name="connsiteX169" fmla="*/ 1813771 w 3463925"/>
                  <a:gd name="connsiteY169" fmla="*/ 2311670 h 2976563"/>
                  <a:gd name="connsiteX170" fmla="*/ 1801089 w 3463925"/>
                  <a:gd name="connsiteY170" fmla="*/ 2337907 h 2976563"/>
                  <a:gd name="connsiteX171" fmla="*/ 1787615 w 3463925"/>
                  <a:gd name="connsiteY171" fmla="*/ 2360963 h 2976563"/>
                  <a:gd name="connsiteX172" fmla="*/ 1771763 w 3463925"/>
                  <a:gd name="connsiteY172" fmla="*/ 2384020 h 2976563"/>
                  <a:gd name="connsiteX173" fmla="*/ 1755118 w 3463925"/>
                  <a:gd name="connsiteY173" fmla="*/ 2405486 h 2976563"/>
                  <a:gd name="connsiteX174" fmla="*/ 1736888 w 3463925"/>
                  <a:gd name="connsiteY174" fmla="*/ 2424568 h 2976563"/>
                  <a:gd name="connsiteX175" fmla="*/ 1717073 w 3463925"/>
                  <a:gd name="connsiteY175" fmla="*/ 2444444 h 2976563"/>
                  <a:gd name="connsiteX176" fmla="*/ 1698050 w 3463925"/>
                  <a:gd name="connsiteY176" fmla="*/ 2463525 h 2976563"/>
                  <a:gd name="connsiteX177" fmla="*/ 1677442 w 3463925"/>
                  <a:gd name="connsiteY177" fmla="*/ 2481016 h 2976563"/>
                  <a:gd name="connsiteX178" fmla="*/ 1656042 w 3463925"/>
                  <a:gd name="connsiteY178" fmla="*/ 2498507 h 2976563"/>
                  <a:gd name="connsiteX179" fmla="*/ 1633056 w 3463925"/>
                  <a:gd name="connsiteY179" fmla="*/ 2515203 h 2976563"/>
                  <a:gd name="connsiteX180" fmla="*/ 1610071 w 3463925"/>
                  <a:gd name="connsiteY180" fmla="*/ 2530309 h 2976563"/>
                  <a:gd name="connsiteX181" fmla="*/ 1586293 w 3463925"/>
                  <a:gd name="connsiteY181" fmla="*/ 2544620 h 2976563"/>
                  <a:gd name="connsiteX182" fmla="*/ 1561722 w 3463925"/>
                  <a:gd name="connsiteY182" fmla="*/ 2558136 h 2976563"/>
                  <a:gd name="connsiteX183" fmla="*/ 1536358 w 3463925"/>
                  <a:gd name="connsiteY183" fmla="*/ 2570857 h 2976563"/>
                  <a:gd name="connsiteX184" fmla="*/ 1510202 w 3463925"/>
                  <a:gd name="connsiteY184" fmla="*/ 2581988 h 2976563"/>
                  <a:gd name="connsiteX185" fmla="*/ 1484046 w 3463925"/>
                  <a:gd name="connsiteY185" fmla="*/ 2592323 h 2976563"/>
                  <a:gd name="connsiteX186" fmla="*/ 1456305 w 3463925"/>
                  <a:gd name="connsiteY186" fmla="*/ 2601864 h 2976563"/>
                  <a:gd name="connsiteX187" fmla="*/ 1428564 w 3463925"/>
                  <a:gd name="connsiteY187" fmla="*/ 2609815 h 2976563"/>
                  <a:gd name="connsiteX188" fmla="*/ 1400823 w 3463925"/>
                  <a:gd name="connsiteY188" fmla="*/ 2616175 h 2976563"/>
                  <a:gd name="connsiteX189" fmla="*/ 1372289 w 3463925"/>
                  <a:gd name="connsiteY189" fmla="*/ 2621740 h 2976563"/>
                  <a:gd name="connsiteX190" fmla="*/ 1342170 w 3463925"/>
                  <a:gd name="connsiteY190" fmla="*/ 2626511 h 2976563"/>
                  <a:gd name="connsiteX191" fmla="*/ 1313636 w 3463925"/>
                  <a:gd name="connsiteY191" fmla="*/ 2628896 h 2976563"/>
                  <a:gd name="connsiteX192" fmla="*/ 1282724 w 3463925"/>
                  <a:gd name="connsiteY192" fmla="*/ 2631281 h 2976563"/>
                  <a:gd name="connsiteX193" fmla="*/ 1253398 w 3463925"/>
                  <a:gd name="connsiteY193" fmla="*/ 2632076 h 2976563"/>
                  <a:gd name="connsiteX194" fmla="*/ 1222486 w 3463925"/>
                  <a:gd name="connsiteY194" fmla="*/ 2631281 h 2976563"/>
                  <a:gd name="connsiteX195" fmla="*/ 1192367 w 3463925"/>
                  <a:gd name="connsiteY195" fmla="*/ 2628101 h 2976563"/>
                  <a:gd name="connsiteX196" fmla="*/ 1161455 w 3463925"/>
                  <a:gd name="connsiteY196" fmla="*/ 2624921 h 2976563"/>
                  <a:gd name="connsiteX197" fmla="*/ 1129751 w 3463925"/>
                  <a:gd name="connsiteY197" fmla="*/ 2620150 h 2976563"/>
                  <a:gd name="connsiteX198" fmla="*/ 1098047 w 3463925"/>
                  <a:gd name="connsiteY198" fmla="*/ 2612995 h 2976563"/>
                  <a:gd name="connsiteX199" fmla="*/ 1066343 w 3463925"/>
                  <a:gd name="connsiteY199" fmla="*/ 2604249 h 2976563"/>
                  <a:gd name="connsiteX200" fmla="*/ 1035431 w 3463925"/>
                  <a:gd name="connsiteY200" fmla="*/ 2595504 h 2976563"/>
                  <a:gd name="connsiteX201" fmla="*/ 1002934 w 3463925"/>
                  <a:gd name="connsiteY201" fmla="*/ 2584373 h 2976563"/>
                  <a:gd name="connsiteX202" fmla="*/ 971230 w 3463925"/>
                  <a:gd name="connsiteY202" fmla="*/ 2570857 h 2976563"/>
                  <a:gd name="connsiteX203" fmla="*/ 938733 w 3463925"/>
                  <a:gd name="connsiteY203" fmla="*/ 2556546 h 2976563"/>
                  <a:gd name="connsiteX204" fmla="*/ 907029 w 3463925"/>
                  <a:gd name="connsiteY204" fmla="*/ 2539850 h 2976563"/>
                  <a:gd name="connsiteX205" fmla="*/ 892762 w 3463925"/>
                  <a:gd name="connsiteY205" fmla="*/ 2530309 h 2976563"/>
                  <a:gd name="connsiteX206" fmla="*/ 880080 w 3463925"/>
                  <a:gd name="connsiteY206" fmla="*/ 2522359 h 2976563"/>
                  <a:gd name="connsiteX207" fmla="*/ 866606 w 3463925"/>
                  <a:gd name="connsiteY207" fmla="*/ 2512818 h 2976563"/>
                  <a:gd name="connsiteX208" fmla="*/ 855509 w 3463925"/>
                  <a:gd name="connsiteY208" fmla="*/ 2503278 h 2976563"/>
                  <a:gd name="connsiteX209" fmla="*/ 843620 w 3463925"/>
                  <a:gd name="connsiteY209" fmla="*/ 2493737 h 2976563"/>
                  <a:gd name="connsiteX210" fmla="*/ 833316 w 3463925"/>
                  <a:gd name="connsiteY210" fmla="*/ 2483401 h 2976563"/>
                  <a:gd name="connsiteX211" fmla="*/ 824598 w 3463925"/>
                  <a:gd name="connsiteY211" fmla="*/ 2472271 h 2976563"/>
                  <a:gd name="connsiteX212" fmla="*/ 815086 w 3463925"/>
                  <a:gd name="connsiteY212" fmla="*/ 2461935 h 2976563"/>
                  <a:gd name="connsiteX213" fmla="*/ 807160 w 3463925"/>
                  <a:gd name="connsiteY213" fmla="*/ 2451599 h 2976563"/>
                  <a:gd name="connsiteX214" fmla="*/ 800027 w 3463925"/>
                  <a:gd name="connsiteY214" fmla="*/ 2440469 h 2976563"/>
                  <a:gd name="connsiteX215" fmla="*/ 787345 w 3463925"/>
                  <a:gd name="connsiteY215" fmla="*/ 2419002 h 2976563"/>
                  <a:gd name="connsiteX216" fmla="*/ 777041 w 3463925"/>
                  <a:gd name="connsiteY216" fmla="*/ 2396741 h 2976563"/>
                  <a:gd name="connsiteX217" fmla="*/ 769115 w 3463925"/>
                  <a:gd name="connsiteY217" fmla="*/ 2376864 h 2976563"/>
                  <a:gd name="connsiteX218" fmla="*/ 762774 w 3463925"/>
                  <a:gd name="connsiteY218" fmla="*/ 2356988 h 2976563"/>
                  <a:gd name="connsiteX219" fmla="*/ 758811 w 3463925"/>
                  <a:gd name="connsiteY219" fmla="*/ 2338702 h 2976563"/>
                  <a:gd name="connsiteX220" fmla="*/ 755641 w 3463925"/>
                  <a:gd name="connsiteY220" fmla="*/ 2322006 h 2976563"/>
                  <a:gd name="connsiteX221" fmla="*/ 754056 w 3463925"/>
                  <a:gd name="connsiteY221" fmla="*/ 2307695 h 2976563"/>
                  <a:gd name="connsiteX222" fmla="*/ 752470 w 3463925"/>
                  <a:gd name="connsiteY222" fmla="*/ 2287024 h 2976563"/>
                  <a:gd name="connsiteX223" fmla="*/ 752470 w 3463925"/>
                  <a:gd name="connsiteY223" fmla="*/ 2279073 h 2976563"/>
                  <a:gd name="connsiteX224" fmla="*/ 751678 w 3463925"/>
                  <a:gd name="connsiteY224" fmla="*/ 2272713 h 2976563"/>
                  <a:gd name="connsiteX225" fmla="*/ 750885 w 3463925"/>
                  <a:gd name="connsiteY225" fmla="*/ 2256812 h 2976563"/>
                  <a:gd name="connsiteX226" fmla="*/ 749300 w 3463925"/>
                  <a:gd name="connsiteY226" fmla="*/ 2228985 h 2976563"/>
                  <a:gd name="connsiteX227" fmla="*/ 750885 w 3463925"/>
                  <a:gd name="connsiteY227" fmla="*/ 2194003 h 2976563"/>
                  <a:gd name="connsiteX228" fmla="*/ 752470 w 3463925"/>
                  <a:gd name="connsiteY228" fmla="*/ 2173331 h 2976563"/>
                  <a:gd name="connsiteX229" fmla="*/ 754848 w 3463925"/>
                  <a:gd name="connsiteY229" fmla="*/ 2151865 h 2976563"/>
                  <a:gd name="connsiteX230" fmla="*/ 758019 w 3463925"/>
                  <a:gd name="connsiteY230" fmla="*/ 2128013 h 2976563"/>
                  <a:gd name="connsiteX231" fmla="*/ 761982 w 3463925"/>
                  <a:gd name="connsiteY231" fmla="*/ 2103367 h 2976563"/>
                  <a:gd name="connsiteX232" fmla="*/ 766737 w 3463925"/>
                  <a:gd name="connsiteY232" fmla="*/ 2078720 h 2976563"/>
                  <a:gd name="connsiteX233" fmla="*/ 773078 w 3463925"/>
                  <a:gd name="connsiteY233" fmla="*/ 2051688 h 2976563"/>
                  <a:gd name="connsiteX234" fmla="*/ 781797 w 3463925"/>
                  <a:gd name="connsiteY234" fmla="*/ 2026247 h 2976563"/>
                  <a:gd name="connsiteX235" fmla="*/ 791308 w 3463925"/>
                  <a:gd name="connsiteY235" fmla="*/ 1998420 h 2976563"/>
                  <a:gd name="connsiteX236" fmla="*/ 803197 w 3463925"/>
                  <a:gd name="connsiteY236" fmla="*/ 1972183 h 2976563"/>
                  <a:gd name="connsiteX237" fmla="*/ 815086 w 3463925"/>
                  <a:gd name="connsiteY237" fmla="*/ 1944356 h 2976563"/>
                  <a:gd name="connsiteX238" fmla="*/ 830938 w 3463925"/>
                  <a:gd name="connsiteY238" fmla="*/ 1917325 h 2976563"/>
                  <a:gd name="connsiteX239" fmla="*/ 847583 w 3463925"/>
                  <a:gd name="connsiteY239" fmla="*/ 1891088 h 2976563"/>
                  <a:gd name="connsiteX240" fmla="*/ 867398 w 3463925"/>
                  <a:gd name="connsiteY240" fmla="*/ 1864851 h 2976563"/>
                  <a:gd name="connsiteX241" fmla="*/ 888799 w 3463925"/>
                  <a:gd name="connsiteY241" fmla="*/ 1839410 h 2976563"/>
                  <a:gd name="connsiteX242" fmla="*/ 901480 w 3463925"/>
                  <a:gd name="connsiteY242" fmla="*/ 1827484 h 2976563"/>
                  <a:gd name="connsiteX243" fmla="*/ 913370 w 3463925"/>
                  <a:gd name="connsiteY243" fmla="*/ 1814763 h 2976563"/>
                  <a:gd name="connsiteX244" fmla="*/ 926844 w 3463925"/>
                  <a:gd name="connsiteY244" fmla="*/ 1803632 h 2976563"/>
                  <a:gd name="connsiteX245" fmla="*/ 940318 w 3463925"/>
                  <a:gd name="connsiteY245" fmla="*/ 1790911 h 2976563"/>
                  <a:gd name="connsiteX246" fmla="*/ 954585 w 3463925"/>
                  <a:gd name="connsiteY246" fmla="*/ 1780576 h 2976563"/>
                  <a:gd name="connsiteX247" fmla="*/ 969645 w 3463925"/>
                  <a:gd name="connsiteY247" fmla="*/ 1769445 h 2976563"/>
                  <a:gd name="connsiteX248" fmla="*/ 985497 w 3463925"/>
                  <a:gd name="connsiteY248" fmla="*/ 1759109 h 2976563"/>
                  <a:gd name="connsiteX249" fmla="*/ 1002934 w 3463925"/>
                  <a:gd name="connsiteY249" fmla="*/ 1748774 h 2976563"/>
                  <a:gd name="connsiteX250" fmla="*/ 1020371 w 3463925"/>
                  <a:gd name="connsiteY250" fmla="*/ 1740028 h 2976563"/>
                  <a:gd name="connsiteX251" fmla="*/ 1037016 w 3463925"/>
                  <a:gd name="connsiteY251" fmla="*/ 1730487 h 2976563"/>
                  <a:gd name="connsiteX252" fmla="*/ 1056831 w 3463925"/>
                  <a:gd name="connsiteY252" fmla="*/ 1721742 h 2976563"/>
                  <a:gd name="connsiteX253" fmla="*/ 1076647 w 3463925"/>
                  <a:gd name="connsiteY253" fmla="*/ 1712996 h 2976563"/>
                  <a:gd name="connsiteX254" fmla="*/ 1096462 w 3463925"/>
                  <a:gd name="connsiteY254" fmla="*/ 1705046 h 2976563"/>
                  <a:gd name="connsiteX255" fmla="*/ 1118655 w 3463925"/>
                  <a:gd name="connsiteY255" fmla="*/ 1697890 h 2976563"/>
                  <a:gd name="connsiteX256" fmla="*/ 1140848 w 3463925"/>
                  <a:gd name="connsiteY256" fmla="*/ 1691530 h 2976563"/>
                  <a:gd name="connsiteX257" fmla="*/ 1163041 w 3463925"/>
                  <a:gd name="connsiteY257" fmla="*/ 1685169 h 2976563"/>
                  <a:gd name="connsiteX258" fmla="*/ 1186819 w 3463925"/>
                  <a:gd name="connsiteY258" fmla="*/ 1680399 h 2976563"/>
                  <a:gd name="connsiteX259" fmla="*/ 1212182 w 3463925"/>
                  <a:gd name="connsiteY259" fmla="*/ 1674834 h 2976563"/>
                  <a:gd name="connsiteX260" fmla="*/ 1238338 w 3463925"/>
                  <a:gd name="connsiteY260" fmla="*/ 1670859 h 2976563"/>
                  <a:gd name="connsiteX261" fmla="*/ 1264494 w 3463925"/>
                  <a:gd name="connsiteY261" fmla="*/ 1666883 h 2976563"/>
                  <a:gd name="connsiteX262" fmla="*/ 1291443 w 3463925"/>
                  <a:gd name="connsiteY262" fmla="*/ 1664498 h 2976563"/>
                  <a:gd name="connsiteX263" fmla="*/ 1317599 w 3463925"/>
                  <a:gd name="connsiteY263" fmla="*/ 1662908 h 2976563"/>
                  <a:gd name="connsiteX264" fmla="*/ 1432302 w 3463925"/>
                  <a:gd name="connsiteY264" fmla="*/ 1412875 h 2976563"/>
                  <a:gd name="connsiteX265" fmla="*/ 1379141 w 3463925"/>
                  <a:gd name="connsiteY265" fmla="*/ 1415255 h 2976563"/>
                  <a:gd name="connsiteX266" fmla="*/ 1325980 w 3463925"/>
                  <a:gd name="connsiteY266" fmla="*/ 1418428 h 2976563"/>
                  <a:gd name="connsiteX267" fmla="*/ 1272819 w 3463925"/>
                  <a:gd name="connsiteY267" fmla="*/ 1423188 h 2976563"/>
                  <a:gd name="connsiteX268" fmla="*/ 1220451 w 3463925"/>
                  <a:gd name="connsiteY268" fmla="*/ 1429534 h 2976563"/>
                  <a:gd name="connsiteX269" fmla="*/ 1168877 w 3463925"/>
                  <a:gd name="connsiteY269" fmla="*/ 1437467 h 2976563"/>
                  <a:gd name="connsiteX270" fmla="*/ 1118890 w 3463925"/>
                  <a:gd name="connsiteY270" fmla="*/ 1447780 h 2976563"/>
                  <a:gd name="connsiteX271" fmla="*/ 1068903 w 3463925"/>
                  <a:gd name="connsiteY271" fmla="*/ 1458093 h 2976563"/>
                  <a:gd name="connsiteX272" fmla="*/ 1020502 w 3463925"/>
                  <a:gd name="connsiteY272" fmla="*/ 1470785 h 2976563"/>
                  <a:gd name="connsiteX273" fmla="*/ 972895 w 3463925"/>
                  <a:gd name="connsiteY273" fmla="*/ 1485065 h 2976563"/>
                  <a:gd name="connsiteX274" fmla="*/ 926875 w 3463925"/>
                  <a:gd name="connsiteY274" fmla="*/ 1500137 h 2976563"/>
                  <a:gd name="connsiteX275" fmla="*/ 881649 w 3463925"/>
                  <a:gd name="connsiteY275" fmla="*/ 1516796 h 2976563"/>
                  <a:gd name="connsiteX276" fmla="*/ 838009 w 3463925"/>
                  <a:gd name="connsiteY276" fmla="*/ 1534249 h 2976563"/>
                  <a:gd name="connsiteX277" fmla="*/ 795956 w 3463925"/>
                  <a:gd name="connsiteY277" fmla="*/ 1553288 h 2976563"/>
                  <a:gd name="connsiteX278" fmla="*/ 754697 w 3463925"/>
                  <a:gd name="connsiteY278" fmla="*/ 1573120 h 2976563"/>
                  <a:gd name="connsiteX279" fmla="*/ 715818 w 3463925"/>
                  <a:gd name="connsiteY279" fmla="*/ 1594539 h 2976563"/>
                  <a:gd name="connsiteX280" fmla="*/ 677733 w 3463925"/>
                  <a:gd name="connsiteY280" fmla="*/ 1616751 h 2976563"/>
                  <a:gd name="connsiteX281" fmla="*/ 642028 w 3463925"/>
                  <a:gd name="connsiteY281" fmla="*/ 1640549 h 2976563"/>
                  <a:gd name="connsiteX282" fmla="*/ 607116 w 3463925"/>
                  <a:gd name="connsiteY282" fmla="*/ 1665141 h 2976563"/>
                  <a:gd name="connsiteX283" fmla="*/ 574584 w 3463925"/>
                  <a:gd name="connsiteY283" fmla="*/ 1690527 h 2976563"/>
                  <a:gd name="connsiteX284" fmla="*/ 543640 w 3463925"/>
                  <a:gd name="connsiteY284" fmla="*/ 1717499 h 2976563"/>
                  <a:gd name="connsiteX285" fmla="*/ 515076 w 3463925"/>
                  <a:gd name="connsiteY285" fmla="*/ 1745264 h 2976563"/>
                  <a:gd name="connsiteX286" fmla="*/ 487305 w 3463925"/>
                  <a:gd name="connsiteY286" fmla="*/ 1773822 h 2976563"/>
                  <a:gd name="connsiteX287" fmla="*/ 462708 w 3463925"/>
                  <a:gd name="connsiteY287" fmla="*/ 1803967 h 2976563"/>
                  <a:gd name="connsiteX288" fmla="*/ 438905 w 3463925"/>
                  <a:gd name="connsiteY288" fmla="*/ 1833319 h 2976563"/>
                  <a:gd name="connsiteX289" fmla="*/ 419069 w 3463925"/>
                  <a:gd name="connsiteY289" fmla="*/ 1864257 h 2976563"/>
                  <a:gd name="connsiteX290" fmla="*/ 400026 w 3463925"/>
                  <a:gd name="connsiteY290" fmla="*/ 1895989 h 2976563"/>
                  <a:gd name="connsiteX291" fmla="*/ 384157 w 3463925"/>
                  <a:gd name="connsiteY291" fmla="*/ 1928514 h 2976563"/>
                  <a:gd name="connsiteX292" fmla="*/ 369875 w 3463925"/>
                  <a:gd name="connsiteY292" fmla="*/ 1961039 h 2976563"/>
                  <a:gd name="connsiteX293" fmla="*/ 363527 w 3463925"/>
                  <a:gd name="connsiteY293" fmla="*/ 1977698 h 2976563"/>
                  <a:gd name="connsiteX294" fmla="*/ 357973 w 3463925"/>
                  <a:gd name="connsiteY294" fmla="*/ 1995150 h 2976563"/>
                  <a:gd name="connsiteX295" fmla="*/ 353212 w 3463925"/>
                  <a:gd name="connsiteY295" fmla="*/ 2012603 h 2976563"/>
                  <a:gd name="connsiteX296" fmla="*/ 349245 w 3463925"/>
                  <a:gd name="connsiteY296" fmla="*/ 2029262 h 2976563"/>
                  <a:gd name="connsiteX297" fmla="*/ 345278 w 3463925"/>
                  <a:gd name="connsiteY297" fmla="*/ 2046714 h 2976563"/>
                  <a:gd name="connsiteX298" fmla="*/ 342104 w 3463925"/>
                  <a:gd name="connsiteY298" fmla="*/ 2064167 h 2976563"/>
                  <a:gd name="connsiteX299" fmla="*/ 339724 w 3463925"/>
                  <a:gd name="connsiteY299" fmla="*/ 2082412 h 2976563"/>
                  <a:gd name="connsiteX300" fmla="*/ 338137 w 3463925"/>
                  <a:gd name="connsiteY300" fmla="*/ 2099865 h 2976563"/>
                  <a:gd name="connsiteX301" fmla="*/ 336550 w 3463925"/>
                  <a:gd name="connsiteY301" fmla="*/ 2117317 h 2976563"/>
                  <a:gd name="connsiteX302" fmla="*/ 336550 w 3463925"/>
                  <a:gd name="connsiteY302" fmla="*/ 2135563 h 2976563"/>
                  <a:gd name="connsiteX303" fmla="*/ 336550 w 3463925"/>
                  <a:gd name="connsiteY303" fmla="*/ 2153808 h 2976563"/>
                  <a:gd name="connsiteX304" fmla="*/ 338137 w 3463925"/>
                  <a:gd name="connsiteY304" fmla="*/ 2171261 h 2976563"/>
                  <a:gd name="connsiteX305" fmla="*/ 339724 w 3463925"/>
                  <a:gd name="connsiteY305" fmla="*/ 2188713 h 2976563"/>
                  <a:gd name="connsiteX306" fmla="*/ 342104 w 3463925"/>
                  <a:gd name="connsiteY306" fmla="*/ 2206166 h 2976563"/>
                  <a:gd name="connsiteX307" fmla="*/ 345278 w 3463925"/>
                  <a:gd name="connsiteY307" fmla="*/ 2223618 h 2976563"/>
                  <a:gd name="connsiteX308" fmla="*/ 349245 w 3463925"/>
                  <a:gd name="connsiteY308" fmla="*/ 2241070 h 2976563"/>
                  <a:gd name="connsiteX309" fmla="*/ 353212 w 3463925"/>
                  <a:gd name="connsiteY309" fmla="*/ 2258523 h 2976563"/>
                  <a:gd name="connsiteX310" fmla="*/ 357973 w 3463925"/>
                  <a:gd name="connsiteY310" fmla="*/ 2275182 h 2976563"/>
                  <a:gd name="connsiteX311" fmla="*/ 363527 w 3463925"/>
                  <a:gd name="connsiteY311" fmla="*/ 2291048 h 2976563"/>
                  <a:gd name="connsiteX312" fmla="*/ 369875 w 3463925"/>
                  <a:gd name="connsiteY312" fmla="*/ 2307707 h 2976563"/>
                  <a:gd name="connsiteX313" fmla="*/ 377016 w 3463925"/>
                  <a:gd name="connsiteY313" fmla="*/ 2324366 h 2976563"/>
                  <a:gd name="connsiteX314" fmla="*/ 384157 w 3463925"/>
                  <a:gd name="connsiteY314" fmla="*/ 2340232 h 2976563"/>
                  <a:gd name="connsiteX315" fmla="*/ 400026 w 3463925"/>
                  <a:gd name="connsiteY315" fmla="*/ 2371963 h 2976563"/>
                  <a:gd name="connsiteX316" fmla="*/ 419069 w 3463925"/>
                  <a:gd name="connsiteY316" fmla="*/ 2402902 h 2976563"/>
                  <a:gd name="connsiteX317" fmla="*/ 438905 w 3463925"/>
                  <a:gd name="connsiteY317" fmla="*/ 2433047 h 2976563"/>
                  <a:gd name="connsiteX318" fmla="*/ 462708 w 3463925"/>
                  <a:gd name="connsiteY318" fmla="*/ 2461605 h 2976563"/>
                  <a:gd name="connsiteX319" fmla="*/ 487305 w 3463925"/>
                  <a:gd name="connsiteY319" fmla="*/ 2489370 h 2976563"/>
                  <a:gd name="connsiteX320" fmla="*/ 515076 w 3463925"/>
                  <a:gd name="connsiteY320" fmla="*/ 2515549 h 2976563"/>
                  <a:gd name="connsiteX321" fmla="*/ 543640 w 3463925"/>
                  <a:gd name="connsiteY321" fmla="*/ 2542521 h 2976563"/>
                  <a:gd name="connsiteX322" fmla="*/ 574584 w 3463925"/>
                  <a:gd name="connsiteY322" fmla="*/ 2567113 h 2976563"/>
                  <a:gd name="connsiteX323" fmla="*/ 607116 w 3463925"/>
                  <a:gd name="connsiteY323" fmla="*/ 2590912 h 2976563"/>
                  <a:gd name="connsiteX324" fmla="*/ 642028 w 3463925"/>
                  <a:gd name="connsiteY324" fmla="*/ 2613124 h 2976563"/>
                  <a:gd name="connsiteX325" fmla="*/ 677733 w 3463925"/>
                  <a:gd name="connsiteY325" fmla="*/ 2634543 h 2976563"/>
                  <a:gd name="connsiteX326" fmla="*/ 715818 w 3463925"/>
                  <a:gd name="connsiteY326" fmla="*/ 2654375 h 2976563"/>
                  <a:gd name="connsiteX327" fmla="*/ 754697 w 3463925"/>
                  <a:gd name="connsiteY327" fmla="*/ 2673414 h 2976563"/>
                  <a:gd name="connsiteX328" fmla="*/ 795956 w 3463925"/>
                  <a:gd name="connsiteY328" fmla="*/ 2690866 h 2976563"/>
                  <a:gd name="connsiteX329" fmla="*/ 838009 w 3463925"/>
                  <a:gd name="connsiteY329" fmla="*/ 2707525 h 2976563"/>
                  <a:gd name="connsiteX330" fmla="*/ 881649 w 3463925"/>
                  <a:gd name="connsiteY330" fmla="*/ 2721805 h 2976563"/>
                  <a:gd name="connsiteX331" fmla="*/ 926875 w 3463925"/>
                  <a:gd name="connsiteY331" fmla="*/ 2735290 h 2976563"/>
                  <a:gd name="connsiteX332" fmla="*/ 972895 w 3463925"/>
                  <a:gd name="connsiteY332" fmla="*/ 2746397 h 2976563"/>
                  <a:gd name="connsiteX333" fmla="*/ 1020502 w 3463925"/>
                  <a:gd name="connsiteY333" fmla="*/ 2756709 h 2976563"/>
                  <a:gd name="connsiteX334" fmla="*/ 1068903 w 3463925"/>
                  <a:gd name="connsiteY334" fmla="*/ 2766229 h 2976563"/>
                  <a:gd name="connsiteX335" fmla="*/ 1118890 w 3463925"/>
                  <a:gd name="connsiteY335" fmla="*/ 2773368 h 2976563"/>
                  <a:gd name="connsiteX336" fmla="*/ 1168877 w 3463925"/>
                  <a:gd name="connsiteY336" fmla="*/ 2778128 h 2976563"/>
                  <a:gd name="connsiteX337" fmla="*/ 1220451 w 3463925"/>
                  <a:gd name="connsiteY337" fmla="*/ 2781301 h 2976563"/>
                  <a:gd name="connsiteX338" fmla="*/ 1272819 w 3463925"/>
                  <a:gd name="connsiteY338" fmla="*/ 2782888 h 2976563"/>
                  <a:gd name="connsiteX339" fmla="*/ 1325980 w 3463925"/>
                  <a:gd name="connsiteY339" fmla="*/ 2782888 h 2976563"/>
                  <a:gd name="connsiteX340" fmla="*/ 1379141 w 3463925"/>
                  <a:gd name="connsiteY340" fmla="*/ 2782095 h 2976563"/>
                  <a:gd name="connsiteX341" fmla="*/ 1432302 w 3463925"/>
                  <a:gd name="connsiteY341" fmla="*/ 2778922 h 2976563"/>
                  <a:gd name="connsiteX342" fmla="*/ 1485463 w 3463925"/>
                  <a:gd name="connsiteY342" fmla="*/ 2773368 h 2976563"/>
                  <a:gd name="connsiteX343" fmla="*/ 1537830 w 3463925"/>
                  <a:gd name="connsiteY343" fmla="*/ 2766229 h 2976563"/>
                  <a:gd name="connsiteX344" fmla="*/ 1589404 w 3463925"/>
                  <a:gd name="connsiteY344" fmla="*/ 2757503 h 2976563"/>
                  <a:gd name="connsiteX345" fmla="*/ 1640185 w 3463925"/>
                  <a:gd name="connsiteY345" fmla="*/ 2746397 h 2976563"/>
                  <a:gd name="connsiteX346" fmla="*/ 1689379 w 3463925"/>
                  <a:gd name="connsiteY346" fmla="*/ 2733704 h 2976563"/>
                  <a:gd name="connsiteX347" fmla="*/ 1737779 w 3463925"/>
                  <a:gd name="connsiteY347" fmla="*/ 2719425 h 2976563"/>
                  <a:gd name="connsiteX348" fmla="*/ 1786180 w 3463925"/>
                  <a:gd name="connsiteY348" fmla="*/ 2704352 h 2976563"/>
                  <a:gd name="connsiteX349" fmla="*/ 1832200 w 3463925"/>
                  <a:gd name="connsiteY349" fmla="*/ 2687693 h 2976563"/>
                  <a:gd name="connsiteX350" fmla="*/ 1877426 w 3463925"/>
                  <a:gd name="connsiteY350" fmla="*/ 2668654 h 2976563"/>
                  <a:gd name="connsiteX351" fmla="*/ 1920272 w 3463925"/>
                  <a:gd name="connsiteY351" fmla="*/ 2648822 h 2976563"/>
                  <a:gd name="connsiteX352" fmla="*/ 1963118 w 3463925"/>
                  <a:gd name="connsiteY352" fmla="*/ 2627403 h 2976563"/>
                  <a:gd name="connsiteX353" fmla="*/ 2003584 w 3463925"/>
                  <a:gd name="connsiteY353" fmla="*/ 2605191 h 2976563"/>
                  <a:gd name="connsiteX354" fmla="*/ 2043257 w 3463925"/>
                  <a:gd name="connsiteY354" fmla="*/ 2581392 h 2976563"/>
                  <a:gd name="connsiteX355" fmla="*/ 2081342 w 3463925"/>
                  <a:gd name="connsiteY355" fmla="*/ 2556800 h 2976563"/>
                  <a:gd name="connsiteX356" fmla="*/ 2117048 w 3463925"/>
                  <a:gd name="connsiteY356" fmla="*/ 2529828 h 2976563"/>
                  <a:gd name="connsiteX357" fmla="*/ 2151959 w 3463925"/>
                  <a:gd name="connsiteY357" fmla="*/ 2503650 h 2976563"/>
                  <a:gd name="connsiteX358" fmla="*/ 2184491 w 3463925"/>
                  <a:gd name="connsiteY358" fmla="*/ 2475884 h 2976563"/>
                  <a:gd name="connsiteX359" fmla="*/ 2215435 w 3463925"/>
                  <a:gd name="connsiteY359" fmla="*/ 2445739 h 2976563"/>
                  <a:gd name="connsiteX360" fmla="*/ 2243999 w 3463925"/>
                  <a:gd name="connsiteY360" fmla="*/ 2416388 h 2976563"/>
                  <a:gd name="connsiteX361" fmla="*/ 2271770 w 3463925"/>
                  <a:gd name="connsiteY361" fmla="*/ 2385449 h 2976563"/>
                  <a:gd name="connsiteX362" fmla="*/ 2296367 w 3463925"/>
                  <a:gd name="connsiteY362" fmla="*/ 2355304 h 2976563"/>
                  <a:gd name="connsiteX363" fmla="*/ 2320170 w 3463925"/>
                  <a:gd name="connsiteY363" fmla="*/ 2321986 h 2976563"/>
                  <a:gd name="connsiteX364" fmla="*/ 2340800 w 3463925"/>
                  <a:gd name="connsiteY364" fmla="*/ 2289461 h 2976563"/>
                  <a:gd name="connsiteX365" fmla="*/ 2359843 w 3463925"/>
                  <a:gd name="connsiteY365" fmla="*/ 2256936 h 2976563"/>
                  <a:gd name="connsiteX366" fmla="*/ 2376505 w 3463925"/>
                  <a:gd name="connsiteY366" fmla="*/ 2222032 h 2976563"/>
                  <a:gd name="connsiteX367" fmla="*/ 2389994 w 3463925"/>
                  <a:gd name="connsiteY367" fmla="*/ 2187920 h 2976563"/>
                  <a:gd name="connsiteX368" fmla="*/ 2401895 w 3463925"/>
                  <a:gd name="connsiteY368" fmla="*/ 2153015 h 2976563"/>
                  <a:gd name="connsiteX369" fmla="*/ 2405863 w 3463925"/>
                  <a:gd name="connsiteY369" fmla="*/ 2135563 h 2976563"/>
                  <a:gd name="connsiteX370" fmla="*/ 2411417 w 3463925"/>
                  <a:gd name="connsiteY370" fmla="*/ 2118110 h 2976563"/>
                  <a:gd name="connsiteX371" fmla="*/ 2414590 w 3463925"/>
                  <a:gd name="connsiteY371" fmla="*/ 2099865 h 2976563"/>
                  <a:gd name="connsiteX372" fmla="*/ 2416971 w 3463925"/>
                  <a:gd name="connsiteY372" fmla="*/ 2082412 h 2976563"/>
                  <a:gd name="connsiteX373" fmla="*/ 2419351 w 3463925"/>
                  <a:gd name="connsiteY373" fmla="*/ 2064167 h 2976563"/>
                  <a:gd name="connsiteX374" fmla="*/ 2421732 w 3463925"/>
                  <a:gd name="connsiteY374" fmla="*/ 2046714 h 2976563"/>
                  <a:gd name="connsiteX375" fmla="*/ 2422525 w 3463925"/>
                  <a:gd name="connsiteY375" fmla="*/ 2027675 h 2976563"/>
                  <a:gd name="connsiteX376" fmla="*/ 2422525 w 3463925"/>
                  <a:gd name="connsiteY376" fmla="*/ 2010223 h 2976563"/>
                  <a:gd name="connsiteX377" fmla="*/ 2422525 w 3463925"/>
                  <a:gd name="connsiteY377" fmla="*/ 1991977 h 2976563"/>
                  <a:gd name="connsiteX378" fmla="*/ 2421732 w 3463925"/>
                  <a:gd name="connsiteY378" fmla="*/ 1974525 h 2976563"/>
                  <a:gd name="connsiteX379" fmla="*/ 2419351 w 3463925"/>
                  <a:gd name="connsiteY379" fmla="*/ 1957072 h 2976563"/>
                  <a:gd name="connsiteX380" fmla="*/ 2416971 w 3463925"/>
                  <a:gd name="connsiteY380" fmla="*/ 1939620 h 2976563"/>
                  <a:gd name="connsiteX381" fmla="*/ 2414590 w 3463925"/>
                  <a:gd name="connsiteY381" fmla="*/ 1923754 h 2976563"/>
                  <a:gd name="connsiteX382" fmla="*/ 2411417 w 3463925"/>
                  <a:gd name="connsiteY382" fmla="*/ 1906302 h 2976563"/>
                  <a:gd name="connsiteX383" fmla="*/ 2405863 w 3463925"/>
                  <a:gd name="connsiteY383" fmla="*/ 1889643 h 2976563"/>
                  <a:gd name="connsiteX384" fmla="*/ 2401895 w 3463925"/>
                  <a:gd name="connsiteY384" fmla="*/ 1872984 h 2976563"/>
                  <a:gd name="connsiteX385" fmla="*/ 2395548 w 3463925"/>
                  <a:gd name="connsiteY385" fmla="*/ 1857118 h 2976563"/>
                  <a:gd name="connsiteX386" fmla="*/ 2389994 w 3463925"/>
                  <a:gd name="connsiteY386" fmla="*/ 1841252 h 2976563"/>
                  <a:gd name="connsiteX387" fmla="*/ 2383646 w 3463925"/>
                  <a:gd name="connsiteY387" fmla="*/ 1826179 h 2976563"/>
                  <a:gd name="connsiteX388" fmla="*/ 2376505 w 3463925"/>
                  <a:gd name="connsiteY388" fmla="*/ 1811107 h 2976563"/>
                  <a:gd name="connsiteX389" fmla="*/ 2367777 w 3463925"/>
                  <a:gd name="connsiteY389" fmla="*/ 1795241 h 2976563"/>
                  <a:gd name="connsiteX390" fmla="*/ 2359843 w 3463925"/>
                  <a:gd name="connsiteY390" fmla="*/ 1780962 h 2976563"/>
                  <a:gd name="connsiteX391" fmla="*/ 2340800 w 3463925"/>
                  <a:gd name="connsiteY391" fmla="*/ 1751610 h 2976563"/>
                  <a:gd name="connsiteX392" fmla="*/ 2320170 w 3463925"/>
                  <a:gd name="connsiteY392" fmla="*/ 1723845 h 2976563"/>
                  <a:gd name="connsiteX393" fmla="*/ 2296367 w 3463925"/>
                  <a:gd name="connsiteY393" fmla="*/ 1696873 h 2976563"/>
                  <a:gd name="connsiteX394" fmla="*/ 2271770 w 3463925"/>
                  <a:gd name="connsiteY394" fmla="*/ 1671488 h 2976563"/>
                  <a:gd name="connsiteX395" fmla="*/ 2243999 w 3463925"/>
                  <a:gd name="connsiteY395" fmla="*/ 1646102 h 2976563"/>
                  <a:gd name="connsiteX396" fmla="*/ 2215435 w 3463925"/>
                  <a:gd name="connsiteY396" fmla="*/ 1622304 h 2976563"/>
                  <a:gd name="connsiteX397" fmla="*/ 2184491 w 3463925"/>
                  <a:gd name="connsiteY397" fmla="*/ 1600885 h 2976563"/>
                  <a:gd name="connsiteX398" fmla="*/ 2151959 w 3463925"/>
                  <a:gd name="connsiteY398" fmla="*/ 1579466 h 2976563"/>
                  <a:gd name="connsiteX399" fmla="*/ 2117048 w 3463925"/>
                  <a:gd name="connsiteY399" fmla="*/ 1558841 h 2976563"/>
                  <a:gd name="connsiteX400" fmla="*/ 2081342 w 3463925"/>
                  <a:gd name="connsiteY400" fmla="*/ 1540595 h 2976563"/>
                  <a:gd name="connsiteX401" fmla="*/ 2043257 w 3463925"/>
                  <a:gd name="connsiteY401" fmla="*/ 1521556 h 2976563"/>
                  <a:gd name="connsiteX402" fmla="*/ 2003584 w 3463925"/>
                  <a:gd name="connsiteY402" fmla="*/ 1505690 h 2976563"/>
                  <a:gd name="connsiteX403" fmla="*/ 1963118 w 3463925"/>
                  <a:gd name="connsiteY403" fmla="*/ 1491411 h 2976563"/>
                  <a:gd name="connsiteX404" fmla="*/ 1920272 w 3463925"/>
                  <a:gd name="connsiteY404" fmla="*/ 1476339 h 2976563"/>
                  <a:gd name="connsiteX405" fmla="*/ 1877426 w 3463925"/>
                  <a:gd name="connsiteY405" fmla="*/ 1464439 h 2976563"/>
                  <a:gd name="connsiteX406" fmla="*/ 1832200 w 3463925"/>
                  <a:gd name="connsiteY406" fmla="*/ 1453333 h 2976563"/>
                  <a:gd name="connsiteX407" fmla="*/ 1786180 w 3463925"/>
                  <a:gd name="connsiteY407" fmla="*/ 1443020 h 2976563"/>
                  <a:gd name="connsiteX408" fmla="*/ 1737779 w 3463925"/>
                  <a:gd name="connsiteY408" fmla="*/ 1435087 h 2976563"/>
                  <a:gd name="connsiteX409" fmla="*/ 1689379 w 3463925"/>
                  <a:gd name="connsiteY409" fmla="*/ 1427154 h 2976563"/>
                  <a:gd name="connsiteX410" fmla="*/ 1640185 w 3463925"/>
                  <a:gd name="connsiteY410" fmla="*/ 1421601 h 2976563"/>
                  <a:gd name="connsiteX411" fmla="*/ 1589404 w 3463925"/>
                  <a:gd name="connsiteY411" fmla="*/ 1417635 h 2976563"/>
                  <a:gd name="connsiteX412" fmla="*/ 1537830 w 3463925"/>
                  <a:gd name="connsiteY412" fmla="*/ 1414462 h 2976563"/>
                  <a:gd name="connsiteX413" fmla="*/ 1485463 w 3463925"/>
                  <a:gd name="connsiteY413" fmla="*/ 1412875 h 2976563"/>
                  <a:gd name="connsiteX414" fmla="*/ 1402186 w 3463925"/>
                  <a:gd name="connsiteY414" fmla="*/ 573088 h 2976563"/>
                  <a:gd name="connsiteX415" fmla="*/ 1433928 w 3463925"/>
                  <a:gd name="connsiteY415" fmla="*/ 573088 h 2976563"/>
                  <a:gd name="connsiteX416" fmla="*/ 1463289 w 3463925"/>
                  <a:gd name="connsiteY416" fmla="*/ 573883 h 2976563"/>
                  <a:gd name="connsiteX417" fmla="*/ 1489476 w 3463925"/>
                  <a:gd name="connsiteY417" fmla="*/ 577060 h 2976563"/>
                  <a:gd name="connsiteX418" fmla="*/ 1514869 w 3463925"/>
                  <a:gd name="connsiteY418" fmla="*/ 581031 h 2976563"/>
                  <a:gd name="connsiteX419" fmla="*/ 1537882 w 3463925"/>
                  <a:gd name="connsiteY419" fmla="*/ 587385 h 2976563"/>
                  <a:gd name="connsiteX420" fmla="*/ 1559308 w 3463925"/>
                  <a:gd name="connsiteY420" fmla="*/ 595328 h 2976563"/>
                  <a:gd name="connsiteX421" fmla="*/ 1579146 w 3463925"/>
                  <a:gd name="connsiteY421" fmla="*/ 604859 h 2976563"/>
                  <a:gd name="connsiteX422" fmla="*/ 1597398 w 3463925"/>
                  <a:gd name="connsiteY422" fmla="*/ 615185 h 2976563"/>
                  <a:gd name="connsiteX423" fmla="*/ 1613268 w 3463925"/>
                  <a:gd name="connsiteY423" fmla="*/ 627099 h 2976563"/>
                  <a:gd name="connsiteX424" fmla="*/ 1629139 w 3463925"/>
                  <a:gd name="connsiteY424" fmla="*/ 639807 h 2976563"/>
                  <a:gd name="connsiteX425" fmla="*/ 1642629 w 3463925"/>
                  <a:gd name="connsiteY425" fmla="*/ 653310 h 2976563"/>
                  <a:gd name="connsiteX426" fmla="*/ 1654532 w 3463925"/>
                  <a:gd name="connsiteY426" fmla="*/ 668401 h 2976563"/>
                  <a:gd name="connsiteX427" fmla="*/ 1664848 w 3463925"/>
                  <a:gd name="connsiteY427" fmla="*/ 683492 h 2976563"/>
                  <a:gd name="connsiteX428" fmla="*/ 1675164 w 3463925"/>
                  <a:gd name="connsiteY428" fmla="*/ 699378 h 2976563"/>
                  <a:gd name="connsiteX429" fmla="*/ 1683100 w 3463925"/>
                  <a:gd name="connsiteY429" fmla="*/ 716852 h 2976563"/>
                  <a:gd name="connsiteX430" fmla="*/ 1690242 w 3463925"/>
                  <a:gd name="connsiteY430" fmla="*/ 732737 h 2976563"/>
                  <a:gd name="connsiteX431" fmla="*/ 1696590 w 3463925"/>
                  <a:gd name="connsiteY431" fmla="*/ 750211 h 2976563"/>
                  <a:gd name="connsiteX432" fmla="*/ 1702145 w 3463925"/>
                  <a:gd name="connsiteY432" fmla="*/ 768480 h 2976563"/>
                  <a:gd name="connsiteX433" fmla="*/ 1706906 w 3463925"/>
                  <a:gd name="connsiteY433" fmla="*/ 785954 h 2976563"/>
                  <a:gd name="connsiteX434" fmla="*/ 1710080 w 3463925"/>
                  <a:gd name="connsiteY434" fmla="*/ 803428 h 2976563"/>
                  <a:gd name="connsiteX435" fmla="*/ 1713254 w 3463925"/>
                  <a:gd name="connsiteY435" fmla="*/ 822490 h 2976563"/>
                  <a:gd name="connsiteX436" fmla="*/ 1714842 w 3463925"/>
                  <a:gd name="connsiteY436" fmla="*/ 839965 h 2976563"/>
                  <a:gd name="connsiteX437" fmla="*/ 1718016 w 3463925"/>
                  <a:gd name="connsiteY437" fmla="*/ 874913 h 2976563"/>
                  <a:gd name="connsiteX438" fmla="*/ 1718809 w 3463925"/>
                  <a:gd name="connsiteY438" fmla="*/ 907478 h 2976563"/>
                  <a:gd name="connsiteX439" fmla="*/ 1707700 w 3463925"/>
                  <a:gd name="connsiteY439" fmla="*/ 957517 h 2976563"/>
                  <a:gd name="connsiteX440" fmla="*/ 1698971 w 3463925"/>
                  <a:gd name="connsiteY440" fmla="*/ 1000408 h 2976563"/>
                  <a:gd name="connsiteX441" fmla="*/ 1695797 w 3463925"/>
                  <a:gd name="connsiteY441" fmla="*/ 1020265 h 2976563"/>
                  <a:gd name="connsiteX442" fmla="*/ 1693416 w 3463925"/>
                  <a:gd name="connsiteY442" fmla="*/ 1037739 h 2976563"/>
                  <a:gd name="connsiteX443" fmla="*/ 1692622 w 3463925"/>
                  <a:gd name="connsiteY443" fmla="*/ 1052830 h 2976563"/>
                  <a:gd name="connsiteX444" fmla="*/ 1693416 w 3463925"/>
                  <a:gd name="connsiteY444" fmla="*/ 1059184 h 2976563"/>
                  <a:gd name="connsiteX445" fmla="*/ 1694210 w 3463925"/>
                  <a:gd name="connsiteY445" fmla="*/ 1065538 h 2976563"/>
                  <a:gd name="connsiteX446" fmla="*/ 1696590 w 3463925"/>
                  <a:gd name="connsiteY446" fmla="*/ 1071893 h 2976563"/>
                  <a:gd name="connsiteX447" fmla="*/ 1698971 w 3463925"/>
                  <a:gd name="connsiteY447" fmla="*/ 1076658 h 2976563"/>
                  <a:gd name="connsiteX448" fmla="*/ 1702145 w 3463925"/>
                  <a:gd name="connsiteY448" fmla="*/ 1080630 h 2976563"/>
                  <a:gd name="connsiteX449" fmla="*/ 1706113 w 3463925"/>
                  <a:gd name="connsiteY449" fmla="*/ 1084601 h 2976563"/>
                  <a:gd name="connsiteX450" fmla="*/ 1710080 w 3463925"/>
                  <a:gd name="connsiteY450" fmla="*/ 1087778 h 2976563"/>
                  <a:gd name="connsiteX451" fmla="*/ 1716429 w 3463925"/>
                  <a:gd name="connsiteY451" fmla="*/ 1090161 h 2976563"/>
                  <a:gd name="connsiteX452" fmla="*/ 1721983 w 3463925"/>
                  <a:gd name="connsiteY452" fmla="*/ 1091750 h 2976563"/>
                  <a:gd name="connsiteX453" fmla="*/ 1729125 w 3463925"/>
                  <a:gd name="connsiteY453" fmla="*/ 1093338 h 2976563"/>
                  <a:gd name="connsiteX454" fmla="*/ 1737854 w 3463925"/>
                  <a:gd name="connsiteY454" fmla="*/ 1093338 h 2976563"/>
                  <a:gd name="connsiteX455" fmla="*/ 1746583 w 3463925"/>
                  <a:gd name="connsiteY455" fmla="*/ 1093338 h 2976563"/>
                  <a:gd name="connsiteX456" fmla="*/ 1769596 w 3463925"/>
                  <a:gd name="connsiteY456" fmla="*/ 1090161 h 2976563"/>
                  <a:gd name="connsiteX457" fmla="*/ 1795783 w 3463925"/>
                  <a:gd name="connsiteY457" fmla="*/ 1083807 h 2976563"/>
                  <a:gd name="connsiteX458" fmla="*/ 1827524 w 3463925"/>
                  <a:gd name="connsiteY458" fmla="*/ 1074276 h 2976563"/>
                  <a:gd name="connsiteX459" fmla="*/ 1849744 w 3463925"/>
                  <a:gd name="connsiteY459" fmla="*/ 1065538 h 2976563"/>
                  <a:gd name="connsiteX460" fmla="*/ 1874343 w 3463925"/>
                  <a:gd name="connsiteY460" fmla="*/ 1056007 h 2976563"/>
                  <a:gd name="connsiteX461" fmla="*/ 1906878 w 3463925"/>
                  <a:gd name="connsiteY461" fmla="*/ 1042505 h 2976563"/>
                  <a:gd name="connsiteX462" fmla="*/ 1946556 w 3463925"/>
                  <a:gd name="connsiteY462" fmla="*/ 1029796 h 2976563"/>
                  <a:gd name="connsiteX463" fmla="*/ 1991787 w 3463925"/>
                  <a:gd name="connsiteY463" fmla="*/ 1013911 h 2976563"/>
                  <a:gd name="connsiteX464" fmla="*/ 2040987 w 3463925"/>
                  <a:gd name="connsiteY464" fmla="*/ 1000408 h 2976563"/>
                  <a:gd name="connsiteX465" fmla="*/ 2067967 w 3463925"/>
                  <a:gd name="connsiteY465" fmla="*/ 993260 h 2976563"/>
                  <a:gd name="connsiteX466" fmla="*/ 2094154 w 3463925"/>
                  <a:gd name="connsiteY466" fmla="*/ 987700 h 2976563"/>
                  <a:gd name="connsiteX467" fmla="*/ 2121928 w 3463925"/>
                  <a:gd name="connsiteY467" fmla="*/ 982140 h 2976563"/>
                  <a:gd name="connsiteX468" fmla="*/ 2150496 w 3463925"/>
                  <a:gd name="connsiteY468" fmla="*/ 977374 h 2976563"/>
                  <a:gd name="connsiteX469" fmla="*/ 2178269 w 3463925"/>
                  <a:gd name="connsiteY469" fmla="*/ 973403 h 2976563"/>
                  <a:gd name="connsiteX470" fmla="*/ 2206837 w 3463925"/>
                  <a:gd name="connsiteY470" fmla="*/ 970226 h 2976563"/>
                  <a:gd name="connsiteX471" fmla="*/ 2236198 w 3463925"/>
                  <a:gd name="connsiteY471" fmla="*/ 967843 h 2976563"/>
                  <a:gd name="connsiteX472" fmla="*/ 2264765 w 3463925"/>
                  <a:gd name="connsiteY472" fmla="*/ 967843 h 2976563"/>
                  <a:gd name="connsiteX473" fmla="*/ 2292539 w 3463925"/>
                  <a:gd name="connsiteY473" fmla="*/ 967843 h 2976563"/>
                  <a:gd name="connsiteX474" fmla="*/ 2319520 w 3463925"/>
                  <a:gd name="connsiteY474" fmla="*/ 970226 h 2976563"/>
                  <a:gd name="connsiteX475" fmla="*/ 2347294 w 3463925"/>
                  <a:gd name="connsiteY475" fmla="*/ 973403 h 2976563"/>
                  <a:gd name="connsiteX476" fmla="*/ 2374274 w 3463925"/>
                  <a:gd name="connsiteY476" fmla="*/ 978168 h 2976563"/>
                  <a:gd name="connsiteX477" fmla="*/ 2399667 w 3463925"/>
                  <a:gd name="connsiteY477" fmla="*/ 985317 h 2976563"/>
                  <a:gd name="connsiteX478" fmla="*/ 2424267 w 3463925"/>
                  <a:gd name="connsiteY478" fmla="*/ 993260 h 2976563"/>
                  <a:gd name="connsiteX479" fmla="*/ 2448073 w 3463925"/>
                  <a:gd name="connsiteY479" fmla="*/ 1005174 h 2976563"/>
                  <a:gd name="connsiteX480" fmla="*/ 2459183 w 3463925"/>
                  <a:gd name="connsiteY480" fmla="*/ 1010734 h 2976563"/>
                  <a:gd name="connsiteX481" fmla="*/ 2470292 w 3463925"/>
                  <a:gd name="connsiteY481" fmla="*/ 1017088 h 2976563"/>
                  <a:gd name="connsiteX482" fmla="*/ 2480608 w 3463925"/>
                  <a:gd name="connsiteY482" fmla="*/ 1024236 h 2976563"/>
                  <a:gd name="connsiteX483" fmla="*/ 2490924 w 3463925"/>
                  <a:gd name="connsiteY483" fmla="*/ 1032179 h 2976563"/>
                  <a:gd name="connsiteX484" fmla="*/ 2501240 w 3463925"/>
                  <a:gd name="connsiteY484" fmla="*/ 1040916 h 2976563"/>
                  <a:gd name="connsiteX485" fmla="*/ 2510763 w 3463925"/>
                  <a:gd name="connsiteY485" fmla="*/ 1049653 h 2976563"/>
                  <a:gd name="connsiteX486" fmla="*/ 2525047 w 3463925"/>
                  <a:gd name="connsiteY486" fmla="*/ 1065538 h 2976563"/>
                  <a:gd name="connsiteX487" fmla="*/ 2536950 w 3463925"/>
                  <a:gd name="connsiteY487" fmla="*/ 1080630 h 2976563"/>
                  <a:gd name="connsiteX488" fmla="*/ 2548059 w 3463925"/>
                  <a:gd name="connsiteY488" fmla="*/ 1096515 h 2976563"/>
                  <a:gd name="connsiteX489" fmla="*/ 2557582 w 3463925"/>
                  <a:gd name="connsiteY489" fmla="*/ 1112401 h 2976563"/>
                  <a:gd name="connsiteX490" fmla="*/ 2565517 w 3463925"/>
                  <a:gd name="connsiteY490" fmla="*/ 1129080 h 2976563"/>
                  <a:gd name="connsiteX491" fmla="*/ 2572659 w 3463925"/>
                  <a:gd name="connsiteY491" fmla="*/ 1144172 h 2976563"/>
                  <a:gd name="connsiteX492" fmla="*/ 2578214 w 3463925"/>
                  <a:gd name="connsiteY492" fmla="*/ 1160851 h 2976563"/>
                  <a:gd name="connsiteX493" fmla="*/ 2582182 w 3463925"/>
                  <a:gd name="connsiteY493" fmla="*/ 1177531 h 2976563"/>
                  <a:gd name="connsiteX494" fmla="*/ 2585356 w 3463925"/>
                  <a:gd name="connsiteY494" fmla="*/ 1193417 h 2976563"/>
                  <a:gd name="connsiteX495" fmla="*/ 2587736 w 3463925"/>
                  <a:gd name="connsiteY495" fmla="*/ 1210096 h 2976563"/>
                  <a:gd name="connsiteX496" fmla="*/ 2589324 w 3463925"/>
                  <a:gd name="connsiteY496" fmla="*/ 1225188 h 2976563"/>
                  <a:gd name="connsiteX497" fmla="*/ 2589324 w 3463925"/>
                  <a:gd name="connsiteY497" fmla="*/ 1241073 h 2976563"/>
                  <a:gd name="connsiteX498" fmla="*/ 2589324 w 3463925"/>
                  <a:gd name="connsiteY498" fmla="*/ 1256164 h 2976563"/>
                  <a:gd name="connsiteX499" fmla="*/ 2588530 w 3463925"/>
                  <a:gd name="connsiteY499" fmla="*/ 1271256 h 2976563"/>
                  <a:gd name="connsiteX500" fmla="*/ 2586149 w 3463925"/>
                  <a:gd name="connsiteY500" fmla="*/ 1287141 h 2976563"/>
                  <a:gd name="connsiteX501" fmla="*/ 2584562 w 3463925"/>
                  <a:gd name="connsiteY501" fmla="*/ 1301438 h 2976563"/>
                  <a:gd name="connsiteX502" fmla="*/ 2578214 w 3463925"/>
                  <a:gd name="connsiteY502" fmla="*/ 1327649 h 2976563"/>
                  <a:gd name="connsiteX503" fmla="*/ 2571072 w 3463925"/>
                  <a:gd name="connsiteY503" fmla="*/ 1353860 h 2976563"/>
                  <a:gd name="connsiteX504" fmla="*/ 2563137 w 3463925"/>
                  <a:gd name="connsiteY504" fmla="*/ 1375306 h 2976563"/>
                  <a:gd name="connsiteX505" fmla="*/ 2555995 w 3463925"/>
                  <a:gd name="connsiteY505" fmla="*/ 1394368 h 2976563"/>
                  <a:gd name="connsiteX506" fmla="*/ 2548059 w 3463925"/>
                  <a:gd name="connsiteY506" fmla="*/ 1410254 h 2976563"/>
                  <a:gd name="connsiteX507" fmla="*/ 2542504 w 3463925"/>
                  <a:gd name="connsiteY507" fmla="*/ 1421374 h 2976563"/>
                  <a:gd name="connsiteX508" fmla="*/ 2536950 w 3463925"/>
                  <a:gd name="connsiteY508" fmla="*/ 1431699 h 2976563"/>
                  <a:gd name="connsiteX509" fmla="*/ 2533776 w 3463925"/>
                  <a:gd name="connsiteY509" fmla="*/ 1434876 h 2976563"/>
                  <a:gd name="connsiteX510" fmla="*/ 2529014 w 3463925"/>
                  <a:gd name="connsiteY510" fmla="*/ 1443613 h 2976563"/>
                  <a:gd name="connsiteX511" fmla="*/ 2525840 w 3463925"/>
                  <a:gd name="connsiteY511" fmla="*/ 1449173 h 2976563"/>
                  <a:gd name="connsiteX512" fmla="*/ 2522666 w 3463925"/>
                  <a:gd name="connsiteY512" fmla="*/ 1456322 h 2976563"/>
                  <a:gd name="connsiteX513" fmla="*/ 2521872 w 3463925"/>
                  <a:gd name="connsiteY513" fmla="*/ 1463470 h 2976563"/>
                  <a:gd name="connsiteX514" fmla="*/ 2521079 w 3463925"/>
                  <a:gd name="connsiteY514" fmla="*/ 1471413 h 2976563"/>
                  <a:gd name="connsiteX515" fmla="*/ 2521872 w 3463925"/>
                  <a:gd name="connsiteY515" fmla="*/ 1480150 h 2976563"/>
                  <a:gd name="connsiteX516" fmla="*/ 2525047 w 3463925"/>
                  <a:gd name="connsiteY516" fmla="*/ 1488093 h 2976563"/>
                  <a:gd name="connsiteX517" fmla="*/ 2529808 w 3463925"/>
                  <a:gd name="connsiteY517" fmla="*/ 1497624 h 2976563"/>
                  <a:gd name="connsiteX518" fmla="*/ 2538537 w 3463925"/>
                  <a:gd name="connsiteY518" fmla="*/ 1504772 h 2976563"/>
                  <a:gd name="connsiteX519" fmla="*/ 2550440 w 3463925"/>
                  <a:gd name="connsiteY519" fmla="*/ 1512715 h 2976563"/>
                  <a:gd name="connsiteX520" fmla="*/ 2564724 w 3463925"/>
                  <a:gd name="connsiteY520" fmla="*/ 1519864 h 2976563"/>
                  <a:gd name="connsiteX521" fmla="*/ 2584562 w 3463925"/>
                  <a:gd name="connsiteY521" fmla="*/ 1526218 h 2976563"/>
                  <a:gd name="connsiteX522" fmla="*/ 2606782 w 3463925"/>
                  <a:gd name="connsiteY522" fmla="*/ 1532572 h 2976563"/>
                  <a:gd name="connsiteX523" fmla="*/ 2621065 w 3463925"/>
                  <a:gd name="connsiteY523" fmla="*/ 1534955 h 2976563"/>
                  <a:gd name="connsiteX524" fmla="*/ 2636936 w 3463925"/>
                  <a:gd name="connsiteY524" fmla="*/ 1539720 h 2976563"/>
                  <a:gd name="connsiteX525" fmla="*/ 2652807 w 3463925"/>
                  <a:gd name="connsiteY525" fmla="*/ 1544486 h 2976563"/>
                  <a:gd name="connsiteX526" fmla="*/ 2670265 w 3463925"/>
                  <a:gd name="connsiteY526" fmla="*/ 1550840 h 2976563"/>
                  <a:gd name="connsiteX527" fmla="*/ 2690103 w 3463925"/>
                  <a:gd name="connsiteY527" fmla="*/ 1557989 h 2976563"/>
                  <a:gd name="connsiteX528" fmla="*/ 2709148 w 3463925"/>
                  <a:gd name="connsiteY528" fmla="*/ 1565931 h 2976563"/>
                  <a:gd name="connsiteX529" fmla="*/ 2729780 w 3463925"/>
                  <a:gd name="connsiteY529" fmla="*/ 1576257 h 2976563"/>
                  <a:gd name="connsiteX530" fmla="*/ 2750412 w 3463925"/>
                  <a:gd name="connsiteY530" fmla="*/ 1586582 h 2976563"/>
                  <a:gd name="connsiteX531" fmla="*/ 2771838 w 3463925"/>
                  <a:gd name="connsiteY531" fmla="*/ 1599291 h 2976563"/>
                  <a:gd name="connsiteX532" fmla="*/ 2793264 w 3463925"/>
                  <a:gd name="connsiteY532" fmla="*/ 1611999 h 2976563"/>
                  <a:gd name="connsiteX533" fmla="*/ 2813896 w 3463925"/>
                  <a:gd name="connsiteY533" fmla="*/ 1626296 h 2976563"/>
                  <a:gd name="connsiteX534" fmla="*/ 2835321 w 3463925"/>
                  <a:gd name="connsiteY534" fmla="*/ 1642976 h 2976563"/>
                  <a:gd name="connsiteX535" fmla="*/ 2855953 w 3463925"/>
                  <a:gd name="connsiteY535" fmla="*/ 1659656 h 2976563"/>
                  <a:gd name="connsiteX536" fmla="*/ 2876585 w 3463925"/>
                  <a:gd name="connsiteY536" fmla="*/ 1677924 h 2976563"/>
                  <a:gd name="connsiteX537" fmla="*/ 2894837 w 3463925"/>
                  <a:gd name="connsiteY537" fmla="*/ 1698575 h 2976563"/>
                  <a:gd name="connsiteX538" fmla="*/ 2913088 w 3463925"/>
                  <a:gd name="connsiteY538" fmla="*/ 1719226 h 2976563"/>
                  <a:gd name="connsiteX539" fmla="*/ 2930546 w 3463925"/>
                  <a:gd name="connsiteY539" fmla="*/ 1741466 h 2976563"/>
                  <a:gd name="connsiteX540" fmla="*/ 2947210 w 3463925"/>
                  <a:gd name="connsiteY540" fmla="*/ 1766088 h 2976563"/>
                  <a:gd name="connsiteX541" fmla="*/ 2961494 w 3463925"/>
                  <a:gd name="connsiteY541" fmla="*/ 1791505 h 2976563"/>
                  <a:gd name="connsiteX542" fmla="*/ 2974984 w 3463925"/>
                  <a:gd name="connsiteY542" fmla="*/ 1818511 h 2976563"/>
                  <a:gd name="connsiteX543" fmla="*/ 2986094 w 3463925"/>
                  <a:gd name="connsiteY543" fmla="*/ 1847104 h 2976563"/>
                  <a:gd name="connsiteX544" fmla="*/ 2995616 w 3463925"/>
                  <a:gd name="connsiteY544" fmla="*/ 1877287 h 2976563"/>
                  <a:gd name="connsiteX545" fmla="*/ 2998790 w 3463925"/>
                  <a:gd name="connsiteY545" fmla="*/ 1892378 h 2976563"/>
                  <a:gd name="connsiteX546" fmla="*/ 3002758 w 3463925"/>
                  <a:gd name="connsiteY546" fmla="*/ 1909058 h 2976563"/>
                  <a:gd name="connsiteX547" fmla="*/ 3004345 w 3463925"/>
                  <a:gd name="connsiteY547" fmla="*/ 1924943 h 2976563"/>
                  <a:gd name="connsiteX548" fmla="*/ 3006726 w 3463925"/>
                  <a:gd name="connsiteY548" fmla="*/ 1941623 h 2976563"/>
                  <a:gd name="connsiteX549" fmla="*/ 3007520 w 3463925"/>
                  <a:gd name="connsiteY549" fmla="*/ 1959097 h 2976563"/>
                  <a:gd name="connsiteX550" fmla="*/ 3008313 w 3463925"/>
                  <a:gd name="connsiteY550" fmla="*/ 1976571 h 2976563"/>
                  <a:gd name="connsiteX551" fmla="*/ 3008313 w 3463925"/>
                  <a:gd name="connsiteY551" fmla="*/ 1994045 h 2976563"/>
                  <a:gd name="connsiteX552" fmla="*/ 3008313 w 3463925"/>
                  <a:gd name="connsiteY552" fmla="*/ 2012314 h 2976563"/>
                  <a:gd name="connsiteX553" fmla="*/ 3006726 w 3463925"/>
                  <a:gd name="connsiteY553" fmla="*/ 2030582 h 2976563"/>
                  <a:gd name="connsiteX554" fmla="*/ 3004345 w 3463925"/>
                  <a:gd name="connsiteY554" fmla="*/ 2050439 h 2976563"/>
                  <a:gd name="connsiteX555" fmla="*/ 3002758 w 3463925"/>
                  <a:gd name="connsiteY555" fmla="*/ 2069501 h 2976563"/>
                  <a:gd name="connsiteX556" fmla="*/ 2998790 w 3463925"/>
                  <a:gd name="connsiteY556" fmla="*/ 2090152 h 2976563"/>
                  <a:gd name="connsiteX557" fmla="*/ 2994029 w 3463925"/>
                  <a:gd name="connsiteY557" fmla="*/ 2110804 h 2976563"/>
                  <a:gd name="connsiteX558" fmla="*/ 2989268 w 3463925"/>
                  <a:gd name="connsiteY558" fmla="*/ 2131455 h 2976563"/>
                  <a:gd name="connsiteX559" fmla="*/ 2982920 w 3463925"/>
                  <a:gd name="connsiteY559" fmla="*/ 2152900 h 2976563"/>
                  <a:gd name="connsiteX560" fmla="*/ 2975778 w 3463925"/>
                  <a:gd name="connsiteY560" fmla="*/ 2174346 h 2976563"/>
                  <a:gd name="connsiteX561" fmla="*/ 2967842 w 3463925"/>
                  <a:gd name="connsiteY561" fmla="*/ 2197380 h 2976563"/>
                  <a:gd name="connsiteX562" fmla="*/ 2959114 w 3463925"/>
                  <a:gd name="connsiteY562" fmla="*/ 2219619 h 2976563"/>
                  <a:gd name="connsiteX563" fmla="*/ 2949591 w 3463925"/>
                  <a:gd name="connsiteY563" fmla="*/ 2241859 h 2976563"/>
                  <a:gd name="connsiteX564" fmla="*/ 2939275 w 3463925"/>
                  <a:gd name="connsiteY564" fmla="*/ 2265687 h 2976563"/>
                  <a:gd name="connsiteX565" fmla="*/ 2927372 w 3463925"/>
                  <a:gd name="connsiteY565" fmla="*/ 2289516 h 2976563"/>
                  <a:gd name="connsiteX566" fmla="*/ 2915469 w 3463925"/>
                  <a:gd name="connsiteY566" fmla="*/ 2311755 h 2976563"/>
                  <a:gd name="connsiteX567" fmla="*/ 2901978 w 3463925"/>
                  <a:gd name="connsiteY567" fmla="*/ 2335583 h 2976563"/>
                  <a:gd name="connsiteX568" fmla="*/ 2887695 w 3463925"/>
                  <a:gd name="connsiteY568" fmla="*/ 2357029 h 2976563"/>
                  <a:gd name="connsiteX569" fmla="*/ 2873411 w 3463925"/>
                  <a:gd name="connsiteY569" fmla="*/ 2380063 h 2976563"/>
                  <a:gd name="connsiteX570" fmla="*/ 2858334 w 3463925"/>
                  <a:gd name="connsiteY570" fmla="*/ 2401508 h 2976563"/>
                  <a:gd name="connsiteX571" fmla="*/ 2842463 w 3463925"/>
                  <a:gd name="connsiteY571" fmla="*/ 2421365 h 2976563"/>
                  <a:gd name="connsiteX572" fmla="*/ 2826592 w 3463925"/>
                  <a:gd name="connsiteY572" fmla="*/ 2443605 h 2976563"/>
                  <a:gd name="connsiteX573" fmla="*/ 2809134 w 3463925"/>
                  <a:gd name="connsiteY573" fmla="*/ 2463462 h 2976563"/>
                  <a:gd name="connsiteX574" fmla="*/ 2790089 w 3463925"/>
                  <a:gd name="connsiteY574" fmla="*/ 2483318 h 2976563"/>
                  <a:gd name="connsiteX575" fmla="*/ 2771838 w 3463925"/>
                  <a:gd name="connsiteY575" fmla="*/ 2503175 h 2976563"/>
                  <a:gd name="connsiteX576" fmla="*/ 2752793 w 3463925"/>
                  <a:gd name="connsiteY576" fmla="*/ 2522238 h 2976563"/>
                  <a:gd name="connsiteX577" fmla="*/ 2732954 w 3463925"/>
                  <a:gd name="connsiteY577" fmla="*/ 2540506 h 2976563"/>
                  <a:gd name="connsiteX578" fmla="*/ 2712322 w 3463925"/>
                  <a:gd name="connsiteY578" fmla="*/ 2559569 h 2976563"/>
                  <a:gd name="connsiteX579" fmla="*/ 2691690 w 3463925"/>
                  <a:gd name="connsiteY579" fmla="*/ 2577837 h 2976563"/>
                  <a:gd name="connsiteX580" fmla="*/ 2670265 w 3463925"/>
                  <a:gd name="connsiteY580" fmla="*/ 2595311 h 2976563"/>
                  <a:gd name="connsiteX581" fmla="*/ 2648046 w 3463925"/>
                  <a:gd name="connsiteY581" fmla="*/ 2612785 h 2976563"/>
                  <a:gd name="connsiteX582" fmla="*/ 2625033 w 3463925"/>
                  <a:gd name="connsiteY582" fmla="*/ 2630259 h 2976563"/>
                  <a:gd name="connsiteX583" fmla="*/ 2579008 w 3463925"/>
                  <a:gd name="connsiteY583" fmla="*/ 2662824 h 2976563"/>
                  <a:gd name="connsiteX584" fmla="*/ 2531395 w 3463925"/>
                  <a:gd name="connsiteY584" fmla="*/ 2693801 h 2976563"/>
                  <a:gd name="connsiteX585" fmla="*/ 2480608 w 3463925"/>
                  <a:gd name="connsiteY585" fmla="*/ 2723190 h 2976563"/>
                  <a:gd name="connsiteX586" fmla="*/ 2429822 w 3463925"/>
                  <a:gd name="connsiteY586" fmla="*/ 2750989 h 2976563"/>
                  <a:gd name="connsiteX587" fmla="*/ 2375861 w 3463925"/>
                  <a:gd name="connsiteY587" fmla="*/ 2776406 h 2976563"/>
                  <a:gd name="connsiteX588" fmla="*/ 2321900 w 3463925"/>
                  <a:gd name="connsiteY588" fmla="*/ 2802617 h 2976563"/>
                  <a:gd name="connsiteX589" fmla="*/ 2266352 w 3463925"/>
                  <a:gd name="connsiteY589" fmla="*/ 2824856 h 2976563"/>
                  <a:gd name="connsiteX590" fmla="*/ 2210011 w 3463925"/>
                  <a:gd name="connsiteY590" fmla="*/ 2846302 h 2976563"/>
                  <a:gd name="connsiteX591" fmla="*/ 2152876 w 3463925"/>
                  <a:gd name="connsiteY591" fmla="*/ 2866159 h 2976563"/>
                  <a:gd name="connsiteX592" fmla="*/ 2095741 w 3463925"/>
                  <a:gd name="connsiteY592" fmla="*/ 2884427 h 2976563"/>
                  <a:gd name="connsiteX593" fmla="*/ 2036226 w 3463925"/>
                  <a:gd name="connsiteY593" fmla="*/ 2901107 h 2976563"/>
                  <a:gd name="connsiteX594" fmla="*/ 1977504 w 3463925"/>
                  <a:gd name="connsiteY594" fmla="*/ 2916198 h 2976563"/>
                  <a:gd name="connsiteX595" fmla="*/ 1917988 w 3463925"/>
                  <a:gd name="connsiteY595" fmla="*/ 2929701 h 2976563"/>
                  <a:gd name="connsiteX596" fmla="*/ 1858472 w 3463925"/>
                  <a:gd name="connsiteY596" fmla="*/ 2940821 h 2976563"/>
                  <a:gd name="connsiteX597" fmla="*/ 1798957 w 3463925"/>
                  <a:gd name="connsiteY597" fmla="*/ 2951146 h 2976563"/>
                  <a:gd name="connsiteX598" fmla="*/ 1739441 w 3463925"/>
                  <a:gd name="connsiteY598" fmla="*/ 2959089 h 2976563"/>
                  <a:gd name="connsiteX599" fmla="*/ 1679926 w 3463925"/>
                  <a:gd name="connsiteY599" fmla="*/ 2966238 h 2976563"/>
                  <a:gd name="connsiteX600" fmla="*/ 1620410 w 3463925"/>
                  <a:gd name="connsiteY600" fmla="*/ 2971797 h 2976563"/>
                  <a:gd name="connsiteX601" fmla="*/ 1562482 w 3463925"/>
                  <a:gd name="connsiteY601" fmla="*/ 2974974 h 2976563"/>
                  <a:gd name="connsiteX602" fmla="*/ 1504553 w 3463925"/>
                  <a:gd name="connsiteY602" fmla="*/ 2976563 h 2976563"/>
                  <a:gd name="connsiteX603" fmla="*/ 1447418 w 3463925"/>
                  <a:gd name="connsiteY603" fmla="*/ 2976563 h 2976563"/>
                  <a:gd name="connsiteX604" fmla="*/ 1391870 w 3463925"/>
                  <a:gd name="connsiteY604" fmla="*/ 2974974 h 2976563"/>
                  <a:gd name="connsiteX605" fmla="*/ 1337116 w 3463925"/>
                  <a:gd name="connsiteY605" fmla="*/ 2971797 h 2976563"/>
                  <a:gd name="connsiteX606" fmla="*/ 1284742 w 3463925"/>
                  <a:gd name="connsiteY606" fmla="*/ 2966238 h 2976563"/>
                  <a:gd name="connsiteX607" fmla="*/ 1232369 w 3463925"/>
                  <a:gd name="connsiteY607" fmla="*/ 2961472 h 2976563"/>
                  <a:gd name="connsiteX608" fmla="*/ 1177614 w 3463925"/>
                  <a:gd name="connsiteY608" fmla="*/ 2955118 h 2976563"/>
                  <a:gd name="connsiteX609" fmla="*/ 1123654 w 3463925"/>
                  <a:gd name="connsiteY609" fmla="*/ 2947969 h 2976563"/>
                  <a:gd name="connsiteX610" fmla="*/ 1069693 w 3463925"/>
                  <a:gd name="connsiteY610" fmla="*/ 2940026 h 2976563"/>
                  <a:gd name="connsiteX611" fmla="*/ 1014939 w 3463925"/>
                  <a:gd name="connsiteY611" fmla="*/ 2929701 h 2976563"/>
                  <a:gd name="connsiteX612" fmla="*/ 960978 w 3463925"/>
                  <a:gd name="connsiteY612" fmla="*/ 2919375 h 2976563"/>
                  <a:gd name="connsiteX613" fmla="*/ 906224 w 3463925"/>
                  <a:gd name="connsiteY613" fmla="*/ 2906667 h 2976563"/>
                  <a:gd name="connsiteX614" fmla="*/ 852263 w 3463925"/>
                  <a:gd name="connsiteY614" fmla="*/ 2893958 h 2976563"/>
                  <a:gd name="connsiteX615" fmla="*/ 797508 w 3463925"/>
                  <a:gd name="connsiteY615" fmla="*/ 2879662 h 2976563"/>
                  <a:gd name="connsiteX616" fmla="*/ 744341 w 3463925"/>
                  <a:gd name="connsiteY616" fmla="*/ 2862982 h 2976563"/>
                  <a:gd name="connsiteX617" fmla="*/ 691174 w 3463925"/>
                  <a:gd name="connsiteY617" fmla="*/ 2845508 h 2976563"/>
                  <a:gd name="connsiteX618" fmla="*/ 639594 w 3463925"/>
                  <a:gd name="connsiteY618" fmla="*/ 2825651 h 2976563"/>
                  <a:gd name="connsiteX619" fmla="*/ 588807 w 3463925"/>
                  <a:gd name="connsiteY619" fmla="*/ 2805794 h 2976563"/>
                  <a:gd name="connsiteX620" fmla="*/ 538021 w 3463925"/>
                  <a:gd name="connsiteY620" fmla="*/ 2781966 h 2976563"/>
                  <a:gd name="connsiteX621" fmla="*/ 490408 w 3463925"/>
                  <a:gd name="connsiteY621" fmla="*/ 2758138 h 2976563"/>
                  <a:gd name="connsiteX622" fmla="*/ 442796 w 3463925"/>
                  <a:gd name="connsiteY622" fmla="*/ 2731926 h 2976563"/>
                  <a:gd name="connsiteX623" fmla="*/ 419783 w 3463925"/>
                  <a:gd name="connsiteY623" fmla="*/ 2718424 h 2976563"/>
                  <a:gd name="connsiteX624" fmla="*/ 396770 w 3463925"/>
                  <a:gd name="connsiteY624" fmla="*/ 2704127 h 2976563"/>
                  <a:gd name="connsiteX625" fmla="*/ 375345 w 3463925"/>
                  <a:gd name="connsiteY625" fmla="*/ 2688241 h 2976563"/>
                  <a:gd name="connsiteX626" fmla="*/ 353126 w 3463925"/>
                  <a:gd name="connsiteY626" fmla="*/ 2673150 h 2976563"/>
                  <a:gd name="connsiteX627" fmla="*/ 332494 w 3463925"/>
                  <a:gd name="connsiteY627" fmla="*/ 2658059 h 2976563"/>
                  <a:gd name="connsiteX628" fmla="*/ 311068 w 3463925"/>
                  <a:gd name="connsiteY628" fmla="*/ 2641379 h 2976563"/>
                  <a:gd name="connsiteX629" fmla="*/ 291229 w 3463925"/>
                  <a:gd name="connsiteY629" fmla="*/ 2624699 h 2976563"/>
                  <a:gd name="connsiteX630" fmla="*/ 270597 w 3463925"/>
                  <a:gd name="connsiteY630" fmla="*/ 2607225 h 2976563"/>
                  <a:gd name="connsiteX631" fmla="*/ 251552 w 3463925"/>
                  <a:gd name="connsiteY631" fmla="*/ 2588957 h 2976563"/>
                  <a:gd name="connsiteX632" fmla="*/ 232507 w 3463925"/>
                  <a:gd name="connsiteY632" fmla="*/ 2570689 h 2976563"/>
                  <a:gd name="connsiteX633" fmla="*/ 214256 w 3463925"/>
                  <a:gd name="connsiteY633" fmla="*/ 2552420 h 2976563"/>
                  <a:gd name="connsiteX634" fmla="*/ 196798 w 3463925"/>
                  <a:gd name="connsiteY634" fmla="*/ 2532564 h 2976563"/>
                  <a:gd name="connsiteX635" fmla="*/ 180927 w 3463925"/>
                  <a:gd name="connsiteY635" fmla="*/ 2511912 h 2976563"/>
                  <a:gd name="connsiteX636" fmla="*/ 164263 w 3463925"/>
                  <a:gd name="connsiteY636" fmla="*/ 2491261 h 2976563"/>
                  <a:gd name="connsiteX637" fmla="*/ 149186 w 3463925"/>
                  <a:gd name="connsiteY637" fmla="*/ 2469816 h 2976563"/>
                  <a:gd name="connsiteX638" fmla="*/ 133315 w 3463925"/>
                  <a:gd name="connsiteY638" fmla="*/ 2448370 h 2976563"/>
                  <a:gd name="connsiteX639" fmla="*/ 119031 w 3463925"/>
                  <a:gd name="connsiteY639" fmla="*/ 2426131 h 2976563"/>
                  <a:gd name="connsiteX640" fmla="*/ 104747 w 3463925"/>
                  <a:gd name="connsiteY640" fmla="*/ 2403097 h 2976563"/>
                  <a:gd name="connsiteX641" fmla="*/ 92051 w 3463925"/>
                  <a:gd name="connsiteY641" fmla="*/ 2380063 h 2976563"/>
                  <a:gd name="connsiteX642" fmla="*/ 80148 w 3463925"/>
                  <a:gd name="connsiteY642" fmla="*/ 2355440 h 2976563"/>
                  <a:gd name="connsiteX643" fmla="*/ 69038 w 3463925"/>
                  <a:gd name="connsiteY643" fmla="*/ 2330818 h 2976563"/>
                  <a:gd name="connsiteX644" fmla="*/ 57928 w 3463925"/>
                  <a:gd name="connsiteY644" fmla="*/ 2304607 h 2976563"/>
                  <a:gd name="connsiteX645" fmla="*/ 48406 w 3463925"/>
                  <a:gd name="connsiteY645" fmla="*/ 2278396 h 2976563"/>
                  <a:gd name="connsiteX646" fmla="*/ 38883 w 3463925"/>
                  <a:gd name="connsiteY646" fmla="*/ 2251390 h 2976563"/>
                  <a:gd name="connsiteX647" fmla="*/ 30948 w 3463925"/>
                  <a:gd name="connsiteY647" fmla="*/ 2223591 h 2976563"/>
                  <a:gd name="connsiteX648" fmla="*/ 23013 w 3463925"/>
                  <a:gd name="connsiteY648" fmla="*/ 2195791 h 2976563"/>
                  <a:gd name="connsiteX649" fmla="*/ 16664 w 3463925"/>
                  <a:gd name="connsiteY649" fmla="*/ 2166403 h 2976563"/>
                  <a:gd name="connsiteX650" fmla="*/ 10316 w 3463925"/>
                  <a:gd name="connsiteY650" fmla="*/ 2137809 h 2976563"/>
                  <a:gd name="connsiteX651" fmla="*/ 6348 w 3463925"/>
                  <a:gd name="connsiteY651" fmla="*/ 2106832 h 2976563"/>
                  <a:gd name="connsiteX652" fmla="*/ 2381 w 3463925"/>
                  <a:gd name="connsiteY652" fmla="*/ 2075856 h 2976563"/>
                  <a:gd name="connsiteX653" fmla="*/ 1587 w 3463925"/>
                  <a:gd name="connsiteY653" fmla="*/ 2061559 h 2976563"/>
                  <a:gd name="connsiteX654" fmla="*/ 0 w 3463925"/>
                  <a:gd name="connsiteY654" fmla="*/ 2044879 h 2976563"/>
                  <a:gd name="connsiteX655" fmla="*/ 0 w 3463925"/>
                  <a:gd name="connsiteY655" fmla="*/ 2022639 h 2976563"/>
                  <a:gd name="connsiteX656" fmla="*/ 2381 w 3463925"/>
                  <a:gd name="connsiteY656" fmla="*/ 1994045 h 2976563"/>
                  <a:gd name="connsiteX657" fmla="*/ 5555 w 3463925"/>
                  <a:gd name="connsiteY657" fmla="*/ 1959097 h 2976563"/>
                  <a:gd name="connsiteX658" fmla="*/ 10316 w 3463925"/>
                  <a:gd name="connsiteY658" fmla="*/ 1920178 h 2976563"/>
                  <a:gd name="connsiteX659" fmla="*/ 19839 w 3463925"/>
                  <a:gd name="connsiteY659" fmla="*/ 1875698 h 2976563"/>
                  <a:gd name="connsiteX660" fmla="*/ 24600 w 3463925"/>
                  <a:gd name="connsiteY660" fmla="*/ 1851076 h 2976563"/>
                  <a:gd name="connsiteX661" fmla="*/ 30948 w 3463925"/>
                  <a:gd name="connsiteY661" fmla="*/ 1826453 h 2976563"/>
                  <a:gd name="connsiteX662" fmla="*/ 38883 w 3463925"/>
                  <a:gd name="connsiteY662" fmla="*/ 1800242 h 2976563"/>
                  <a:gd name="connsiteX663" fmla="*/ 47612 w 3463925"/>
                  <a:gd name="connsiteY663" fmla="*/ 1773237 h 2976563"/>
                  <a:gd name="connsiteX664" fmla="*/ 56341 w 3463925"/>
                  <a:gd name="connsiteY664" fmla="*/ 1745437 h 2976563"/>
                  <a:gd name="connsiteX665" fmla="*/ 67451 w 3463925"/>
                  <a:gd name="connsiteY665" fmla="*/ 1716049 h 2976563"/>
                  <a:gd name="connsiteX666" fmla="*/ 80148 w 3463925"/>
                  <a:gd name="connsiteY666" fmla="*/ 1685867 h 2976563"/>
                  <a:gd name="connsiteX667" fmla="*/ 93638 w 3463925"/>
                  <a:gd name="connsiteY667" fmla="*/ 1655684 h 2976563"/>
                  <a:gd name="connsiteX668" fmla="*/ 107922 w 3463925"/>
                  <a:gd name="connsiteY668" fmla="*/ 1623913 h 2976563"/>
                  <a:gd name="connsiteX669" fmla="*/ 124586 w 3463925"/>
                  <a:gd name="connsiteY669" fmla="*/ 1590554 h 2976563"/>
                  <a:gd name="connsiteX670" fmla="*/ 141250 w 3463925"/>
                  <a:gd name="connsiteY670" fmla="*/ 1557989 h 2976563"/>
                  <a:gd name="connsiteX671" fmla="*/ 161089 w 3463925"/>
                  <a:gd name="connsiteY671" fmla="*/ 1523835 h 2976563"/>
                  <a:gd name="connsiteX672" fmla="*/ 182514 w 3463925"/>
                  <a:gd name="connsiteY672" fmla="*/ 1488887 h 2976563"/>
                  <a:gd name="connsiteX673" fmla="*/ 205527 w 3463925"/>
                  <a:gd name="connsiteY673" fmla="*/ 1453144 h 2976563"/>
                  <a:gd name="connsiteX674" fmla="*/ 230127 w 3463925"/>
                  <a:gd name="connsiteY674" fmla="*/ 1417402 h 2976563"/>
                  <a:gd name="connsiteX675" fmla="*/ 256314 w 3463925"/>
                  <a:gd name="connsiteY675" fmla="*/ 1381660 h 2976563"/>
                  <a:gd name="connsiteX676" fmla="*/ 276152 w 3463925"/>
                  <a:gd name="connsiteY676" fmla="*/ 1355449 h 2976563"/>
                  <a:gd name="connsiteX677" fmla="*/ 298371 w 3463925"/>
                  <a:gd name="connsiteY677" fmla="*/ 1326061 h 2976563"/>
                  <a:gd name="connsiteX678" fmla="*/ 330113 w 3463925"/>
                  <a:gd name="connsiteY678" fmla="*/ 1287141 h 2976563"/>
                  <a:gd name="connsiteX679" fmla="*/ 368996 w 3463925"/>
                  <a:gd name="connsiteY679" fmla="*/ 1239485 h 2976563"/>
                  <a:gd name="connsiteX680" fmla="*/ 416609 w 3463925"/>
                  <a:gd name="connsiteY680" fmla="*/ 1185474 h 2976563"/>
                  <a:gd name="connsiteX681" fmla="*/ 469776 w 3463925"/>
                  <a:gd name="connsiteY681" fmla="*/ 1126698 h 2976563"/>
                  <a:gd name="connsiteX682" fmla="*/ 498344 w 3463925"/>
                  <a:gd name="connsiteY682" fmla="*/ 1097309 h 2976563"/>
                  <a:gd name="connsiteX683" fmla="*/ 529292 w 3463925"/>
                  <a:gd name="connsiteY683" fmla="*/ 1065538 h 2976563"/>
                  <a:gd name="connsiteX684" fmla="*/ 561033 w 3463925"/>
                  <a:gd name="connsiteY684" fmla="*/ 1033768 h 2976563"/>
                  <a:gd name="connsiteX685" fmla="*/ 594362 w 3463925"/>
                  <a:gd name="connsiteY685" fmla="*/ 1001997 h 2976563"/>
                  <a:gd name="connsiteX686" fmla="*/ 628484 w 3463925"/>
                  <a:gd name="connsiteY686" fmla="*/ 968637 h 2976563"/>
                  <a:gd name="connsiteX687" fmla="*/ 664194 w 3463925"/>
                  <a:gd name="connsiteY687" fmla="*/ 936866 h 2976563"/>
                  <a:gd name="connsiteX688" fmla="*/ 702284 w 3463925"/>
                  <a:gd name="connsiteY688" fmla="*/ 905095 h 2976563"/>
                  <a:gd name="connsiteX689" fmla="*/ 740374 w 3463925"/>
                  <a:gd name="connsiteY689" fmla="*/ 873324 h 2976563"/>
                  <a:gd name="connsiteX690" fmla="*/ 779257 w 3463925"/>
                  <a:gd name="connsiteY690" fmla="*/ 842347 h 2976563"/>
                  <a:gd name="connsiteX691" fmla="*/ 820521 w 3463925"/>
                  <a:gd name="connsiteY691" fmla="*/ 812959 h 2976563"/>
                  <a:gd name="connsiteX692" fmla="*/ 860992 w 3463925"/>
                  <a:gd name="connsiteY692" fmla="*/ 784365 h 2976563"/>
                  <a:gd name="connsiteX693" fmla="*/ 903049 w 3463925"/>
                  <a:gd name="connsiteY693" fmla="*/ 755771 h 2976563"/>
                  <a:gd name="connsiteX694" fmla="*/ 946694 w 3463925"/>
                  <a:gd name="connsiteY694" fmla="*/ 729560 h 2976563"/>
                  <a:gd name="connsiteX695" fmla="*/ 989545 w 3463925"/>
                  <a:gd name="connsiteY695" fmla="*/ 704144 h 2976563"/>
                  <a:gd name="connsiteX696" fmla="*/ 1033190 w 3463925"/>
                  <a:gd name="connsiteY696" fmla="*/ 680315 h 2976563"/>
                  <a:gd name="connsiteX697" fmla="*/ 1078422 w 3463925"/>
                  <a:gd name="connsiteY697" fmla="*/ 660458 h 2976563"/>
                  <a:gd name="connsiteX698" fmla="*/ 1123654 w 3463925"/>
                  <a:gd name="connsiteY698" fmla="*/ 640602 h 2976563"/>
                  <a:gd name="connsiteX699" fmla="*/ 1169679 w 3463925"/>
                  <a:gd name="connsiteY699" fmla="*/ 623128 h 2976563"/>
                  <a:gd name="connsiteX700" fmla="*/ 1214911 w 3463925"/>
                  <a:gd name="connsiteY700" fmla="*/ 608831 h 2976563"/>
                  <a:gd name="connsiteX701" fmla="*/ 1256968 w 3463925"/>
                  <a:gd name="connsiteY701" fmla="*/ 597711 h 2976563"/>
                  <a:gd name="connsiteX702" fmla="*/ 1296646 w 3463925"/>
                  <a:gd name="connsiteY702" fmla="*/ 588179 h 2976563"/>
                  <a:gd name="connsiteX703" fmla="*/ 1334736 w 3463925"/>
                  <a:gd name="connsiteY703" fmla="*/ 581031 h 2976563"/>
                  <a:gd name="connsiteX704" fmla="*/ 1369651 w 3463925"/>
                  <a:gd name="connsiteY704" fmla="*/ 576265 h 2976563"/>
                  <a:gd name="connsiteX705" fmla="*/ 2426493 w 3463925"/>
                  <a:gd name="connsiteY705" fmla="*/ 463550 h 2976563"/>
                  <a:gd name="connsiteX706" fmla="*/ 2455068 w 3463925"/>
                  <a:gd name="connsiteY706" fmla="*/ 464346 h 2976563"/>
                  <a:gd name="connsiteX707" fmla="*/ 2484437 w 3463925"/>
                  <a:gd name="connsiteY707" fmla="*/ 465937 h 2976563"/>
                  <a:gd name="connsiteX708" fmla="*/ 2513806 w 3463925"/>
                  <a:gd name="connsiteY708" fmla="*/ 470709 h 2976563"/>
                  <a:gd name="connsiteX709" fmla="*/ 2540793 w 3463925"/>
                  <a:gd name="connsiteY709" fmla="*/ 474686 h 2976563"/>
                  <a:gd name="connsiteX710" fmla="*/ 2570162 w 3463925"/>
                  <a:gd name="connsiteY710" fmla="*/ 481845 h 2976563"/>
                  <a:gd name="connsiteX711" fmla="*/ 2596356 w 3463925"/>
                  <a:gd name="connsiteY711" fmla="*/ 489004 h 2976563"/>
                  <a:gd name="connsiteX712" fmla="*/ 2623343 w 3463925"/>
                  <a:gd name="connsiteY712" fmla="*/ 497754 h 2976563"/>
                  <a:gd name="connsiteX713" fmla="*/ 2649537 w 3463925"/>
                  <a:gd name="connsiteY713" fmla="*/ 508094 h 2976563"/>
                  <a:gd name="connsiteX714" fmla="*/ 2674144 w 3463925"/>
                  <a:gd name="connsiteY714" fmla="*/ 520026 h 2976563"/>
                  <a:gd name="connsiteX715" fmla="*/ 2700337 w 3463925"/>
                  <a:gd name="connsiteY715" fmla="*/ 532752 h 2976563"/>
                  <a:gd name="connsiteX716" fmla="*/ 2723356 w 3463925"/>
                  <a:gd name="connsiteY716" fmla="*/ 546275 h 2976563"/>
                  <a:gd name="connsiteX717" fmla="*/ 2747169 w 3463925"/>
                  <a:gd name="connsiteY717" fmla="*/ 562183 h 2976563"/>
                  <a:gd name="connsiteX718" fmla="*/ 2769394 w 3463925"/>
                  <a:gd name="connsiteY718" fmla="*/ 578092 h 2976563"/>
                  <a:gd name="connsiteX719" fmla="*/ 2791619 w 3463925"/>
                  <a:gd name="connsiteY719" fmla="*/ 594796 h 2976563"/>
                  <a:gd name="connsiteX720" fmla="*/ 2811462 w 3463925"/>
                  <a:gd name="connsiteY720" fmla="*/ 613091 h 2976563"/>
                  <a:gd name="connsiteX721" fmla="*/ 2832100 w 3463925"/>
                  <a:gd name="connsiteY721" fmla="*/ 631386 h 2976563"/>
                  <a:gd name="connsiteX722" fmla="*/ 2851150 w 3463925"/>
                  <a:gd name="connsiteY722" fmla="*/ 652067 h 2976563"/>
                  <a:gd name="connsiteX723" fmla="*/ 2869406 w 3463925"/>
                  <a:gd name="connsiteY723" fmla="*/ 672748 h 2976563"/>
                  <a:gd name="connsiteX724" fmla="*/ 2886869 w 3463925"/>
                  <a:gd name="connsiteY724" fmla="*/ 694224 h 2976563"/>
                  <a:gd name="connsiteX725" fmla="*/ 2901950 w 3463925"/>
                  <a:gd name="connsiteY725" fmla="*/ 717292 h 2976563"/>
                  <a:gd name="connsiteX726" fmla="*/ 2917825 w 3463925"/>
                  <a:gd name="connsiteY726" fmla="*/ 740359 h 2976563"/>
                  <a:gd name="connsiteX727" fmla="*/ 2932112 w 3463925"/>
                  <a:gd name="connsiteY727" fmla="*/ 765017 h 2976563"/>
                  <a:gd name="connsiteX728" fmla="*/ 2944019 w 3463925"/>
                  <a:gd name="connsiteY728" fmla="*/ 789676 h 2976563"/>
                  <a:gd name="connsiteX729" fmla="*/ 2955131 w 3463925"/>
                  <a:gd name="connsiteY729" fmla="*/ 815925 h 2976563"/>
                  <a:gd name="connsiteX730" fmla="*/ 2965450 w 3463925"/>
                  <a:gd name="connsiteY730" fmla="*/ 841379 h 2976563"/>
                  <a:gd name="connsiteX731" fmla="*/ 2974975 w 3463925"/>
                  <a:gd name="connsiteY731" fmla="*/ 867628 h 2976563"/>
                  <a:gd name="connsiteX732" fmla="*/ 2982912 w 3463925"/>
                  <a:gd name="connsiteY732" fmla="*/ 895468 h 2976563"/>
                  <a:gd name="connsiteX733" fmla="*/ 2989262 w 3463925"/>
                  <a:gd name="connsiteY733" fmla="*/ 923308 h 2976563"/>
                  <a:gd name="connsiteX734" fmla="*/ 2994025 w 3463925"/>
                  <a:gd name="connsiteY734" fmla="*/ 951148 h 2976563"/>
                  <a:gd name="connsiteX735" fmla="*/ 2997200 w 3463925"/>
                  <a:gd name="connsiteY735" fmla="*/ 979783 h 2976563"/>
                  <a:gd name="connsiteX736" fmla="*/ 3000375 w 3463925"/>
                  <a:gd name="connsiteY736" fmla="*/ 1010009 h 2976563"/>
                  <a:gd name="connsiteX737" fmla="*/ 3000375 w 3463925"/>
                  <a:gd name="connsiteY737" fmla="*/ 1039440 h 2976563"/>
                  <a:gd name="connsiteX738" fmla="*/ 2999581 w 3463925"/>
                  <a:gd name="connsiteY738" fmla="*/ 1066485 h 2976563"/>
                  <a:gd name="connsiteX739" fmla="*/ 2997200 w 3463925"/>
                  <a:gd name="connsiteY739" fmla="*/ 1092734 h 2976563"/>
                  <a:gd name="connsiteX740" fmla="*/ 2998788 w 3463925"/>
                  <a:gd name="connsiteY740" fmla="*/ 1097506 h 2976563"/>
                  <a:gd name="connsiteX741" fmla="*/ 2997200 w 3463925"/>
                  <a:gd name="connsiteY741" fmla="*/ 1099893 h 2976563"/>
                  <a:gd name="connsiteX742" fmla="*/ 2996406 w 3463925"/>
                  <a:gd name="connsiteY742" fmla="*/ 1103074 h 2976563"/>
                  <a:gd name="connsiteX743" fmla="*/ 2996406 w 3463925"/>
                  <a:gd name="connsiteY743" fmla="*/ 1112620 h 2976563"/>
                  <a:gd name="connsiteX744" fmla="*/ 2995612 w 3463925"/>
                  <a:gd name="connsiteY744" fmla="*/ 1112620 h 2976563"/>
                  <a:gd name="connsiteX745" fmla="*/ 2993231 w 3463925"/>
                  <a:gd name="connsiteY745" fmla="*/ 1123756 h 2976563"/>
                  <a:gd name="connsiteX746" fmla="*/ 2990056 w 3463925"/>
                  <a:gd name="connsiteY746" fmla="*/ 1134096 h 2976563"/>
                  <a:gd name="connsiteX747" fmla="*/ 2986088 w 3463925"/>
                  <a:gd name="connsiteY747" fmla="*/ 1144437 h 2976563"/>
                  <a:gd name="connsiteX748" fmla="*/ 2982119 w 3463925"/>
                  <a:gd name="connsiteY748" fmla="*/ 1153982 h 2976563"/>
                  <a:gd name="connsiteX749" fmla="*/ 2976562 w 3463925"/>
                  <a:gd name="connsiteY749" fmla="*/ 1162732 h 2976563"/>
                  <a:gd name="connsiteX750" fmla="*/ 2971006 w 3463925"/>
                  <a:gd name="connsiteY750" fmla="*/ 1171481 h 2976563"/>
                  <a:gd name="connsiteX751" fmla="*/ 2963862 w 3463925"/>
                  <a:gd name="connsiteY751" fmla="*/ 1179436 h 2976563"/>
                  <a:gd name="connsiteX752" fmla="*/ 2956719 w 3463925"/>
                  <a:gd name="connsiteY752" fmla="*/ 1186594 h 2976563"/>
                  <a:gd name="connsiteX753" fmla="*/ 2947987 w 3463925"/>
                  <a:gd name="connsiteY753" fmla="*/ 1193753 h 2976563"/>
                  <a:gd name="connsiteX754" fmla="*/ 2940050 w 3463925"/>
                  <a:gd name="connsiteY754" fmla="*/ 1198526 h 2976563"/>
                  <a:gd name="connsiteX755" fmla="*/ 2930525 w 3463925"/>
                  <a:gd name="connsiteY755" fmla="*/ 1204094 h 2976563"/>
                  <a:gd name="connsiteX756" fmla="*/ 2921794 w 3463925"/>
                  <a:gd name="connsiteY756" fmla="*/ 1208866 h 2976563"/>
                  <a:gd name="connsiteX757" fmla="*/ 2911475 w 3463925"/>
                  <a:gd name="connsiteY757" fmla="*/ 1212048 h 2976563"/>
                  <a:gd name="connsiteX758" fmla="*/ 2900362 w 3463925"/>
                  <a:gd name="connsiteY758" fmla="*/ 1214434 h 2976563"/>
                  <a:gd name="connsiteX759" fmla="*/ 2890044 w 3463925"/>
                  <a:gd name="connsiteY759" fmla="*/ 1216025 h 2976563"/>
                  <a:gd name="connsiteX760" fmla="*/ 2878137 w 3463925"/>
                  <a:gd name="connsiteY760" fmla="*/ 1216025 h 2976563"/>
                  <a:gd name="connsiteX761" fmla="*/ 2866231 w 3463925"/>
                  <a:gd name="connsiteY761" fmla="*/ 1216025 h 2976563"/>
                  <a:gd name="connsiteX762" fmla="*/ 2855119 w 3463925"/>
                  <a:gd name="connsiteY762" fmla="*/ 1214434 h 2976563"/>
                  <a:gd name="connsiteX763" fmla="*/ 2842419 w 3463925"/>
                  <a:gd name="connsiteY763" fmla="*/ 1211253 h 2976563"/>
                  <a:gd name="connsiteX764" fmla="*/ 2832100 w 3463925"/>
                  <a:gd name="connsiteY764" fmla="*/ 1207276 h 2976563"/>
                  <a:gd name="connsiteX765" fmla="*/ 2820987 w 3463925"/>
                  <a:gd name="connsiteY765" fmla="*/ 1201708 h 2976563"/>
                  <a:gd name="connsiteX766" fmla="*/ 2811462 w 3463925"/>
                  <a:gd name="connsiteY766" fmla="*/ 1196140 h 2976563"/>
                  <a:gd name="connsiteX767" fmla="*/ 2802731 w 3463925"/>
                  <a:gd name="connsiteY767" fmla="*/ 1189776 h 2976563"/>
                  <a:gd name="connsiteX768" fmla="*/ 2794000 w 3463925"/>
                  <a:gd name="connsiteY768" fmla="*/ 1181026 h 2976563"/>
                  <a:gd name="connsiteX769" fmla="*/ 2786062 w 3463925"/>
                  <a:gd name="connsiteY769" fmla="*/ 1173072 h 2976563"/>
                  <a:gd name="connsiteX770" fmla="*/ 2778919 w 3463925"/>
                  <a:gd name="connsiteY770" fmla="*/ 1164322 h 2976563"/>
                  <a:gd name="connsiteX771" fmla="*/ 2772569 w 3463925"/>
                  <a:gd name="connsiteY771" fmla="*/ 1153982 h 2976563"/>
                  <a:gd name="connsiteX772" fmla="*/ 2768600 w 3463925"/>
                  <a:gd name="connsiteY772" fmla="*/ 1143641 h 2976563"/>
                  <a:gd name="connsiteX773" fmla="*/ 2764631 w 3463925"/>
                  <a:gd name="connsiteY773" fmla="*/ 1131710 h 2976563"/>
                  <a:gd name="connsiteX774" fmla="*/ 2761456 w 3463925"/>
                  <a:gd name="connsiteY774" fmla="*/ 1120574 h 2976563"/>
                  <a:gd name="connsiteX775" fmla="*/ 2759869 w 3463925"/>
                  <a:gd name="connsiteY775" fmla="*/ 1109438 h 2976563"/>
                  <a:gd name="connsiteX776" fmla="*/ 2758281 w 3463925"/>
                  <a:gd name="connsiteY776" fmla="*/ 1097506 h 2976563"/>
                  <a:gd name="connsiteX777" fmla="*/ 2759869 w 3463925"/>
                  <a:gd name="connsiteY777" fmla="*/ 1092734 h 2976563"/>
                  <a:gd name="connsiteX778" fmla="*/ 2760662 w 3463925"/>
                  <a:gd name="connsiteY778" fmla="*/ 1090348 h 2976563"/>
                  <a:gd name="connsiteX779" fmla="*/ 2761456 w 3463925"/>
                  <a:gd name="connsiteY779" fmla="*/ 1082393 h 2976563"/>
                  <a:gd name="connsiteX780" fmla="*/ 2758281 w 3463925"/>
                  <a:gd name="connsiteY780" fmla="*/ 1082393 h 2976563"/>
                  <a:gd name="connsiteX781" fmla="*/ 2760662 w 3463925"/>
                  <a:gd name="connsiteY781" fmla="*/ 1060917 h 2976563"/>
                  <a:gd name="connsiteX782" fmla="*/ 2761456 w 3463925"/>
                  <a:gd name="connsiteY782" fmla="*/ 1039440 h 2976563"/>
                  <a:gd name="connsiteX783" fmla="*/ 2761456 w 3463925"/>
                  <a:gd name="connsiteY783" fmla="*/ 1021941 h 2976563"/>
                  <a:gd name="connsiteX784" fmla="*/ 2759869 w 3463925"/>
                  <a:gd name="connsiteY784" fmla="*/ 1004441 h 2976563"/>
                  <a:gd name="connsiteX785" fmla="*/ 2757487 w 3463925"/>
                  <a:gd name="connsiteY785" fmla="*/ 988533 h 2976563"/>
                  <a:gd name="connsiteX786" fmla="*/ 2754312 w 3463925"/>
                  <a:gd name="connsiteY786" fmla="*/ 971829 h 2976563"/>
                  <a:gd name="connsiteX787" fmla="*/ 2751137 w 3463925"/>
                  <a:gd name="connsiteY787" fmla="*/ 955125 h 2976563"/>
                  <a:gd name="connsiteX788" fmla="*/ 2746375 w 3463925"/>
                  <a:gd name="connsiteY788" fmla="*/ 939216 h 2976563"/>
                  <a:gd name="connsiteX789" fmla="*/ 2740819 w 3463925"/>
                  <a:gd name="connsiteY789" fmla="*/ 923308 h 2976563"/>
                  <a:gd name="connsiteX790" fmla="*/ 2735262 w 3463925"/>
                  <a:gd name="connsiteY790" fmla="*/ 908195 h 2976563"/>
                  <a:gd name="connsiteX791" fmla="*/ 2728912 w 3463925"/>
                  <a:gd name="connsiteY791" fmla="*/ 893877 h 2976563"/>
                  <a:gd name="connsiteX792" fmla="*/ 2720181 w 3463925"/>
                  <a:gd name="connsiteY792" fmla="*/ 879559 h 2976563"/>
                  <a:gd name="connsiteX793" fmla="*/ 2713037 w 3463925"/>
                  <a:gd name="connsiteY793" fmla="*/ 865241 h 2976563"/>
                  <a:gd name="connsiteX794" fmla="*/ 2704306 w 3463925"/>
                  <a:gd name="connsiteY794" fmla="*/ 851719 h 2976563"/>
                  <a:gd name="connsiteX795" fmla="*/ 2694781 w 3463925"/>
                  <a:gd name="connsiteY795" fmla="*/ 838197 h 2976563"/>
                  <a:gd name="connsiteX796" fmla="*/ 2684462 w 3463925"/>
                  <a:gd name="connsiteY796" fmla="*/ 826265 h 2976563"/>
                  <a:gd name="connsiteX797" fmla="*/ 2674144 w 3463925"/>
                  <a:gd name="connsiteY797" fmla="*/ 813539 h 2976563"/>
                  <a:gd name="connsiteX798" fmla="*/ 2663031 w 3463925"/>
                  <a:gd name="connsiteY798" fmla="*/ 801607 h 2976563"/>
                  <a:gd name="connsiteX799" fmla="*/ 2651918 w 3463925"/>
                  <a:gd name="connsiteY799" fmla="*/ 789676 h 2976563"/>
                  <a:gd name="connsiteX800" fmla="*/ 2639218 w 3463925"/>
                  <a:gd name="connsiteY800" fmla="*/ 779335 h 2976563"/>
                  <a:gd name="connsiteX801" fmla="*/ 2626518 w 3463925"/>
                  <a:gd name="connsiteY801" fmla="*/ 768995 h 2976563"/>
                  <a:gd name="connsiteX802" fmla="*/ 2613818 w 3463925"/>
                  <a:gd name="connsiteY802" fmla="*/ 760245 h 2976563"/>
                  <a:gd name="connsiteX803" fmla="*/ 2599531 w 3463925"/>
                  <a:gd name="connsiteY803" fmla="*/ 752291 h 2976563"/>
                  <a:gd name="connsiteX804" fmla="*/ 2586037 w 3463925"/>
                  <a:gd name="connsiteY804" fmla="*/ 743541 h 2976563"/>
                  <a:gd name="connsiteX805" fmla="*/ 2570956 w 3463925"/>
                  <a:gd name="connsiteY805" fmla="*/ 736382 h 2976563"/>
                  <a:gd name="connsiteX806" fmla="*/ 2556668 w 3463925"/>
                  <a:gd name="connsiteY806" fmla="*/ 729223 h 2976563"/>
                  <a:gd name="connsiteX807" fmla="*/ 2540793 w 3463925"/>
                  <a:gd name="connsiteY807" fmla="*/ 722860 h 2976563"/>
                  <a:gd name="connsiteX808" fmla="*/ 2525712 w 3463925"/>
                  <a:gd name="connsiteY808" fmla="*/ 718087 h 2976563"/>
                  <a:gd name="connsiteX809" fmla="*/ 2509043 w 3463925"/>
                  <a:gd name="connsiteY809" fmla="*/ 714110 h 2976563"/>
                  <a:gd name="connsiteX810" fmla="*/ 2493962 w 3463925"/>
                  <a:gd name="connsiteY810" fmla="*/ 710133 h 2976563"/>
                  <a:gd name="connsiteX811" fmla="*/ 2476500 w 3463925"/>
                  <a:gd name="connsiteY811" fmla="*/ 706951 h 2976563"/>
                  <a:gd name="connsiteX812" fmla="*/ 2459831 w 3463925"/>
                  <a:gd name="connsiteY812" fmla="*/ 704565 h 2976563"/>
                  <a:gd name="connsiteX813" fmla="*/ 2442368 w 3463925"/>
                  <a:gd name="connsiteY813" fmla="*/ 703770 h 2976563"/>
                  <a:gd name="connsiteX814" fmla="*/ 2426493 w 3463925"/>
                  <a:gd name="connsiteY814" fmla="*/ 702974 h 2976563"/>
                  <a:gd name="connsiteX815" fmla="*/ 2413793 w 3463925"/>
                  <a:gd name="connsiteY815" fmla="*/ 702974 h 2976563"/>
                  <a:gd name="connsiteX816" fmla="*/ 2401887 w 3463925"/>
                  <a:gd name="connsiteY816" fmla="*/ 700588 h 2976563"/>
                  <a:gd name="connsiteX817" fmla="*/ 2390775 w 3463925"/>
                  <a:gd name="connsiteY817" fmla="*/ 697406 h 2976563"/>
                  <a:gd name="connsiteX818" fmla="*/ 2378868 w 3463925"/>
                  <a:gd name="connsiteY818" fmla="*/ 693429 h 2976563"/>
                  <a:gd name="connsiteX819" fmla="*/ 2368550 w 3463925"/>
                  <a:gd name="connsiteY819" fmla="*/ 687861 h 2976563"/>
                  <a:gd name="connsiteX820" fmla="*/ 2359025 w 3463925"/>
                  <a:gd name="connsiteY820" fmla="*/ 682293 h 2976563"/>
                  <a:gd name="connsiteX821" fmla="*/ 2349500 w 3463925"/>
                  <a:gd name="connsiteY821" fmla="*/ 675930 h 2976563"/>
                  <a:gd name="connsiteX822" fmla="*/ 2341562 w 3463925"/>
                  <a:gd name="connsiteY822" fmla="*/ 667975 h 2976563"/>
                  <a:gd name="connsiteX823" fmla="*/ 2334418 w 3463925"/>
                  <a:gd name="connsiteY823" fmla="*/ 659226 h 2976563"/>
                  <a:gd name="connsiteX824" fmla="*/ 2326481 w 3463925"/>
                  <a:gd name="connsiteY824" fmla="*/ 650476 h 2976563"/>
                  <a:gd name="connsiteX825" fmla="*/ 2320925 w 3463925"/>
                  <a:gd name="connsiteY825" fmla="*/ 640135 h 2976563"/>
                  <a:gd name="connsiteX826" fmla="*/ 2315368 w 3463925"/>
                  <a:gd name="connsiteY826" fmla="*/ 629795 h 2976563"/>
                  <a:gd name="connsiteX827" fmla="*/ 2311400 w 3463925"/>
                  <a:gd name="connsiteY827" fmla="*/ 618659 h 2976563"/>
                  <a:gd name="connsiteX828" fmla="*/ 2308225 w 3463925"/>
                  <a:gd name="connsiteY828" fmla="*/ 606727 h 2976563"/>
                  <a:gd name="connsiteX829" fmla="*/ 2307431 w 3463925"/>
                  <a:gd name="connsiteY829" fmla="*/ 595591 h 2976563"/>
                  <a:gd name="connsiteX830" fmla="*/ 2306637 w 3463925"/>
                  <a:gd name="connsiteY830" fmla="*/ 583660 h 2976563"/>
                  <a:gd name="connsiteX831" fmla="*/ 2307431 w 3463925"/>
                  <a:gd name="connsiteY831" fmla="*/ 570933 h 2976563"/>
                  <a:gd name="connsiteX832" fmla="*/ 2308225 w 3463925"/>
                  <a:gd name="connsiteY832" fmla="*/ 559002 h 2976563"/>
                  <a:gd name="connsiteX833" fmla="*/ 2311400 w 3463925"/>
                  <a:gd name="connsiteY833" fmla="*/ 547070 h 2976563"/>
                  <a:gd name="connsiteX834" fmla="*/ 2315368 w 3463925"/>
                  <a:gd name="connsiteY834" fmla="*/ 535934 h 2976563"/>
                  <a:gd name="connsiteX835" fmla="*/ 2320925 w 3463925"/>
                  <a:gd name="connsiteY835" fmla="*/ 525594 h 2976563"/>
                  <a:gd name="connsiteX836" fmla="*/ 2326481 w 3463925"/>
                  <a:gd name="connsiteY836" fmla="*/ 515253 h 2976563"/>
                  <a:gd name="connsiteX837" fmla="*/ 2334418 w 3463925"/>
                  <a:gd name="connsiteY837" fmla="*/ 507299 h 2976563"/>
                  <a:gd name="connsiteX838" fmla="*/ 2341562 w 3463925"/>
                  <a:gd name="connsiteY838" fmla="*/ 497754 h 2976563"/>
                  <a:gd name="connsiteX839" fmla="*/ 2349500 w 3463925"/>
                  <a:gd name="connsiteY839" fmla="*/ 490595 h 2976563"/>
                  <a:gd name="connsiteX840" fmla="*/ 2359025 w 3463925"/>
                  <a:gd name="connsiteY840" fmla="*/ 483436 h 2976563"/>
                  <a:gd name="connsiteX841" fmla="*/ 2368550 w 3463925"/>
                  <a:gd name="connsiteY841" fmla="*/ 477868 h 2976563"/>
                  <a:gd name="connsiteX842" fmla="*/ 2378868 w 3463925"/>
                  <a:gd name="connsiteY842" fmla="*/ 472300 h 2976563"/>
                  <a:gd name="connsiteX843" fmla="*/ 2390775 w 3463925"/>
                  <a:gd name="connsiteY843" fmla="*/ 468323 h 2976563"/>
                  <a:gd name="connsiteX844" fmla="*/ 2401887 w 3463925"/>
                  <a:gd name="connsiteY844" fmla="*/ 465141 h 2976563"/>
                  <a:gd name="connsiteX845" fmla="*/ 2413793 w 3463925"/>
                  <a:gd name="connsiteY845" fmla="*/ 464346 h 2976563"/>
                  <a:gd name="connsiteX846" fmla="*/ 2426494 w 3463925"/>
                  <a:gd name="connsiteY846" fmla="*/ 0 h 2976563"/>
                  <a:gd name="connsiteX847" fmla="*/ 2452688 w 3463925"/>
                  <a:gd name="connsiteY847" fmla="*/ 794 h 2976563"/>
                  <a:gd name="connsiteX848" fmla="*/ 2479675 w 3463925"/>
                  <a:gd name="connsiteY848" fmla="*/ 1589 h 2976563"/>
                  <a:gd name="connsiteX849" fmla="*/ 2505075 w 3463925"/>
                  <a:gd name="connsiteY849" fmla="*/ 3177 h 2976563"/>
                  <a:gd name="connsiteX850" fmla="*/ 2532062 w 3463925"/>
                  <a:gd name="connsiteY850" fmla="*/ 5560 h 2976563"/>
                  <a:gd name="connsiteX851" fmla="*/ 2557462 w 3463925"/>
                  <a:gd name="connsiteY851" fmla="*/ 8737 h 2976563"/>
                  <a:gd name="connsiteX852" fmla="*/ 2584450 w 3463925"/>
                  <a:gd name="connsiteY852" fmla="*/ 11914 h 2976563"/>
                  <a:gd name="connsiteX853" fmla="*/ 2609850 w 3463925"/>
                  <a:gd name="connsiteY853" fmla="*/ 15885 h 2976563"/>
                  <a:gd name="connsiteX854" fmla="*/ 2634456 w 3463925"/>
                  <a:gd name="connsiteY854" fmla="*/ 21444 h 2976563"/>
                  <a:gd name="connsiteX855" fmla="*/ 2659856 w 3463925"/>
                  <a:gd name="connsiteY855" fmla="*/ 26210 h 2976563"/>
                  <a:gd name="connsiteX856" fmla="*/ 2684462 w 3463925"/>
                  <a:gd name="connsiteY856" fmla="*/ 32563 h 2976563"/>
                  <a:gd name="connsiteX857" fmla="*/ 2709069 w 3463925"/>
                  <a:gd name="connsiteY857" fmla="*/ 39711 h 2976563"/>
                  <a:gd name="connsiteX858" fmla="*/ 2733675 w 3463925"/>
                  <a:gd name="connsiteY858" fmla="*/ 46859 h 2976563"/>
                  <a:gd name="connsiteX859" fmla="*/ 2758281 w 3463925"/>
                  <a:gd name="connsiteY859" fmla="*/ 54802 h 2976563"/>
                  <a:gd name="connsiteX860" fmla="*/ 2782094 w 3463925"/>
                  <a:gd name="connsiteY860" fmla="*/ 63538 h 2976563"/>
                  <a:gd name="connsiteX861" fmla="*/ 2805906 w 3463925"/>
                  <a:gd name="connsiteY861" fmla="*/ 72274 h 2976563"/>
                  <a:gd name="connsiteX862" fmla="*/ 2828925 w 3463925"/>
                  <a:gd name="connsiteY862" fmla="*/ 81805 h 2976563"/>
                  <a:gd name="connsiteX863" fmla="*/ 2852738 w 3463925"/>
                  <a:gd name="connsiteY863" fmla="*/ 92130 h 2976563"/>
                  <a:gd name="connsiteX864" fmla="*/ 2875756 w 3463925"/>
                  <a:gd name="connsiteY864" fmla="*/ 102455 h 2976563"/>
                  <a:gd name="connsiteX865" fmla="*/ 2920206 w 3463925"/>
                  <a:gd name="connsiteY865" fmla="*/ 126281 h 2976563"/>
                  <a:gd name="connsiteX866" fmla="*/ 2963862 w 3463925"/>
                  <a:gd name="connsiteY866" fmla="*/ 150902 h 2976563"/>
                  <a:gd name="connsiteX867" fmla="*/ 3005931 w 3463925"/>
                  <a:gd name="connsiteY867" fmla="*/ 177906 h 2976563"/>
                  <a:gd name="connsiteX868" fmla="*/ 3046412 w 3463925"/>
                  <a:gd name="connsiteY868" fmla="*/ 207292 h 2976563"/>
                  <a:gd name="connsiteX869" fmla="*/ 3085306 w 3463925"/>
                  <a:gd name="connsiteY869" fmla="*/ 237473 h 2976563"/>
                  <a:gd name="connsiteX870" fmla="*/ 3123406 w 3463925"/>
                  <a:gd name="connsiteY870" fmla="*/ 270830 h 2976563"/>
                  <a:gd name="connsiteX871" fmla="*/ 3159125 w 3463925"/>
                  <a:gd name="connsiteY871" fmla="*/ 304187 h 2976563"/>
                  <a:gd name="connsiteX872" fmla="*/ 3194050 w 3463925"/>
                  <a:gd name="connsiteY872" fmla="*/ 340721 h 2976563"/>
                  <a:gd name="connsiteX873" fmla="*/ 3225800 w 3463925"/>
                  <a:gd name="connsiteY873" fmla="*/ 378050 h 2976563"/>
                  <a:gd name="connsiteX874" fmla="*/ 3257550 w 3463925"/>
                  <a:gd name="connsiteY874" fmla="*/ 416967 h 2976563"/>
                  <a:gd name="connsiteX875" fmla="*/ 3286919 w 3463925"/>
                  <a:gd name="connsiteY875" fmla="*/ 458266 h 2976563"/>
                  <a:gd name="connsiteX876" fmla="*/ 3313112 w 3463925"/>
                  <a:gd name="connsiteY876" fmla="*/ 500360 h 2976563"/>
                  <a:gd name="connsiteX877" fmla="*/ 3338512 w 3463925"/>
                  <a:gd name="connsiteY877" fmla="*/ 544836 h 2976563"/>
                  <a:gd name="connsiteX878" fmla="*/ 3361531 w 3463925"/>
                  <a:gd name="connsiteY878" fmla="*/ 588518 h 2976563"/>
                  <a:gd name="connsiteX879" fmla="*/ 3371850 w 3463925"/>
                  <a:gd name="connsiteY879" fmla="*/ 612345 h 2976563"/>
                  <a:gd name="connsiteX880" fmla="*/ 3382169 w 3463925"/>
                  <a:gd name="connsiteY880" fmla="*/ 634583 h 2976563"/>
                  <a:gd name="connsiteX881" fmla="*/ 3392488 w 3463925"/>
                  <a:gd name="connsiteY881" fmla="*/ 658410 h 2976563"/>
                  <a:gd name="connsiteX882" fmla="*/ 3400425 w 3463925"/>
                  <a:gd name="connsiteY882" fmla="*/ 682237 h 2976563"/>
                  <a:gd name="connsiteX883" fmla="*/ 3409950 w 3463925"/>
                  <a:gd name="connsiteY883" fmla="*/ 705269 h 2976563"/>
                  <a:gd name="connsiteX884" fmla="*/ 3417094 w 3463925"/>
                  <a:gd name="connsiteY884" fmla="*/ 729890 h 2976563"/>
                  <a:gd name="connsiteX885" fmla="*/ 3424238 w 3463925"/>
                  <a:gd name="connsiteY885" fmla="*/ 754511 h 2976563"/>
                  <a:gd name="connsiteX886" fmla="*/ 3431381 w 3463925"/>
                  <a:gd name="connsiteY886" fmla="*/ 779132 h 2976563"/>
                  <a:gd name="connsiteX887" fmla="*/ 3436938 w 3463925"/>
                  <a:gd name="connsiteY887" fmla="*/ 803753 h 2976563"/>
                  <a:gd name="connsiteX888" fmla="*/ 3442494 w 3463925"/>
                  <a:gd name="connsiteY888" fmla="*/ 829962 h 2976563"/>
                  <a:gd name="connsiteX889" fmla="*/ 3447256 w 3463925"/>
                  <a:gd name="connsiteY889" fmla="*/ 855377 h 2976563"/>
                  <a:gd name="connsiteX890" fmla="*/ 3451225 w 3463925"/>
                  <a:gd name="connsiteY890" fmla="*/ 880792 h 2976563"/>
                  <a:gd name="connsiteX891" fmla="*/ 3455988 w 3463925"/>
                  <a:gd name="connsiteY891" fmla="*/ 907001 h 2976563"/>
                  <a:gd name="connsiteX892" fmla="*/ 3459162 w 3463925"/>
                  <a:gd name="connsiteY892" fmla="*/ 932416 h 2976563"/>
                  <a:gd name="connsiteX893" fmla="*/ 3460750 w 3463925"/>
                  <a:gd name="connsiteY893" fmla="*/ 958626 h 2976563"/>
                  <a:gd name="connsiteX894" fmla="*/ 3463131 w 3463925"/>
                  <a:gd name="connsiteY894" fmla="*/ 985629 h 2976563"/>
                  <a:gd name="connsiteX895" fmla="*/ 3463925 w 3463925"/>
                  <a:gd name="connsiteY895" fmla="*/ 1012633 h 2976563"/>
                  <a:gd name="connsiteX896" fmla="*/ 3463925 w 3463925"/>
                  <a:gd name="connsiteY896" fmla="*/ 1038842 h 2976563"/>
                  <a:gd name="connsiteX897" fmla="*/ 3463131 w 3463925"/>
                  <a:gd name="connsiteY897" fmla="*/ 1077759 h 2976563"/>
                  <a:gd name="connsiteX898" fmla="*/ 3460750 w 3463925"/>
                  <a:gd name="connsiteY898" fmla="*/ 1116676 h 2976563"/>
                  <a:gd name="connsiteX899" fmla="*/ 3456781 w 3463925"/>
                  <a:gd name="connsiteY899" fmla="*/ 1155593 h 2976563"/>
                  <a:gd name="connsiteX900" fmla="*/ 3451225 w 3463925"/>
                  <a:gd name="connsiteY900" fmla="*/ 1193715 h 2976563"/>
                  <a:gd name="connsiteX901" fmla="*/ 3449638 w 3463925"/>
                  <a:gd name="connsiteY901" fmla="*/ 1211188 h 2976563"/>
                  <a:gd name="connsiteX902" fmla="*/ 3446462 w 3463925"/>
                  <a:gd name="connsiteY902" fmla="*/ 1227867 h 2976563"/>
                  <a:gd name="connsiteX903" fmla="*/ 3446462 w 3463925"/>
                  <a:gd name="connsiteY903" fmla="*/ 1228661 h 2976563"/>
                  <a:gd name="connsiteX904" fmla="*/ 3442494 w 3463925"/>
                  <a:gd name="connsiteY904" fmla="*/ 1239780 h 2976563"/>
                  <a:gd name="connsiteX905" fmla="*/ 3438525 w 3463925"/>
                  <a:gd name="connsiteY905" fmla="*/ 1251693 h 2976563"/>
                  <a:gd name="connsiteX906" fmla="*/ 3432969 w 3463925"/>
                  <a:gd name="connsiteY906" fmla="*/ 1262018 h 2976563"/>
                  <a:gd name="connsiteX907" fmla="*/ 3426619 w 3463925"/>
                  <a:gd name="connsiteY907" fmla="*/ 1271549 h 2976563"/>
                  <a:gd name="connsiteX908" fmla="*/ 3421062 w 3463925"/>
                  <a:gd name="connsiteY908" fmla="*/ 1281080 h 2976563"/>
                  <a:gd name="connsiteX909" fmla="*/ 3413919 w 3463925"/>
                  <a:gd name="connsiteY909" fmla="*/ 1289022 h 2976563"/>
                  <a:gd name="connsiteX910" fmla="*/ 3405188 w 3463925"/>
                  <a:gd name="connsiteY910" fmla="*/ 1298553 h 2976563"/>
                  <a:gd name="connsiteX911" fmla="*/ 3396456 w 3463925"/>
                  <a:gd name="connsiteY911" fmla="*/ 1305701 h 2976563"/>
                  <a:gd name="connsiteX912" fmla="*/ 3386931 w 3463925"/>
                  <a:gd name="connsiteY912" fmla="*/ 1312849 h 2976563"/>
                  <a:gd name="connsiteX913" fmla="*/ 3376612 w 3463925"/>
                  <a:gd name="connsiteY913" fmla="*/ 1318408 h 2976563"/>
                  <a:gd name="connsiteX914" fmla="*/ 3366294 w 3463925"/>
                  <a:gd name="connsiteY914" fmla="*/ 1323968 h 2976563"/>
                  <a:gd name="connsiteX915" fmla="*/ 3355181 w 3463925"/>
                  <a:gd name="connsiteY915" fmla="*/ 1327939 h 2976563"/>
                  <a:gd name="connsiteX916" fmla="*/ 3344069 w 3463925"/>
                  <a:gd name="connsiteY916" fmla="*/ 1331116 h 2976563"/>
                  <a:gd name="connsiteX917" fmla="*/ 3332956 w 3463925"/>
                  <a:gd name="connsiteY917" fmla="*/ 1334293 h 2976563"/>
                  <a:gd name="connsiteX918" fmla="*/ 3320256 w 3463925"/>
                  <a:gd name="connsiteY918" fmla="*/ 1335881 h 2976563"/>
                  <a:gd name="connsiteX919" fmla="*/ 3308350 w 3463925"/>
                  <a:gd name="connsiteY919" fmla="*/ 1336675 h 2976563"/>
                  <a:gd name="connsiteX920" fmla="*/ 3292475 w 3463925"/>
                  <a:gd name="connsiteY920" fmla="*/ 1335881 h 2976563"/>
                  <a:gd name="connsiteX921" fmla="*/ 3278981 w 3463925"/>
                  <a:gd name="connsiteY921" fmla="*/ 1333498 h 2976563"/>
                  <a:gd name="connsiteX922" fmla="*/ 3264694 w 3463925"/>
                  <a:gd name="connsiteY922" fmla="*/ 1330321 h 2976563"/>
                  <a:gd name="connsiteX923" fmla="*/ 3251994 w 3463925"/>
                  <a:gd name="connsiteY923" fmla="*/ 1325556 h 2976563"/>
                  <a:gd name="connsiteX924" fmla="*/ 3239294 w 3463925"/>
                  <a:gd name="connsiteY924" fmla="*/ 1319202 h 2976563"/>
                  <a:gd name="connsiteX925" fmla="*/ 3228181 w 3463925"/>
                  <a:gd name="connsiteY925" fmla="*/ 1312054 h 2976563"/>
                  <a:gd name="connsiteX926" fmla="*/ 3217069 w 3463925"/>
                  <a:gd name="connsiteY926" fmla="*/ 1303318 h 2976563"/>
                  <a:gd name="connsiteX927" fmla="*/ 3206750 w 3463925"/>
                  <a:gd name="connsiteY927" fmla="*/ 1294581 h 2976563"/>
                  <a:gd name="connsiteX928" fmla="*/ 3197225 w 3463925"/>
                  <a:gd name="connsiteY928" fmla="*/ 1284257 h 2976563"/>
                  <a:gd name="connsiteX929" fmla="*/ 3189288 w 3463925"/>
                  <a:gd name="connsiteY929" fmla="*/ 1273137 h 2976563"/>
                  <a:gd name="connsiteX930" fmla="*/ 3182144 w 3463925"/>
                  <a:gd name="connsiteY930" fmla="*/ 1262018 h 2976563"/>
                  <a:gd name="connsiteX931" fmla="*/ 3175794 w 3463925"/>
                  <a:gd name="connsiteY931" fmla="*/ 1248517 h 2976563"/>
                  <a:gd name="connsiteX932" fmla="*/ 3171031 w 3463925"/>
                  <a:gd name="connsiteY932" fmla="*/ 1235809 h 2976563"/>
                  <a:gd name="connsiteX933" fmla="*/ 3167856 w 3463925"/>
                  <a:gd name="connsiteY933" fmla="*/ 1221513 h 2976563"/>
                  <a:gd name="connsiteX934" fmla="*/ 3165475 w 3463925"/>
                  <a:gd name="connsiteY934" fmla="*/ 1207217 h 2976563"/>
                  <a:gd name="connsiteX935" fmla="*/ 3164681 w 3463925"/>
                  <a:gd name="connsiteY935" fmla="*/ 1192921 h 2976563"/>
                  <a:gd name="connsiteX936" fmla="*/ 3164681 w 3463925"/>
                  <a:gd name="connsiteY936" fmla="*/ 1184979 h 2976563"/>
                  <a:gd name="connsiteX937" fmla="*/ 3165475 w 3463925"/>
                  <a:gd name="connsiteY937" fmla="*/ 1176242 h 2976563"/>
                  <a:gd name="connsiteX938" fmla="*/ 3164681 w 3463925"/>
                  <a:gd name="connsiteY938" fmla="*/ 1176242 h 2976563"/>
                  <a:gd name="connsiteX939" fmla="*/ 3169444 w 3463925"/>
                  <a:gd name="connsiteY939" fmla="*/ 1142885 h 2976563"/>
                  <a:gd name="connsiteX940" fmla="*/ 3173412 w 3463925"/>
                  <a:gd name="connsiteY940" fmla="*/ 1107939 h 2976563"/>
                  <a:gd name="connsiteX941" fmla="*/ 3175794 w 3463925"/>
                  <a:gd name="connsiteY941" fmla="*/ 1072994 h 2976563"/>
                  <a:gd name="connsiteX942" fmla="*/ 3176588 w 3463925"/>
                  <a:gd name="connsiteY942" fmla="*/ 1038842 h 2976563"/>
                  <a:gd name="connsiteX943" fmla="*/ 3175794 w 3463925"/>
                  <a:gd name="connsiteY943" fmla="*/ 999925 h 2976563"/>
                  <a:gd name="connsiteX944" fmla="*/ 3172619 w 3463925"/>
                  <a:gd name="connsiteY944" fmla="*/ 961803 h 2976563"/>
                  <a:gd name="connsiteX945" fmla="*/ 3168650 w 3463925"/>
                  <a:gd name="connsiteY945" fmla="*/ 924474 h 2976563"/>
                  <a:gd name="connsiteX946" fmla="*/ 3161506 w 3463925"/>
                  <a:gd name="connsiteY946" fmla="*/ 887146 h 2976563"/>
                  <a:gd name="connsiteX947" fmla="*/ 3153569 w 3463925"/>
                  <a:gd name="connsiteY947" fmla="*/ 851406 h 2976563"/>
                  <a:gd name="connsiteX948" fmla="*/ 3143250 w 3463925"/>
                  <a:gd name="connsiteY948" fmla="*/ 815666 h 2976563"/>
                  <a:gd name="connsiteX949" fmla="*/ 3130550 w 3463925"/>
                  <a:gd name="connsiteY949" fmla="*/ 780720 h 2976563"/>
                  <a:gd name="connsiteX950" fmla="*/ 3117056 w 3463925"/>
                  <a:gd name="connsiteY950" fmla="*/ 746569 h 2976563"/>
                  <a:gd name="connsiteX951" fmla="*/ 3102769 w 3463925"/>
                  <a:gd name="connsiteY951" fmla="*/ 712417 h 2976563"/>
                  <a:gd name="connsiteX952" fmla="*/ 3085306 w 3463925"/>
                  <a:gd name="connsiteY952" fmla="*/ 680648 h 2976563"/>
                  <a:gd name="connsiteX953" fmla="*/ 3067844 w 3463925"/>
                  <a:gd name="connsiteY953" fmla="*/ 648879 h 2976563"/>
                  <a:gd name="connsiteX954" fmla="*/ 3048794 w 3463925"/>
                  <a:gd name="connsiteY954" fmla="*/ 619493 h 2976563"/>
                  <a:gd name="connsiteX955" fmla="*/ 3027362 w 3463925"/>
                  <a:gd name="connsiteY955" fmla="*/ 589313 h 2976563"/>
                  <a:gd name="connsiteX956" fmla="*/ 3005931 w 3463925"/>
                  <a:gd name="connsiteY956" fmla="*/ 560721 h 2976563"/>
                  <a:gd name="connsiteX957" fmla="*/ 2982119 w 3463925"/>
                  <a:gd name="connsiteY957" fmla="*/ 534511 h 2976563"/>
                  <a:gd name="connsiteX958" fmla="*/ 2956719 w 3463925"/>
                  <a:gd name="connsiteY958" fmla="*/ 507508 h 2976563"/>
                  <a:gd name="connsiteX959" fmla="*/ 2930525 w 3463925"/>
                  <a:gd name="connsiteY959" fmla="*/ 482887 h 2976563"/>
                  <a:gd name="connsiteX960" fmla="*/ 2902744 w 3463925"/>
                  <a:gd name="connsiteY960" fmla="*/ 459060 h 2976563"/>
                  <a:gd name="connsiteX961" fmla="*/ 2875756 w 3463925"/>
                  <a:gd name="connsiteY961" fmla="*/ 436822 h 2976563"/>
                  <a:gd name="connsiteX962" fmla="*/ 2845594 w 3463925"/>
                  <a:gd name="connsiteY962" fmla="*/ 416172 h 2976563"/>
                  <a:gd name="connsiteX963" fmla="*/ 2814638 w 3463925"/>
                  <a:gd name="connsiteY963" fmla="*/ 395523 h 2976563"/>
                  <a:gd name="connsiteX964" fmla="*/ 2782888 w 3463925"/>
                  <a:gd name="connsiteY964" fmla="*/ 378050 h 2976563"/>
                  <a:gd name="connsiteX965" fmla="*/ 2751138 w 3463925"/>
                  <a:gd name="connsiteY965" fmla="*/ 362165 h 2976563"/>
                  <a:gd name="connsiteX966" fmla="*/ 2717800 w 3463925"/>
                  <a:gd name="connsiteY966" fmla="*/ 346281 h 2976563"/>
                  <a:gd name="connsiteX967" fmla="*/ 2683669 w 3463925"/>
                  <a:gd name="connsiteY967" fmla="*/ 332779 h 2976563"/>
                  <a:gd name="connsiteX968" fmla="*/ 2648744 w 3463925"/>
                  <a:gd name="connsiteY968" fmla="*/ 320866 h 2976563"/>
                  <a:gd name="connsiteX969" fmla="*/ 2613025 w 3463925"/>
                  <a:gd name="connsiteY969" fmla="*/ 310541 h 2976563"/>
                  <a:gd name="connsiteX970" fmla="*/ 2577306 w 3463925"/>
                  <a:gd name="connsiteY970" fmla="*/ 302599 h 2976563"/>
                  <a:gd name="connsiteX971" fmla="*/ 2540000 w 3463925"/>
                  <a:gd name="connsiteY971" fmla="*/ 296245 h 2976563"/>
                  <a:gd name="connsiteX972" fmla="*/ 2501900 w 3463925"/>
                  <a:gd name="connsiteY972" fmla="*/ 291480 h 2976563"/>
                  <a:gd name="connsiteX973" fmla="*/ 2464594 w 3463925"/>
                  <a:gd name="connsiteY973" fmla="*/ 288303 h 2976563"/>
                  <a:gd name="connsiteX974" fmla="*/ 2426494 w 3463925"/>
                  <a:gd name="connsiteY974" fmla="*/ 286714 h 2976563"/>
                  <a:gd name="connsiteX975" fmla="*/ 2410619 w 3463925"/>
                  <a:gd name="connsiteY975" fmla="*/ 286714 h 2976563"/>
                  <a:gd name="connsiteX976" fmla="*/ 2396331 w 3463925"/>
                  <a:gd name="connsiteY976" fmla="*/ 283537 h 2976563"/>
                  <a:gd name="connsiteX977" fmla="*/ 2383631 w 3463925"/>
                  <a:gd name="connsiteY977" fmla="*/ 281155 h 2976563"/>
                  <a:gd name="connsiteX978" fmla="*/ 2370138 w 3463925"/>
                  <a:gd name="connsiteY978" fmla="*/ 275595 h 2976563"/>
                  <a:gd name="connsiteX979" fmla="*/ 2357438 w 3463925"/>
                  <a:gd name="connsiteY979" fmla="*/ 269241 h 2976563"/>
                  <a:gd name="connsiteX980" fmla="*/ 2345531 w 3463925"/>
                  <a:gd name="connsiteY980" fmla="*/ 262093 h 2976563"/>
                  <a:gd name="connsiteX981" fmla="*/ 2335212 w 3463925"/>
                  <a:gd name="connsiteY981" fmla="*/ 254151 h 2976563"/>
                  <a:gd name="connsiteX982" fmla="*/ 2324894 w 3463925"/>
                  <a:gd name="connsiteY982" fmla="*/ 244621 h 2976563"/>
                  <a:gd name="connsiteX983" fmla="*/ 2315369 w 3463925"/>
                  <a:gd name="connsiteY983" fmla="*/ 234296 h 2976563"/>
                  <a:gd name="connsiteX984" fmla="*/ 2307431 w 3463925"/>
                  <a:gd name="connsiteY984" fmla="*/ 224765 h 2976563"/>
                  <a:gd name="connsiteX985" fmla="*/ 2300288 w 3463925"/>
                  <a:gd name="connsiteY985" fmla="*/ 212057 h 2976563"/>
                  <a:gd name="connsiteX986" fmla="*/ 2293938 w 3463925"/>
                  <a:gd name="connsiteY986" fmla="*/ 200144 h 2976563"/>
                  <a:gd name="connsiteX987" fmla="*/ 2289175 w 3463925"/>
                  <a:gd name="connsiteY987" fmla="*/ 186642 h 2976563"/>
                  <a:gd name="connsiteX988" fmla="*/ 2286000 w 3463925"/>
                  <a:gd name="connsiteY988" fmla="*/ 173141 h 2976563"/>
                  <a:gd name="connsiteX989" fmla="*/ 2282825 w 3463925"/>
                  <a:gd name="connsiteY989" fmla="*/ 158845 h 2976563"/>
                  <a:gd name="connsiteX990" fmla="*/ 2282825 w 3463925"/>
                  <a:gd name="connsiteY990" fmla="*/ 143754 h 2976563"/>
                  <a:gd name="connsiteX991" fmla="*/ 2282825 w 3463925"/>
                  <a:gd name="connsiteY991" fmla="*/ 128664 h 2976563"/>
                  <a:gd name="connsiteX992" fmla="*/ 2286000 w 3463925"/>
                  <a:gd name="connsiteY992" fmla="*/ 114368 h 2976563"/>
                  <a:gd name="connsiteX993" fmla="*/ 2289175 w 3463925"/>
                  <a:gd name="connsiteY993" fmla="*/ 101661 h 2976563"/>
                  <a:gd name="connsiteX994" fmla="*/ 2293938 w 3463925"/>
                  <a:gd name="connsiteY994" fmla="*/ 88159 h 2976563"/>
                  <a:gd name="connsiteX995" fmla="*/ 2300288 w 3463925"/>
                  <a:gd name="connsiteY995" fmla="*/ 75451 h 2976563"/>
                  <a:gd name="connsiteX996" fmla="*/ 2307431 w 3463925"/>
                  <a:gd name="connsiteY996" fmla="*/ 63538 h 2976563"/>
                  <a:gd name="connsiteX997" fmla="*/ 2315369 w 3463925"/>
                  <a:gd name="connsiteY997" fmla="*/ 52419 h 2976563"/>
                  <a:gd name="connsiteX998" fmla="*/ 2324894 w 3463925"/>
                  <a:gd name="connsiteY998" fmla="*/ 42094 h 2976563"/>
                  <a:gd name="connsiteX999" fmla="*/ 2335212 w 3463925"/>
                  <a:gd name="connsiteY999" fmla="*/ 32563 h 2976563"/>
                  <a:gd name="connsiteX1000" fmla="*/ 2345531 w 3463925"/>
                  <a:gd name="connsiteY1000" fmla="*/ 24621 h 2976563"/>
                  <a:gd name="connsiteX1001" fmla="*/ 2357438 w 3463925"/>
                  <a:gd name="connsiteY1001" fmla="*/ 17473 h 2976563"/>
                  <a:gd name="connsiteX1002" fmla="*/ 2370138 w 3463925"/>
                  <a:gd name="connsiteY1002" fmla="*/ 11119 h 2976563"/>
                  <a:gd name="connsiteX1003" fmla="*/ 2383631 w 3463925"/>
                  <a:gd name="connsiteY1003" fmla="*/ 7148 h 2976563"/>
                  <a:gd name="connsiteX1004" fmla="*/ 2396331 w 3463925"/>
                  <a:gd name="connsiteY1004" fmla="*/ 3177 h 2976563"/>
                  <a:gd name="connsiteX1005" fmla="*/ 2410619 w 3463925"/>
                  <a:gd name="connsiteY1005" fmla="*/ 794 h 2976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</a:cxnLst>
                <a:rect l="l" t="t" r="r" b="b"/>
                <a:pathLst>
                  <a:path w="3463925" h="2976563">
                    <a:moveTo>
                      <a:pt x="1131888" y="2093913"/>
                    </a:moveTo>
                    <a:lnTo>
                      <a:pt x="1109662" y="2094703"/>
                    </a:lnTo>
                    <a:lnTo>
                      <a:pt x="1089025" y="2097863"/>
                    </a:lnTo>
                    <a:lnTo>
                      <a:pt x="1070769" y="2103394"/>
                    </a:lnTo>
                    <a:lnTo>
                      <a:pt x="1052512" y="2109714"/>
                    </a:lnTo>
                    <a:lnTo>
                      <a:pt x="1035050" y="2117614"/>
                    </a:lnTo>
                    <a:lnTo>
                      <a:pt x="1018381" y="2127885"/>
                    </a:lnTo>
                    <a:lnTo>
                      <a:pt x="1003300" y="2138155"/>
                    </a:lnTo>
                    <a:lnTo>
                      <a:pt x="988219" y="2150006"/>
                    </a:lnTo>
                    <a:lnTo>
                      <a:pt x="976312" y="2163437"/>
                    </a:lnTo>
                    <a:lnTo>
                      <a:pt x="963612" y="2177657"/>
                    </a:lnTo>
                    <a:lnTo>
                      <a:pt x="954088" y="2191878"/>
                    </a:lnTo>
                    <a:lnTo>
                      <a:pt x="944562" y="2207679"/>
                    </a:lnTo>
                    <a:lnTo>
                      <a:pt x="937419" y="2223480"/>
                    </a:lnTo>
                    <a:lnTo>
                      <a:pt x="931069" y="2240071"/>
                    </a:lnTo>
                    <a:lnTo>
                      <a:pt x="927100" y="2256662"/>
                    </a:lnTo>
                    <a:lnTo>
                      <a:pt x="923925" y="2273253"/>
                    </a:lnTo>
                    <a:lnTo>
                      <a:pt x="923925" y="2289843"/>
                    </a:lnTo>
                    <a:lnTo>
                      <a:pt x="924719" y="2306434"/>
                    </a:lnTo>
                    <a:lnTo>
                      <a:pt x="927100" y="2322235"/>
                    </a:lnTo>
                    <a:lnTo>
                      <a:pt x="931862" y="2338036"/>
                    </a:lnTo>
                    <a:lnTo>
                      <a:pt x="938212" y="2352257"/>
                    </a:lnTo>
                    <a:lnTo>
                      <a:pt x="946944" y="2365687"/>
                    </a:lnTo>
                    <a:lnTo>
                      <a:pt x="956469" y="2377538"/>
                    </a:lnTo>
                    <a:lnTo>
                      <a:pt x="968375" y="2388599"/>
                    </a:lnTo>
                    <a:lnTo>
                      <a:pt x="980281" y="2398079"/>
                    </a:lnTo>
                    <a:lnTo>
                      <a:pt x="994569" y="2407560"/>
                    </a:lnTo>
                    <a:lnTo>
                      <a:pt x="1008856" y="2414670"/>
                    </a:lnTo>
                    <a:lnTo>
                      <a:pt x="1025525" y="2421780"/>
                    </a:lnTo>
                    <a:lnTo>
                      <a:pt x="1042988" y="2425731"/>
                    </a:lnTo>
                    <a:lnTo>
                      <a:pt x="1060450" y="2429681"/>
                    </a:lnTo>
                    <a:lnTo>
                      <a:pt x="1079500" y="2430471"/>
                    </a:lnTo>
                    <a:lnTo>
                      <a:pt x="1099344" y="2432051"/>
                    </a:lnTo>
                    <a:lnTo>
                      <a:pt x="1119188" y="2429681"/>
                    </a:lnTo>
                    <a:lnTo>
                      <a:pt x="1139031" y="2426521"/>
                    </a:lnTo>
                    <a:lnTo>
                      <a:pt x="1158875" y="2421780"/>
                    </a:lnTo>
                    <a:lnTo>
                      <a:pt x="1177131" y="2415460"/>
                    </a:lnTo>
                    <a:lnTo>
                      <a:pt x="1194594" y="2408350"/>
                    </a:lnTo>
                    <a:lnTo>
                      <a:pt x="1212056" y="2398869"/>
                    </a:lnTo>
                    <a:lnTo>
                      <a:pt x="1228725" y="2390179"/>
                    </a:lnTo>
                    <a:lnTo>
                      <a:pt x="1243806" y="2379118"/>
                    </a:lnTo>
                    <a:lnTo>
                      <a:pt x="1257300" y="2366478"/>
                    </a:lnTo>
                    <a:lnTo>
                      <a:pt x="1269206" y="2353047"/>
                    </a:lnTo>
                    <a:lnTo>
                      <a:pt x="1281112" y="2339616"/>
                    </a:lnTo>
                    <a:lnTo>
                      <a:pt x="1291431" y="2324605"/>
                    </a:lnTo>
                    <a:lnTo>
                      <a:pt x="1299369" y="2309594"/>
                    </a:lnTo>
                    <a:lnTo>
                      <a:pt x="1305719" y="2293794"/>
                    </a:lnTo>
                    <a:lnTo>
                      <a:pt x="1310481" y="2277993"/>
                    </a:lnTo>
                    <a:lnTo>
                      <a:pt x="1313656" y="2261402"/>
                    </a:lnTo>
                    <a:lnTo>
                      <a:pt x="1314450" y="2244811"/>
                    </a:lnTo>
                    <a:lnTo>
                      <a:pt x="1313656" y="2227430"/>
                    </a:lnTo>
                    <a:lnTo>
                      <a:pt x="1310481" y="2212419"/>
                    </a:lnTo>
                    <a:lnTo>
                      <a:pt x="1306512" y="2195828"/>
                    </a:lnTo>
                    <a:lnTo>
                      <a:pt x="1300162" y="2181608"/>
                    </a:lnTo>
                    <a:lnTo>
                      <a:pt x="1292225" y="2167387"/>
                    </a:lnTo>
                    <a:lnTo>
                      <a:pt x="1282700" y="2153956"/>
                    </a:lnTo>
                    <a:lnTo>
                      <a:pt x="1271588" y="2142896"/>
                    </a:lnTo>
                    <a:lnTo>
                      <a:pt x="1258094" y="2131835"/>
                    </a:lnTo>
                    <a:lnTo>
                      <a:pt x="1244600" y="2121564"/>
                    </a:lnTo>
                    <a:lnTo>
                      <a:pt x="1228725" y="2113664"/>
                    </a:lnTo>
                    <a:lnTo>
                      <a:pt x="1212056" y="2106554"/>
                    </a:lnTo>
                    <a:lnTo>
                      <a:pt x="1193800" y="2101023"/>
                    </a:lnTo>
                    <a:lnTo>
                      <a:pt x="1173956" y="2097073"/>
                    </a:lnTo>
                    <a:lnTo>
                      <a:pt x="1153319" y="2093913"/>
                    </a:lnTo>
                    <a:close/>
                    <a:moveTo>
                      <a:pt x="1430769" y="2000250"/>
                    </a:moveTo>
                    <a:lnTo>
                      <a:pt x="1423588" y="2001040"/>
                    </a:lnTo>
                    <a:lnTo>
                      <a:pt x="1415609" y="2002619"/>
                    </a:lnTo>
                    <a:lnTo>
                      <a:pt x="1407630" y="2005778"/>
                    </a:lnTo>
                    <a:lnTo>
                      <a:pt x="1400449" y="2008937"/>
                    </a:lnTo>
                    <a:lnTo>
                      <a:pt x="1391672" y="2014466"/>
                    </a:lnTo>
                    <a:lnTo>
                      <a:pt x="1383693" y="2019204"/>
                    </a:lnTo>
                    <a:lnTo>
                      <a:pt x="1376512" y="2024733"/>
                    </a:lnTo>
                    <a:lnTo>
                      <a:pt x="1371724" y="2030261"/>
                    </a:lnTo>
                    <a:lnTo>
                      <a:pt x="1365341" y="2036579"/>
                    </a:lnTo>
                    <a:lnTo>
                      <a:pt x="1361351" y="2043687"/>
                    </a:lnTo>
                    <a:lnTo>
                      <a:pt x="1356564" y="2050795"/>
                    </a:lnTo>
                    <a:lnTo>
                      <a:pt x="1354170" y="2057903"/>
                    </a:lnTo>
                    <a:lnTo>
                      <a:pt x="1351777" y="2065011"/>
                    </a:lnTo>
                    <a:lnTo>
                      <a:pt x="1349383" y="2072119"/>
                    </a:lnTo>
                    <a:lnTo>
                      <a:pt x="1348585" y="2080806"/>
                    </a:lnTo>
                    <a:lnTo>
                      <a:pt x="1347787" y="2087914"/>
                    </a:lnTo>
                    <a:lnTo>
                      <a:pt x="1347787" y="2095022"/>
                    </a:lnTo>
                    <a:lnTo>
                      <a:pt x="1348585" y="2102919"/>
                    </a:lnTo>
                    <a:lnTo>
                      <a:pt x="1350979" y="2110027"/>
                    </a:lnTo>
                    <a:lnTo>
                      <a:pt x="1352574" y="2116345"/>
                    </a:lnTo>
                    <a:lnTo>
                      <a:pt x="1355766" y="2123453"/>
                    </a:lnTo>
                    <a:lnTo>
                      <a:pt x="1358958" y="2129771"/>
                    </a:lnTo>
                    <a:lnTo>
                      <a:pt x="1362947" y="2135300"/>
                    </a:lnTo>
                    <a:lnTo>
                      <a:pt x="1366937" y="2140828"/>
                    </a:lnTo>
                    <a:lnTo>
                      <a:pt x="1372522" y="2144777"/>
                    </a:lnTo>
                    <a:lnTo>
                      <a:pt x="1377310" y="2148726"/>
                    </a:lnTo>
                    <a:lnTo>
                      <a:pt x="1383693" y="2151885"/>
                    </a:lnTo>
                    <a:lnTo>
                      <a:pt x="1390076" y="2154254"/>
                    </a:lnTo>
                    <a:lnTo>
                      <a:pt x="1396459" y="2155833"/>
                    </a:lnTo>
                    <a:lnTo>
                      <a:pt x="1403640" y="2157413"/>
                    </a:lnTo>
                    <a:lnTo>
                      <a:pt x="1410822" y="2157413"/>
                    </a:lnTo>
                    <a:lnTo>
                      <a:pt x="1418003" y="2155833"/>
                    </a:lnTo>
                    <a:lnTo>
                      <a:pt x="1425184" y="2155044"/>
                    </a:lnTo>
                    <a:lnTo>
                      <a:pt x="1432365" y="2152674"/>
                    </a:lnTo>
                    <a:lnTo>
                      <a:pt x="1439546" y="2151095"/>
                    </a:lnTo>
                    <a:lnTo>
                      <a:pt x="1446727" y="2147936"/>
                    </a:lnTo>
                    <a:lnTo>
                      <a:pt x="1453908" y="2143987"/>
                    </a:lnTo>
                    <a:lnTo>
                      <a:pt x="1461090" y="2138459"/>
                    </a:lnTo>
                    <a:lnTo>
                      <a:pt x="1467473" y="2133720"/>
                    </a:lnTo>
                    <a:lnTo>
                      <a:pt x="1473058" y="2127402"/>
                    </a:lnTo>
                    <a:lnTo>
                      <a:pt x="1478644" y="2121084"/>
                    </a:lnTo>
                    <a:lnTo>
                      <a:pt x="1483431" y="2113976"/>
                    </a:lnTo>
                    <a:lnTo>
                      <a:pt x="1488218" y="2106868"/>
                    </a:lnTo>
                    <a:lnTo>
                      <a:pt x="1490612" y="2099760"/>
                    </a:lnTo>
                    <a:lnTo>
                      <a:pt x="1493804" y="2092652"/>
                    </a:lnTo>
                    <a:lnTo>
                      <a:pt x="1496995" y="2085544"/>
                    </a:lnTo>
                    <a:lnTo>
                      <a:pt x="1497793" y="2078437"/>
                    </a:lnTo>
                    <a:lnTo>
                      <a:pt x="1499389" y="2070539"/>
                    </a:lnTo>
                    <a:lnTo>
                      <a:pt x="1500187" y="2063431"/>
                    </a:lnTo>
                    <a:lnTo>
                      <a:pt x="1499389" y="2056323"/>
                    </a:lnTo>
                    <a:lnTo>
                      <a:pt x="1497793" y="2049215"/>
                    </a:lnTo>
                    <a:lnTo>
                      <a:pt x="1496995" y="2042107"/>
                    </a:lnTo>
                    <a:lnTo>
                      <a:pt x="1493804" y="2035789"/>
                    </a:lnTo>
                    <a:lnTo>
                      <a:pt x="1490612" y="2028681"/>
                    </a:lnTo>
                    <a:lnTo>
                      <a:pt x="1486623" y="2023153"/>
                    </a:lnTo>
                    <a:lnTo>
                      <a:pt x="1482633" y="2018415"/>
                    </a:lnTo>
                    <a:lnTo>
                      <a:pt x="1477846" y="2012886"/>
                    </a:lnTo>
                    <a:lnTo>
                      <a:pt x="1472260" y="2008937"/>
                    </a:lnTo>
                    <a:lnTo>
                      <a:pt x="1465877" y="2005778"/>
                    </a:lnTo>
                    <a:lnTo>
                      <a:pt x="1460292" y="2004199"/>
                    </a:lnTo>
                    <a:lnTo>
                      <a:pt x="1453111" y="2001830"/>
                    </a:lnTo>
                    <a:lnTo>
                      <a:pt x="1446727" y="2000250"/>
                    </a:lnTo>
                    <a:lnTo>
                      <a:pt x="1439546" y="2000250"/>
                    </a:lnTo>
                    <a:close/>
                    <a:moveTo>
                      <a:pt x="1342170" y="1662113"/>
                    </a:moveTo>
                    <a:lnTo>
                      <a:pt x="1368326" y="1662113"/>
                    </a:lnTo>
                    <a:lnTo>
                      <a:pt x="1391311" y="1662908"/>
                    </a:lnTo>
                    <a:lnTo>
                      <a:pt x="1415090" y="1663703"/>
                    </a:lnTo>
                    <a:lnTo>
                      <a:pt x="1438075" y="1666088"/>
                    </a:lnTo>
                    <a:lnTo>
                      <a:pt x="1460268" y="1669268"/>
                    </a:lnTo>
                    <a:lnTo>
                      <a:pt x="1481668" y="1673244"/>
                    </a:lnTo>
                    <a:lnTo>
                      <a:pt x="1502276" y="1678014"/>
                    </a:lnTo>
                    <a:lnTo>
                      <a:pt x="1522884" y="1683579"/>
                    </a:lnTo>
                    <a:lnTo>
                      <a:pt x="1541907" y="1688350"/>
                    </a:lnTo>
                    <a:lnTo>
                      <a:pt x="1560929" y="1695505"/>
                    </a:lnTo>
                    <a:lnTo>
                      <a:pt x="1579159" y="1702661"/>
                    </a:lnTo>
                    <a:lnTo>
                      <a:pt x="1596596" y="1709816"/>
                    </a:lnTo>
                    <a:lnTo>
                      <a:pt x="1612449" y="1718562"/>
                    </a:lnTo>
                    <a:lnTo>
                      <a:pt x="1629093" y="1727307"/>
                    </a:lnTo>
                    <a:lnTo>
                      <a:pt x="1645738" y="1736848"/>
                    </a:lnTo>
                    <a:lnTo>
                      <a:pt x="1660005" y="1747184"/>
                    </a:lnTo>
                    <a:lnTo>
                      <a:pt x="1674272" y="1757519"/>
                    </a:lnTo>
                    <a:lnTo>
                      <a:pt x="1688539" y="1768650"/>
                    </a:lnTo>
                    <a:lnTo>
                      <a:pt x="1702013" y="1779781"/>
                    </a:lnTo>
                    <a:lnTo>
                      <a:pt x="1713902" y="1792501"/>
                    </a:lnTo>
                    <a:lnTo>
                      <a:pt x="1726584" y="1804427"/>
                    </a:lnTo>
                    <a:lnTo>
                      <a:pt x="1737680" y="1817148"/>
                    </a:lnTo>
                    <a:lnTo>
                      <a:pt x="1748777" y="1829869"/>
                    </a:lnTo>
                    <a:lnTo>
                      <a:pt x="1759081" y="1843385"/>
                    </a:lnTo>
                    <a:lnTo>
                      <a:pt x="1768592" y="1856901"/>
                    </a:lnTo>
                    <a:lnTo>
                      <a:pt x="1777311" y="1871212"/>
                    </a:lnTo>
                    <a:lnTo>
                      <a:pt x="1786030" y="1885523"/>
                    </a:lnTo>
                    <a:lnTo>
                      <a:pt x="1801882" y="1914144"/>
                    </a:lnTo>
                    <a:lnTo>
                      <a:pt x="1814563" y="1945151"/>
                    </a:lnTo>
                    <a:lnTo>
                      <a:pt x="1825660" y="1976158"/>
                    </a:lnTo>
                    <a:lnTo>
                      <a:pt x="1835171" y="2007165"/>
                    </a:lnTo>
                    <a:lnTo>
                      <a:pt x="1842304" y="2038967"/>
                    </a:lnTo>
                    <a:lnTo>
                      <a:pt x="1846268" y="2070770"/>
                    </a:lnTo>
                    <a:lnTo>
                      <a:pt x="1849438" y="2102572"/>
                    </a:lnTo>
                    <a:lnTo>
                      <a:pt x="1849438" y="2134374"/>
                    </a:lnTo>
                    <a:lnTo>
                      <a:pt x="1848645" y="2166176"/>
                    </a:lnTo>
                    <a:lnTo>
                      <a:pt x="1845475" y="2197183"/>
                    </a:lnTo>
                    <a:lnTo>
                      <a:pt x="1839927" y="2226600"/>
                    </a:lnTo>
                    <a:lnTo>
                      <a:pt x="1832793" y="2256812"/>
                    </a:lnTo>
                    <a:lnTo>
                      <a:pt x="1824867" y="2285434"/>
                    </a:lnTo>
                    <a:lnTo>
                      <a:pt x="1813771" y="2311670"/>
                    </a:lnTo>
                    <a:lnTo>
                      <a:pt x="1801089" y="2337907"/>
                    </a:lnTo>
                    <a:lnTo>
                      <a:pt x="1787615" y="2360963"/>
                    </a:lnTo>
                    <a:lnTo>
                      <a:pt x="1771763" y="2384020"/>
                    </a:lnTo>
                    <a:lnTo>
                      <a:pt x="1755118" y="2405486"/>
                    </a:lnTo>
                    <a:lnTo>
                      <a:pt x="1736888" y="2424568"/>
                    </a:lnTo>
                    <a:lnTo>
                      <a:pt x="1717073" y="2444444"/>
                    </a:lnTo>
                    <a:lnTo>
                      <a:pt x="1698050" y="2463525"/>
                    </a:lnTo>
                    <a:lnTo>
                      <a:pt x="1677442" y="2481016"/>
                    </a:lnTo>
                    <a:lnTo>
                      <a:pt x="1656042" y="2498507"/>
                    </a:lnTo>
                    <a:lnTo>
                      <a:pt x="1633056" y="2515203"/>
                    </a:lnTo>
                    <a:lnTo>
                      <a:pt x="1610071" y="2530309"/>
                    </a:lnTo>
                    <a:lnTo>
                      <a:pt x="1586293" y="2544620"/>
                    </a:lnTo>
                    <a:lnTo>
                      <a:pt x="1561722" y="2558136"/>
                    </a:lnTo>
                    <a:lnTo>
                      <a:pt x="1536358" y="2570857"/>
                    </a:lnTo>
                    <a:lnTo>
                      <a:pt x="1510202" y="2581988"/>
                    </a:lnTo>
                    <a:lnTo>
                      <a:pt x="1484046" y="2592323"/>
                    </a:lnTo>
                    <a:lnTo>
                      <a:pt x="1456305" y="2601864"/>
                    </a:lnTo>
                    <a:lnTo>
                      <a:pt x="1428564" y="2609815"/>
                    </a:lnTo>
                    <a:lnTo>
                      <a:pt x="1400823" y="2616175"/>
                    </a:lnTo>
                    <a:lnTo>
                      <a:pt x="1372289" y="2621740"/>
                    </a:lnTo>
                    <a:lnTo>
                      <a:pt x="1342170" y="2626511"/>
                    </a:lnTo>
                    <a:lnTo>
                      <a:pt x="1313636" y="2628896"/>
                    </a:lnTo>
                    <a:lnTo>
                      <a:pt x="1282724" y="2631281"/>
                    </a:lnTo>
                    <a:lnTo>
                      <a:pt x="1253398" y="2632076"/>
                    </a:lnTo>
                    <a:lnTo>
                      <a:pt x="1222486" y="2631281"/>
                    </a:lnTo>
                    <a:lnTo>
                      <a:pt x="1192367" y="2628101"/>
                    </a:lnTo>
                    <a:lnTo>
                      <a:pt x="1161455" y="2624921"/>
                    </a:lnTo>
                    <a:lnTo>
                      <a:pt x="1129751" y="2620150"/>
                    </a:lnTo>
                    <a:lnTo>
                      <a:pt x="1098047" y="2612995"/>
                    </a:lnTo>
                    <a:lnTo>
                      <a:pt x="1066343" y="2604249"/>
                    </a:lnTo>
                    <a:lnTo>
                      <a:pt x="1035431" y="2595504"/>
                    </a:lnTo>
                    <a:lnTo>
                      <a:pt x="1002934" y="2584373"/>
                    </a:lnTo>
                    <a:lnTo>
                      <a:pt x="971230" y="2570857"/>
                    </a:lnTo>
                    <a:lnTo>
                      <a:pt x="938733" y="2556546"/>
                    </a:lnTo>
                    <a:lnTo>
                      <a:pt x="907029" y="2539850"/>
                    </a:lnTo>
                    <a:lnTo>
                      <a:pt x="892762" y="2530309"/>
                    </a:lnTo>
                    <a:lnTo>
                      <a:pt x="880080" y="2522359"/>
                    </a:lnTo>
                    <a:lnTo>
                      <a:pt x="866606" y="2512818"/>
                    </a:lnTo>
                    <a:lnTo>
                      <a:pt x="855509" y="2503278"/>
                    </a:lnTo>
                    <a:lnTo>
                      <a:pt x="843620" y="2493737"/>
                    </a:lnTo>
                    <a:lnTo>
                      <a:pt x="833316" y="2483401"/>
                    </a:lnTo>
                    <a:lnTo>
                      <a:pt x="824598" y="2472271"/>
                    </a:lnTo>
                    <a:lnTo>
                      <a:pt x="815086" y="2461935"/>
                    </a:lnTo>
                    <a:lnTo>
                      <a:pt x="807160" y="2451599"/>
                    </a:lnTo>
                    <a:lnTo>
                      <a:pt x="800027" y="2440469"/>
                    </a:lnTo>
                    <a:lnTo>
                      <a:pt x="787345" y="2419002"/>
                    </a:lnTo>
                    <a:lnTo>
                      <a:pt x="777041" y="2396741"/>
                    </a:lnTo>
                    <a:lnTo>
                      <a:pt x="769115" y="2376864"/>
                    </a:lnTo>
                    <a:lnTo>
                      <a:pt x="762774" y="2356988"/>
                    </a:lnTo>
                    <a:lnTo>
                      <a:pt x="758811" y="2338702"/>
                    </a:lnTo>
                    <a:lnTo>
                      <a:pt x="755641" y="2322006"/>
                    </a:lnTo>
                    <a:lnTo>
                      <a:pt x="754056" y="2307695"/>
                    </a:lnTo>
                    <a:lnTo>
                      <a:pt x="752470" y="2287024"/>
                    </a:lnTo>
                    <a:lnTo>
                      <a:pt x="752470" y="2279073"/>
                    </a:lnTo>
                    <a:lnTo>
                      <a:pt x="751678" y="2272713"/>
                    </a:lnTo>
                    <a:lnTo>
                      <a:pt x="750885" y="2256812"/>
                    </a:lnTo>
                    <a:lnTo>
                      <a:pt x="749300" y="2228985"/>
                    </a:lnTo>
                    <a:lnTo>
                      <a:pt x="750885" y="2194003"/>
                    </a:lnTo>
                    <a:lnTo>
                      <a:pt x="752470" y="2173331"/>
                    </a:lnTo>
                    <a:lnTo>
                      <a:pt x="754848" y="2151865"/>
                    </a:lnTo>
                    <a:lnTo>
                      <a:pt x="758019" y="2128013"/>
                    </a:lnTo>
                    <a:lnTo>
                      <a:pt x="761982" y="2103367"/>
                    </a:lnTo>
                    <a:lnTo>
                      <a:pt x="766737" y="2078720"/>
                    </a:lnTo>
                    <a:lnTo>
                      <a:pt x="773078" y="2051688"/>
                    </a:lnTo>
                    <a:lnTo>
                      <a:pt x="781797" y="2026247"/>
                    </a:lnTo>
                    <a:lnTo>
                      <a:pt x="791308" y="1998420"/>
                    </a:lnTo>
                    <a:lnTo>
                      <a:pt x="803197" y="1972183"/>
                    </a:lnTo>
                    <a:lnTo>
                      <a:pt x="815086" y="1944356"/>
                    </a:lnTo>
                    <a:lnTo>
                      <a:pt x="830938" y="1917325"/>
                    </a:lnTo>
                    <a:lnTo>
                      <a:pt x="847583" y="1891088"/>
                    </a:lnTo>
                    <a:lnTo>
                      <a:pt x="867398" y="1864851"/>
                    </a:lnTo>
                    <a:lnTo>
                      <a:pt x="888799" y="1839410"/>
                    </a:lnTo>
                    <a:lnTo>
                      <a:pt x="901480" y="1827484"/>
                    </a:lnTo>
                    <a:lnTo>
                      <a:pt x="913370" y="1814763"/>
                    </a:lnTo>
                    <a:lnTo>
                      <a:pt x="926844" y="1803632"/>
                    </a:lnTo>
                    <a:lnTo>
                      <a:pt x="940318" y="1790911"/>
                    </a:lnTo>
                    <a:lnTo>
                      <a:pt x="954585" y="1780576"/>
                    </a:lnTo>
                    <a:lnTo>
                      <a:pt x="969645" y="1769445"/>
                    </a:lnTo>
                    <a:lnTo>
                      <a:pt x="985497" y="1759109"/>
                    </a:lnTo>
                    <a:lnTo>
                      <a:pt x="1002934" y="1748774"/>
                    </a:lnTo>
                    <a:lnTo>
                      <a:pt x="1020371" y="1740028"/>
                    </a:lnTo>
                    <a:lnTo>
                      <a:pt x="1037016" y="1730487"/>
                    </a:lnTo>
                    <a:lnTo>
                      <a:pt x="1056831" y="1721742"/>
                    </a:lnTo>
                    <a:lnTo>
                      <a:pt x="1076647" y="1712996"/>
                    </a:lnTo>
                    <a:lnTo>
                      <a:pt x="1096462" y="1705046"/>
                    </a:lnTo>
                    <a:lnTo>
                      <a:pt x="1118655" y="1697890"/>
                    </a:lnTo>
                    <a:lnTo>
                      <a:pt x="1140848" y="1691530"/>
                    </a:lnTo>
                    <a:lnTo>
                      <a:pt x="1163041" y="1685169"/>
                    </a:lnTo>
                    <a:lnTo>
                      <a:pt x="1186819" y="1680399"/>
                    </a:lnTo>
                    <a:lnTo>
                      <a:pt x="1212182" y="1674834"/>
                    </a:lnTo>
                    <a:lnTo>
                      <a:pt x="1238338" y="1670859"/>
                    </a:lnTo>
                    <a:lnTo>
                      <a:pt x="1264494" y="1666883"/>
                    </a:lnTo>
                    <a:lnTo>
                      <a:pt x="1291443" y="1664498"/>
                    </a:lnTo>
                    <a:lnTo>
                      <a:pt x="1317599" y="1662908"/>
                    </a:lnTo>
                    <a:close/>
                    <a:moveTo>
                      <a:pt x="1432302" y="1412875"/>
                    </a:moveTo>
                    <a:lnTo>
                      <a:pt x="1379141" y="1415255"/>
                    </a:lnTo>
                    <a:lnTo>
                      <a:pt x="1325980" y="1418428"/>
                    </a:lnTo>
                    <a:lnTo>
                      <a:pt x="1272819" y="1423188"/>
                    </a:lnTo>
                    <a:lnTo>
                      <a:pt x="1220451" y="1429534"/>
                    </a:lnTo>
                    <a:lnTo>
                      <a:pt x="1168877" y="1437467"/>
                    </a:lnTo>
                    <a:lnTo>
                      <a:pt x="1118890" y="1447780"/>
                    </a:lnTo>
                    <a:lnTo>
                      <a:pt x="1068903" y="1458093"/>
                    </a:lnTo>
                    <a:lnTo>
                      <a:pt x="1020502" y="1470785"/>
                    </a:lnTo>
                    <a:lnTo>
                      <a:pt x="972895" y="1485065"/>
                    </a:lnTo>
                    <a:lnTo>
                      <a:pt x="926875" y="1500137"/>
                    </a:lnTo>
                    <a:lnTo>
                      <a:pt x="881649" y="1516796"/>
                    </a:lnTo>
                    <a:lnTo>
                      <a:pt x="838009" y="1534249"/>
                    </a:lnTo>
                    <a:lnTo>
                      <a:pt x="795956" y="1553288"/>
                    </a:lnTo>
                    <a:lnTo>
                      <a:pt x="754697" y="1573120"/>
                    </a:lnTo>
                    <a:lnTo>
                      <a:pt x="715818" y="1594539"/>
                    </a:lnTo>
                    <a:lnTo>
                      <a:pt x="677733" y="1616751"/>
                    </a:lnTo>
                    <a:lnTo>
                      <a:pt x="642028" y="1640549"/>
                    </a:lnTo>
                    <a:lnTo>
                      <a:pt x="607116" y="1665141"/>
                    </a:lnTo>
                    <a:lnTo>
                      <a:pt x="574584" y="1690527"/>
                    </a:lnTo>
                    <a:lnTo>
                      <a:pt x="543640" y="1717499"/>
                    </a:lnTo>
                    <a:lnTo>
                      <a:pt x="515076" y="1745264"/>
                    </a:lnTo>
                    <a:lnTo>
                      <a:pt x="487305" y="1773822"/>
                    </a:lnTo>
                    <a:lnTo>
                      <a:pt x="462708" y="1803967"/>
                    </a:lnTo>
                    <a:lnTo>
                      <a:pt x="438905" y="1833319"/>
                    </a:lnTo>
                    <a:lnTo>
                      <a:pt x="419069" y="1864257"/>
                    </a:lnTo>
                    <a:lnTo>
                      <a:pt x="400026" y="1895989"/>
                    </a:lnTo>
                    <a:lnTo>
                      <a:pt x="384157" y="1928514"/>
                    </a:lnTo>
                    <a:lnTo>
                      <a:pt x="369875" y="1961039"/>
                    </a:lnTo>
                    <a:lnTo>
                      <a:pt x="363527" y="1977698"/>
                    </a:lnTo>
                    <a:lnTo>
                      <a:pt x="357973" y="1995150"/>
                    </a:lnTo>
                    <a:lnTo>
                      <a:pt x="353212" y="2012603"/>
                    </a:lnTo>
                    <a:lnTo>
                      <a:pt x="349245" y="2029262"/>
                    </a:lnTo>
                    <a:lnTo>
                      <a:pt x="345278" y="2046714"/>
                    </a:lnTo>
                    <a:lnTo>
                      <a:pt x="342104" y="2064167"/>
                    </a:lnTo>
                    <a:lnTo>
                      <a:pt x="339724" y="2082412"/>
                    </a:lnTo>
                    <a:lnTo>
                      <a:pt x="338137" y="2099865"/>
                    </a:lnTo>
                    <a:lnTo>
                      <a:pt x="336550" y="2117317"/>
                    </a:lnTo>
                    <a:lnTo>
                      <a:pt x="336550" y="2135563"/>
                    </a:lnTo>
                    <a:lnTo>
                      <a:pt x="336550" y="2153808"/>
                    </a:lnTo>
                    <a:lnTo>
                      <a:pt x="338137" y="2171261"/>
                    </a:lnTo>
                    <a:lnTo>
                      <a:pt x="339724" y="2188713"/>
                    </a:lnTo>
                    <a:lnTo>
                      <a:pt x="342104" y="2206166"/>
                    </a:lnTo>
                    <a:lnTo>
                      <a:pt x="345278" y="2223618"/>
                    </a:lnTo>
                    <a:lnTo>
                      <a:pt x="349245" y="2241070"/>
                    </a:lnTo>
                    <a:lnTo>
                      <a:pt x="353212" y="2258523"/>
                    </a:lnTo>
                    <a:lnTo>
                      <a:pt x="357973" y="2275182"/>
                    </a:lnTo>
                    <a:lnTo>
                      <a:pt x="363527" y="2291048"/>
                    </a:lnTo>
                    <a:lnTo>
                      <a:pt x="369875" y="2307707"/>
                    </a:lnTo>
                    <a:lnTo>
                      <a:pt x="377016" y="2324366"/>
                    </a:lnTo>
                    <a:lnTo>
                      <a:pt x="384157" y="2340232"/>
                    </a:lnTo>
                    <a:lnTo>
                      <a:pt x="400026" y="2371963"/>
                    </a:lnTo>
                    <a:lnTo>
                      <a:pt x="419069" y="2402902"/>
                    </a:lnTo>
                    <a:lnTo>
                      <a:pt x="438905" y="2433047"/>
                    </a:lnTo>
                    <a:lnTo>
                      <a:pt x="462708" y="2461605"/>
                    </a:lnTo>
                    <a:lnTo>
                      <a:pt x="487305" y="2489370"/>
                    </a:lnTo>
                    <a:lnTo>
                      <a:pt x="515076" y="2515549"/>
                    </a:lnTo>
                    <a:lnTo>
                      <a:pt x="543640" y="2542521"/>
                    </a:lnTo>
                    <a:lnTo>
                      <a:pt x="574584" y="2567113"/>
                    </a:lnTo>
                    <a:lnTo>
                      <a:pt x="607116" y="2590912"/>
                    </a:lnTo>
                    <a:lnTo>
                      <a:pt x="642028" y="2613124"/>
                    </a:lnTo>
                    <a:lnTo>
                      <a:pt x="677733" y="2634543"/>
                    </a:lnTo>
                    <a:lnTo>
                      <a:pt x="715818" y="2654375"/>
                    </a:lnTo>
                    <a:lnTo>
                      <a:pt x="754697" y="2673414"/>
                    </a:lnTo>
                    <a:lnTo>
                      <a:pt x="795956" y="2690866"/>
                    </a:lnTo>
                    <a:lnTo>
                      <a:pt x="838009" y="2707525"/>
                    </a:lnTo>
                    <a:lnTo>
                      <a:pt x="881649" y="2721805"/>
                    </a:lnTo>
                    <a:lnTo>
                      <a:pt x="926875" y="2735290"/>
                    </a:lnTo>
                    <a:lnTo>
                      <a:pt x="972895" y="2746397"/>
                    </a:lnTo>
                    <a:lnTo>
                      <a:pt x="1020502" y="2756709"/>
                    </a:lnTo>
                    <a:lnTo>
                      <a:pt x="1068903" y="2766229"/>
                    </a:lnTo>
                    <a:lnTo>
                      <a:pt x="1118890" y="2773368"/>
                    </a:lnTo>
                    <a:lnTo>
                      <a:pt x="1168877" y="2778128"/>
                    </a:lnTo>
                    <a:lnTo>
                      <a:pt x="1220451" y="2781301"/>
                    </a:lnTo>
                    <a:lnTo>
                      <a:pt x="1272819" y="2782888"/>
                    </a:lnTo>
                    <a:lnTo>
                      <a:pt x="1325980" y="2782888"/>
                    </a:lnTo>
                    <a:lnTo>
                      <a:pt x="1379141" y="2782095"/>
                    </a:lnTo>
                    <a:lnTo>
                      <a:pt x="1432302" y="2778922"/>
                    </a:lnTo>
                    <a:lnTo>
                      <a:pt x="1485463" y="2773368"/>
                    </a:lnTo>
                    <a:lnTo>
                      <a:pt x="1537830" y="2766229"/>
                    </a:lnTo>
                    <a:lnTo>
                      <a:pt x="1589404" y="2757503"/>
                    </a:lnTo>
                    <a:lnTo>
                      <a:pt x="1640185" y="2746397"/>
                    </a:lnTo>
                    <a:lnTo>
                      <a:pt x="1689379" y="2733704"/>
                    </a:lnTo>
                    <a:lnTo>
                      <a:pt x="1737779" y="2719425"/>
                    </a:lnTo>
                    <a:lnTo>
                      <a:pt x="1786180" y="2704352"/>
                    </a:lnTo>
                    <a:lnTo>
                      <a:pt x="1832200" y="2687693"/>
                    </a:lnTo>
                    <a:lnTo>
                      <a:pt x="1877426" y="2668654"/>
                    </a:lnTo>
                    <a:lnTo>
                      <a:pt x="1920272" y="2648822"/>
                    </a:lnTo>
                    <a:lnTo>
                      <a:pt x="1963118" y="2627403"/>
                    </a:lnTo>
                    <a:lnTo>
                      <a:pt x="2003584" y="2605191"/>
                    </a:lnTo>
                    <a:lnTo>
                      <a:pt x="2043257" y="2581392"/>
                    </a:lnTo>
                    <a:lnTo>
                      <a:pt x="2081342" y="2556800"/>
                    </a:lnTo>
                    <a:lnTo>
                      <a:pt x="2117048" y="2529828"/>
                    </a:lnTo>
                    <a:lnTo>
                      <a:pt x="2151959" y="2503650"/>
                    </a:lnTo>
                    <a:lnTo>
                      <a:pt x="2184491" y="2475884"/>
                    </a:lnTo>
                    <a:lnTo>
                      <a:pt x="2215435" y="2445739"/>
                    </a:lnTo>
                    <a:lnTo>
                      <a:pt x="2243999" y="2416388"/>
                    </a:lnTo>
                    <a:lnTo>
                      <a:pt x="2271770" y="2385449"/>
                    </a:lnTo>
                    <a:lnTo>
                      <a:pt x="2296367" y="2355304"/>
                    </a:lnTo>
                    <a:lnTo>
                      <a:pt x="2320170" y="2321986"/>
                    </a:lnTo>
                    <a:lnTo>
                      <a:pt x="2340800" y="2289461"/>
                    </a:lnTo>
                    <a:lnTo>
                      <a:pt x="2359843" y="2256936"/>
                    </a:lnTo>
                    <a:lnTo>
                      <a:pt x="2376505" y="2222032"/>
                    </a:lnTo>
                    <a:lnTo>
                      <a:pt x="2389994" y="2187920"/>
                    </a:lnTo>
                    <a:lnTo>
                      <a:pt x="2401895" y="2153015"/>
                    </a:lnTo>
                    <a:lnTo>
                      <a:pt x="2405863" y="2135563"/>
                    </a:lnTo>
                    <a:lnTo>
                      <a:pt x="2411417" y="2118110"/>
                    </a:lnTo>
                    <a:lnTo>
                      <a:pt x="2414590" y="2099865"/>
                    </a:lnTo>
                    <a:lnTo>
                      <a:pt x="2416971" y="2082412"/>
                    </a:lnTo>
                    <a:lnTo>
                      <a:pt x="2419351" y="2064167"/>
                    </a:lnTo>
                    <a:lnTo>
                      <a:pt x="2421732" y="2046714"/>
                    </a:lnTo>
                    <a:lnTo>
                      <a:pt x="2422525" y="2027675"/>
                    </a:lnTo>
                    <a:lnTo>
                      <a:pt x="2422525" y="2010223"/>
                    </a:lnTo>
                    <a:lnTo>
                      <a:pt x="2422525" y="1991977"/>
                    </a:lnTo>
                    <a:lnTo>
                      <a:pt x="2421732" y="1974525"/>
                    </a:lnTo>
                    <a:lnTo>
                      <a:pt x="2419351" y="1957072"/>
                    </a:lnTo>
                    <a:lnTo>
                      <a:pt x="2416971" y="1939620"/>
                    </a:lnTo>
                    <a:lnTo>
                      <a:pt x="2414590" y="1923754"/>
                    </a:lnTo>
                    <a:lnTo>
                      <a:pt x="2411417" y="1906302"/>
                    </a:lnTo>
                    <a:lnTo>
                      <a:pt x="2405863" y="1889643"/>
                    </a:lnTo>
                    <a:lnTo>
                      <a:pt x="2401895" y="1872984"/>
                    </a:lnTo>
                    <a:lnTo>
                      <a:pt x="2395548" y="1857118"/>
                    </a:lnTo>
                    <a:lnTo>
                      <a:pt x="2389994" y="1841252"/>
                    </a:lnTo>
                    <a:lnTo>
                      <a:pt x="2383646" y="1826179"/>
                    </a:lnTo>
                    <a:lnTo>
                      <a:pt x="2376505" y="1811107"/>
                    </a:lnTo>
                    <a:lnTo>
                      <a:pt x="2367777" y="1795241"/>
                    </a:lnTo>
                    <a:lnTo>
                      <a:pt x="2359843" y="1780962"/>
                    </a:lnTo>
                    <a:lnTo>
                      <a:pt x="2340800" y="1751610"/>
                    </a:lnTo>
                    <a:lnTo>
                      <a:pt x="2320170" y="1723845"/>
                    </a:lnTo>
                    <a:lnTo>
                      <a:pt x="2296367" y="1696873"/>
                    </a:lnTo>
                    <a:lnTo>
                      <a:pt x="2271770" y="1671488"/>
                    </a:lnTo>
                    <a:lnTo>
                      <a:pt x="2243999" y="1646102"/>
                    </a:lnTo>
                    <a:lnTo>
                      <a:pt x="2215435" y="1622304"/>
                    </a:lnTo>
                    <a:lnTo>
                      <a:pt x="2184491" y="1600885"/>
                    </a:lnTo>
                    <a:lnTo>
                      <a:pt x="2151959" y="1579466"/>
                    </a:lnTo>
                    <a:lnTo>
                      <a:pt x="2117048" y="1558841"/>
                    </a:lnTo>
                    <a:lnTo>
                      <a:pt x="2081342" y="1540595"/>
                    </a:lnTo>
                    <a:lnTo>
                      <a:pt x="2043257" y="1521556"/>
                    </a:lnTo>
                    <a:lnTo>
                      <a:pt x="2003584" y="1505690"/>
                    </a:lnTo>
                    <a:lnTo>
                      <a:pt x="1963118" y="1491411"/>
                    </a:lnTo>
                    <a:lnTo>
                      <a:pt x="1920272" y="1476339"/>
                    </a:lnTo>
                    <a:lnTo>
                      <a:pt x="1877426" y="1464439"/>
                    </a:lnTo>
                    <a:lnTo>
                      <a:pt x="1832200" y="1453333"/>
                    </a:lnTo>
                    <a:lnTo>
                      <a:pt x="1786180" y="1443020"/>
                    </a:lnTo>
                    <a:lnTo>
                      <a:pt x="1737779" y="1435087"/>
                    </a:lnTo>
                    <a:lnTo>
                      <a:pt x="1689379" y="1427154"/>
                    </a:lnTo>
                    <a:lnTo>
                      <a:pt x="1640185" y="1421601"/>
                    </a:lnTo>
                    <a:lnTo>
                      <a:pt x="1589404" y="1417635"/>
                    </a:lnTo>
                    <a:lnTo>
                      <a:pt x="1537830" y="1414462"/>
                    </a:lnTo>
                    <a:lnTo>
                      <a:pt x="1485463" y="1412875"/>
                    </a:lnTo>
                    <a:close/>
                    <a:moveTo>
                      <a:pt x="1402186" y="573088"/>
                    </a:moveTo>
                    <a:lnTo>
                      <a:pt x="1433928" y="573088"/>
                    </a:lnTo>
                    <a:lnTo>
                      <a:pt x="1463289" y="573883"/>
                    </a:lnTo>
                    <a:lnTo>
                      <a:pt x="1489476" y="577060"/>
                    </a:lnTo>
                    <a:lnTo>
                      <a:pt x="1514869" y="581031"/>
                    </a:lnTo>
                    <a:lnTo>
                      <a:pt x="1537882" y="587385"/>
                    </a:lnTo>
                    <a:lnTo>
                      <a:pt x="1559308" y="595328"/>
                    </a:lnTo>
                    <a:lnTo>
                      <a:pt x="1579146" y="604859"/>
                    </a:lnTo>
                    <a:lnTo>
                      <a:pt x="1597398" y="615185"/>
                    </a:lnTo>
                    <a:lnTo>
                      <a:pt x="1613268" y="627099"/>
                    </a:lnTo>
                    <a:lnTo>
                      <a:pt x="1629139" y="639807"/>
                    </a:lnTo>
                    <a:lnTo>
                      <a:pt x="1642629" y="653310"/>
                    </a:lnTo>
                    <a:lnTo>
                      <a:pt x="1654532" y="668401"/>
                    </a:lnTo>
                    <a:lnTo>
                      <a:pt x="1664848" y="683492"/>
                    </a:lnTo>
                    <a:lnTo>
                      <a:pt x="1675164" y="699378"/>
                    </a:lnTo>
                    <a:lnTo>
                      <a:pt x="1683100" y="716852"/>
                    </a:lnTo>
                    <a:lnTo>
                      <a:pt x="1690242" y="732737"/>
                    </a:lnTo>
                    <a:lnTo>
                      <a:pt x="1696590" y="750211"/>
                    </a:lnTo>
                    <a:lnTo>
                      <a:pt x="1702145" y="768480"/>
                    </a:lnTo>
                    <a:lnTo>
                      <a:pt x="1706906" y="785954"/>
                    </a:lnTo>
                    <a:lnTo>
                      <a:pt x="1710080" y="803428"/>
                    </a:lnTo>
                    <a:lnTo>
                      <a:pt x="1713254" y="822490"/>
                    </a:lnTo>
                    <a:lnTo>
                      <a:pt x="1714842" y="839965"/>
                    </a:lnTo>
                    <a:lnTo>
                      <a:pt x="1718016" y="874913"/>
                    </a:lnTo>
                    <a:lnTo>
                      <a:pt x="1718809" y="907478"/>
                    </a:lnTo>
                    <a:lnTo>
                      <a:pt x="1707700" y="957517"/>
                    </a:lnTo>
                    <a:lnTo>
                      <a:pt x="1698971" y="1000408"/>
                    </a:lnTo>
                    <a:lnTo>
                      <a:pt x="1695797" y="1020265"/>
                    </a:lnTo>
                    <a:lnTo>
                      <a:pt x="1693416" y="1037739"/>
                    </a:lnTo>
                    <a:lnTo>
                      <a:pt x="1692622" y="1052830"/>
                    </a:lnTo>
                    <a:lnTo>
                      <a:pt x="1693416" y="1059184"/>
                    </a:lnTo>
                    <a:lnTo>
                      <a:pt x="1694210" y="1065538"/>
                    </a:lnTo>
                    <a:lnTo>
                      <a:pt x="1696590" y="1071893"/>
                    </a:lnTo>
                    <a:lnTo>
                      <a:pt x="1698971" y="1076658"/>
                    </a:lnTo>
                    <a:lnTo>
                      <a:pt x="1702145" y="1080630"/>
                    </a:lnTo>
                    <a:lnTo>
                      <a:pt x="1706113" y="1084601"/>
                    </a:lnTo>
                    <a:lnTo>
                      <a:pt x="1710080" y="1087778"/>
                    </a:lnTo>
                    <a:lnTo>
                      <a:pt x="1716429" y="1090161"/>
                    </a:lnTo>
                    <a:lnTo>
                      <a:pt x="1721983" y="1091750"/>
                    </a:lnTo>
                    <a:lnTo>
                      <a:pt x="1729125" y="1093338"/>
                    </a:lnTo>
                    <a:lnTo>
                      <a:pt x="1737854" y="1093338"/>
                    </a:lnTo>
                    <a:lnTo>
                      <a:pt x="1746583" y="1093338"/>
                    </a:lnTo>
                    <a:lnTo>
                      <a:pt x="1769596" y="1090161"/>
                    </a:lnTo>
                    <a:lnTo>
                      <a:pt x="1795783" y="1083807"/>
                    </a:lnTo>
                    <a:lnTo>
                      <a:pt x="1827524" y="1074276"/>
                    </a:lnTo>
                    <a:lnTo>
                      <a:pt x="1849744" y="1065538"/>
                    </a:lnTo>
                    <a:lnTo>
                      <a:pt x="1874343" y="1056007"/>
                    </a:lnTo>
                    <a:lnTo>
                      <a:pt x="1906878" y="1042505"/>
                    </a:lnTo>
                    <a:lnTo>
                      <a:pt x="1946556" y="1029796"/>
                    </a:lnTo>
                    <a:lnTo>
                      <a:pt x="1991787" y="1013911"/>
                    </a:lnTo>
                    <a:lnTo>
                      <a:pt x="2040987" y="1000408"/>
                    </a:lnTo>
                    <a:lnTo>
                      <a:pt x="2067967" y="993260"/>
                    </a:lnTo>
                    <a:lnTo>
                      <a:pt x="2094154" y="987700"/>
                    </a:lnTo>
                    <a:lnTo>
                      <a:pt x="2121928" y="982140"/>
                    </a:lnTo>
                    <a:lnTo>
                      <a:pt x="2150496" y="977374"/>
                    </a:lnTo>
                    <a:lnTo>
                      <a:pt x="2178269" y="973403"/>
                    </a:lnTo>
                    <a:lnTo>
                      <a:pt x="2206837" y="970226"/>
                    </a:lnTo>
                    <a:lnTo>
                      <a:pt x="2236198" y="967843"/>
                    </a:lnTo>
                    <a:lnTo>
                      <a:pt x="2264765" y="967843"/>
                    </a:lnTo>
                    <a:lnTo>
                      <a:pt x="2292539" y="967843"/>
                    </a:lnTo>
                    <a:lnTo>
                      <a:pt x="2319520" y="970226"/>
                    </a:lnTo>
                    <a:lnTo>
                      <a:pt x="2347294" y="973403"/>
                    </a:lnTo>
                    <a:lnTo>
                      <a:pt x="2374274" y="978168"/>
                    </a:lnTo>
                    <a:lnTo>
                      <a:pt x="2399667" y="985317"/>
                    </a:lnTo>
                    <a:lnTo>
                      <a:pt x="2424267" y="993260"/>
                    </a:lnTo>
                    <a:lnTo>
                      <a:pt x="2448073" y="1005174"/>
                    </a:lnTo>
                    <a:lnTo>
                      <a:pt x="2459183" y="1010734"/>
                    </a:lnTo>
                    <a:lnTo>
                      <a:pt x="2470292" y="1017088"/>
                    </a:lnTo>
                    <a:lnTo>
                      <a:pt x="2480608" y="1024236"/>
                    </a:lnTo>
                    <a:lnTo>
                      <a:pt x="2490924" y="1032179"/>
                    </a:lnTo>
                    <a:lnTo>
                      <a:pt x="2501240" y="1040916"/>
                    </a:lnTo>
                    <a:lnTo>
                      <a:pt x="2510763" y="1049653"/>
                    </a:lnTo>
                    <a:lnTo>
                      <a:pt x="2525047" y="1065538"/>
                    </a:lnTo>
                    <a:lnTo>
                      <a:pt x="2536950" y="1080630"/>
                    </a:lnTo>
                    <a:lnTo>
                      <a:pt x="2548059" y="1096515"/>
                    </a:lnTo>
                    <a:lnTo>
                      <a:pt x="2557582" y="1112401"/>
                    </a:lnTo>
                    <a:lnTo>
                      <a:pt x="2565517" y="1129080"/>
                    </a:lnTo>
                    <a:lnTo>
                      <a:pt x="2572659" y="1144172"/>
                    </a:lnTo>
                    <a:lnTo>
                      <a:pt x="2578214" y="1160851"/>
                    </a:lnTo>
                    <a:lnTo>
                      <a:pt x="2582182" y="1177531"/>
                    </a:lnTo>
                    <a:lnTo>
                      <a:pt x="2585356" y="1193417"/>
                    </a:lnTo>
                    <a:lnTo>
                      <a:pt x="2587736" y="1210096"/>
                    </a:lnTo>
                    <a:lnTo>
                      <a:pt x="2589324" y="1225188"/>
                    </a:lnTo>
                    <a:lnTo>
                      <a:pt x="2589324" y="1241073"/>
                    </a:lnTo>
                    <a:lnTo>
                      <a:pt x="2589324" y="1256164"/>
                    </a:lnTo>
                    <a:lnTo>
                      <a:pt x="2588530" y="1271256"/>
                    </a:lnTo>
                    <a:lnTo>
                      <a:pt x="2586149" y="1287141"/>
                    </a:lnTo>
                    <a:lnTo>
                      <a:pt x="2584562" y="1301438"/>
                    </a:lnTo>
                    <a:lnTo>
                      <a:pt x="2578214" y="1327649"/>
                    </a:lnTo>
                    <a:lnTo>
                      <a:pt x="2571072" y="1353860"/>
                    </a:lnTo>
                    <a:lnTo>
                      <a:pt x="2563137" y="1375306"/>
                    </a:lnTo>
                    <a:lnTo>
                      <a:pt x="2555995" y="1394368"/>
                    </a:lnTo>
                    <a:lnTo>
                      <a:pt x="2548059" y="1410254"/>
                    </a:lnTo>
                    <a:lnTo>
                      <a:pt x="2542504" y="1421374"/>
                    </a:lnTo>
                    <a:lnTo>
                      <a:pt x="2536950" y="1431699"/>
                    </a:lnTo>
                    <a:lnTo>
                      <a:pt x="2533776" y="1434876"/>
                    </a:lnTo>
                    <a:lnTo>
                      <a:pt x="2529014" y="1443613"/>
                    </a:lnTo>
                    <a:lnTo>
                      <a:pt x="2525840" y="1449173"/>
                    </a:lnTo>
                    <a:lnTo>
                      <a:pt x="2522666" y="1456322"/>
                    </a:lnTo>
                    <a:lnTo>
                      <a:pt x="2521872" y="1463470"/>
                    </a:lnTo>
                    <a:lnTo>
                      <a:pt x="2521079" y="1471413"/>
                    </a:lnTo>
                    <a:lnTo>
                      <a:pt x="2521872" y="1480150"/>
                    </a:lnTo>
                    <a:lnTo>
                      <a:pt x="2525047" y="1488093"/>
                    </a:lnTo>
                    <a:lnTo>
                      <a:pt x="2529808" y="1497624"/>
                    </a:lnTo>
                    <a:lnTo>
                      <a:pt x="2538537" y="1504772"/>
                    </a:lnTo>
                    <a:lnTo>
                      <a:pt x="2550440" y="1512715"/>
                    </a:lnTo>
                    <a:lnTo>
                      <a:pt x="2564724" y="1519864"/>
                    </a:lnTo>
                    <a:lnTo>
                      <a:pt x="2584562" y="1526218"/>
                    </a:lnTo>
                    <a:lnTo>
                      <a:pt x="2606782" y="1532572"/>
                    </a:lnTo>
                    <a:lnTo>
                      <a:pt x="2621065" y="1534955"/>
                    </a:lnTo>
                    <a:lnTo>
                      <a:pt x="2636936" y="1539720"/>
                    </a:lnTo>
                    <a:lnTo>
                      <a:pt x="2652807" y="1544486"/>
                    </a:lnTo>
                    <a:lnTo>
                      <a:pt x="2670265" y="1550840"/>
                    </a:lnTo>
                    <a:lnTo>
                      <a:pt x="2690103" y="1557989"/>
                    </a:lnTo>
                    <a:lnTo>
                      <a:pt x="2709148" y="1565931"/>
                    </a:lnTo>
                    <a:lnTo>
                      <a:pt x="2729780" y="1576257"/>
                    </a:lnTo>
                    <a:lnTo>
                      <a:pt x="2750412" y="1586582"/>
                    </a:lnTo>
                    <a:lnTo>
                      <a:pt x="2771838" y="1599291"/>
                    </a:lnTo>
                    <a:lnTo>
                      <a:pt x="2793264" y="1611999"/>
                    </a:lnTo>
                    <a:lnTo>
                      <a:pt x="2813896" y="1626296"/>
                    </a:lnTo>
                    <a:lnTo>
                      <a:pt x="2835321" y="1642976"/>
                    </a:lnTo>
                    <a:lnTo>
                      <a:pt x="2855953" y="1659656"/>
                    </a:lnTo>
                    <a:lnTo>
                      <a:pt x="2876585" y="1677924"/>
                    </a:lnTo>
                    <a:lnTo>
                      <a:pt x="2894837" y="1698575"/>
                    </a:lnTo>
                    <a:lnTo>
                      <a:pt x="2913088" y="1719226"/>
                    </a:lnTo>
                    <a:lnTo>
                      <a:pt x="2930546" y="1741466"/>
                    </a:lnTo>
                    <a:lnTo>
                      <a:pt x="2947210" y="1766088"/>
                    </a:lnTo>
                    <a:lnTo>
                      <a:pt x="2961494" y="1791505"/>
                    </a:lnTo>
                    <a:lnTo>
                      <a:pt x="2974984" y="1818511"/>
                    </a:lnTo>
                    <a:lnTo>
                      <a:pt x="2986094" y="1847104"/>
                    </a:lnTo>
                    <a:lnTo>
                      <a:pt x="2995616" y="1877287"/>
                    </a:lnTo>
                    <a:lnTo>
                      <a:pt x="2998790" y="1892378"/>
                    </a:lnTo>
                    <a:lnTo>
                      <a:pt x="3002758" y="1909058"/>
                    </a:lnTo>
                    <a:lnTo>
                      <a:pt x="3004345" y="1924943"/>
                    </a:lnTo>
                    <a:lnTo>
                      <a:pt x="3006726" y="1941623"/>
                    </a:lnTo>
                    <a:lnTo>
                      <a:pt x="3007520" y="1959097"/>
                    </a:lnTo>
                    <a:lnTo>
                      <a:pt x="3008313" y="1976571"/>
                    </a:lnTo>
                    <a:lnTo>
                      <a:pt x="3008313" y="1994045"/>
                    </a:lnTo>
                    <a:lnTo>
                      <a:pt x="3008313" y="2012314"/>
                    </a:lnTo>
                    <a:lnTo>
                      <a:pt x="3006726" y="2030582"/>
                    </a:lnTo>
                    <a:lnTo>
                      <a:pt x="3004345" y="2050439"/>
                    </a:lnTo>
                    <a:lnTo>
                      <a:pt x="3002758" y="2069501"/>
                    </a:lnTo>
                    <a:lnTo>
                      <a:pt x="2998790" y="2090152"/>
                    </a:lnTo>
                    <a:lnTo>
                      <a:pt x="2994029" y="2110804"/>
                    </a:lnTo>
                    <a:lnTo>
                      <a:pt x="2989268" y="2131455"/>
                    </a:lnTo>
                    <a:lnTo>
                      <a:pt x="2982920" y="2152900"/>
                    </a:lnTo>
                    <a:lnTo>
                      <a:pt x="2975778" y="2174346"/>
                    </a:lnTo>
                    <a:lnTo>
                      <a:pt x="2967842" y="2197380"/>
                    </a:lnTo>
                    <a:lnTo>
                      <a:pt x="2959114" y="2219619"/>
                    </a:lnTo>
                    <a:lnTo>
                      <a:pt x="2949591" y="2241859"/>
                    </a:lnTo>
                    <a:lnTo>
                      <a:pt x="2939275" y="2265687"/>
                    </a:lnTo>
                    <a:lnTo>
                      <a:pt x="2927372" y="2289516"/>
                    </a:lnTo>
                    <a:lnTo>
                      <a:pt x="2915469" y="2311755"/>
                    </a:lnTo>
                    <a:lnTo>
                      <a:pt x="2901978" y="2335583"/>
                    </a:lnTo>
                    <a:lnTo>
                      <a:pt x="2887695" y="2357029"/>
                    </a:lnTo>
                    <a:lnTo>
                      <a:pt x="2873411" y="2380063"/>
                    </a:lnTo>
                    <a:lnTo>
                      <a:pt x="2858334" y="2401508"/>
                    </a:lnTo>
                    <a:lnTo>
                      <a:pt x="2842463" y="2421365"/>
                    </a:lnTo>
                    <a:lnTo>
                      <a:pt x="2826592" y="2443605"/>
                    </a:lnTo>
                    <a:lnTo>
                      <a:pt x="2809134" y="2463462"/>
                    </a:lnTo>
                    <a:lnTo>
                      <a:pt x="2790089" y="2483318"/>
                    </a:lnTo>
                    <a:lnTo>
                      <a:pt x="2771838" y="2503175"/>
                    </a:lnTo>
                    <a:lnTo>
                      <a:pt x="2752793" y="2522238"/>
                    </a:lnTo>
                    <a:lnTo>
                      <a:pt x="2732954" y="2540506"/>
                    </a:lnTo>
                    <a:lnTo>
                      <a:pt x="2712322" y="2559569"/>
                    </a:lnTo>
                    <a:lnTo>
                      <a:pt x="2691690" y="2577837"/>
                    </a:lnTo>
                    <a:lnTo>
                      <a:pt x="2670265" y="2595311"/>
                    </a:lnTo>
                    <a:lnTo>
                      <a:pt x="2648046" y="2612785"/>
                    </a:lnTo>
                    <a:lnTo>
                      <a:pt x="2625033" y="2630259"/>
                    </a:lnTo>
                    <a:lnTo>
                      <a:pt x="2579008" y="2662824"/>
                    </a:lnTo>
                    <a:lnTo>
                      <a:pt x="2531395" y="2693801"/>
                    </a:lnTo>
                    <a:lnTo>
                      <a:pt x="2480608" y="2723190"/>
                    </a:lnTo>
                    <a:lnTo>
                      <a:pt x="2429822" y="2750989"/>
                    </a:lnTo>
                    <a:lnTo>
                      <a:pt x="2375861" y="2776406"/>
                    </a:lnTo>
                    <a:lnTo>
                      <a:pt x="2321900" y="2802617"/>
                    </a:lnTo>
                    <a:lnTo>
                      <a:pt x="2266352" y="2824856"/>
                    </a:lnTo>
                    <a:lnTo>
                      <a:pt x="2210011" y="2846302"/>
                    </a:lnTo>
                    <a:lnTo>
                      <a:pt x="2152876" y="2866159"/>
                    </a:lnTo>
                    <a:lnTo>
                      <a:pt x="2095741" y="2884427"/>
                    </a:lnTo>
                    <a:lnTo>
                      <a:pt x="2036226" y="2901107"/>
                    </a:lnTo>
                    <a:lnTo>
                      <a:pt x="1977504" y="2916198"/>
                    </a:lnTo>
                    <a:lnTo>
                      <a:pt x="1917988" y="2929701"/>
                    </a:lnTo>
                    <a:lnTo>
                      <a:pt x="1858472" y="2940821"/>
                    </a:lnTo>
                    <a:lnTo>
                      <a:pt x="1798957" y="2951146"/>
                    </a:lnTo>
                    <a:lnTo>
                      <a:pt x="1739441" y="2959089"/>
                    </a:lnTo>
                    <a:lnTo>
                      <a:pt x="1679926" y="2966238"/>
                    </a:lnTo>
                    <a:lnTo>
                      <a:pt x="1620410" y="2971797"/>
                    </a:lnTo>
                    <a:lnTo>
                      <a:pt x="1562482" y="2974974"/>
                    </a:lnTo>
                    <a:lnTo>
                      <a:pt x="1504553" y="2976563"/>
                    </a:lnTo>
                    <a:lnTo>
                      <a:pt x="1447418" y="2976563"/>
                    </a:lnTo>
                    <a:lnTo>
                      <a:pt x="1391870" y="2974974"/>
                    </a:lnTo>
                    <a:lnTo>
                      <a:pt x="1337116" y="2971797"/>
                    </a:lnTo>
                    <a:lnTo>
                      <a:pt x="1284742" y="2966238"/>
                    </a:lnTo>
                    <a:lnTo>
                      <a:pt x="1232369" y="2961472"/>
                    </a:lnTo>
                    <a:lnTo>
                      <a:pt x="1177614" y="2955118"/>
                    </a:lnTo>
                    <a:lnTo>
                      <a:pt x="1123654" y="2947969"/>
                    </a:lnTo>
                    <a:lnTo>
                      <a:pt x="1069693" y="2940026"/>
                    </a:lnTo>
                    <a:lnTo>
                      <a:pt x="1014939" y="2929701"/>
                    </a:lnTo>
                    <a:lnTo>
                      <a:pt x="960978" y="2919375"/>
                    </a:lnTo>
                    <a:lnTo>
                      <a:pt x="906224" y="2906667"/>
                    </a:lnTo>
                    <a:lnTo>
                      <a:pt x="852263" y="2893958"/>
                    </a:lnTo>
                    <a:lnTo>
                      <a:pt x="797508" y="2879662"/>
                    </a:lnTo>
                    <a:lnTo>
                      <a:pt x="744341" y="2862982"/>
                    </a:lnTo>
                    <a:lnTo>
                      <a:pt x="691174" y="2845508"/>
                    </a:lnTo>
                    <a:lnTo>
                      <a:pt x="639594" y="2825651"/>
                    </a:lnTo>
                    <a:lnTo>
                      <a:pt x="588807" y="2805794"/>
                    </a:lnTo>
                    <a:lnTo>
                      <a:pt x="538021" y="2781966"/>
                    </a:lnTo>
                    <a:lnTo>
                      <a:pt x="490408" y="2758138"/>
                    </a:lnTo>
                    <a:lnTo>
                      <a:pt x="442796" y="2731926"/>
                    </a:lnTo>
                    <a:lnTo>
                      <a:pt x="419783" y="2718424"/>
                    </a:lnTo>
                    <a:lnTo>
                      <a:pt x="396770" y="2704127"/>
                    </a:lnTo>
                    <a:lnTo>
                      <a:pt x="375345" y="2688241"/>
                    </a:lnTo>
                    <a:lnTo>
                      <a:pt x="353126" y="2673150"/>
                    </a:lnTo>
                    <a:lnTo>
                      <a:pt x="332494" y="2658059"/>
                    </a:lnTo>
                    <a:lnTo>
                      <a:pt x="311068" y="2641379"/>
                    </a:lnTo>
                    <a:lnTo>
                      <a:pt x="291229" y="2624699"/>
                    </a:lnTo>
                    <a:lnTo>
                      <a:pt x="270597" y="2607225"/>
                    </a:lnTo>
                    <a:lnTo>
                      <a:pt x="251552" y="2588957"/>
                    </a:lnTo>
                    <a:lnTo>
                      <a:pt x="232507" y="2570689"/>
                    </a:lnTo>
                    <a:lnTo>
                      <a:pt x="214256" y="2552420"/>
                    </a:lnTo>
                    <a:lnTo>
                      <a:pt x="196798" y="2532564"/>
                    </a:lnTo>
                    <a:lnTo>
                      <a:pt x="180927" y="2511912"/>
                    </a:lnTo>
                    <a:lnTo>
                      <a:pt x="164263" y="2491261"/>
                    </a:lnTo>
                    <a:lnTo>
                      <a:pt x="149186" y="2469816"/>
                    </a:lnTo>
                    <a:lnTo>
                      <a:pt x="133315" y="2448370"/>
                    </a:lnTo>
                    <a:lnTo>
                      <a:pt x="119031" y="2426131"/>
                    </a:lnTo>
                    <a:lnTo>
                      <a:pt x="104747" y="2403097"/>
                    </a:lnTo>
                    <a:lnTo>
                      <a:pt x="92051" y="2380063"/>
                    </a:lnTo>
                    <a:lnTo>
                      <a:pt x="80148" y="2355440"/>
                    </a:lnTo>
                    <a:lnTo>
                      <a:pt x="69038" y="2330818"/>
                    </a:lnTo>
                    <a:lnTo>
                      <a:pt x="57928" y="2304607"/>
                    </a:lnTo>
                    <a:lnTo>
                      <a:pt x="48406" y="2278396"/>
                    </a:lnTo>
                    <a:lnTo>
                      <a:pt x="38883" y="2251390"/>
                    </a:lnTo>
                    <a:lnTo>
                      <a:pt x="30948" y="2223591"/>
                    </a:lnTo>
                    <a:lnTo>
                      <a:pt x="23013" y="2195791"/>
                    </a:lnTo>
                    <a:lnTo>
                      <a:pt x="16664" y="2166403"/>
                    </a:lnTo>
                    <a:lnTo>
                      <a:pt x="10316" y="2137809"/>
                    </a:lnTo>
                    <a:lnTo>
                      <a:pt x="6348" y="2106832"/>
                    </a:lnTo>
                    <a:lnTo>
                      <a:pt x="2381" y="2075856"/>
                    </a:lnTo>
                    <a:lnTo>
                      <a:pt x="1587" y="2061559"/>
                    </a:lnTo>
                    <a:lnTo>
                      <a:pt x="0" y="2044879"/>
                    </a:lnTo>
                    <a:lnTo>
                      <a:pt x="0" y="2022639"/>
                    </a:lnTo>
                    <a:lnTo>
                      <a:pt x="2381" y="1994045"/>
                    </a:lnTo>
                    <a:lnTo>
                      <a:pt x="5555" y="1959097"/>
                    </a:lnTo>
                    <a:lnTo>
                      <a:pt x="10316" y="1920178"/>
                    </a:lnTo>
                    <a:lnTo>
                      <a:pt x="19839" y="1875698"/>
                    </a:lnTo>
                    <a:lnTo>
                      <a:pt x="24600" y="1851076"/>
                    </a:lnTo>
                    <a:lnTo>
                      <a:pt x="30948" y="1826453"/>
                    </a:lnTo>
                    <a:lnTo>
                      <a:pt x="38883" y="1800242"/>
                    </a:lnTo>
                    <a:lnTo>
                      <a:pt x="47612" y="1773237"/>
                    </a:lnTo>
                    <a:lnTo>
                      <a:pt x="56341" y="1745437"/>
                    </a:lnTo>
                    <a:lnTo>
                      <a:pt x="67451" y="1716049"/>
                    </a:lnTo>
                    <a:lnTo>
                      <a:pt x="80148" y="1685867"/>
                    </a:lnTo>
                    <a:lnTo>
                      <a:pt x="93638" y="1655684"/>
                    </a:lnTo>
                    <a:lnTo>
                      <a:pt x="107922" y="1623913"/>
                    </a:lnTo>
                    <a:lnTo>
                      <a:pt x="124586" y="1590554"/>
                    </a:lnTo>
                    <a:lnTo>
                      <a:pt x="141250" y="1557989"/>
                    </a:lnTo>
                    <a:lnTo>
                      <a:pt x="161089" y="1523835"/>
                    </a:lnTo>
                    <a:lnTo>
                      <a:pt x="182514" y="1488887"/>
                    </a:lnTo>
                    <a:lnTo>
                      <a:pt x="205527" y="1453144"/>
                    </a:lnTo>
                    <a:lnTo>
                      <a:pt x="230127" y="1417402"/>
                    </a:lnTo>
                    <a:lnTo>
                      <a:pt x="256314" y="1381660"/>
                    </a:lnTo>
                    <a:lnTo>
                      <a:pt x="276152" y="1355449"/>
                    </a:lnTo>
                    <a:lnTo>
                      <a:pt x="298371" y="1326061"/>
                    </a:lnTo>
                    <a:lnTo>
                      <a:pt x="330113" y="1287141"/>
                    </a:lnTo>
                    <a:lnTo>
                      <a:pt x="368996" y="1239485"/>
                    </a:lnTo>
                    <a:lnTo>
                      <a:pt x="416609" y="1185474"/>
                    </a:lnTo>
                    <a:lnTo>
                      <a:pt x="469776" y="1126698"/>
                    </a:lnTo>
                    <a:lnTo>
                      <a:pt x="498344" y="1097309"/>
                    </a:lnTo>
                    <a:lnTo>
                      <a:pt x="529292" y="1065538"/>
                    </a:lnTo>
                    <a:lnTo>
                      <a:pt x="561033" y="1033768"/>
                    </a:lnTo>
                    <a:lnTo>
                      <a:pt x="594362" y="1001997"/>
                    </a:lnTo>
                    <a:lnTo>
                      <a:pt x="628484" y="968637"/>
                    </a:lnTo>
                    <a:lnTo>
                      <a:pt x="664194" y="936866"/>
                    </a:lnTo>
                    <a:lnTo>
                      <a:pt x="702284" y="905095"/>
                    </a:lnTo>
                    <a:lnTo>
                      <a:pt x="740374" y="873324"/>
                    </a:lnTo>
                    <a:lnTo>
                      <a:pt x="779257" y="842347"/>
                    </a:lnTo>
                    <a:lnTo>
                      <a:pt x="820521" y="812959"/>
                    </a:lnTo>
                    <a:lnTo>
                      <a:pt x="860992" y="784365"/>
                    </a:lnTo>
                    <a:lnTo>
                      <a:pt x="903049" y="755771"/>
                    </a:lnTo>
                    <a:lnTo>
                      <a:pt x="946694" y="729560"/>
                    </a:lnTo>
                    <a:lnTo>
                      <a:pt x="989545" y="704144"/>
                    </a:lnTo>
                    <a:lnTo>
                      <a:pt x="1033190" y="680315"/>
                    </a:lnTo>
                    <a:lnTo>
                      <a:pt x="1078422" y="660458"/>
                    </a:lnTo>
                    <a:lnTo>
                      <a:pt x="1123654" y="640602"/>
                    </a:lnTo>
                    <a:lnTo>
                      <a:pt x="1169679" y="623128"/>
                    </a:lnTo>
                    <a:lnTo>
                      <a:pt x="1214911" y="608831"/>
                    </a:lnTo>
                    <a:lnTo>
                      <a:pt x="1256968" y="597711"/>
                    </a:lnTo>
                    <a:lnTo>
                      <a:pt x="1296646" y="588179"/>
                    </a:lnTo>
                    <a:lnTo>
                      <a:pt x="1334736" y="581031"/>
                    </a:lnTo>
                    <a:lnTo>
                      <a:pt x="1369651" y="576265"/>
                    </a:lnTo>
                    <a:close/>
                    <a:moveTo>
                      <a:pt x="2426493" y="463550"/>
                    </a:moveTo>
                    <a:lnTo>
                      <a:pt x="2455068" y="464346"/>
                    </a:lnTo>
                    <a:lnTo>
                      <a:pt x="2484437" y="465937"/>
                    </a:lnTo>
                    <a:lnTo>
                      <a:pt x="2513806" y="470709"/>
                    </a:lnTo>
                    <a:lnTo>
                      <a:pt x="2540793" y="474686"/>
                    </a:lnTo>
                    <a:lnTo>
                      <a:pt x="2570162" y="481845"/>
                    </a:lnTo>
                    <a:lnTo>
                      <a:pt x="2596356" y="489004"/>
                    </a:lnTo>
                    <a:lnTo>
                      <a:pt x="2623343" y="497754"/>
                    </a:lnTo>
                    <a:lnTo>
                      <a:pt x="2649537" y="508094"/>
                    </a:lnTo>
                    <a:lnTo>
                      <a:pt x="2674144" y="520026"/>
                    </a:lnTo>
                    <a:lnTo>
                      <a:pt x="2700337" y="532752"/>
                    </a:lnTo>
                    <a:lnTo>
                      <a:pt x="2723356" y="546275"/>
                    </a:lnTo>
                    <a:lnTo>
                      <a:pt x="2747169" y="562183"/>
                    </a:lnTo>
                    <a:lnTo>
                      <a:pt x="2769394" y="578092"/>
                    </a:lnTo>
                    <a:lnTo>
                      <a:pt x="2791619" y="594796"/>
                    </a:lnTo>
                    <a:lnTo>
                      <a:pt x="2811462" y="613091"/>
                    </a:lnTo>
                    <a:lnTo>
                      <a:pt x="2832100" y="631386"/>
                    </a:lnTo>
                    <a:lnTo>
                      <a:pt x="2851150" y="652067"/>
                    </a:lnTo>
                    <a:lnTo>
                      <a:pt x="2869406" y="672748"/>
                    </a:lnTo>
                    <a:lnTo>
                      <a:pt x="2886869" y="694224"/>
                    </a:lnTo>
                    <a:lnTo>
                      <a:pt x="2901950" y="717292"/>
                    </a:lnTo>
                    <a:lnTo>
                      <a:pt x="2917825" y="740359"/>
                    </a:lnTo>
                    <a:lnTo>
                      <a:pt x="2932112" y="765017"/>
                    </a:lnTo>
                    <a:lnTo>
                      <a:pt x="2944019" y="789676"/>
                    </a:lnTo>
                    <a:lnTo>
                      <a:pt x="2955131" y="815925"/>
                    </a:lnTo>
                    <a:lnTo>
                      <a:pt x="2965450" y="841379"/>
                    </a:lnTo>
                    <a:lnTo>
                      <a:pt x="2974975" y="867628"/>
                    </a:lnTo>
                    <a:lnTo>
                      <a:pt x="2982912" y="895468"/>
                    </a:lnTo>
                    <a:lnTo>
                      <a:pt x="2989262" y="923308"/>
                    </a:lnTo>
                    <a:lnTo>
                      <a:pt x="2994025" y="951148"/>
                    </a:lnTo>
                    <a:lnTo>
                      <a:pt x="2997200" y="979783"/>
                    </a:lnTo>
                    <a:lnTo>
                      <a:pt x="3000375" y="1010009"/>
                    </a:lnTo>
                    <a:lnTo>
                      <a:pt x="3000375" y="1039440"/>
                    </a:lnTo>
                    <a:lnTo>
                      <a:pt x="2999581" y="1066485"/>
                    </a:lnTo>
                    <a:lnTo>
                      <a:pt x="2997200" y="1092734"/>
                    </a:lnTo>
                    <a:lnTo>
                      <a:pt x="2998788" y="1097506"/>
                    </a:lnTo>
                    <a:lnTo>
                      <a:pt x="2997200" y="1099893"/>
                    </a:lnTo>
                    <a:lnTo>
                      <a:pt x="2996406" y="1103074"/>
                    </a:lnTo>
                    <a:lnTo>
                      <a:pt x="2996406" y="1112620"/>
                    </a:lnTo>
                    <a:lnTo>
                      <a:pt x="2995612" y="1112620"/>
                    </a:lnTo>
                    <a:lnTo>
                      <a:pt x="2993231" y="1123756"/>
                    </a:lnTo>
                    <a:lnTo>
                      <a:pt x="2990056" y="1134096"/>
                    </a:lnTo>
                    <a:lnTo>
                      <a:pt x="2986088" y="1144437"/>
                    </a:lnTo>
                    <a:lnTo>
                      <a:pt x="2982119" y="1153982"/>
                    </a:lnTo>
                    <a:lnTo>
                      <a:pt x="2976562" y="1162732"/>
                    </a:lnTo>
                    <a:lnTo>
                      <a:pt x="2971006" y="1171481"/>
                    </a:lnTo>
                    <a:lnTo>
                      <a:pt x="2963862" y="1179436"/>
                    </a:lnTo>
                    <a:lnTo>
                      <a:pt x="2956719" y="1186594"/>
                    </a:lnTo>
                    <a:lnTo>
                      <a:pt x="2947987" y="1193753"/>
                    </a:lnTo>
                    <a:lnTo>
                      <a:pt x="2940050" y="1198526"/>
                    </a:lnTo>
                    <a:lnTo>
                      <a:pt x="2930525" y="1204094"/>
                    </a:lnTo>
                    <a:lnTo>
                      <a:pt x="2921794" y="1208866"/>
                    </a:lnTo>
                    <a:lnTo>
                      <a:pt x="2911475" y="1212048"/>
                    </a:lnTo>
                    <a:lnTo>
                      <a:pt x="2900362" y="1214434"/>
                    </a:lnTo>
                    <a:lnTo>
                      <a:pt x="2890044" y="1216025"/>
                    </a:lnTo>
                    <a:lnTo>
                      <a:pt x="2878137" y="1216025"/>
                    </a:lnTo>
                    <a:lnTo>
                      <a:pt x="2866231" y="1216025"/>
                    </a:lnTo>
                    <a:lnTo>
                      <a:pt x="2855119" y="1214434"/>
                    </a:lnTo>
                    <a:lnTo>
                      <a:pt x="2842419" y="1211253"/>
                    </a:lnTo>
                    <a:lnTo>
                      <a:pt x="2832100" y="1207276"/>
                    </a:lnTo>
                    <a:lnTo>
                      <a:pt x="2820987" y="1201708"/>
                    </a:lnTo>
                    <a:lnTo>
                      <a:pt x="2811462" y="1196140"/>
                    </a:lnTo>
                    <a:lnTo>
                      <a:pt x="2802731" y="1189776"/>
                    </a:lnTo>
                    <a:lnTo>
                      <a:pt x="2794000" y="1181026"/>
                    </a:lnTo>
                    <a:lnTo>
                      <a:pt x="2786062" y="1173072"/>
                    </a:lnTo>
                    <a:lnTo>
                      <a:pt x="2778919" y="1164322"/>
                    </a:lnTo>
                    <a:lnTo>
                      <a:pt x="2772569" y="1153982"/>
                    </a:lnTo>
                    <a:lnTo>
                      <a:pt x="2768600" y="1143641"/>
                    </a:lnTo>
                    <a:lnTo>
                      <a:pt x="2764631" y="1131710"/>
                    </a:lnTo>
                    <a:lnTo>
                      <a:pt x="2761456" y="1120574"/>
                    </a:lnTo>
                    <a:lnTo>
                      <a:pt x="2759869" y="1109438"/>
                    </a:lnTo>
                    <a:lnTo>
                      <a:pt x="2758281" y="1097506"/>
                    </a:lnTo>
                    <a:lnTo>
                      <a:pt x="2759869" y="1092734"/>
                    </a:lnTo>
                    <a:lnTo>
                      <a:pt x="2760662" y="1090348"/>
                    </a:lnTo>
                    <a:lnTo>
                      <a:pt x="2761456" y="1082393"/>
                    </a:lnTo>
                    <a:lnTo>
                      <a:pt x="2758281" y="1082393"/>
                    </a:lnTo>
                    <a:lnTo>
                      <a:pt x="2760662" y="1060917"/>
                    </a:lnTo>
                    <a:lnTo>
                      <a:pt x="2761456" y="1039440"/>
                    </a:lnTo>
                    <a:lnTo>
                      <a:pt x="2761456" y="1021941"/>
                    </a:lnTo>
                    <a:lnTo>
                      <a:pt x="2759869" y="1004441"/>
                    </a:lnTo>
                    <a:lnTo>
                      <a:pt x="2757487" y="988533"/>
                    </a:lnTo>
                    <a:lnTo>
                      <a:pt x="2754312" y="971829"/>
                    </a:lnTo>
                    <a:lnTo>
                      <a:pt x="2751137" y="955125"/>
                    </a:lnTo>
                    <a:lnTo>
                      <a:pt x="2746375" y="939216"/>
                    </a:lnTo>
                    <a:lnTo>
                      <a:pt x="2740819" y="923308"/>
                    </a:lnTo>
                    <a:lnTo>
                      <a:pt x="2735262" y="908195"/>
                    </a:lnTo>
                    <a:lnTo>
                      <a:pt x="2728912" y="893877"/>
                    </a:lnTo>
                    <a:lnTo>
                      <a:pt x="2720181" y="879559"/>
                    </a:lnTo>
                    <a:lnTo>
                      <a:pt x="2713037" y="865241"/>
                    </a:lnTo>
                    <a:lnTo>
                      <a:pt x="2704306" y="851719"/>
                    </a:lnTo>
                    <a:lnTo>
                      <a:pt x="2694781" y="838197"/>
                    </a:lnTo>
                    <a:lnTo>
                      <a:pt x="2684462" y="826265"/>
                    </a:lnTo>
                    <a:lnTo>
                      <a:pt x="2674144" y="813539"/>
                    </a:lnTo>
                    <a:lnTo>
                      <a:pt x="2663031" y="801607"/>
                    </a:lnTo>
                    <a:lnTo>
                      <a:pt x="2651918" y="789676"/>
                    </a:lnTo>
                    <a:lnTo>
                      <a:pt x="2639218" y="779335"/>
                    </a:lnTo>
                    <a:lnTo>
                      <a:pt x="2626518" y="768995"/>
                    </a:lnTo>
                    <a:lnTo>
                      <a:pt x="2613818" y="760245"/>
                    </a:lnTo>
                    <a:lnTo>
                      <a:pt x="2599531" y="752291"/>
                    </a:lnTo>
                    <a:lnTo>
                      <a:pt x="2586037" y="743541"/>
                    </a:lnTo>
                    <a:lnTo>
                      <a:pt x="2570956" y="736382"/>
                    </a:lnTo>
                    <a:lnTo>
                      <a:pt x="2556668" y="729223"/>
                    </a:lnTo>
                    <a:lnTo>
                      <a:pt x="2540793" y="722860"/>
                    </a:lnTo>
                    <a:lnTo>
                      <a:pt x="2525712" y="718087"/>
                    </a:lnTo>
                    <a:lnTo>
                      <a:pt x="2509043" y="714110"/>
                    </a:lnTo>
                    <a:lnTo>
                      <a:pt x="2493962" y="710133"/>
                    </a:lnTo>
                    <a:lnTo>
                      <a:pt x="2476500" y="706951"/>
                    </a:lnTo>
                    <a:lnTo>
                      <a:pt x="2459831" y="704565"/>
                    </a:lnTo>
                    <a:lnTo>
                      <a:pt x="2442368" y="703770"/>
                    </a:lnTo>
                    <a:lnTo>
                      <a:pt x="2426493" y="702974"/>
                    </a:lnTo>
                    <a:lnTo>
                      <a:pt x="2413793" y="702974"/>
                    </a:lnTo>
                    <a:lnTo>
                      <a:pt x="2401887" y="700588"/>
                    </a:lnTo>
                    <a:lnTo>
                      <a:pt x="2390775" y="697406"/>
                    </a:lnTo>
                    <a:lnTo>
                      <a:pt x="2378868" y="693429"/>
                    </a:lnTo>
                    <a:lnTo>
                      <a:pt x="2368550" y="687861"/>
                    </a:lnTo>
                    <a:lnTo>
                      <a:pt x="2359025" y="682293"/>
                    </a:lnTo>
                    <a:lnTo>
                      <a:pt x="2349500" y="675930"/>
                    </a:lnTo>
                    <a:lnTo>
                      <a:pt x="2341562" y="667975"/>
                    </a:lnTo>
                    <a:lnTo>
                      <a:pt x="2334418" y="659226"/>
                    </a:lnTo>
                    <a:lnTo>
                      <a:pt x="2326481" y="650476"/>
                    </a:lnTo>
                    <a:lnTo>
                      <a:pt x="2320925" y="640135"/>
                    </a:lnTo>
                    <a:lnTo>
                      <a:pt x="2315368" y="629795"/>
                    </a:lnTo>
                    <a:lnTo>
                      <a:pt x="2311400" y="618659"/>
                    </a:lnTo>
                    <a:lnTo>
                      <a:pt x="2308225" y="606727"/>
                    </a:lnTo>
                    <a:lnTo>
                      <a:pt x="2307431" y="595591"/>
                    </a:lnTo>
                    <a:lnTo>
                      <a:pt x="2306637" y="583660"/>
                    </a:lnTo>
                    <a:lnTo>
                      <a:pt x="2307431" y="570933"/>
                    </a:lnTo>
                    <a:lnTo>
                      <a:pt x="2308225" y="559002"/>
                    </a:lnTo>
                    <a:lnTo>
                      <a:pt x="2311400" y="547070"/>
                    </a:lnTo>
                    <a:lnTo>
                      <a:pt x="2315368" y="535934"/>
                    </a:lnTo>
                    <a:lnTo>
                      <a:pt x="2320925" y="525594"/>
                    </a:lnTo>
                    <a:lnTo>
                      <a:pt x="2326481" y="515253"/>
                    </a:lnTo>
                    <a:lnTo>
                      <a:pt x="2334418" y="507299"/>
                    </a:lnTo>
                    <a:lnTo>
                      <a:pt x="2341562" y="497754"/>
                    </a:lnTo>
                    <a:lnTo>
                      <a:pt x="2349500" y="490595"/>
                    </a:lnTo>
                    <a:lnTo>
                      <a:pt x="2359025" y="483436"/>
                    </a:lnTo>
                    <a:lnTo>
                      <a:pt x="2368550" y="477868"/>
                    </a:lnTo>
                    <a:lnTo>
                      <a:pt x="2378868" y="472300"/>
                    </a:lnTo>
                    <a:lnTo>
                      <a:pt x="2390775" y="468323"/>
                    </a:lnTo>
                    <a:lnTo>
                      <a:pt x="2401887" y="465141"/>
                    </a:lnTo>
                    <a:lnTo>
                      <a:pt x="2413793" y="464346"/>
                    </a:lnTo>
                    <a:close/>
                    <a:moveTo>
                      <a:pt x="2426494" y="0"/>
                    </a:moveTo>
                    <a:lnTo>
                      <a:pt x="2452688" y="794"/>
                    </a:lnTo>
                    <a:lnTo>
                      <a:pt x="2479675" y="1589"/>
                    </a:lnTo>
                    <a:lnTo>
                      <a:pt x="2505075" y="3177"/>
                    </a:lnTo>
                    <a:lnTo>
                      <a:pt x="2532062" y="5560"/>
                    </a:lnTo>
                    <a:lnTo>
                      <a:pt x="2557462" y="8737"/>
                    </a:lnTo>
                    <a:lnTo>
                      <a:pt x="2584450" y="11914"/>
                    </a:lnTo>
                    <a:lnTo>
                      <a:pt x="2609850" y="15885"/>
                    </a:lnTo>
                    <a:lnTo>
                      <a:pt x="2634456" y="21444"/>
                    </a:lnTo>
                    <a:lnTo>
                      <a:pt x="2659856" y="26210"/>
                    </a:lnTo>
                    <a:lnTo>
                      <a:pt x="2684462" y="32563"/>
                    </a:lnTo>
                    <a:lnTo>
                      <a:pt x="2709069" y="39711"/>
                    </a:lnTo>
                    <a:lnTo>
                      <a:pt x="2733675" y="46859"/>
                    </a:lnTo>
                    <a:lnTo>
                      <a:pt x="2758281" y="54802"/>
                    </a:lnTo>
                    <a:lnTo>
                      <a:pt x="2782094" y="63538"/>
                    </a:lnTo>
                    <a:lnTo>
                      <a:pt x="2805906" y="72274"/>
                    </a:lnTo>
                    <a:lnTo>
                      <a:pt x="2828925" y="81805"/>
                    </a:lnTo>
                    <a:lnTo>
                      <a:pt x="2852738" y="92130"/>
                    </a:lnTo>
                    <a:lnTo>
                      <a:pt x="2875756" y="102455"/>
                    </a:lnTo>
                    <a:lnTo>
                      <a:pt x="2920206" y="126281"/>
                    </a:lnTo>
                    <a:lnTo>
                      <a:pt x="2963862" y="150902"/>
                    </a:lnTo>
                    <a:lnTo>
                      <a:pt x="3005931" y="177906"/>
                    </a:lnTo>
                    <a:lnTo>
                      <a:pt x="3046412" y="207292"/>
                    </a:lnTo>
                    <a:lnTo>
                      <a:pt x="3085306" y="237473"/>
                    </a:lnTo>
                    <a:lnTo>
                      <a:pt x="3123406" y="270830"/>
                    </a:lnTo>
                    <a:lnTo>
                      <a:pt x="3159125" y="304187"/>
                    </a:lnTo>
                    <a:lnTo>
                      <a:pt x="3194050" y="340721"/>
                    </a:lnTo>
                    <a:lnTo>
                      <a:pt x="3225800" y="378050"/>
                    </a:lnTo>
                    <a:lnTo>
                      <a:pt x="3257550" y="416967"/>
                    </a:lnTo>
                    <a:lnTo>
                      <a:pt x="3286919" y="458266"/>
                    </a:lnTo>
                    <a:lnTo>
                      <a:pt x="3313112" y="500360"/>
                    </a:lnTo>
                    <a:lnTo>
                      <a:pt x="3338512" y="544836"/>
                    </a:lnTo>
                    <a:lnTo>
                      <a:pt x="3361531" y="588518"/>
                    </a:lnTo>
                    <a:lnTo>
                      <a:pt x="3371850" y="612345"/>
                    </a:lnTo>
                    <a:lnTo>
                      <a:pt x="3382169" y="634583"/>
                    </a:lnTo>
                    <a:lnTo>
                      <a:pt x="3392488" y="658410"/>
                    </a:lnTo>
                    <a:lnTo>
                      <a:pt x="3400425" y="682237"/>
                    </a:lnTo>
                    <a:lnTo>
                      <a:pt x="3409950" y="705269"/>
                    </a:lnTo>
                    <a:lnTo>
                      <a:pt x="3417094" y="729890"/>
                    </a:lnTo>
                    <a:lnTo>
                      <a:pt x="3424238" y="754511"/>
                    </a:lnTo>
                    <a:lnTo>
                      <a:pt x="3431381" y="779132"/>
                    </a:lnTo>
                    <a:lnTo>
                      <a:pt x="3436938" y="803753"/>
                    </a:lnTo>
                    <a:lnTo>
                      <a:pt x="3442494" y="829962"/>
                    </a:lnTo>
                    <a:lnTo>
                      <a:pt x="3447256" y="855377"/>
                    </a:lnTo>
                    <a:lnTo>
                      <a:pt x="3451225" y="880792"/>
                    </a:lnTo>
                    <a:lnTo>
                      <a:pt x="3455988" y="907001"/>
                    </a:lnTo>
                    <a:lnTo>
                      <a:pt x="3459162" y="932416"/>
                    </a:lnTo>
                    <a:lnTo>
                      <a:pt x="3460750" y="958626"/>
                    </a:lnTo>
                    <a:lnTo>
                      <a:pt x="3463131" y="985629"/>
                    </a:lnTo>
                    <a:lnTo>
                      <a:pt x="3463925" y="1012633"/>
                    </a:lnTo>
                    <a:lnTo>
                      <a:pt x="3463925" y="1038842"/>
                    </a:lnTo>
                    <a:lnTo>
                      <a:pt x="3463131" y="1077759"/>
                    </a:lnTo>
                    <a:lnTo>
                      <a:pt x="3460750" y="1116676"/>
                    </a:lnTo>
                    <a:lnTo>
                      <a:pt x="3456781" y="1155593"/>
                    </a:lnTo>
                    <a:lnTo>
                      <a:pt x="3451225" y="1193715"/>
                    </a:lnTo>
                    <a:lnTo>
                      <a:pt x="3449638" y="1211188"/>
                    </a:lnTo>
                    <a:lnTo>
                      <a:pt x="3446462" y="1227867"/>
                    </a:lnTo>
                    <a:lnTo>
                      <a:pt x="3446462" y="1228661"/>
                    </a:lnTo>
                    <a:lnTo>
                      <a:pt x="3442494" y="1239780"/>
                    </a:lnTo>
                    <a:lnTo>
                      <a:pt x="3438525" y="1251693"/>
                    </a:lnTo>
                    <a:lnTo>
                      <a:pt x="3432969" y="1262018"/>
                    </a:lnTo>
                    <a:lnTo>
                      <a:pt x="3426619" y="1271549"/>
                    </a:lnTo>
                    <a:lnTo>
                      <a:pt x="3421062" y="1281080"/>
                    </a:lnTo>
                    <a:lnTo>
                      <a:pt x="3413919" y="1289022"/>
                    </a:lnTo>
                    <a:lnTo>
                      <a:pt x="3405188" y="1298553"/>
                    </a:lnTo>
                    <a:lnTo>
                      <a:pt x="3396456" y="1305701"/>
                    </a:lnTo>
                    <a:lnTo>
                      <a:pt x="3386931" y="1312849"/>
                    </a:lnTo>
                    <a:lnTo>
                      <a:pt x="3376612" y="1318408"/>
                    </a:lnTo>
                    <a:lnTo>
                      <a:pt x="3366294" y="1323968"/>
                    </a:lnTo>
                    <a:lnTo>
                      <a:pt x="3355181" y="1327939"/>
                    </a:lnTo>
                    <a:lnTo>
                      <a:pt x="3344069" y="1331116"/>
                    </a:lnTo>
                    <a:lnTo>
                      <a:pt x="3332956" y="1334293"/>
                    </a:lnTo>
                    <a:lnTo>
                      <a:pt x="3320256" y="1335881"/>
                    </a:lnTo>
                    <a:lnTo>
                      <a:pt x="3308350" y="1336675"/>
                    </a:lnTo>
                    <a:lnTo>
                      <a:pt x="3292475" y="1335881"/>
                    </a:lnTo>
                    <a:lnTo>
                      <a:pt x="3278981" y="1333498"/>
                    </a:lnTo>
                    <a:lnTo>
                      <a:pt x="3264694" y="1330321"/>
                    </a:lnTo>
                    <a:lnTo>
                      <a:pt x="3251994" y="1325556"/>
                    </a:lnTo>
                    <a:lnTo>
                      <a:pt x="3239294" y="1319202"/>
                    </a:lnTo>
                    <a:lnTo>
                      <a:pt x="3228181" y="1312054"/>
                    </a:lnTo>
                    <a:lnTo>
                      <a:pt x="3217069" y="1303318"/>
                    </a:lnTo>
                    <a:lnTo>
                      <a:pt x="3206750" y="1294581"/>
                    </a:lnTo>
                    <a:lnTo>
                      <a:pt x="3197225" y="1284257"/>
                    </a:lnTo>
                    <a:lnTo>
                      <a:pt x="3189288" y="1273137"/>
                    </a:lnTo>
                    <a:lnTo>
                      <a:pt x="3182144" y="1262018"/>
                    </a:lnTo>
                    <a:lnTo>
                      <a:pt x="3175794" y="1248517"/>
                    </a:lnTo>
                    <a:lnTo>
                      <a:pt x="3171031" y="1235809"/>
                    </a:lnTo>
                    <a:lnTo>
                      <a:pt x="3167856" y="1221513"/>
                    </a:lnTo>
                    <a:lnTo>
                      <a:pt x="3165475" y="1207217"/>
                    </a:lnTo>
                    <a:lnTo>
                      <a:pt x="3164681" y="1192921"/>
                    </a:lnTo>
                    <a:lnTo>
                      <a:pt x="3164681" y="1184979"/>
                    </a:lnTo>
                    <a:lnTo>
                      <a:pt x="3165475" y="1176242"/>
                    </a:lnTo>
                    <a:lnTo>
                      <a:pt x="3164681" y="1176242"/>
                    </a:lnTo>
                    <a:lnTo>
                      <a:pt x="3169444" y="1142885"/>
                    </a:lnTo>
                    <a:lnTo>
                      <a:pt x="3173412" y="1107939"/>
                    </a:lnTo>
                    <a:lnTo>
                      <a:pt x="3175794" y="1072994"/>
                    </a:lnTo>
                    <a:lnTo>
                      <a:pt x="3176588" y="1038842"/>
                    </a:lnTo>
                    <a:lnTo>
                      <a:pt x="3175794" y="999925"/>
                    </a:lnTo>
                    <a:lnTo>
                      <a:pt x="3172619" y="961803"/>
                    </a:lnTo>
                    <a:lnTo>
                      <a:pt x="3168650" y="924474"/>
                    </a:lnTo>
                    <a:lnTo>
                      <a:pt x="3161506" y="887146"/>
                    </a:lnTo>
                    <a:lnTo>
                      <a:pt x="3153569" y="851406"/>
                    </a:lnTo>
                    <a:lnTo>
                      <a:pt x="3143250" y="815666"/>
                    </a:lnTo>
                    <a:lnTo>
                      <a:pt x="3130550" y="780720"/>
                    </a:lnTo>
                    <a:lnTo>
                      <a:pt x="3117056" y="746569"/>
                    </a:lnTo>
                    <a:lnTo>
                      <a:pt x="3102769" y="712417"/>
                    </a:lnTo>
                    <a:lnTo>
                      <a:pt x="3085306" y="680648"/>
                    </a:lnTo>
                    <a:lnTo>
                      <a:pt x="3067844" y="648879"/>
                    </a:lnTo>
                    <a:lnTo>
                      <a:pt x="3048794" y="619493"/>
                    </a:lnTo>
                    <a:lnTo>
                      <a:pt x="3027362" y="589313"/>
                    </a:lnTo>
                    <a:lnTo>
                      <a:pt x="3005931" y="560721"/>
                    </a:lnTo>
                    <a:lnTo>
                      <a:pt x="2982119" y="534511"/>
                    </a:lnTo>
                    <a:lnTo>
                      <a:pt x="2956719" y="507508"/>
                    </a:lnTo>
                    <a:lnTo>
                      <a:pt x="2930525" y="482887"/>
                    </a:lnTo>
                    <a:lnTo>
                      <a:pt x="2902744" y="459060"/>
                    </a:lnTo>
                    <a:lnTo>
                      <a:pt x="2875756" y="436822"/>
                    </a:lnTo>
                    <a:lnTo>
                      <a:pt x="2845594" y="416172"/>
                    </a:lnTo>
                    <a:lnTo>
                      <a:pt x="2814638" y="395523"/>
                    </a:lnTo>
                    <a:lnTo>
                      <a:pt x="2782888" y="378050"/>
                    </a:lnTo>
                    <a:lnTo>
                      <a:pt x="2751138" y="362165"/>
                    </a:lnTo>
                    <a:lnTo>
                      <a:pt x="2717800" y="346281"/>
                    </a:lnTo>
                    <a:lnTo>
                      <a:pt x="2683669" y="332779"/>
                    </a:lnTo>
                    <a:lnTo>
                      <a:pt x="2648744" y="320866"/>
                    </a:lnTo>
                    <a:lnTo>
                      <a:pt x="2613025" y="310541"/>
                    </a:lnTo>
                    <a:lnTo>
                      <a:pt x="2577306" y="302599"/>
                    </a:lnTo>
                    <a:lnTo>
                      <a:pt x="2540000" y="296245"/>
                    </a:lnTo>
                    <a:lnTo>
                      <a:pt x="2501900" y="291480"/>
                    </a:lnTo>
                    <a:lnTo>
                      <a:pt x="2464594" y="288303"/>
                    </a:lnTo>
                    <a:lnTo>
                      <a:pt x="2426494" y="286714"/>
                    </a:lnTo>
                    <a:lnTo>
                      <a:pt x="2410619" y="286714"/>
                    </a:lnTo>
                    <a:lnTo>
                      <a:pt x="2396331" y="283537"/>
                    </a:lnTo>
                    <a:lnTo>
                      <a:pt x="2383631" y="281155"/>
                    </a:lnTo>
                    <a:lnTo>
                      <a:pt x="2370138" y="275595"/>
                    </a:lnTo>
                    <a:lnTo>
                      <a:pt x="2357438" y="269241"/>
                    </a:lnTo>
                    <a:lnTo>
                      <a:pt x="2345531" y="262093"/>
                    </a:lnTo>
                    <a:lnTo>
                      <a:pt x="2335212" y="254151"/>
                    </a:lnTo>
                    <a:lnTo>
                      <a:pt x="2324894" y="244621"/>
                    </a:lnTo>
                    <a:lnTo>
                      <a:pt x="2315369" y="234296"/>
                    </a:lnTo>
                    <a:lnTo>
                      <a:pt x="2307431" y="224765"/>
                    </a:lnTo>
                    <a:lnTo>
                      <a:pt x="2300288" y="212057"/>
                    </a:lnTo>
                    <a:lnTo>
                      <a:pt x="2293938" y="200144"/>
                    </a:lnTo>
                    <a:lnTo>
                      <a:pt x="2289175" y="186642"/>
                    </a:lnTo>
                    <a:lnTo>
                      <a:pt x="2286000" y="173141"/>
                    </a:lnTo>
                    <a:lnTo>
                      <a:pt x="2282825" y="158845"/>
                    </a:lnTo>
                    <a:lnTo>
                      <a:pt x="2282825" y="143754"/>
                    </a:lnTo>
                    <a:lnTo>
                      <a:pt x="2282825" y="128664"/>
                    </a:lnTo>
                    <a:lnTo>
                      <a:pt x="2286000" y="114368"/>
                    </a:lnTo>
                    <a:lnTo>
                      <a:pt x="2289175" y="101661"/>
                    </a:lnTo>
                    <a:lnTo>
                      <a:pt x="2293938" y="88159"/>
                    </a:lnTo>
                    <a:lnTo>
                      <a:pt x="2300288" y="75451"/>
                    </a:lnTo>
                    <a:lnTo>
                      <a:pt x="2307431" y="63538"/>
                    </a:lnTo>
                    <a:lnTo>
                      <a:pt x="2315369" y="52419"/>
                    </a:lnTo>
                    <a:lnTo>
                      <a:pt x="2324894" y="42094"/>
                    </a:lnTo>
                    <a:lnTo>
                      <a:pt x="2335212" y="32563"/>
                    </a:lnTo>
                    <a:lnTo>
                      <a:pt x="2345531" y="24621"/>
                    </a:lnTo>
                    <a:lnTo>
                      <a:pt x="2357438" y="17473"/>
                    </a:lnTo>
                    <a:lnTo>
                      <a:pt x="2370138" y="11119"/>
                    </a:lnTo>
                    <a:lnTo>
                      <a:pt x="2383631" y="7148"/>
                    </a:lnTo>
                    <a:lnTo>
                      <a:pt x="2396331" y="3177"/>
                    </a:lnTo>
                    <a:lnTo>
                      <a:pt x="2410619" y="79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74" name="Freeform 11"/>
              <p:cNvSpPr/>
              <p:nvPr/>
            </p:nvSpPr>
            <p:spPr bwMode="auto">
              <a:xfrm>
                <a:off x="2210650" y="5497127"/>
                <a:ext cx="183408" cy="220046"/>
              </a:xfrm>
              <a:custGeom>
                <a:avLst/>
                <a:gdLst>
                  <a:gd name="T0" fmla="*/ 3120 w 3355"/>
                  <a:gd name="T1" fmla="*/ 2069 h 4024"/>
                  <a:gd name="T2" fmla="*/ 3116 w 3355"/>
                  <a:gd name="T3" fmla="*/ 1939 h 4024"/>
                  <a:gd name="T4" fmla="*/ 3162 w 3355"/>
                  <a:gd name="T5" fmla="*/ 1804 h 4024"/>
                  <a:gd name="T6" fmla="*/ 3152 w 3355"/>
                  <a:gd name="T7" fmla="*/ 1635 h 4024"/>
                  <a:gd name="T8" fmla="*/ 3060 w 3355"/>
                  <a:gd name="T9" fmla="*/ 1487 h 4024"/>
                  <a:gd name="T10" fmla="*/ 3005 w 3355"/>
                  <a:gd name="T11" fmla="*/ 1330 h 4024"/>
                  <a:gd name="T12" fmla="*/ 2992 w 3355"/>
                  <a:gd name="T13" fmla="*/ 1089 h 4024"/>
                  <a:gd name="T14" fmla="*/ 2927 w 3355"/>
                  <a:gd name="T15" fmla="*/ 843 h 4024"/>
                  <a:gd name="T16" fmla="*/ 2710 w 3355"/>
                  <a:gd name="T17" fmla="*/ 467 h 4024"/>
                  <a:gd name="T18" fmla="*/ 2328 w 3355"/>
                  <a:gd name="T19" fmla="*/ 155 h 4024"/>
                  <a:gd name="T20" fmla="*/ 2003 w 3355"/>
                  <a:gd name="T21" fmla="*/ 32 h 4024"/>
                  <a:gd name="T22" fmla="*/ 1744 w 3355"/>
                  <a:gd name="T23" fmla="*/ 0 h 4024"/>
                  <a:gd name="T24" fmla="*/ 1514 w 3355"/>
                  <a:gd name="T25" fmla="*/ 14 h 4024"/>
                  <a:gd name="T26" fmla="*/ 1266 w 3355"/>
                  <a:gd name="T27" fmla="*/ 77 h 4024"/>
                  <a:gd name="T28" fmla="*/ 840 w 3355"/>
                  <a:gd name="T29" fmla="*/ 333 h 4024"/>
                  <a:gd name="T30" fmla="*/ 543 w 3355"/>
                  <a:gd name="T31" fmla="*/ 727 h 4024"/>
                  <a:gd name="T32" fmla="*/ 448 w 3355"/>
                  <a:gd name="T33" fmla="*/ 994 h 4024"/>
                  <a:gd name="T34" fmla="*/ 416 w 3355"/>
                  <a:gd name="T35" fmla="*/ 1251 h 4024"/>
                  <a:gd name="T36" fmla="*/ 421 w 3355"/>
                  <a:gd name="T37" fmla="*/ 1493 h 4024"/>
                  <a:gd name="T38" fmla="*/ 346 w 3355"/>
                  <a:gd name="T39" fmla="*/ 1603 h 4024"/>
                  <a:gd name="T40" fmla="*/ 323 w 3355"/>
                  <a:gd name="T41" fmla="*/ 1744 h 4024"/>
                  <a:gd name="T42" fmla="*/ 364 w 3355"/>
                  <a:gd name="T43" fmla="*/ 1921 h 4024"/>
                  <a:gd name="T44" fmla="*/ 159 w 3355"/>
                  <a:gd name="T45" fmla="*/ 2209 h 4024"/>
                  <a:gd name="T46" fmla="*/ 50 w 3355"/>
                  <a:gd name="T47" fmla="*/ 2462 h 4024"/>
                  <a:gd name="T48" fmla="*/ 3 w 3355"/>
                  <a:gd name="T49" fmla="*/ 2714 h 4024"/>
                  <a:gd name="T50" fmla="*/ 13 w 3355"/>
                  <a:gd name="T51" fmla="*/ 2917 h 4024"/>
                  <a:gd name="T52" fmla="*/ 70 w 3355"/>
                  <a:gd name="T53" fmla="*/ 3039 h 4024"/>
                  <a:gd name="T54" fmla="*/ 149 w 3355"/>
                  <a:gd name="T55" fmla="*/ 3053 h 4024"/>
                  <a:gd name="T56" fmla="*/ 337 w 3355"/>
                  <a:gd name="T57" fmla="*/ 2927 h 4024"/>
                  <a:gd name="T58" fmla="*/ 469 w 3355"/>
                  <a:gd name="T59" fmla="*/ 2924 h 4024"/>
                  <a:gd name="T60" fmla="*/ 598 w 3355"/>
                  <a:gd name="T61" fmla="*/ 3212 h 4024"/>
                  <a:gd name="T62" fmla="*/ 634 w 3355"/>
                  <a:gd name="T63" fmla="*/ 3401 h 4024"/>
                  <a:gd name="T64" fmla="*/ 385 w 3355"/>
                  <a:gd name="T65" fmla="*/ 3565 h 4024"/>
                  <a:gd name="T66" fmla="*/ 328 w 3355"/>
                  <a:gd name="T67" fmla="*/ 3673 h 4024"/>
                  <a:gd name="T68" fmla="*/ 333 w 3355"/>
                  <a:gd name="T69" fmla="*/ 3778 h 4024"/>
                  <a:gd name="T70" fmla="*/ 430 w 3355"/>
                  <a:gd name="T71" fmla="*/ 3898 h 4024"/>
                  <a:gd name="T72" fmla="*/ 607 w 3355"/>
                  <a:gd name="T73" fmla="*/ 3983 h 4024"/>
                  <a:gd name="T74" fmla="*/ 844 w 3355"/>
                  <a:gd name="T75" fmla="*/ 4022 h 4024"/>
                  <a:gd name="T76" fmla="*/ 1094 w 3355"/>
                  <a:gd name="T77" fmla="*/ 4009 h 4024"/>
                  <a:gd name="T78" fmla="*/ 1439 w 3355"/>
                  <a:gd name="T79" fmla="*/ 3901 h 4024"/>
                  <a:gd name="T80" fmla="*/ 1624 w 3355"/>
                  <a:gd name="T81" fmla="*/ 3747 h 4024"/>
                  <a:gd name="T82" fmla="*/ 1848 w 3355"/>
                  <a:gd name="T83" fmla="*/ 3790 h 4024"/>
                  <a:gd name="T84" fmla="*/ 2100 w 3355"/>
                  <a:gd name="T85" fmla="*/ 3941 h 4024"/>
                  <a:gd name="T86" fmla="*/ 2394 w 3355"/>
                  <a:gd name="T87" fmla="*/ 4008 h 4024"/>
                  <a:gd name="T88" fmla="*/ 2645 w 3355"/>
                  <a:gd name="T89" fmla="*/ 4007 h 4024"/>
                  <a:gd name="T90" fmla="*/ 2855 w 3355"/>
                  <a:gd name="T91" fmla="*/ 3952 h 4024"/>
                  <a:gd name="T92" fmla="*/ 2998 w 3355"/>
                  <a:gd name="T93" fmla="*/ 3857 h 4024"/>
                  <a:gd name="T94" fmla="*/ 3052 w 3355"/>
                  <a:gd name="T95" fmla="*/ 3743 h 4024"/>
                  <a:gd name="T96" fmla="*/ 3034 w 3355"/>
                  <a:gd name="T97" fmla="*/ 3632 h 4024"/>
                  <a:gd name="T98" fmla="*/ 2899 w 3355"/>
                  <a:gd name="T99" fmla="*/ 3480 h 4024"/>
                  <a:gd name="T100" fmla="*/ 2688 w 3355"/>
                  <a:gd name="T101" fmla="*/ 3336 h 4024"/>
                  <a:gd name="T102" fmla="*/ 2856 w 3355"/>
                  <a:gd name="T103" fmla="*/ 3084 h 4024"/>
                  <a:gd name="T104" fmla="*/ 2931 w 3355"/>
                  <a:gd name="T105" fmla="*/ 2835 h 4024"/>
                  <a:gd name="T106" fmla="*/ 3123 w 3355"/>
                  <a:gd name="T107" fmla="*/ 3048 h 4024"/>
                  <a:gd name="T108" fmla="*/ 3263 w 3355"/>
                  <a:gd name="T109" fmla="*/ 3117 h 4024"/>
                  <a:gd name="T110" fmla="*/ 3312 w 3355"/>
                  <a:gd name="T111" fmla="*/ 3069 h 4024"/>
                  <a:gd name="T112" fmla="*/ 3353 w 3355"/>
                  <a:gd name="T113" fmla="*/ 2858 h 4024"/>
                  <a:gd name="T114" fmla="*/ 3331 w 3355"/>
                  <a:gd name="T115" fmla="*/ 2578 h 4024"/>
                  <a:gd name="T116" fmla="*/ 3260 w 3355"/>
                  <a:gd name="T117" fmla="*/ 2335 h 40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355" h="4024">
                    <a:moveTo>
                      <a:pt x="3260" y="2335"/>
                    </a:moveTo>
                    <a:lnTo>
                      <a:pt x="3260" y="2335"/>
                    </a:lnTo>
                    <a:lnTo>
                      <a:pt x="3240" y="2287"/>
                    </a:lnTo>
                    <a:lnTo>
                      <a:pt x="3218" y="2241"/>
                    </a:lnTo>
                    <a:lnTo>
                      <a:pt x="3194" y="2196"/>
                    </a:lnTo>
                    <a:lnTo>
                      <a:pt x="3170" y="2152"/>
                    </a:lnTo>
                    <a:lnTo>
                      <a:pt x="3145" y="2110"/>
                    </a:lnTo>
                    <a:lnTo>
                      <a:pt x="3120" y="2069"/>
                    </a:lnTo>
                    <a:lnTo>
                      <a:pt x="3094" y="2030"/>
                    </a:lnTo>
                    <a:lnTo>
                      <a:pt x="3067" y="1994"/>
                    </a:lnTo>
                    <a:lnTo>
                      <a:pt x="3067" y="1994"/>
                    </a:lnTo>
                    <a:lnTo>
                      <a:pt x="3077" y="1985"/>
                    </a:lnTo>
                    <a:lnTo>
                      <a:pt x="3087" y="1975"/>
                    </a:lnTo>
                    <a:lnTo>
                      <a:pt x="3098" y="1963"/>
                    </a:lnTo>
                    <a:lnTo>
                      <a:pt x="3107" y="1952"/>
                    </a:lnTo>
                    <a:lnTo>
                      <a:pt x="3116" y="1939"/>
                    </a:lnTo>
                    <a:lnTo>
                      <a:pt x="3123" y="1924"/>
                    </a:lnTo>
                    <a:lnTo>
                      <a:pt x="3131" y="1909"/>
                    </a:lnTo>
                    <a:lnTo>
                      <a:pt x="3138" y="1893"/>
                    </a:lnTo>
                    <a:lnTo>
                      <a:pt x="3144" y="1877"/>
                    </a:lnTo>
                    <a:lnTo>
                      <a:pt x="3151" y="1860"/>
                    </a:lnTo>
                    <a:lnTo>
                      <a:pt x="3154" y="1842"/>
                    </a:lnTo>
                    <a:lnTo>
                      <a:pt x="3158" y="1822"/>
                    </a:lnTo>
                    <a:lnTo>
                      <a:pt x="3162" y="1804"/>
                    </a:lnTo>
                    <a:lnTo>
                      <a:pt x="3165" y="1784"/>
                    </a:lnTo>
                    <a:lnTo>
                      <a:pt x="3166" y="1764"/>
                    </a:lnTo>
                    <a:lnTo>
                      <a:pt x="3166" y="1744"/>
                    </a:lnTo>
                    <a:lnTo>
                      <a:pt x="3166" y="1744"/>
                    </a:lnTo>
                    <a:lnTo>
                      <a:pt x="3165" y="1715"/>
                    </a:lnTo>
                    <a:lnTo>
                      <a:pt x="3162" y="1687"/>
                    </a:lnTo>
                    <a:lnTo>
                      <a:pt x="3158" y="1661"/>
                    </a:lnTo>
                    <a:lnTo>
                      <a:pt x="3152" y="1635"/>
                    </a:lnTo>
                    <a:lnTo>
                      <a:pt x="3145" y="1611"/>
                    </a:lnTo>
                    <a:lnTo>
                      <a:pt x="3136" y="1587"/>
                    </a:lnTo>
                    <a:lnTo>
                      <a:pt x="3126" y="1567"/>
                    </a:lnTo>
                    <a:lnTo>
                      <a:pt x="3116" y="1547"/>
                    </a:lnTo>
                    <a:lnTo>
                      <a:pt x="3103" y="1529"/>
                    </a:lnTo>
                    <a:lnTo>
                      <a:pt x="3090" y="1512"/>
                    </a:lnTo>
                    <a:lnTo>
                      <a:pt x="3076" y="1498"/>
                    </a:lnTo>
                    <a:lnTo>
                      <a:pt x="3060" y="1487"/>
                    </a:lnTo>
                    <a:lnTo>
                      <a:pt x="3043" y="1478"/>
                    </a:lnTo>
                    <a:lnTo>
                      <a:pt x="3027" y="1470"/>
                    </a:lnTo>
                    <a:lnTo>
                      <a:pt x="3010" y="1466"/>
                    </a:lnTo>
                    <a:lnTo>
                      <a:pt x="2992" y="1465"/>
                    </a:lnTo>
                    <a:lnTo>
                      <a:pt x="2992" y="1465"/>
                    </a:lnTo>
                    <a:lnTo>
                      <a:pt x="2998" y="1419"/>
                    </a:lnTo>
                    <a:lnTo>
                      <a:pt x="3002" y="1375"/>
                    </a:lnTo>
                    <a:lnTo>
                      <a:pt x="3005" y="1330"/>
                    </a:lnTo>
                    <a:lnTo>
                      <a:pt x="3006" y="1285"/>
                    </a:lnTo>
                    <a:lnTo>
                      <a:pt x="3006" y="1285"/>
                    </a:lnTo>
                    <a:lnTo>
                      <a:pt x="3006" y="1251"/>
                    </a:lnTo>
                    <a:lnTo>
                      <a:pt x="3005" y="1219"/>
                    </a:lnTo>
                    <a:lnTo>
                      <a:pt x="3002" y="1186"/>
                    </a:lnTo>
                    <a:lnTo>
                      <a:pt x="2999" y="1153"/>
                    </a:lnTo>
                    <a:lnTo>
                      <a:pt x="2996" y="1121"/>
                    </a:lnTo>
                    <a:lnTo>
                      <a:pt x="2992" y="1089"/>
                    </a:lnTo>
                    <a:lnTo>
                      <a:pt x="2986" y="1058"/>
                    </a:lnTo>
                    <a:lnTo>
                      <a:pt x="2980" y="1025"/>
                    </a:lnTo>
                    <a:lnTo>
                      <a:pt x="2974" y="994"/>
                    </a:lnTo>
                    <a:lnTo>
                      <a:pt x="2966" y="963"/>
                    </a:lnTo>
                    <a:lnTo>
                      <a:pt x="2957" y="932"/>
                    </a:lnTo>
                    <a:lnTo>
                      <a:pt x="2948" y="903"/>
                    </a:lnTo>
                    <a:lnTo>
                      <a:pt x="2939" y="873"/>
                    </a:lnTo>
                    <a:lnTo>
                      <a:pt x="2927" y="843"/>
                    </a:lnTo>
                    <a:lnTo>
                      <a:pt x="2917" y="814"/>
                    </a:lnTo>
                    <a:lnTo>
                      <a:pt x="2904" y="784"/>
                    </a:lnTo>
                    <a:lnTo>
                      <a:pt x="2878" y="727"/>
                    </a:lnTo>
                    <a:lnTo>
                      <a:pt x="2850" y="671"/>
                    </a:lnTo>
                    <a:lnTo>
                      <a:pt x="2819" y="618"/>
                    </a:lnTo>
                    <a:lnTo>
                      <a:pt x="2785" y="566"/>
                    </a:lnTo>
                    <a:lnTo>
                      <a:pt x="2749" y="515"/>
                    </a:lnTo>
                    <a:lnTo>
                      <a:pt x="2710" y="467"/>
                    </a:lnTo>
                    <a:lnTo>
                      <a:pt x="2670" y="421"/>
                    </a:lnTo>
                    <a:lnTo>
                      <a:pt x="2626" y="376"/>
                    </a:lnTo>
                    <a:lnTo>
                      <a:pt x="2582" y="333"/>
                    </a:lnTo>
                    <a:lnTo>
                      <a:pt x="2534" y="293"/>
                    </a:lnTo>
                    <a:lnTo>
                      <a:pt x="2485" y="254"/>
                    </a:lnTo>
                    <a:lnTo>
                      <a:pt x="2435" y="218"/>
                    </a:lnTo>
                    <a:lnTo>
                      <a:pt x="2382" y="186"/>
                    </a:lnTo>
                    <a:lnTo>
                      <a:pt x="2328" y="155"/>
                    </a:lnTo>
                    <a:lnTo>
                      <a:pt x="2272" y="126"/>
                    </a:lnTo>
                    <a:lnTo>
                      <a:pt x="2215" y="101"/>
                    </a:lnTo>
                    <a:lnTo>
                      <a:pt x="2156" y="77"/>
                    </a:lnTo>
                    <a:lnTo>
                      <a:pt x="2126" y="67"/>
                    </a:lnTo>
                    <a:lnTo>
                      <a:pt x="2095" y="57"/>
                    </a:lnTo>
                    <a:lnTo>
                      <a:pt x="2065" y="48"/>
                    </a:lnTo>
                    <a:lnTo>
                      <a:pt x="2034" y="40"/>
                    </a:lnTo>
                    <a:lnTo>
                      <a:pt x="2003" y="32"/>
                    </a:lnTo>
                    <a:lnTo>
                      <a:pt x="1971" y="26"/>
                    </a:lnTo>
                    <a:lnTo>
                      <a:pt x="1940" y="19"/>
                    </a:lnTo>
                    <a:lnTo>
                      <a:pt x="1908" y="14"/>
                    </a:lnTo>
                    <a:lnTo>
                      <a:pt x="1876" y="9"/>
                    </a:lnTo>
                    <a:lnTo>
                      <a:pt x="1843" y="6"/>
                    </a:lnTo>
                    <a:lnTo>
                      <a:pt x="1810" y="2"/>
                    </a:lnTo>
                    <a:lnTo>
                      <a:pt x="1777" y="1"/>
                    </a:lnTo>
                    <a:lnTo>
                      <a:pt x="1744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677" y="0"/>
                    </a:lnTo>
                    <a:lnTo>
                      <a:pt x="1644" y="1"/>
                    </a:lnTo>
                    <a:lnTo>
                      <a:pt x="1611" y="2"/>
                    </a:lnTo>
                    <a:lnTo>
                      <a:pt x="1578" y="6"/>
                    </a:lnTo>
                    <a:lnTo>
                      <a:pt x="1546" y="9"/>
                    </a:lnTo>
                    <a:lnTo>
                      <a:pt x="1514" y="14"/>
                    </a:lnTo>
                    <a:lnTo>
                      <a:pt x="1482" y="19"/>
                    </a:lnTo>
                    <a:lnTo>
                      <a:pt x="1449" y="26"/>
                    </a:lnTo>
                    <a:lnTo>
                      <a:pt x="1418" y="32"/>
                    </a:lnTo>
                    <a:lnTo>
                      <a:pt x="1387" y="40"/>
                    </a:lnTo>
                    <a:lnTo>
                      <a:pt x="1356" y="48"/>
                    </a:lnTo>
                    <a:lnTo>
                      <a:pt x="1325" y="57"/>
                    </a:lnTo>
                    <a:lnTo>
                      <a:pt x="1296" y="67"/>
                    </a:lnTo>
                    <a:lnTo>
                      <a:pt x="1266" y="77"/>
                    </a:lnTo>
                    <a:lnTo>
                      <a:pt x="1206" y="101"/>
                    </a:lnTo>
                    <a:lnTo>
                      <a:pt x="1150" y="126"/>
                    </a:lnTo>
                    <a:lnTo>
                      <a:pt x="1093" y="155"/>
                    </a:lnTo>
                    <a:lnTo>
                      <a:pt x="1039" y="186"/>
                    </a:lnTo>
                    <a:lnTo>
                      <a:pt x="987" y="218"/>
                    </a:lnTo>
                    <a:lnTo>
                      <a:pt x="935" y="254"/>
                    </a:lnTo>
                    <a:lnTo>
                      <a:pt x="886" y="293"/>
                    </a:lnTo>
                    <a:lnTo>
                      <a:pt x="840" y="333"/>
                    </a:lnTo>
                    <a:lnTo>
                      <a:pt x="794" y="376"/>
                    </a:lnTo>
                    <a:lnTo>
                      <a:pt x="752" y="421"/>
                    </a:lnTo>
                    <a:lnTo>
                      <a:pt x="712" y="467"/>
                    </a:lnTo>
                    <a:lnTo>
                      <a:pt x="673" y="515"/>
                    </a:lnTo>
                    <a:lnTo>
                      <a:pt x="637" y="566"/>
                    </a:lnTo>
                    <a:lnTo>
                      <a:pt x="603" y="618"/>
                    </a:lnTo>
                    <a:lnTo>
                      <a:pt x="572" y="671"/>
                    </a:lnTo>
                    <a:lnTo>
                      <a:pt x="543" y="727"/>
                    </a:lnTo>
                    <a:lnTo>
                      <a:pt x="517" y="784"/>
                    </a:lnTo>
                    <a:lnTo>
                      <a:pt x="505" y="814"/>
                    </a:lnTo>
                    <a:lnTo>
                      <a:pt x="493" y="843"/>
                    </a:lnTo>
                    <a:lnTo>
                      <a:pt x="483" y="873"/>
                    </a:lnTo>
                    <a:lnTo>
                      <a:pt x="474" y="903"/>
                    </a:lnTo>
                    <a:lnTo>
                      <a:pt x="465" y="932"/>
                    </a:lnTo>
                    <a:lnTo>
                      <a:pt x="456" y="963"/>
                    </a:lnTo>
                    <a:lnTo>
                      <a:pt x="448" y="994"/>
                    </a:lnTo>
                    <a:lnTo>
                      <a:pt x="442" y="1025"/>
                    </a:lnTo>
                    <a:lnTo>
                      <a:pt x="435" y="1058"/>
                    </a:lnTo>
                    <a:lnTo>
                      <a:pt x="430" y="1089"/>
                    </a:lnTo>
                    <a:lnTo>
                      <a:pt x="426" y="1121"/>
                    </a:lnTo>
                    <a:lnTo>
                      <a:pt x="422" y="1153"/>
                    </a:lnTo>
                    <a:lnTo>
                      <a:pt x="419" y="1186"/>
                    </a:lnTo>
                    <a:lnTo>
                      <a:pt x="417" y="1219"/>
                    </a:lnTo>
                    <a:lnTo>
                      <a:pt x="416" y="1251"/>
                    </a:lnTo>
                    <a:lnTo>
                      <a:pt x="416" y="1285"/>
                    </a:lnTo>
                    <a:lnTo>
                      <a:pt x="416" y="1285"/>
                    </a:lnTo>
                    <a:lnTo>
                      <a:pt x="416" y="1335"/>
                    </a:lnTo>
                    <a:lnTo>
                      <a:pt x="420" y="1386"/>
                    </a:lnTo>
                    <a:lnTo>
                      <a:pt x="425" y="1435"/>
                    </a:lnTo>
                    <a:lnTo>
                      <a:pt x="433" y="1485"/>
                    </a:lnTo>
                    <a:lnTo>
                      <a:pt x="433" y="1485"/>
                    </a:lnTo>
                    <a:lnTo>
                      <a:pt x="421" y="1493"/>
                    </a:lnTo>
                    <a:lnTo>
                      <a:pt x="409" y="1503"/>
                    </a:lnTo>
                    <a:lnTo>
                      <a:pt x="399" y="1514"/>
                    </a:lnTo>
                    <a:lnTo>
                      <a:pt x="389" y="1527"/>
                    </a:lnTo>
                    <a:lnTo>
                      <a:pt x="378" y="1540"/>
                    </a:lnTo>
                    <a:lnTo>
                      <a:pt x="369" y="1554"/>
                    </a:lnTo>
                    <a:lnTo>
                      <a:pt x="362" y="1569"/>
                    </a:lnTo>
                    <a:lnTo>
                      <a:pt x="354" y="1586"/>
                    </a:lnTo>
                    <a:lnTo>
                      <a:pt x="346" y="1603"/>
                    </a:lnTo>
                    <a:lnTo>
                      <a:pt x="341" y="1621"/>
                    </a:lnTo>
                    <a:lnTo>
                      <a:pt x="336" y="1640"/>
                    </a:lnTo>
                    <a:lnTo>
                      <a:pt x="331" y="1660"/>
                    </a:lnTo>
                    <a:lnTo>
                      <a:pt x="328" y="1679"/>
                    </a:lnTo>
                    <a:lnTo>
                      <a:pt x="326" y="1700"/>
                    </a:lnTo>
                    <a:lnTo>
                      <a:pt x="323" y="1722"/>
                    </a:lnTo>
                    <a:lnTo>
                      <a:pt x="323" y="1744"/>
                    </a:lnTo>
                    <a:lnTo>
                      <a:pt x="323" y="1744"/>
                    </a:lnTo>
                    <a:lnTo>
                      <a:pt x="324" y="1768"/>
                    </a:lnTo>
                    <a:lnTo>
                      <a:pt x="326" y="1793"/>
                    </a:lnTo>
                    <a:lnTo>
                      <a:pt x="329" y="1816"/>
                    </a:lnTo>
                    <a:lnTo>
                      <a:pt x="333" y="1839"/>
                    </a:lnTo>
                    <a:lnTo>
                      <a:pt x="340" y="1861"/>
                    </a:lnTo>
                    <a:lnTo>
                      <a:pt x="346" y="1882"/>
                    </a:lnTo>
                    <a:lnTo>
                      <a:pt x="355" y="1901"/>
                    </a:lnTo>
                    <a:lnTo>
                      <a:pt x="364" y="1921"/>
                    </a:lnTo>
                    <a:lnTo>
                      <a:pt x="364" y="1921"/>
                    </a:lnTo>
                    <a:lnTo>
                      <a:pt x="333" y="1955"/>
                    </a:lnTo>
                    <a:lnTo>
                      <a:pt x="302" y="1993"/>
                    </a:lnTo>
                    <a:lnTo>
                      <a:pt x="271" y="2032"/>
                    </a:lnTo>
                    <a:lnTo>
                      <a:pt x="242" y="2073"/>
                    </a:lnTo>
                    <a:lnTo>
                      <a:pt x="213" y="2117"/>
                    </a:lnTo>
                    <a:lnTo>
                      <a:pt x="185" y="2162"/>
                    </a:lnTo>
                    <a:lnTo>
                      <a:pt x="159" y="2209"/>
                    </a:lnTo>
                    <a:lnTo>
                      <a:pt x="133" y="2258"/>
                    </a:lnTo>
                    <a:lnTo>
                      <a:pt x="133" y="2258"/>
                    </a:lnTo>
                    <a:lnTo>
                      <a:pt x="116" y="2293"/>
                    </a:lnTo>
                    <a:lnTo>
                      <a:pt x="101" y="2326"/>
                    </a:lnTo>
                    <a:lnTo>
                      <a:pt x="87" y="2361"/>
                    </a:lnTo>
                    <a:lnTo>
                      <a:pt x="74" y="2395"/>
                    </a:lnTo>
                    <a:lnTo>
                      <a:pt x="62" y="2428"/>
                    </a:lnTo>
                    <a:lnTo>
                      <a:pt x="50" y="2462"/>
                    </a:lnTo>
                    <a:lnTo>
                      <a:pt x="41" y="2495"/>
                    </a:lnTo>
                    <a:lnTo>
                      <a:pt x="32" y="2528"/>
                    </a:lnTo>
                    <a:lnTo>
                      <a:pt x="25" y="2560"/>
                    </a:lnTo>
                    <a:lnTo>
                      <a:pt x="18" y="2592"/>
                    </a:lnTo>
                    <a:lnTo>
                      <a:pt x="13" y="2623"/>
                    </a:lnTo>
                    <a:lnTo>
                      <a:pt x="9" y="2654"/>
                    </a:lnTo>
                    <a:lnTo>
                      <a:pt x="5" y="2685"/>
                    </a:lnTo>
                    <a:lnTo>
                      <a:pt x="3" y="2714"/>
                    </a:lnTo>
                    <a:lnTo>
                      <a:pt x="0" y="2743"/>
                    </a:lnTo>
                    <a:lnTo>
                      <a:pt x="0" y="2771"/>
                    </a:lnTo>
                    <a:lnTo>
                      <a:pt x="0" y="2798"/>
                    </a:lnTo>
                    <a:lnTo>
                      <a:pt x="1" y="2824"/>
                    </a:lnTo>
                    <a:lnTo>
                      <a:pt x="3" y="2848"/>
                    </a:lnTo>
                    <a:lnTo>
                      <a:pt x="5" y="2873"/>
                    </a:lnTo>
                    <a:lnTo>
                      <a:pt x="8" y="2895"/>
                    </a:lnTo>
                    <a:lnTo>
                      <a:pt x="13" y="2917"/>
                    </a:lnTo>
                    <a:lnTo>
                      <a:pt x="17" y="2937"/>
                    </a:lnTo>
                    <a:lnTo>
                      <a:pt x="23" y="2955"/>
                    </a:lnTo>
                    <a:lnTo>
                      <a:pt x="28" y="2973"/>
                    </a:lnTo>
                    <a:lnTo>
                      <a:pt x="36" y="2990"/>
                    </a:lnTo>
                    <a:lnTo>
                      <a:pt x="43" y="3004"/>
                    </a:lnTo>
                    <a:lnTo>
                      <a:pt x="52" y="3017"/>
                    </a:lnTo>
                    <a:lnTo>
                      <a:pt x="59" y="3029"/>
                    </a:lnTo>
                    <a:lnTo>
                      <a:pt x="70" y="3039"/>
                    </a:lnTo>
                    <a:lnTo>
                      <a:pt x="79" y="3047"/>
                    </a:lnTo>
                    <a:lnTo>
                      <a:pt x="89" y="3055"/>
                    </a:lnTo>
                    <a:lnTo>
                      <a:pt x="89" y="3055"/>
                    </a:lnTo>
                    <a:lnTo>
                      <a:pt x="96" y="3056"/>
                    </a:lnTo>
                    <a:lnTo>
                      <a:pt x="102" y="3059"/>
                    </a:lnTo>
                    <a:lnTo>
                      <a:pt x="115" y="3060"/>
                    </a:lnTo>
                    <a:lnTo>
                      <a:pt x="132" y="3059"/>
                    </a:lnTo>
                    <a:lnTo>
                      <a:pt x="149" y="3053"/>
                    </a:lnTo>
                    <a:lnTo>
                      <a:pt x="168" y="3047"/>
                    </a:lnTo>
                    <a:lnTo>
                      <a:pt x="189" y="3037"/>
                    </a:lnTo>
                    <a:lnTo>
                      <a:pt x="212" y="3025"/>
                    </a:lnTo>
                    <a:lnTo>
                      <a:pt x="235" y="3010"/>
                    </a:lnTo>
                    <a:lnTo>
                      <a:pt x="260" y="2993"/>
                    </a:lnTo>
                    <a:lnTo>
                      <a:pt x="284" y="2973"/>
                    </a:lnTo>
                    <a:lnTo>
                      <a:pt x="310" y="2950"/>
                    </a:lnTo>
                    <a:lnTo>
                      <a:pt x="337" y="2927"/>
                    </a:lnTo>
                    <a:lnTo>
                      <a:pt x="364" y="2900"/>
                    </a:lnTo>
                    <a:lnTo>
                      <a:pt x="391" y="2871"/>
                    </a:lnTo>
                    <a:lnTo>
                      <a:pt x="420" y="2840"/>
                    </a:lnTo>
                    <a:lnTo>
                      <a:pt x="448" y="2807"/>
                    </a:lnTo>
                    <a:lnTo>
                      <a:pt x="448" y="2807"/>
                    </a:lnTo>
                    <a:lnTo>
                      <a:pt x="453" y="2847"/>
                    </a:lnTo>
                    <a:lnTo>
                      <a:pt x="460" y="2886"/>
                    </a:lnTo>
                    <a:lnTo>
                      <a:pt x="469" y="2924"/>
                    </a:lnTo>
                    <a:lnTo>
                      <a:pt x="479" y="2963"/>
                    </a:lnTo>
                    <a:lnTo>
                      <a:pt x="492" y="3000"/>
                    </a:lnTo>
                    <a:lnTo>
                      <a:pt x="505" y="3037"/>
                    </a:lnTo>
                    <a:lnTo>
                      <a:pt x="521" y="3074"/>
                    </a:lnTo>
                    <a:lnTo>
                      <a:pt x="539" y="3109"/>
                    </a:lnTo>
                    <a:lnTo>
                      <a:pt x="557" y="3144"/>
                    </a:lnTo>
                    <a:lnTo>
                      <a:pt x="576" y="3179"/>
                    </a:lnTo>
                    <a:lnTo>
                      <a:pt x="598" y="3212"/>
                    </a:lnTo>
                    <a:lnTo>
                      <a:pt x="621" y="3246"/>
                    </a:lnTo>
                    <a:lnTo>
                      <a:pt x="645" y="3278"/>
                    </a:lnTo>
                    <a:lnTo>
                      <a:pt x="670" y="3309"/>
                    </a:lnTo>
                    <a:lnTo>
                      <a:pt x="698" y="3339"/>
                    </a:lnTo>
                    <a:lnTo>
                      <a:pt x="726" y="3369"/>
                    </a:lnTo>
                    <a:lnTo>
                      <a:pt x="726" y="3369"/>
                    </a:lnTo>
                    <a:lnTo>
                      <a:pt x="679" y="3384"/>
                    </a:lnTo>
                    <a:lnTo>
                      <a:pt x="634" y="3401"/>
                    </a:lnTo>
                    <a:lnTo>
                      <a:pt x="593" y="3419"/>
                    </a:lnTo>
                    <a:lnTo>
                      <a:pt x="553" y="3438"/>
                    </a:lnTo>
                    <a:lnTo>
                      <a:pt x="515" y="3459"/>
                    </a:lnTo>
                    <a:lnTo>
                      <a:pt x="482" y="3481"/>
                    </a:lnTo>
                    <a:lnTo>
                      <a:pt x="450" y="3504"/>
                    </a:lnTo>
                    <a:lnTo>
                      <a:pt x="421" y="3528"/>
                    </a:lnTo>
                    <a:lnTo>
                      <a:pt x="397" y="3553"/>
                    </a:lnTo>
                    <a:lnTo>
                      <a:pt x="385" y="3565"/>
                    </a:lnTo>
                    <a:lnTo>
                      <a:pt x="375" y="3578"/>
                    </a:lnTo>
                    <a:lnTo>
                      <a:pt x="366" y="3592"/>
                    </a:lnTo>
                    <a:lnTo>
                      <a:pt x="357" y="3605"/>
                    </a:lnTo>
                    <a:lnTo>
                      <a:pt x="349" y="3618"/>
                    </a:lnTo>
                    <a:lnTo>
                      <a:pt x="342" y="3632"/>
                    </a:lnTo>
                    <a:lnTo>
                      <a:pt x="337" y="3645"/>
                    </a:lnTo>
                    <a:lnTo>
                      <a:pt x="332" y="3659"/>
                    </a:lnTo>
                    <a:lnTo>
                      <a:pt x="328" y="3673"/>
                    </a:lnTo>
                    <a:lnTo>
                      <a:pt x="326" y="3686"/>
                    </a:lnTo>
                    <a:lnTo>
                      <a:pt x="324" y="3701"/>
                    </a:lnTo>
                    <a:lnTo>
                      <a:pt x="323" y="3715"/>
                    </a:lnTo>
                    <a:lnTo>
                      <a:pt x="323" y="3729"/>
                    </a:lnTo>
                    <a:lnTo>
                      <a:pt x="326" y="3743"/>
                    </a:lnTo>
                    <a:lnTo>
                      <a:pt x="326" y="3743"/>
                    </a:lnTo>
                    <a:lnTo>
                      <a:pt x="328" y="3761"/>
                    </a:lnTo>
                    <a:lnTo>
                      <a:pt x="333" y="3778"/>
                    </a:lnTo>
                    <a:lnTo>
                      <a:pt x="341" y="3795"/>
                    </a:lnTo>
                    <a:lnTo>
                      <a:pt x="349" y="3812"/>
                    </a:lnTo>
                    <a:lnTo>
                      <a:pt x="359" y="3827"/>
                    </a:lnTo>
                    <a:lnTo>
                      <a:pt x="371" y="3843"/>
                    </a:lnTo>
                    <a:lnTo>
                      <a:pt x="384" y="3857"/>
                    </a:lnTo>
                    <a:lnTo>
                      <a:pt x="398" y="3871"/>
                    </a:lnTo>
                    <a:lnTo>
                      <a:pt x="413" y="3885"/>
                    </a:lnTo>
                    <a:lnTo>
                      <a:pt x="430" y="3898"/>
                    </a:lnTo>
                    <a:lnTo>
                      <a:pt x="448" y="3911"/>
                    </a:lnTo>
                    <a:lnTo>
                      <a:pt x="468" y="3924"/>
                    </a:lnTo>
                    <a:lnTo>
                      <a:pt x="488" y="3936"/>
                    </a:lnTo>
                    <a:lnTo>
                      <a:pt x="510" y="3946"/>
                    </a:lnTo>
                    <a:lnTo>
                      <a:pt x="533" y="3956"/>
                    </a:lnTo>
                    <a:lnTo>
                      <a:pt x="557" y="3965"/>
                    </a:lnTo>
                    <a:lnTo>
                      <a:pt x="581" y="3974"/>
                    </a:lnTo>
                    <a:lnTo>
                      <a:pt x="607" y="3983"/>
                    </a:lnTo>
                    <a:lnTo>
                      <a:pt x="634" y="3990"/>
                    </a:lnTo>
                    <a:lnTo>
                      <a:pt x="661" y="3998"/>
                    </a:lnTo>
                    <a:lnTo>
                      <a:pt x="691" y="4003"/>
                    </a:lnTo>
                    <a:lnTo>
                      <a:pt x="719" y="4008"/>
                    </a:lnTo>
                    <a:lnTo>
                      <a:pt x="749" y="4013"/>
                    </a:lnTo>
                    <a:lnTo>
                      <a:pt x="780" y="4017"/>
                    </a:lnTo>
                    <a:lnTo>
                      <a:pt x="811" y="4020"/>
                    </a:lnTo>
                    <a:lnTo>
                      <a:pt x="844" y="4022"/>
                    </a:lnTo>
                    <a:lnTo>
                      <a:pt x="876" y="4024"/>
                    </a:lnTo>
                    <a:lnTo>
                      <a:pt x="908" y="4024"/>
                    </a:lnTo>
                    <a:lnTo>
                      <a:pt x="942" y="4022"/>
                    </a:lnTo>
                    <a:lnTo>
                      <a:pt x="975" y="4021"/>
                    </a:lnTo>
                    <a:lnTo>
                      <a:pt x="1010" y="4018"/>
                    </a:lnTo>
                    <a:lnTo>
                      <a:pt x="1045" y="4016"/>
                    </a:lnTo>
                    <a:lnTo>
                      <a:pt x="1045" y="4016"/>
                    </a:lnTo>
                    <a:lnTo>
                      <a:pt x="1094" y="4009"/>
                    </a:lnTo>
                    <a:lnTo>
                      <a:pt x="1143" y="4002"/>
                    </a:lnTo>
                    <a:lnTo>
                      <a:pt x="1191" y="3991"/>
                    </a:lnTo>
                    <a:lnTo>
                      <a:pt x="1237" y="3980"/>
                    </a:lnTo>
                    <a:lnTo>
                      <a:pt x="1281" y="3967"/>
                    </a:lnTo>
                    <a:lnTo>
                      <a:pt x="1324" y="3952"/>
                    </a:lnTo>
                    <a:lnTo>
                      <a:pt x="1364" y="3937"/>
                    </a:lnTo>
                    <a:lnTo>
                      <a:pt x="1403" y="3919"/>
                    </a:lnTo>
                    <a:lnTo>
                      <a:pt x="1439" y="3901"/>
                    </a:lnTo>
                    <a:lnTo>
                      <a:pt x="1474" y="3881"/>
                    </a:lnTo>
                    <a:lnTo>
                      <a:pt x="1505" y="3861"/>
                    </a:lnTo>
                    <a:lnTo>
                      <a:pt x="1535" y="3840"/>
                    </a:lnTo>
                    <a:lnTo>
                      <a:pt x="1560" y="3818"/>
                    </a:lnTo>
                    <a:lnTo>
                      <a:pt x="1585" y="3795"/>
                    </a:lnTo>
                    <a:lnTo>
                      <a:pt x="1606" y="3772"/>
                    </a:lnTo>
                    <a:lnTo>
                      <a:pt x="1624" y="3747"/>
                    </a:lnTo>
                    <a:lnTo>
                      <a:pt x="1624" y="3747"/>
                    </a:lnTo>
                    <a:lnTo>
                      <a:pt x="1657" y="3748"/>
                    </a:lnTo>
                    <a:lnTo>
                      <a:pt x="1691" y="3750"/>
                    </a:lnTo>
                    <a:lnTo>
                      <a:pt x="1691" y="3750"/>
                    </a:lnTo>
                    <a:lnTo>
                      <a:pt x="1750" y="3748"/>
                    </a:lnTo>
                    <a:lnTo>
                      <a:pt x="1808" y="3745"/>
                    </a:lnTo>
                    <a:lnTo>
                      <a:pt x="1808" y="3745"/>
                    </a:lnTo>
                    <a:lnTo>
                      <a:pt x="1828" y="3768"/>
                    </a:lnTo>
                    <a:lnTo>
                      <a:pt x="1848" y="3790"/>
                    </a:lnTo>
                    <a:lnTo>
                      <a:pt x="1873" y="3812"/>
                    </a:lnTo>
                    <a:lnTo>
                      <a:pt x="1899" y="3834"/>
                    </a:lnTo>
                    <a:lnTo>
                      <a:pt x="1927" y="3854"/>
                    </a:lnTo>
                    <a:lnTo>
                      <a:pt x="1958" y="3874"/>
                    </a:lnTo>
                    <a:lnTo>
                      <a:pt x="1991" y="3892"/>
                    </a:lnTo>
                    <a:lnTo>
                      <a:pt x="2025" y="3910"/>
                    </a:lnTo>
                    <a:lnTo>
                      <a:pt x="2063" y="3925"/>
                    </a:lnTo>
                    <a:lnTo>
                      <a:pt x="2100" y="3941"/>
                    </a:lnTo>
                    <a:lnTo>
                      <a:pt x="2140" y="3955"/>
                    </a:lnTo>
                    <a:lnTo>
                      <a:pt x="2182" y="3968"/>
                    </a:lnTo>
                    <a:lnTo>
                      <a:pt x="2224" y="3980"/>
                    </a:lnTo>
                    <a:lnTo>
                      <a:pt x="2268" y="3989"/>
                    </a:lnTo>
                    <a:lnTo>
                      <a:pt x="2315" y="3998"/>
                    </a:lnTo>
                    <a:lnTo>
                      <a:pt x="2361" y="4004"/>
                    </a:lnTo>
                    <a:lnTo>
                      <a:pt x="2361" y="4004"/>
                    </a:lnTo>
                    <a:lnTo>
                      <a:pt x="2394" y="4008"/>
                    </a:lnTo>
                    <a:lnTo>
                      <a:pt x="2427" y="4011"/>
                    </a:lnTo>
                    <a:lnTo>
                      <a:pt x="2459" y="4013"/>
                    </a:lnTo>
                    <a:lnTo>
                      <a:pt x="2492" y="4014"/>
                    </a:lnTo>
                    <a:lnTo>
                      <a:pt x="2524" y="4014"/>
                    </a:lnTo>
                    <a:lnTo>
                      <a:pt x="2555" y="4013"/>
                    </a:lnTo>
                    <a:lnTo>
                      <a:pt x="2586" y="4012"/>
                    </a:lnTo>
                    <a:lnTo>
                      <a:pt x="2617" y="4009"/>
                    </a:lnTo>
                    <a:lnTo>
                      <a:pt x="2645" y="4007"/>
                    </a:lnTo>
                    <a:lnTo>
                      <a:pt x="2675" y="4003"/>
                    </a:lnTo>
                    <a:lnTo>
                      <a:pt x="2704" y="3998"/>
                    </a:lnTo>
                    <a:lnTo>
                      <a:pt x="2731" y="3993"/>
                    </a:lnTo>
                    <a:lnTo>
                      <a:pt x="2758" y="3986"/>
                    </a:lnTo>
                    <a:lnTo>
                      <a:pt x="2784" y="3978"/>
                    </a:lnTo>
                    <a:lnTo>
                      <a:pt x="2808" y="3971"/>
                    </a:lnTo>
                    <a:lnTo>
                      <a:pt x="2831" y="3962"/>
                    </a:lnTo>
                    <a:lnTo>
                      <a:pt x="2855" y="3952"/>
                    </a:lnTo>
                    <a:lnTo>
                      <a:pt x="2877" y="3943"/>
                    </a:lnTo>
                    <a:lnTo>
                      <a:pt x="2897" y="3933"/>
                    </a:lnTo>
                    <a:lnTo>
                      <a:pt x="2918" y="3921"/>
                    </a:lnTo>
                    <a:lnTo>
                      <a:pt x="2936" y="3910"/>
                    </a:lnTo>
                    <a:lnTo>
                      <a:pt x="2954" y="3897"/>
                    </a:lnTo>
                    <a:lnTo>
                      <a:pt x="2970" y="3884"/>
                    </a:lnTo>
                    <a:lnTo>
                      <a:pt x="2985" y="3871"/>
                    </a:lnTo>
                    <a:lnTo>
                      <a:pt x="2998" y="3857"/>
                    </a:lnTo>
                    <a:lnTo>
                      <a:pt x="3011" y="3841"/>
                    </a:lnTo>
                    <a:lnTo>
                      <a:pt x="3021" y="3826"/>
                    </a:lnTo>
                    <a:lnTo>
                      <a:pt x="3030" y="3810"/>
                    </a:lnTo>
                    <a:lnTo>
                      <a:pt x="3038" y="3795"/>
                    </a:lnTo>
                    <a:lnTo>
                      <a:pt x="3045" y="3778"/>
                    </a:lnTo>
                    <a:lnTo>
                      <a:pt x="3050" y="3761"/>
                    </a:lnTo>
                    <a:lnTo>
                      <a:pt x="3052" y="3743"/>
                    </a:lnTo>
                    <a:lnTo>
                      <a:pt x="3052" y="3743"/>
                    </a:lnTo>
                    <a:lnTo>
                      <a:pt x="3054" y="3729"/>
                    </a:lnTo>
                    <a:lnTo>
                      <a:pt x="3054" y="3715"/>
                    </a:lnTo>
                    <a:lnTo>
                      <a:pt x="3054" y="3701"/>
                    </a:lnTo>
                    <a:lnTo>
                      <a:pt x="3051" y="3688"/>
                    </a:lnTo>
                    <a:lnTo>
                      <a:pt x="3048" y="3673"/>
                    </a:lnTo>
                    <a:lnTo>
                      <a:pt x="3045" y="3659"/>
                    </a:lnTo>
                    <a:lnTo>
                      <a:pt x="3039" y="3645"/>
                    </a:lnTo>
                    <a:lnTo>
                      <a:pt x="3034" y="3632"/>
                    </a:lnTo>
                    <a:lnTo>
                      <a:pt x="3028" y="3618"/>
                    </a:lnTo>
                    <a:lnTo>
                      <a:pt x="3020" y="3605"/>
                    </a:lnTo>
                    <a:lnTo>
                      <a:pt x="3011" y="3592"/>
                    </a:lnTo>
                    <a:lnTo>
                      <a:pt x="3002" y="3578"/>
                    </a:lnTo>
                    <a:lnTo>
                      <a:pt x="2981" y="3552"/>
                    </a:lnTo>
                    <a:lnTo>
                      <a:pt x="2957" y="3528"/>
                    </a:lnTo>
                    <a:lnTo>
                      <a:pt x="2928" y="3503"/>
                    </a:lnTo>
                    <a:lnTo>
                      <a:pt x="2899" y="3480"/>
                    </a:lnTo>
                    <a:lnTo>
                      <a:pt x="2865" y="3456"/>
                    </a:lnTo>
                    <a:lnTo>
                      <a:pt x="2829" y="3436"/>
                    </a:lnTo>
                    <a:lnTo>
                      <a:pt x="2790" y="3415"/>
                    </a:lnTo>
                    <a:lnTo>
                      <a:pt x="2750" y="3397"/>
                    </a:lnTo>
                    <a:lnTo>
                      <a:pt x="2707" y="3380"/>
                    </a:lnTo>
                    <a:lnTo>
                      <a:pt x="2662" y="3363"/>
                    </a:lnTo>
                    <a:lnTo>
                      <a:pt x="2662" y="3363"/>
                    </a:lnTo>
                    <a:lnTo>
                      <a:pt x="2688" y="3336"/>
                    </a:lnTo>
                    <a:lnTo>
                      <a:pt x="2714" y="3307"/>
                    </a:lnTo>
                    <a:lnTo>
                      <a:pt x="2738" y="3277"/>
                    </a:lnTo>
                    <a:lnTo>
                      <a:pt x="2760" y="3247"/>
                    </a:lnTo>
                    <a:lnTo>
                      <a:pt x="2782" y="3216"/>
                    </a:lnTo>
                    <a:lnTo>
                      <a:pt x="2803" y="3184"/>
                    </a:lnTo>
                    <a:lnTo>
                      <a:pt x="2822" y="3152"/>
                    </a:lnTo>
                    <a:lnTo>
                      <a:pt x="2841" y="3118"/>
                    </a:lnTo>
                    <a:lnTo>
                      <a:pt x="2856" y="3084"/>
                    </a:lnTo>
                    <a:lnTo>
                      <a:pt x="2872" y="3051"/>
                    </a:lnTo>
                    <a:lnTo>
                      <a:pt x="2884" y="3016"/>
                    </a:lnTo>
                    <a:lnTo>
                      <a:pt x="2897" y="2981"/>
                    </a:lnTo>
                    <a:lnTo>
                      <a:pt x="2908" y="2945"/>
                    </a:lnTo>
                    <a:lnTo>
                      <a:pt x="2917" y="2909"/>
                    </a:lnTo>
                    <a:lnTo>
                      <a:pt x="2924" y="2871"/>
                    </a:lnTo>
                    <a:lnTo>
                      <a:pt x="2931" y="2835"/>
                    </a:lnTo>
                    <a:lnTo>
                      <a:pt x="2931" y="2835"/>
                    </a:lnTo>
                    <a:lnTo>
                      <a:pt x="2955" y="2867"/>
                    </a:lnTo>
                    <a:lnTo>
                      <a:pt x="2981" y="2900"/>
                    </a:lnTo>
                    <a:lnTo>
                      <a:pt x="3006" y="2929"/>
                    </a:lnTo>
                    <a:lnTo>
                      <a:pt x="3030" y="2957"/>
                    </a:lnTo>
                    <a:lnTo>
                      <a:pt x="3054" y="2984"/>
                    </a:lnTo>
                    <a:lnTo>
                      <a:pt x="3078" y="3007"/>
                    </a:lnTo>
                    <a:lnTo>
                      <a:pt x="3101" y="3029"/>
                    </a:lnTo>
                    <a:lnTo>
                      <a:pt x="3123" y="3048"/>
                    </a:lnTo>
                    <a:lnTo>
                      <a:pt x="3145" y="3066"/>
                    </a:lnTo>
                    <a:lnTo>
                      <a:pt x="3166" y="3082"/>
                    </a:lnTo>
                    <a:lnTo>
                      <a:pt x="3187" y="3093"/>
                    </a:lnTo>
                    <a:lnTo>
                      <a:pt x="3205" y="3104"/>
                    </a:lnTo>
                    <a:lnTo>
                      <a:pt x="3223" y="3112"/>
                    </a:lnTo>
                    <a:lnTo>
                      <a:pt x="3240" y="3115"/>
                    </a:lnTo>
                    <a:lnTo>
                      <a:pt x="3255" y="3117"/>
                    </a:lnTo>
                    <a:lnTo>
                      <a:pt x="3263" y="3117"/>
                    </a:lnTo>
                    <a:lnTo>
                      <a:pt x="3269" y="3115"/>
                    </a:lnTo>
                    <a:lnTo>
                      <a:pt x="3269" y="3115"/>
                    </a:lnTo>
                    <a:lnTo>
                      <a:pt x="3277" y="3113"/>
                    </a:lnTo>
                    <a:lnTo>
                      <a:pt x="3285" y="3108"/>
                    </a:lnTo>
                    <a:lnTo>
                      <a:pt x="3293" y="3101"/>
                    </a:lnTo>
                    <a:lnTo>
                      <a:pt x="3299" y="3092"/>
                    </a:lnTo>
                    <a:lnTo>
                      <a:pt x="3306" y="3082"/>
                    </a:lnTo>
                    <a:lnTo>
                      <a:pt x="3312" y="3069"/>
                    </a:lnTo>
                    <a:lnTo>
                      <a:pt x="3318" y="3055"/>
                    </a:lnTo>
                    <a:lnTo>
                      <a:pt x="3325" y="3039"/>
                    </a:lnTo>
                    <a:lnTo>
                      <a:pt x="3330" y="3021"/>
                    </a:lnTo>
                    <a:lnTo>
                      <a:pt x="3335" y="3002"/>
                    </a:lnTo>
                    <a:lnTo>
                      <a:pt x="3339" y="2981"/>
                    </a:lnTo>
                    <a:lnTo>
                      <a:pt x="3343" y="2959"/>
                    </a:lnTo>
                    <a:lnTo>
                      <a:pt x="3349" y="2911"/>
                    </a:lnTo>
                    <a:lnTo>
                      <a:pt x="3353" y="2858"/>
                    </a:lnTo>
                    <a:lnTo>
                      <a:pt x="3355" y="2802"/>
                    </a:lnTo>
                    <a:lnTo>
                      <a:pt x="3353" y="2772"/>
                    </a:lnTo>
                    <a:lnTo>
                      <a:pt x="3352" y="2742"/>
                    </a:lnTo>
                    <a:lnTo>
                      <a:pt x="3349" y="2710"/>
                    </a:lnTo>
                    <a:lnTo>
                      <a:pt x="3347" y="2678"/>
                    </a:lnTo>
                    <a:lnTo>
                      <a:pt x="3343" y="2645"/>
                    </a:lnTo>
                    <a:lnTo>
                      <a:pt x="3338" y="2612"/>
                    </a:lnTo>
                    <a:lnTo>
                      <a:pt x="3331" y="2578"/>
                    </a:lnTo>
                    <a:lnTo>
                      <a:pt x="3325" y="2544"/>
                    </a:lnTo>
                    <a:lnTo>
                      <a:pt x="3316" y="2510"/>
                    </a:lnTo>
                    <a:lnTo>
                      <a:pt x="3307" y="2476"/>
                    </a:lnTo>
                    <a:lnTo>
                      <a:pt x="3298" y="2441"/>
                    </a:lnTo>
                    <a:lnTo>
                      <a:pt x="3286" y="2406"/>
                    </a:lnTo>
                    <a:lnTo>
                      <a:pt x="3273" y="2370"/>
                    </a:lnTo>
                    <a:lnTo>
                      <a:pt x="3260" y="2335"/>
                    </a:lnTo>
                    <a:lnTo>
                      <a:pt x="3260" y="233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75" name="任意多边形 74"/>
              <p:cNvSpPr/>
              <p:nvPr/>
            </p:nvSpPr>
            <p:spPr bwMode="auto">
              <a:xfrm>
                <a:off x="2539471" y="5496690"/>
                <a:ext cx="268933" cy="220811"/>
              </a:xfrm>
              <a:custGeom>
                <a:avLst/>
                <a:gdLst>
                  <a:gd name="connsiteX0" fmla="*/ 3133724 w 3903662"/>
                  <a:gd name="connsiteY0" fmla="*/ 1558926 h 3205164"/>
                  <a:gd name="connsiteX1" fmla="*/ 3117849 w 3903662"/>
                  <a:gd name="connsiteY1" fmla="*/ 1559722 h 3205164"/>
                  <a:gd name="connsiteX2" fmla="*/ 3101181 w 3903662"/>
                  <a:gd name="connsiteY2" fmla="*/ 1562109 h 3205164"/>
                  <a:gd name="connsiteX3" fmla="*/ 3084512 w 3903662"/>
                  <a:gd name="connsiteY3" fmla="*/ 1566088 h 3205164"/>
                  <a:gd name="connsiteX4" fmla="*/ 3070224 w 3903662"/>
                  <a:gd name="connsiteY4" fmla="*/ 1570862 h 3205164"/>
                  <a:gd name="connsiteX5" fmla="*/ 3055937 w 3903662"/>
                  <a:gd name="connsiteY5" fmla="*/ 1578024 h 3205164"/>
                  <a:gd name="connsiteX6" fmla="*/ 3041649 w 3903662"/>
                  <a:gd name="connsiteY6" fmla="*/ 1586776 h 3205164"/>
                  <a:gd name="connsiteX7" fmla="*/ 3029743 w 3903662"/>
                  <a:gd name="connsiteY7" fmla="*/ 1595529 h 3205164"/>
                  <a:gd name="connsiteX8" fmla="*/ 3017043 w 3903662"/>
                  <a:gd name="connsiteY8" fmla="*/ 1605874 h 3205164"/>
                  <a:gd name="connsiteX9" fmla="*/ 3006724 w 3903662"/>
                  <a:gd name="connsiteY9" fmla="*/ 1617014 h 3205164"/>
                  <a:gd name="connsiteX10" fmla="*/ 2997993 w 3903662"/>
                  <a:gd name="connsiteY10" fmla="*/ 1629745 h 3205164"/>
                  <a:gd name="connsiteX11" fmla="*/ 2989262 w 3903662"/>
                  <a:gd name="connsiteY11" fmla="*/ 1643273 h 3205164"/>
                  <a:gd name="connsiteX12" fmla="*/ 2982118 w 3903662"/>
                  <a:gd name="connsiteY12" fmla="*/ 1656004 h 3205164"/>
                  <a:gd name="connsiteX13" fmla="*/ 2975768 w 3903662"/>
                  <a:gd name="connsiteY13" fmla="*/ 1671918 h 3205164"/>
                  <a:gd name="connsiteX14" fmla="*/ 2971799 w 3903662"/>
                  <a:gd name="connsiteY14" fmla="*/ 1687037 h 3205164"/>
                  <a:gd name="connsiteX15" fmla="*/ 2970212 w 3903662"/>
                  <a:gd name="connsiteY15" fmla="*/ 1702951 h 3205164"/>
                  <a:gd name="connsiteX16" fmla="*/ 2968624 w 3903662"/>
                  <a:gd name="connsiteY16" fmla="*/ 1718866 h 3205164"/>
                  <a:gd name="connsiteX17" fmla="*/ 2970212 w 3903662"/>
                  <a:gd name="connsiteY17" fmla="*/ 1735576 h 3205164"/>
                  <a:gd name="connsiteX18" fmla="*/ 2971799 w 3903662"/>
                  <a:gd name="connsiteY18" fmla="*/ 1750694 h 3205164"/>
                  <a:gd name="connsiteX19" fmla="*/ 2975768 w 3903662"/>
                  <a:gd name="connsiteY19" fmla="*/ 1766609 h 3205164"/>
                  <a:gd name="connsiteX20" fmla="*/ 2982118 w 3903662"/>
                  <a:gd name="connsiteY20" fmla="*/ 1781727 h 3205164"/>
                  <a:gd name="connsiteX21" fmla="*/ 2989262 w 3903662"/>
                  <a:gd name="connsiteY21" fmla="*/ 1796050 h 3205164"/>
                  <a:gd name="connsiteX22" fmla="*/ 2997993 w 3903662"/>
                  <a:gd name="connsiteY22" fmla="*/ 1808782 h 3205164"/>
                  <a:gd name="connsiteX23" fmla="*/ 3006724 w 3903662"/>
                  <a:gd name="connsiteY23" fmla="*/ 1820718 h 3205164"/>
                  <a:gd name="connsiteX24" fmla="*/ 3017043 w 3903662"/>
                  <a:gd name="connsiteY24" fmla="*/ 1833449 h 3205164"/>
                  <a:gd name="connsiteX25" fmla="*/ 3029743 w 3903662"/>
                  <a:gd name="connsiteY25" fmla="*/ 1843794 h 3205164"/>
                  <a:gd name="connsiteX26" fmla="*/ 3041649 w 3903662"/>
                  <a:gd name="connsiteY26" fmla="*/ 1852547 h 3205164"/>
                  <a:gd name="connsiteX27" fmla="*/ 3055937 w 3903662"/>
                  <a:gd name="connsiteY27" fmla="*/ 1859708 h 3205164"/>
                  <a:gd name="connsiteX28" fmla="*/ 3070224 w 3903662"/>
                  <a:gd name="connsiteY28" fmla="*/ 1866869 h 3205164"/>
                  <a:gd name="connsiteX29" fmla="*/ 3084512 w 3903662"/>
                  <a:gd name="connsiteY29" fmla="*/ 1872440 h 3205164"/>
                  <a:gd name="connsiteX30" fmla="*/ 3101181 w 3903662"/>
                  <a:gd name="connsiteY30" fmla="*/ 1876418 h 3205164"/>
                  <a:gd name="connsiteX31" fmla="*/ 3117849 w 3903662"/>
                  <a:gd name="connsiteY31" fmla="*/ 1879601 h 3205164"/>
                  <a:gd name="connsiteX32" fmla="*/ 3133724 w 3903662"/>
                  <a:gd name="connsiteY32" fmla="*/ 1879601 h 3205164"/>
                  <a:gd name="connsiteX33" fmla="*/ 3151187 w 3903662"/>
                  <a:gd name="connsiteY33" fmla="*/ 1879601 h 3205164"/>
                  <a:gd name="connsiteX34" fmla="*/ 3167856 w 3903662"/>
                  <a:gd name="connsiteY34" fmla="*/ 1876418 h 3205164"/>
                  <a:gd name="connsiteX35" fmla="*/ 3184525 w 3903662"/>
                  <a:gd name="connsiteY35" fmla="*/ 1872440 h 3205164"/>
                  <a:gd name="connsiteX36" fmla="*/ 3198812 w 3903662"/>
                  <a:gd name="connsiteY36" fmla="*/ 1866869 h 3205164"/>
                  <a:gd name="connsiteX37" fmla="*/ 3213100 w 3903662"/>
                  <a:gd name="connsiteY37" fmla="*/ 1859708 h 3205164"/>
                  <a:gd name="connsiteX38" fmla="*/ 3227387 w 3903662"/>
                  <a:gd name="connsiteY38" fmla="*/ 1852547 h 3205164"/>
                  <a:gd name="connsiteX39" fmla="*/ 3239293 w 3903662"/>
                  <a:gd name="connsiteY39" fmla="*/ 1843794 h 3205164"/>
                  <a:gd name="connsiteX40" fmla="*/ 3251993 w 3903662"/>
                  <a:gd name="connsiteY40" fmla="*/ 1833449 h 3205164"/>
                  <a:gd name="connsiteX41" fmla="*/ 3262312 w 3903662"/>
                  <a:gd name="connsiteY41" fmla="*/ 1820718 h 3205164"/>
                  <a:gd name="connsiteX42" fmla="*/ 3271043 w 3903662"/>
                  <a:gd name="connsiteY42" fmla="*/ 1808782 h 3205164"/>
                  <a:gd name="connsiteX43" fmla="*/ 3279775 w 3903662"/>
                  <a:gd name="connsiteY43" fmla="*/ 1796050 h 3205164"/>
                  <a:gd name="connsiteX44" fmla="*/ 3286918 w 3903662"/>
                  <a:gd name="connsiteY44" fmla="*/ 1781727 h 3205164"/>
                  <a:gd name="connsiteX45" fmla="*/ 3293268 w 3903662"/>
                  <a:gd name="connsiteY45" fmla="*/ 1766609 h 3205164"/>
                  <a:gd name="connsiteX46" fmla="*/ 3297237 w 3903662"/>
                  <a:gd name="connsiteY46" fmla="*/ 1750694 h 3205164"/>
                  <a:gd name="connsiteX47" fmla="*/ 3298825 w 3903662"/>
                  <a:gd name="connsiteY47" fmla="*/ 1735576 h 3205164"/>
                  <a:gd name="connsiteX48" fmla="*/ 3300412 w 3903662"/>
                  <a:gd name="connsiteY48" fmla="*/ 1718866 h 3205164"/>
                  <a:gd name="connsiteX49" fmla="*/ 3298825 w 3903662"/>
                  <a:gd name="connsiteY49" fmla="*/ 1702951 h 3205164"/>
                  <a:gd name="connsiteX50" fmla="*/ 3297237 w 3903662"/>
                  <a:gd name="connsiteY50" fmla="*/ 1687037 h 3205164"/>
                  <a:gd name="connsiteX51" fmla="*/ 3293268 w 3903662"/>
                  <a:gd name="connsiteY51" fmla="*/ 1671918 h 3205164"/>
                  <a:gd name="connsiteX52" fmla="*/ 3286918 w 3903662"/>
                  <a:gd name="connsiteY52" fmla="*/ 1656004 h 3205164"/>
                  <a:gd name="connsiteX53" fmla="*/ 3279775 w 3903662"/>
                  <a:gd name="connsiteY53" fmla="*/ 1643273 h 3205164"/>
                  <a:gd name="connsiteX54" fmla="*/ 3271043 w 3903662"/>
                  <a:gd name="connsiteY54" fmla="*/ 1629745 h 3205164"/>
                  <a:gd name="connsiteX55" fmla="*/ 3262312 w 3903662"/>
                  <a:gd name="connsiteY55" fmla="*/ 1617014 h 3205164"/>
                  <a:gd name="connsiteX56" fmla="*/ 3251993 w 3903662"/>
                  <a:gd name="connsiteY56" fmla="*/ 1605874 h 3205164"/>
                  <a:gd name="connsiteX57" fmla="*/ 3239293 w 3903662"/>
                  <a:gd name="connsiteY57" fmla="*/ 1595529 h 3205164"/>
                  <a:gd name="connsiteX58" fmla="*/ 3227387 w 3903662"/>
                  <a:gd name="connsiteY58" fmla="*/ 1586776 h 3205164"/>
                  <a:gd name="connsiteX59" fmla="*/ 3213100 w 3903662"/>
                  <a:gd name="connsiteY59" fmla="*/ 1578024 h 3205164"/>
                  <a:gd name="connsiteX60" fmla="*/ 3198812 w 3903662"/>
                  <a:gd name="connsiteY60" fmla="*/ 1570862 h 3205164"/>
                  <a:gd name="connsiteX61" fmla="*/ 3184525 w 3903662"/>
                  <a:gd name="connsiteY61" fmla="*/ 1566088 h 3205164"/>
                  <a:gd name="connsiteX62" fmla="*/ 3167856 w 3903662"/>
                  <a:gd name="connsiteY62" fmla="*/ 1562109 h 3205164"/>
                  <a:gd name="connsiteX63" fmla="*/ 3151187 w 3903662"/>
                  <a:gd name="connsiteY63" fmla="*/ 1559722 h 3205164"/>
                  <a:gd name="connsiteX64" fmla="*/ 2314179 w 3903662"/>
                  <a:gd name="connsiteY64" fmla="*/ 1558926 h 3205164"/>
                  <a:gd name="connsiteX65" fmla="*/ 2296675 w 3903662"/>
                  <a:gd name="connsiteY65" fmla="*/ 1559722 h 3205164"/>
                  <a:gd name="connsiteX66" fmla="*/ 2280762 w 3903662"/>
                  <a:gd name="connsiteY66" fmla="*/ 1562109 h 3205164"/>
                  <a:gd name="connsiteX67" fmla="*/ 2264848 w 3903662"/>
                  <a:gd name="connsiteY67" fmla="*/ 1566088 h 3205164"/>
                  <a:gd name="connsiteX68" fmla="*/ 2249731 w 3903662"/>
                  <a:gd name="connsiteY68" fmla="*/ 1570862 h 3205164"/>
                  <a:gd name="connsiteX69" fmla="*/ 2235409 w 3903662"/>
                  <a:gd name="connsiteY69" fmla="*/ 1578024 h 3205164"/>
                  <a:gd name="connsiteX70" fmla="*/ 2221883 w 3903662"/>
                  <a:gd name="connsiteY70" fmla="*/ 1586776 h 3205164"/>
                  <a:gd name="connsiteX71" fmla="*/ 2208357 w 3903662"/>
                  <a:gd name="connsiteY71" fmla="*/ 1595529 h 3205164"/>
                  <a:gd name="connsiteX72" fmla="*/ 2197218 w 3903662"/>
                  <a:gd name="connsiteY72" fmla="*/ 1605874 h 3205164"/>
                  <a:gd name="connsiteX73" fmla="*/ 2186079 w 3903662"/>
                  <a:gd name="connsiteY73" fmla="*/ 1617014 h 3205164"/>
                  <a:gd name="connsiteX74" fmla="*/ 2176531 w 3903662"/>
                  <a:gd name="connsiteY74" fmla="*/ 1629745 h 3205164"/>
                  <a:gd name="connsiteX75" fmla="*/ 2168574 w 3903662"/>
                  <a:gd name="connsiteY75" fmla="*/ 1643273 h 3205164"/>
                  <a:gd name="connsiteX76" fmla="*/ 2161413 w 3903662"/>
                  <a:gd name="connsiteY76" fmla="*/ 1656004 h 3205164"/>
                  <a:gd name="connsiteX77" fmla="*/ 2155844 w 3903662"/>
                  <a:gd name="connsiteY77" fmla="*/ 1671918 h 3205164"/>
                  <a:gd name="connsiteX78" fmla="*/ 2151866 w 3903662"/>
                  <a:gd name="connsiteY78" fmla="*/ 1687037 h 3205164"/>
                  <a:gd name="connsiteX79" fmla="*/ 2148683 w 3903662"/>
                  <a:gd name="connsiteY79" fmla="*/ 1702951 h 3205164"/>
                  <a:gd name="connsiteX80" fmla="*/ 2147887 w 3903662"/>
                  <a:gd name="connsiteY80" fmla="*/ 1718866 h 3205164"/>
                  <a:gd name="connsiteX81" fmla="*/ 2148683 w 3903662"/>
                  <a:gd name="connsiteY81" fmla="*/ 1735576 h 3205164"/>
                  <a:gd name="connsiteX82" fmla="*/ 2151866 w 3903662"/>
                  <a:gd name="connsiteY82" fmla="*/ 1750694 h 3205164"/>
                  <a:gd name="connsiteX83" fmla="*/ 2155844 w 3903662"/>
                  <a:gd name="connsiteY83" fmla="*/ 1766609 h 3205164"/>
                  <a:gd name="connsiteX84" fmla="*/ 2161413 w 3903662"/>
                  <a:gd name="connsiteY84" fmla="*/ 1781727 h 3205164"/>
                  <a:gd name="connsiteX85" fmla="*/ 2168574 w 3903662"/>
                  <a:gd name="connsiteY85" fmla="*/ 1796050 h 3205164"/>
                  <a:gd name="connsiteX86" fmla="*/ 2176531 w 3903662"/>
                  <a:gd name="connsiteY86" fmla="*/ 1808782 h 3205164"/>
                  <a:gd name="connsiteX87" fmla="*/ 2186079 w 3903662"/>
                  <a:gd name="connsiteY87" fmla="*/ 1820718 h 3205164"/>
                  <a:gd name="connsiteX88" fmla="*/ 2197218 w 3903662"/>
                  <a:gd name="connsiteY88" fmla="*/ 1833449 h 3205164"/>
                  <a:gd name="connsiteX89" fmla="*/ 2208357 w 3903662"/>
                  <a:gd name="connsiteY89" fmla="*/ 1843794 h 3205164"/>
                  <a:gd name="connsiteX90" fmla="*/ 2221883 w 3903662"/>
                  <a:gd name="connsiteY90" fmla="*/ 1852547 h 3205164"/>
                  <a:gd name="connsiteX91" fmla="*/ 2235409 w 3903662"/>
                  <a:gd name="connsiteY91" fmla="*/ 1859708 h 3205164"/>
                  <a:gd name="connsiteX92" fmla="*/ 2249731 w 3903662"/>
                  <a:gd name="connsiteY92" fmla="*/ 1866869 h 3205164"/>
                  <a:gd name="connsiteX93" fmla="*/ 2264848 w 3903662"/>
                  <a:gd name="connsiteY93" fmla="*/ 1872440 h 3205164"/>
                  <a:gd name="connsiteX94" fmla="*/ 2280762 w 3903662"/>
                  <a:gd name="connsiteY94" fmla="*/ 1876418 h 3205164"/>
                  <a:gd name="connsiteX95" fmla="*/ 2296675 w 3903662"/>
                  <a:gd name="connsiteY95" fmla="*/ 1879601 h 3205164"/>
                  <a:gd name="connsiteX96" fmla="*/ 2314179 w 3903662"/>
                  <a:gd name="connsiteY96" fmla="*/ 1879601 h 3205164"/>
                  <a:gd name="connsiteX97" fmla="*/ 2330888 w 3903662"/>
                  <a:gd name="connsiteY97" fmla="*/ 1879601 h 3205164"/>
                  <a:gd name="connsiteX98" fmla="*/ 2347597 w 3903662"/>
                  <a:gd name="connsiteY98" fmla="*/ 1876418 h 3205164"/>
                  <a:gd name="connsiteX99" fmla="*/ 2363510 w 3903662"/>
                  <a:gd name="connsiteY99" fmla="*/ 1872440 h 3205164"/>
                  <a:gd name="connsiteX100" fmla="*/ 2379423 w 3903662"/>
                  <a:gd name="connsiteY100" fmla="*/ 1866869 h 3205164"/>
                  <a:gd name="connsiteX101" fmla="*/ 2393745 w 3903662"/>
                  <a:gd name="connsiteY101" fmla="*/ 1859708 h 3205164"/>
                  <a:gd name="connsiteX102" fmla="*/ 2406475 w 3903662"/>
                  <a:gd name="connsiteY102" fmla="*/ 1852547 h 3205164"/>
                  <a:gd name="connsiteX103" fmla="*/ 2419205 w 3903662"/>
                  <a:gd name="connsiteY103" fmla="*/ 1843794 h 3205164"/>
                  <a:gd name="connsiteX104" fmla="*/ 2431140 w 3903662"/>
                  <a:gd name="connsiteY104" fmla="*/ 1833449 h 3205164"/>
                  <a:gd name="connsiteX105" fmla="*/ 2441484 w 3903662"/>
                  <a:gd name="connsiteY105" fmla="*/ 1820718 h 3205164"/>
                  <a:gd name="connsiteX106" fmla="*/ 2451827 w 3903662"/>
                  <a:gd name="connsiteY106" fmla="*/ 1808782 h 3205164"/>
                  <a:gd name="connsiteX107" fmla="*/ 2460580 w 3903662"/>
                  <a:gd name="connsiteY107" fmla="*/ 1796050 h 3205164"/>
                  <a:gd name="connsiteX108" fmla="*/ 2467740 w 3903662"/>
                  <a:gd name="connsiteY108" fmla="*/ 1781727 h 3205164"/>
                  <a:gd name="connsiteX109" fmla="*/ 2472514 w 3903662"/>
                  <a:gd name="connsiteY109" fmla="*/ 1766609 h 3205164"/>
                  <a:gd name="connsiteX110" fmla="*/ 2476493 w 3903662"/>
                  <a:gd name="connsiteY110" fmla="*/ 1750694 h 3205164"/>
                  <a:gd name="connsiteX111" fmla="*/ 2478880 w 3903662"/>
                  <a:gd name="connsiteY111" fmla="*/ 1735576 h 3205164"/>
                  <a:gd name="connsiteX112" fmla="*/ 2479675 w 3903662"/>
                  <a:gd name="connsiteY112" fmla="*/ 1718866 h 3205164"/>
                  <a:gd name="connsiteX113" fmla="*/ 2478880 w 3903662"/>
                  <a:gd name="connsiteY113" fmla="*/ 1702951 h 3205164"/>
                  <a:gd name="connsiteX114" fmla="*/ 2476493 w 3903662"/>
                  <a:gd name="connsiteY114" fmla="*/ 1687037 h 3205164"/>
                  <a:gd name="connsiteX115" fmla="*/ 2472514 w 3903662"/>
                  <a:gd name="connsiteY115" fmla="*/ 1671918 h 3205164"/>
                  <a:gd name="connsiteX116" fmla="*/ 2467740 w 3903662"/>
                  <a:gd name="connsiteY116" fmla="*/ 1656004 h 3205164"/>
                  <a:gd name="connsiteX117" fmla="*/ 2460580 w 3903662"/>
                  <a:gd name="connsiteY117" fmla="*/ 1643273 h 3205164"/>
                  <a:gd name="connsiteX118" fmla="*/ 2451827 w 3903662"/>
                  <a:gd name="connsiteY118" fmla="*/ 1629745 h 3205164"/>
                  <a:gd name="connsiteX119" fmla="*/ 2441484 w 3903662"/>
                  <a:gd name="connsiteY119" fmla="*/ 1617014 h 3205164"/>
                  <a:gd name="connsiteX120" fmla="*/ 2431140 w 3903662"/>
                  <a:gd name="connsiteY120" fmla="*/ 1605874 h 3205164"/>
                  <a:gd name="connsiteX121" fmla="*/ 2419205 w 3903662"/>
                  <a:gd name="connsiteY121" fmla="*/ 1595529 h 3205164"/>
                  <a:gd name="connsiteX122" fmla="*/ 2406475 w 3903662"/>
                  <a:gd name="connsiteY122" fmla="*/ 1586776 h 3205164"/>
                  <a:gd name="connsiteX123" fmla="*/ 2393745 w 3903662"/>
                  <a:gd name="connsiteY123" fmla="*/ 1578024 h 3205164"/>
                  <a:gd name="connsiteX124" fmla="*/ 2379423 w 3903662"/>
                  <a:gd name="connsiteY124" fmla="*/ 1570862 h 3205164"/>
                  <a:gd name="connsiteX125" fmla="*/ 2363510 w 3903662"/>
                  <a:gd name="connsiteY125" fmla="*/ 1566088 h 3205164"/>
                  <a:gd name="connsiteX126" fmla="*/ 2347597 w 3903662"/>
                  <a:gd name="connsiteY126" fmla="*/ 1562109 h 3205164"/>
                  <a:gd name="connsiteX127" fmla="*/ 2330888 w 3903662"/>
                  <a:gd name="connsiteY127" fmla="*/ 1559722 h 3205164"/>
                  <a:gd name="connsiteX128" fmla="*/ 2694781 w 3903662"/>
                  <a:gd name="connsiteY128" fmla="*/ 1073151 h 3205164"/>
                  <a:gd name="connsiteX129" fmla="*/ 2725737 w 3903662"/>
                  <a:gd name="connsiteY129" fmla="*/ 1073151 h 3205164"/>
                  <a:gd name="connsiteX130" fmla="*/ 2755106 w 3903662"/>
                  <a:gd name="connsiteY130" fmla="*/ 1073151 h 3205164"/>
                  <a:gd name="connsiteX131" fmla="*/ 2786062 w 3903662"/>
                  <a:gd name="connsiteY131" fmla="*/ 1074739 h 3205164"/>
                  <a:gd name="connsiteX132" fmla="*/ 2816224 w 3903662"/>
                  <a:gd name="connsiteY132" fmla="*/ 1076326 h 3205164"/>
                  <a:gd name="connsiteX133" fmla="*/ 2845593 w 3903662"/>
                  <a:gd name="connsiteY133" fmla="*/ 1078708 h 3205164"/>
                  <a:gd name="connsiteX134" fmla="*/ 2874962 w 3903662"/>
                  <a:gd name="connsiteY134" fmla="*/ 1081883 h 3205164"/>
                  <a:gd name="connsiteX135" fmla="*/ 2905124 w 3903662"/>
                  <a:gd name="connsiteY135" fmla="*/ 1085058 h 3205164"/>
                  <a:gd name="connsiteX136" fmla="*/ 2933699 w 3903662"/>
                  <a:gd name="connsiteY136" fmla="*/ 1089026 h 3205164"/>
                  <a:gd name="connsiteX137" fmla="*/ 2962274 w 3903662"/>
                  <a:gd name="connsiteY137" fmla="*/ 1092995 h 3205164"/>
                  <a:gd name="connsiteX138" fmla="*/ 2990849 w 3903662"/>
                  <a:gd name="connsiteY138" fmla="*/ 1099345 h 3205164"/>
                  <a:gd name="connsiteX139" fmla="*/ 3020218 w 3903662"/>
                  <a:gd name="connsiteY139" fmla="*/ 1104108 h 3205164"/>
                  <a:gd name="connsiteX140" fmla="*/ 3074987 w 3903662"/>
                  <a:gd name="connsiteY140" fmla="*/ 1117601 h 3205164"/>
                  <a:gd name="connsiteX141" fmla="*/ 3130550 w 3903662"/>
                  <a:gd name="connsiteY141" fmla="*/ 1132683 h 3205164"/>
                  <a:gd name="connsiteX142" fmla="*/ 3183731 w 3903662"/>
                  <a:gd name="connsiteY142" fmla="*/ 1150145 h 3205164"/>
                  <a:gd name="connsiteX143" fmla="*/ 3236118 w 3903662"/>
                  <a:gd name="connsiteY143" fmla="*/ 1170783 h 3205164"/>
                  <a:gd name="connsiteX144" fmla="*/ 3287712 w 3903662"/>
                  <a:gd name="connsiteY144" fmla="*/ 1192214 h 3205164"/>
                  <a:gd name="connsiteX145" fmla="*/ 3336925 w 3903662"/>
                  <a:gd name="connsiteY145" fmla="*/ 1216026 h 3205164"/>
                  <a:gd name="connsiteX146" fmla="*/ 3383756 w 3903662"/>
                  <a:gd name="connsiteY146" fmla="*/ 1241426 h 3205164"/>
                  <a:gd name="connsiteX147" fmla="*/ 3429793 w 3903662"/>
                  <a:gd name="connsiteY147" fmla="*/ 1269208 h 3205164"/>
                  <a:gd name="connsiteX148" fmla="*/ 3475037 w 3903662"/>
                  <a:gd name="connsiteY148" fmla="*/ 1297783 h 3205164"/>
                  <a:gd name="connsiteX149" fmla="*/ 3517106 w 3903662"/>
                  <a:gd name="connsiteY149" fmla="*/ 1329533 h 3205164"/>
                  <a:gd name="connsiteX150" fmla="*/ 3558381 w 3903662"/>
                  <a:gd name="connsiteY150" fmla="*/ 1361283 h 3205164"/>
                  <a:gd name="connsiteX151" fmla="*/ 3597275 w 3903662"/>
                  <a:gd name="connsiteY151" fmla="*/ 1396208 h 3205164"/>
                  <a:gd name="connsiteX152" fmla="*/ 3616325 w 3903662"/>
                  <a:gd name="connsiteY152" fmla="*/ 1413670 h 3205164"/>
                  <a:gd name="connsiteX153" fmla="*/ 3633787 w 3903662"/>
                  <a:gd name="connsiteY153" fmla="*/ 1432720 h 3205164"/>
                  <a:gd name="connsiteX154" fmla="*/ 3652837 w 3903662"/>
                  <a:gd name="connsiteY154" fmla="*/ 1450976 h 3205164"/>
                  <a:gd name="connsiteX155" fmla="*/ 3670300 w 3903662"/>
                  <a:gd name="connsiteY155" fmla="*/ 1469233 h 3205164"/>
                  <a:gd name="connsiteX156" fmla="*/ 3686175 w 3903662"/>
                  <a:gd name="connsiteY156" fmla="*/ 1489076 h 3205164"/>
                  <a:gd name="connsiteX157" fmla="*/ 3702843 w 3903662"/>
                  <a:gd name="connsiteY157" fmla="*/ 1508126 h 3205164"/>
                  <a:gd name="connsiteX158" fmla="*/ 3717925 w 3903662"/>
                  <a:gd name="connsiteY158" fmla="*/ 1527970 h 3205164"/>
                  <a:gd name="connsiteX159" fmla="*/ 3732212 w 3903662"/>
                  <a:gd name="connsiteY159" fmla="*/ 1548608 h 3205164"/>
                  <a:gd name="connsiteX160" fmla="*/ 3748087 w 3903662"/>
                  <a:gd name="connsiteY160" fmla="*/ 1568451 h 3205164"/>
                  <a:gd name="connsiteX161" fmla="*/ 3761581 w 3903662"/>
                  <a:gd name="connsiteY161" fmla="*/ 1589089 h 3205164"/>
                  <a:gd name="connsiteX162" fmla="*/ 3774281 w 3903662"/>
                  <a:gd name="connsiteY162" fmla="*/ 1609726 h 3205164"/>
                  <a:gd name="connsiteX163" fmla="*/ 3787775 w 3903662"/>
                  <a:gd name="connsiteY163" fmla="*/ 1631158 h 3205164"/>
                  <a:gd name="connsiteX164" fmla="*/ 3798887 w 3903662"/>
                  <a:gd name="connsiteY164" fmla="*/ 1652589 h 3205164"/>
                  <a:gd name="connsiteX165" fmla="*/ 3811587 w 3903662"/>
                  <a:gd name="connsiteY165" fmla="*/ 1675608 h 3205164"/>
                  <a:gd name="connsiteX166" fmla="*/ 3821906 w 3903662"/>
                  <a:gd name="connsiteY166" fmla="*/ 1697832 h 3205164"/>
                  <a:gd name="connsiteX167" fmla="*/ 3832225 w 3903662"/>
                  <a:gd name="connsiteY167" fmla="*/ 1720851 h 3205164"/>
                  <a:gd name="connsiteX168" fmla="*/ 3840956 w 3903662"/>
                  <a:gd name="connsiteY168" fmla="*/ 1743076 h 3205164"/>
                  <a:gd name="connsiteX169" fmla="*/ 3850481 w 3903662"/>
                  <a:gd name="connsiteY169" fmla="*/ 1765301 h 3205164"/>
                  <a:gd name="connsiteX170" fmla="*/ 3858418 w 3903662"/>
                  <a:gd name="connsiteY170" fmla="*/ 1789114 h 3205164"/>
                  <a:gd name="connsiteX171" fmla="*/ 3867150 w 3903662"/>
                  <a:gd name="connsiteY171" fmla="*/ 1812926 h 3205164"/>
                  <a:gd name="connsiteX172" fmla="*/ 3872706 w 3903662"/>
                  <a:gd name="connsiteY172" fmla="*/ 1836739 h 3205164"/>
                  <a:gd name="connsiteX173" fmla="*/ 3879056 w 3903662"/>
                  <a:gd name="connsiteY173" fmla="*/ 1859757 h 3205164"/>
                  <a:gd name="connsiteX174" fmla="*/ 3885406 w 3903662"/>
                  <a:gd name="connsiteY174" fmla="*/ 1884364 h 3205164"/>
                  <a:gd name="connsiteX175" fmla="*/ 3890168 w 3903662"/>
                  <a:gd name="connsiteY175" fmla="*/ 1908970 h 3205164"/>
                  <a:gd name="connsiteX176" fmla="*/ 3894137 w 3903662"/>
                  <a:gd name="connsiteY176" fmla="*/ 1933576 h 3205164"/>
                  <a:gd name="connsiteX177" fmla="*/ 3897312 w 3903662"/>
                  <a:gd name="connsiteY177" fmla="*/ 1958182 h 3205164"/>
                  <a:gd name="connsiteX178" fmla="*/ 3899693 w 3903662"/>
                  <a:gd name="connsiteY178" fmla="*/ 1982789 h 3205164"/>
                  <a:gd name="connsiteX179" fmla="*/ 3902075 w 3903662"/>
                  <a:gd name="connsiteY179" fmla="*/ 2008983 h 3205164"/>
                  <a:gd name="connsiteX180" fmla="*/ 3902868 w 3903662"/>
                  <a:gd name="connsiteY180" fmla="*/ 2033589 h 3205164"/>
                  <a:gd name="connsiteX181" fmla="*/ 3903662 w 3903662"/>
                  <a:gd name="connsiteY181" fmla="*/ 2058989 h 3205164"/>
                  <a:gd name="connsiteX182" fmla="*/ 3902868 w 3903662"/>
                  <a:gd name="connsiteY182" fmla="*/ 2088357 h 3205164"/>
                  <a:gd name="connsiteX183" fmla="*/ 3902075 w 3903662"/>
                  <a:gd name="connsiteY183" fmla="*/ 2118520 h 3205164"/>
                  <a:gd name="connsiteX184" fmla="*/ 3898900 w 3903662"/>
                  <a:gd name="connsiteY184" fmla="*/ 2147889 h 3205164"/>
                  <a:gd name="connsiteX185" fmla="*/ 3895725 w 3903662"/>
                  <a:gd name="connsiteY185" fmla="*/ 2176464 h 3205164"/>
                  <a:gd name="connsiteX186" fmla="*/ 3890168 w 3903662"/>
                  <a:gd name="connsiteY186" fmla="*/ 2205833 h 3205164"/>
                  <a:gd name="connsiteX187" fmla="*/ 3885406 w 3903662"/>
                  <a:gd name="connsiteY187" fmla="*/ 2234407 h 3205164"/>
                  <a:gd name="connsiteX188" fmla="*/ 3878262 w 3903662"/>
                  <a:gd name="connsiteY188" fmla="*/ 2262983 h 3205164"/>
                  <a:gd name="connsiteX189" fmla="*/ 3871118 w 3903662"/>
                  <a:gd name="connsiteY189" fmla="*/ 2290764 h 3205164"/>
                  <a:gd name="connsiteX190" fmla="*/ 3862387 w 3903662"/>
                  <a:gd name="connsiteY190" fmla="*/ 2318545 h 3205164"/>
                  <a:gd name="connsiteX191" fmla="*/ 3852862 w 3903662"/>
                  <a:gd name="connsiteY191" fmla="*/ 2346326 h 3205164"/>
                  <a:gd name="connsiteX192" fmla="*/ 3842543 w 3903662"/>
                  <a:gd name="connsiteY192" fmla="*/ 2372520 h 3205164"/>
                  <a:gd name="connsiteX193" fmla="*/ 3830637 w 3903662"/>
                  <a:gd name="connsiteY193" fmla="*/ 2399507 h 3205164"/>
                  <a:gd name="connsiteX194" fmla="*/ 3819525 w 3903662"/>
                  <a:gd name="connsiteY194" fmla="*/ 2425701 h 3205164"/>
                  <a:gd name="connsiteX195" fmla="*/ 3806031 w 3903662"/>
                  <a:gd name="connsiteY195" fmla="*/ 2451895 h 3205164"/>
                  <a:gd name="connsiteX196" fmla="*/ 3791743 w 3903662"/>
                  <a:gd name="connsiteY196" fmla="*/ 2477295 h 3205164"/>
                  <a:gd name="connsiteX197" fmla="*/ 3777456 w 3903662"/>
                  <a:gd name="connsiteY197" fmla="*/ 2502695 h 3205164"/>
                  <a:gd name="connsiteX198" fmla="*/ 3762375 w 3903662"/>
                  <a:gd name="connsiteY198" fmla="*/ 2527301 h 3205164"/>
                  <a:gd name="connsiteX199" fmla="*/ 3745706 w 3903662"/>
                  <a:gd name="connsiteY199" fmla="*/ 2551908 h 3205164"/>
                  <a:gd name="connsiteX200" fmla="*/ 3728243 w 3903662"/>
                  <a:gd name="connsiteY200" fmla="*/ 2575720 h 3205164"/>
                  <a:gd name="connsiteX201" fmla="*/ 3710781 w 3903662"/>
                  <a:gd name="connsiteY201" fmla="*/ 2599533 h 3205164"/>
                  <a:gd name="connsiteX202" fmla="*/ 3692525 w 3903662"/>
                  <a:gd name="connsiteY202" fmla="*/ 2621758 h 3205164"/>
                  <a:gd name="connsiteX203" fmla="*/ 3672681 w 3903662"/>
                  <a:gd name="connsiteY203" fmla="*/ 2643983 h 3205164"/>
                  <a:gd name="connsiteX204" fmla="*/ 3652837 w 3903662"/>
                  <a:gd name="connsiteY204" fmla="*/ 2667001 h 3205164"/>
                  <a:gd name="connsiteX205" fmla="*/ 3632200 w 3903662"/>
                  <a:gd name="connsiteY205" fmla="*/ 2688433 h 3205164"/>
                  <a:gd name="connsiteX206" fmla="*/ 3610768 w 3903662"/>
                  <a:gd name="connsiteY206" fmla="*/ 2709864 h 3205164"/>
                  <a:gd name="connsiteX207" fmla="*/ 3587750 w 3903662"/>
                  <a:gd name="connsiteY207" fmla="*/ 2730501 h 3205164"/>
                  <a:gd name="connsiteX208" fmla="*/ 3565525 w 3903662"/>
                  <a:gd name="connsiteY208" fmla="*/ 2749551 h 3205164"/>
                  <a:gd name="connsiteX209" fmla="*/ 3541712 w 3903662"/>
                  <a:gd name="connsiteY209" fmla="*/ 2769395 h 3205164"/>
                  <a:gd name="connsiteX210" fmla="*/ 3517106 w 3903662"/>
                  <a:gd name="connsiteY210" fmla="*/ 2789239 h 3205164"/>
                  <a:gd name="connsiteX211" fmla="*/ 3492500 w 3903662"/>
                  <a:gd name="connsiteY211" fmla="*/ 2806701 h 3205164"/>
                  <a:gd name="connsiteX212" fmla="*/ 3467100 w 3903662"/>
                  <a:gd name="connsiteY212" fmla="*/ 2824958 h 3205164"/>
                  <a:gd name="connsiteX213" fmla="*/ 3441700 w 3903662"/>
                  <a:gd name="connsiteY213" fmla="*/ 2842420 h 3205164"/>
                  <a:gd name="connsiteX214" fmla="*/ 3429793 w 3903662"/>
                  <a:gd name="connsiteY214" fmla="*/ 2847976 h 3205164"/>
                  <a:gd name="connsiteX215" fmla="*/ 3544093 w 3903662"/>
                  <a:gd name="connsiteY215" fmla="*/ 3205164 h 3205164"/>
                  <a:gd name="connsiteX216" fmla="*/ 3118643 w 3903662"/>
                  <a:gd name="connsiteY216" fmla="*/ 2987677 h 3205164"/>
                  <a:gd name="connsiteX217" fmla="*/ 3098006 w 3903662"/>
                  <a:gd name="connsiteY217" fmla="*/ 2994027 h 3205164"/>
                  <a:gd name="connsiteX218" fmla="*/ 3053556 w 3903662"/>
                  <a:gd name="connsiteY218" fmla="*/ 3005139 h 3205164"/>
                  <a:gd name="connsiteX219" fmla="*/ 3008312 w 3903662"/>
                  <a:gd name="connsiteY219" fmla="*/ 3015458 h 3205164"/>
                  <a:gd name="connsiteX220" fmla="*/ 2963862 w 3903662"/>
                  <a:gd name="connsiteY220" fmla="*/ 3024983 h 3205164"/>
                  <a:gd name="connsiteX221" fmla="*/ 2916237 w 3903662"/>
                  <a:gd name="connsiteY221" fmla="*/ 3032127 h 3205164"/>
                  <a:gd name="connsiteX222" fmla="*/ 2870199 w 3903662"/>
                  <a:gd name="connsiteY222" fmla="*/ 3036889 h 3205164"/>
                  <a:gd name="connsiteX223" fmla="*/ 2821781 w 3903662"/>
                  <a:gd name="connsiteY223" fmla="*/ 3040858 h 3205164"/>
                  <a:gd name="connsiteX224" fmla="*/ 2774156 w 3903662"/>
                  <a:gd name="connsiteY224" fmla="*/ 3043239 h 3205164"/>
                  <a:gd name="connsiteX225" fmla="*/ 2725737 w 3903662"/>
                  <a:gd name="connsiteY225" fmla="*/ 3044033 h 3205164"/>
                  <a:gd name="connsiteX226" fmla="*/ 2694781 w 3903662"/>
                  <a:gd name="connsiteY226" fmla="*/ 3044033 h 3205164"/>
                  <a:gd name="connsiteX227" fmla="*/ 2665412 w 3903662"/>
                  <a:gd name="connsiteY227" fmla="*/ 3043239 h 3205164"/>
                  <a:gd name="connsiteX228" fmla="*/ 2634456 w 3903662"/>
                  <a:gd name="connsiteY228" fmla="*/ 3040858 h 3205164"/>
                  <a:gd name="connsiteX229" fmla="*/ 2604293 w 3903662"/>
                  <a:gd name="connsiteY229" fmla="*/ 3039270 h 3205164"/>
                  <a:gd name="connsiteX230" fmla="*/ 2574924 w 3903662"/>
                  <a:gd name="connsiteY230" fmla="*/ 3036095 h 3205164"/>
                  <a:gd name="connsiteX231" fmla="*/ 2546349 w 3903662"/>
                  <a:gd name="connsiteY231" fmla="*/ 3032920 h 3205164"/>
                  <a:gd name="connsiteX232" fmla="*/ 2516187 w 3903662"/>
                  <a:gd name="connsiteY232" fmla="*/ 3028951 h 3205164"/>
                  <a:gd name="connsiteX233" fmla="*/ 2487612 w 3903662"/>
                  <a:gd name="connsiteY233" fmla="*/ 3024983 h 3205164"/>
                  <a:gd name="connsiteX234" fmla="*/ 2459037 w 3903662"/>
                  <a:gd name="connsiteY234" fmla="*/ 3019427 h 3205164"/>
                  <a:gd name="connsiteX235" fmla="*/ 2431256 w 3903662"/>
                  <a:gd name="connsiteY235" fmla="*/ 3013077 h 3205164"/>
                  <a:gd name="connsiteX236" fmla="*/ 2374899 w 3903662"/>
                  <a:gd name="connsiteY236" fmla="*/ 3000377 h 3205164"/>
                  <a:gd name="connsiteX237" fmla="*/ 2320924 w 3903662"/>
                  <a:gd name="connsiteY237" fmla="*/ 2984501 h 3205164"/>
                  <a:gd name="connsiteX238" fmla="*/ 2266156 w 3903662"/>
                  <a:gd name="connsiteY238" fmla="*/ 2967039 h 3205164"/>
                  <a:gd name="connsiteX239" fmla="*/ 2215356 w 3903662"/>
                  <a:gd name="connsiteY239" fmla="*/ 2946401 h 3205164"/>
                  <a:gd name="connsiteX240" fmla="*/ 2163762 w 3903662"/>
                  <a:gd name="connsiteY240" fmla="*/ 2924970 h 3205164"/>
                  <a:gd name="connsiteX241" fmla="*/ 2114549 w 3903662"/>
                  <a:gd name="connsiteY241" fmla="*/ 2901951 h 3205164"/>
                  <a:gd name="connsiteX242" fmla="*/ 2066131 w 3903662"/>
                  <a:gd name="connsiteY242" fmla="*/ 2875758 h 3205164"/>
                  <a:gd name="connsiteX243" fmla="*/ 2020093 w 3903662"/>
                  <a:gd name="connsiteY243" fmla="*/ 2847976 h 3205164"/>
                  <a:gd name="connsiteX244" fmla="*/ 1976437 w 3903662"/>
                  <a:gd name="connsiteY244" fmla="*/ 2819401 h 3205164"/>
                  <a:gd name="connsiteX245" fmla="*/ 1932781 w 3903662"/>
                  <a:gd name="connsiteY245" fmla="*/ 2789239 h 3205164"/>
                  <a:gd name="connsiteX246" fmla="*/ 1892299 w 3903662"/>
                  <a:gd name="connsiteY246" fmla="*/ 2755901 h 3205164"/>
                  <a:gd name="connsiteX247" fmla="*/ 1853406 w 3903662"/>
                  <a:gd name="connsiteY247" fmla="*/ 2720976 h 3205164"/>
                  <a:gd name="connsiteX248" fmla="*/ 1834356 w 3903662"/>
                  <a:gd name="connsiteY248" fmla="*/ 2703514 h 3205164"/>
                  <a:gd name="connsiteX249" fmla="*/ 1816099 w 3903662"/>
                  <a:gd name="connsiteY249" fmla="*/ 2685258 h 3205164"/>
                  <a:gd name="connsiteX250" fmla="*/ 1798637 w 3903662"/>
                  <a:gd name="connsiteY250" fmla="*/ 2667001 h 3205164"/>
                  <a:gd name="connsiteX251" fmla="*/ 1781174 w 3903662"/>
                  <a:gd name="connsiteY251" fmla="*/ 2648745 h 3205164"/>
                  <a:gd name="connsiteX252" fmla="*/ 1763712 w 3903662"/>
                  <a:gd name="connsiteY252" fmla="*/ 2628901 h 3205164"/>
                  <a:gd name="connsiteX253" fmla="*/ 1748631 w 3903662"/>
                  <a:gd name="connsiteY253" fmla="*/ 2609058 h 3205164"/>
                  <a:gd name="connsiteX254" fmla="*/ 1731962 w 3903662"/>
                  <a:gd name="connsiteY254" fmla="*/ 2590008 h 3205164"/>
                  <a:gd name="connsiteX255" fmla="*/ 1717674 w 3903662"/>
                  <a:gd name="connsiteY255" fmla="*/ 2569370 h 3205164"/>
                  <a:gd name="connsiteX256" fmla="*/ 1703387 w 3903662"/>
                  <a:gd name="connsiteY256" fmla="*/ 2548733 h 3205164"/>
                  <a:gd name="connsiteX257" fmla="*/ 1689099 w 3903662"/>
                  <a:gd name="connsiteY257" fmla="*/ 2528095 h 3205164"/>
                  <a:gd name="connsiteX258" fmla="*/ 1675606 w 3903662"/>
                  <a:gd name="connsiteY258" fmla="*/ 2508251 h 3205164"/>
                  <a:gd name="connsiteX259" fmla="*/ 1663699 w 3903662"/>
                  <a:gd name="connsiteY259" fmla="*/ 2486026 h 3205164"/>
                  <a:gd name="connsiteX260" fmla="*/ 1650999 w 3903662"/>
                  <a:gd name="connsiteY260" fmla="*/ 2464595 h 3205164"/>
                  <a:gd name="connsiteX261" fmla="*/ 1639887 w 3903662"/>
                  <a:gd name="connsiteY261" fmla="*/ 2442370 h 3205164"/>
                  <a:gd name="connsiteX262" fmla="*/ 1628774 w 3903662"/>
                  <a:gd name="connsiteY262" fmla="*/ 2420145 h 3205164"/>
                  <a:gd name="connsiteX263" fmla="*/ 1618456 w 3903662"/>
                  <a:gd name="connsiteY263" fmla="*/ 2397126 h 3205164"/>
                  <a:gd name="connsiteX264" fmla="*/ 1608931 w 3903662"/>
                  <a:gd name="connsiteY264" fmla="*/ 2374901 h 3205164"/>
                  <a:gd name="connsiteX265" fmla="*/ 1600199 w 3903662"/>
                  <a:gd name="connsiteY265" fmla="*/ 2351883 h 3205164"/>
                  <a:gd name="connsiteX266" fmla="*/ 1591468 w 3903662"/>
                  <a:gd name="connsiteY266" fmla="*/ 2328864 h 3205164"/>
                  <a:gd name="connsiteX267" fmla="*/ 1584324 w 3903662"/>
                  <a:gd name="connsiteY267" fmla="*/ 2305051 h 3205164"/>
                  <a:gd name="connsiteX268" fmla="*/ 1577181 w 3903662"/>
                  <a:gd name="connsiteY268" fmla="*/ 2281239 h 3205164"/>
                  <a:gd name="connsiteX269" fmla="*/ 1570831 w 3903662"/>
                  <a:gd name="connsiteY269" fmla="*/ 2257426 h 3205164"/>
                  <a:gd name="connsiteX270" fmla="*/ 1565274 w 3903662"/>
                  <a:gd name="connsiteY270" fmla="*/ 2232820 h 3205164"/>
                  <a:gd name="connsiteX271" fmla="*/ 1560512 w 3903662"/>
                  <a:gd name="connsiteY271" fmla="*/ 2208214 h 3205164"/>
                  <a:gd name="connsiteX272" fmla="*/ 1556543 w 3903662"/>
                  <a:gd name="connsiteY272" fmla="*/ 2183607 h 3205164"/>
                  <a:gd name="connsiteX273" fmla="*/ 1552574 w 3903662"/>
                  <a:gd name="connsiteY273" fmla="*/ 2159001 h 3205164"/>
                  <a:gd name="connsiteX274" fmla="*/ 1550987 w 3903662"/>
                  <a:gd name="connsiteY274" fmla="*/ 2134395 h 3205164"/>
                  <a:gd name="connsiteX275" fmla="*/ 1548606 w 3903662"/>
                  <a:gd name="connsiteY275" fmla="*/ 2108995 h 3205164"/>
                  <a:gd name="connsiteX276" fmla="*/ 1547812 w 3903662"/>
                  <a:gd name="connsiteY276" fmla="*/ 2084389 h 3205164"/>
                  <a:gd name="connsiteX277" fmla="*/ 1546224 w 3903662"/>
                  <a:gd name="connsiteY277" fmla="*/ 2058989 h 3205164"/>
                  <a:gd name="connsiteX278" fmla="*/ 1547812 w 3903662"/>
                  <a:gd name="connsiteY278" fmla="*/ 2033589 h 3205164"/>
                  <a:gd name="connsiteX279" fmla="*/ 1548606 w 3903662"/>
                  <a:gd name="connsiteY279" fmla="*/ 2008983 h 3205164"/>
                  <a:gd name="connsiteX280" fmla="*/ 1550987 w 3903662"/>
                  <a:gd name="connsiteY280" fmla="*/ 1982789 h 3205164"/>
                  <a:gd name="connsiteX281" fmla="*/ 1552574 w 3903662"/>
                  <a:gd name="connsiteY281" fmla="*/ 1958182 h 3205164"/>
                  <a:gd name="connsiteX282" fmla="*/ 1556543 w 3903662"/>
                  <a:gd name="connsiteY282" fmla="*/ 1933576 h 3205164"/>
                  <a:gd name="connsiteX283" fmla="*/ 1560512 w 3903662"/>
                  <a:gd name="connsiteY283" fmla="*/ 1908970 h 3205164"/>
                  <a:gd name="connsiteX284" fmla="*/ 1565274 w 3903662"/>
                  <a:gd name="connsiteY284" fmla="*/ 1884364 h 3205164"/>
                  <a:gd name="connsiteX285" fmla="*/ 1570831 w 3903662"/>
                  <a:gd name="connsiteY285" fmla="*/ 1859757 h 3205164"/>
                  <a:gd name="connsiteX286" fmla="*/ 1577181 w 3903662"/>
                  <a:gd name="connsiteY286" fmla="*/ 1836739 h 3205164"/>
                  <a:gd name="connsiteX287" fmla="*/ 1584324 w 3903662"/>
                  <a:gd name="connsiteY287" fmla="*/ 1812926 h 3205164"/>
                  <a:gd name="connsiteX288" fmla="*/ 1591468 w 3903662"/>
                  <a:gd name="connsiteY288" fmla="*/ 1789114 h 3205164"/>
                  <a:gd name="connsiteX289" fmla="*/ 1600199 w 3903662"/>
                  <a:gd name="connsiteY289" fmla="*/ 1765301 h 3205164"/>
                  <a:gd name="connsiteX290" fmla="*/ 1608931 w 3903662"/>
                  <a:gd name="connsiteY290" fmla="*/ 1743076 h 3205164"/>
                  <a:gd name="connsiteX291" fmla="*/ 1618456 w 3903662"/>
                  <a:gd name="connsiteY291" fmla="*/ 1720851 h 3205164"/>
                  <a:gd name="connsiteX292" fmla="*/ 1628774 w 3903662"/>
                  <a:gd name="connsiteY292" fmla="*/ 1697832 h 3205164"/>
                  <a:gd name="connsiteX293" fmla="*/ 1639887 w 3903662"/>
                  <a:gd name="connsiteY293" fmla="*/ 1675608 h 3205164"/>
                  <a:gd name="connsiteX294" fmla="*/ 1650999 w 3903662"/>
                  <a:gd name="connsiteY294" fmla="*/ 1652589 h 3205164"/>
                  <a:gd name="connsiteX295" fmla="*/ 1663699 w 3903662"/>
                  <a:gd name="connsiteY295" fmla="*/ 1631158 h 3205164"/>
                  <a:gd name="connsiteX296" fmla="*/ 1675606 w 3903662"/>
                  <a:gd name="connsiteY296" fmla="*/ 1609726 h 3205164"/>
                  <a:gd name="connsiteX297" fmla="*/ 1689099 w 3903662"/>
                  <a:gd name="connsiteY297" fmla="*/ 1589089 h 3205164"/>
                  <a:gd name="connsiteX298" fmla="*/ 1703387 w 3903662"/>
                  <a:gd name="connsiteY298" fmla="*/ 1568451 h 3205164"/>
                  <a:gd name="connsiteX299" fmla="*/ 1717674 w 3903662"/>
                  <a:gd name="connsiteY299" fmla="*/ 1548608 h 3205164"/>
                  <a:gd name="connsiteX300" fmla="*/ 1731962 w 3903662"/>
                  <a:gd name="connsiteY300" fmla="*/ 1527970 h 3205164"/>
                  <a:gd name="connsiteX301" fmla="*/ 1748631 w 3903662"/>
                  <a:gd name="connsiteY301" fmla="*/ 1508126 h 3205164"/>
                  <a:gd name="connsiteX302" fmla="*/ 1763712 w 3903662"/>
                  <a:gd name="connsiteY302" fmla="*/ 1489076 h 3205164"/>
                  <a:gd name="connsiteX303" fmla="*/ 1781174 w 3903662"/>
                  <a:gd name="connsiteY303" fmla="*/ 1469233 h 3205164"/>
                  <a:gd name="connsiteX304" fmla="*/ 1798637 w 3903662"/>
                  <a:gd name="connsiteY304" fmla="*/ 1450976 h 3205164"/>
                  <a:gd name="connsiteX305" fmla="*/ 1816099 w 3903662"/>
                  <a:gd name="connsiteY305" fmla="*/ 1432720 h 3205164"/>
                  <a:gd name="connsiteX306" fmla="*/ 1834356 w 3903662"/>
                  <a:gd name="connsiteY306" fmla="*/ 1413670 h 3205164"/>
                  <a:gd name="connsiteX307" fmla="*/ 1853406 w 3903662"/>
                  <a:gd name="connsiteY307" fmla="*/ 1396208 h 3205164"/>
                  <a:gd name="connsiteX308" fmla="*/ 1892299 w 3903662"/>
                  <a:gd name="connsiteY308" fmla="*/ 1361283 h 3205164"/>
                  <a:gd name="connsiteX309" fmla="*/ 1932781 w 3903662"/>
                  <a:gd name="connsiteY309" fmla="*/ 1329533 h 3205164"/>
                  <a:gd name="connsiteX310" fmla="*/ 1976437 w 3903662"/>
                  <a:gd name="connsiteY310" fmla="*/ 1297783 h 3205164"/>
                  <a:gd name="connsiteX311" fmla="*/ 2020093 w 3903662"/>
                  <a:gd name="connsiteY311" fmla="*/ 1269208 h 3205164"/>
                  <a:gd name="connsiteX312" fmla="*/ 2066131 w 3903662"/>
                  <a:gd name="connsiteY312" fmla="*/ 1241426 h 3205164"/>
                  <a:gd name="connsiteX313" fmla="*/ 2114549 w 3903662"/>
                  <a:gd name="connsiteY313" fmla="*/ 1216026 h 3205164"/>
                  <a:gd name="connsiteX314" fmla="*/ 2163762 w 3903662"/>
                  <a:gd name="connsiteY314" fmla="*/ 1192214 h 3205164"/>
                  <a:gd name="connsiteX315" fmla="*/ 2215356 w 3903662"/>
                  <a:gd name="connsiteY315" fmla="*/ 1170783 h 3205164"/>
                  <a:gd name="connsiteX316" fmla="*/ 2266156 w 3903662"/>
                  <a:gd name="connsiteY316" fmla="*/ 1150145 h 3205164"/>
                  <a:gd name="connsiteX317" fmla="*/ 2320924 w 3903662"/>
                  <a:gd name="connsiteY317" fmla="*/ 1132683 h 3205164"/>
                  <a:gd name="connsiteX318" fmla="*/ 2374899 w 3903662"/>
                  <a:gd name="connsiteY318" fmla="*/ 1117601 h 3205164"/>
                  <a:gd name="connsiteX319" fmla="*/ 2431256 w 3903662"/>
                  <a:gd name="connsiteY319" fmla="*/ 1104108 h 3205164"/>
                  <a:gd name="connsiteX320" fmla="*/ 2459037 w 3903662"/>
                  <a:gd name="connsiteY320" fmla="*/ 1099345 h 3205164"/>
                  <a:gd name="connsiteX321" fmla="*/ 2487612 w 3903662"/>
                  <a:gd name="connsiteY321" fmla="*/ 1092995 h 3205164"/>
                  <a:gd name="connsiteX322" fmla="*/ 2516187 w 3903662"/>
                  <a:gd name="connsiteY322" fmla="*/ 1089026 h 3205164"/>
                  <a:gd name="connsiteX323" fmla="*/ 2546349 w 3903662"/>
                  <a:gd name="connsiteY323" fmla="*/ 1085058 h 3205164"/>
                  <a:gd name="connsiteX324" fmla="*/ 2574924 w 3903662"/>
                  <a:gd name="connsiteY324" fmla="*/ 1081883 h 3205164"/>
                  <a:gd name="connsiteX325" fmla="*/ 2604293 w 3903662"/>
                  <a:gd name="connsiteY325" fmla="*/ 1078708 h 3205164"/>
                  <a:gd name="connsiteX326" fmla="*/ 2634456 w 3903662"/>
                  <a:gd name="connsiteY326" fmla="*/ 1076326 h 3205164"/>
                  <a:gd name="connsiteX327" fmla="*/ 2665412 w 3903662"/>
                  <a:gd name="connsiteY327" fmla="*/ 1074739 h 3205164"/>
                  <a:gd name="connsiteX328" fmla="*/ 1880393 w 3903662"/>
                  <a:gd name="connsiteY328" fmla="*/ 574675 h 3205164"/>
                  <a:gd name="connsiteX329" fmla="*/ 1859756 w 3903662"/>
                  <a:gd name="connsiteY329" fmla="*/ 575469 h 3205164"/>
                  <a:gd name="connsiteX330" fmla="*/ 1839912 w 3903662"/>
                  <a:gd name="connsiteY330" fmla="*/ 578644 h 3205164"/>
                  <a:gd name="connsiteX331" fmla="*/ 1821656 w 3903662"/>
                  <a:gd name="connsiteY331" fmla="*/ 582613 h 3205164"/>
                  <a:gd name="connsiteX332" fmla="*/ 1803400 w 3903662"/>
                  <a:gd name="connsiteY332" fmla="*/ 589757 h 3205164"/>
                  <a:gd name="connsiteX333" fmla="*/ 1785937 w 3903662"/>
                  <a:gd name="connsiteY333" fmla="*/ 596900 h 3205164"/>
                  <a:gd name="connsiteX334" fmla="*/ 1770062 w 3903662"/>
                  <a:gd name="connsiteY334" fmla="*/ 607219 h 3205164"/>
                  <a:gd name="connsiteX335" fmla="*/ 1754981 w 3903662"/>
                  <a:gd name="connsiteY335" fmla="*/ 617538 h 3205164"/>
                  <a:gd name="connsiteX336" fmla="*/ 1740693 w 3903662"/>
                  <a:gd name="connsiteY336" fmla="*/ 629444 h 3205164"/>
                  <a:gd name="connsiteX337" fmla="*/ 1727993 w 3903662"/>
                  <a:gd name="connsiteY337" fmla="*/ 642938 h 3205164"/>
                  <a:gd name="connsiteX338" fmla="*/ 1716881 w 3903662"/>
                  <a:gd name="connsiteY338" fmla="*/ 658813 h 3205164"/>
                  <a:gd name="connsiteX339" fmla="*/ 1708150 w 3903662"/>
                  <a:gd name="connsiteY339" fmla="*/ 673894 h 3205164"/>
                  <a:gd name="connsiteX340" fmla="*/ 1699418 w 3903662"/>
                  <a:gd name="connsiteY340" fmla="*/ 690563 h 3205164"/>
                  <a:gd name="connsiteX341" fmla="*/ 1692275 w 3903662"/>
                  <a:gd name="connsiteY341" fmla="*/ 708025 h 3205164"/>
                  <a:gd name="connsiteX342" fmla="*/ 1687512 w 3903662"/>
                  <a:gd name="connsiteY342" fmla="*/ 726282 h 3205164"/>
                  <a:gd name="connsiteX343" fmla="*/ 1685131 w 3903662"/>
                  <a:gd name="connsiteY343" fmla="*/ 744538 h 3205164"/>
                  <a:gd name="connsiteX344" fmla="*/ 1684337 w 3903662"/>
                  <a:gd name="connsiteY344" fmla="*/ 764382 h 3205164"/>
                  <a:gd name="connsiteX345" fmla="*/ 1685131 w 3903662"/>
                  <a:gd name="connsiteY345" fmla="*/ 783432 h 3205164"/>
                  <a:gd name="connsiteX346" fmla="*/ 1687512 w 3903662"/>
                  <a:gd name="connsiteY346" fmla="*/ 801688 h 3205164"/>
                  <a:gd name="connsiteX347" fmla="*/ 1692275 w 3903662"/>
                  <a:gd name="connsiteY347" fmla="*/ 820738 h 3205164"/>
                  <a:gd name="connsiteX348" fmla="*/ 1699418 w 3903662"/>
                  <a:gd name="connsiteY348" fmla="*/ 838201 h 3205164"/>
                  <a:gd name="connsiteX349" fmla="*/ 1708150 w 3903662"/>
                  <a:gd name="connsiteY349" fmla="*/ 854076 h 3205164"/>
                  <a:gd name="connsiteX350" fmla="*/ 1716881 w 3903662"/>
                  <a:gd name="connsiteY350" fmla="*/ 869951 h 3205164"/>
                  <a:gd name="connsiteX351" fmla="*/ 1727993 w 3903662"/>
                  <a:gd name="connsiteY351" fmla="*/ 885032 h 3205164"/>
                  <a:gd name="connsiteX352" fmla="*/ 1740693 w 3903662"/>
                  <a:gd name="connsiteY352" fmla="*/ 898526 h 3205164"/>
                  <a:gd name="connsiteX353" fmla="*/ 1754981 w 3903662"/>
                  <a:gd name="connsiteY353" fmla="*/ 910432 h 3205164"/>
                  <a:gd name="connsiteX354" fmla="*/ 1770062 w 3903662"/>
                  <a:gd name="connsiteY354" fmla="*/ 920751 h 3205164"/>
                  <a:gd name="connsiteX355" fmla="*/ 1785937 w 3903662"/>
                  <a:gd name="connsiteY355" fmla="*/ 931069 h 3205164"/>
                  <a:gd name="connsiteX356" fmla="*/ 1803400 w 3903662"/>
                  <a:gd name="connsiteY356" fmla="*/ 939801 h 3205164"/>
                  <a:gd name="connsiteX357" fmla="*/ 1821656 w 3903662"/>
                  <a:gd name="connsiteY357" fmla="*/ 945357 h 3205164"/>
                  <a:gd name="connsiteX358" fmla="*/ 1839912 w 3903662"/>
                  <a:gd name="connsiteY358" fmla="*/ 949326 h 3205164"/>
                  <a:gd name="connsiteX359" fmla="*/ 1859756 w 3903662"/>
                  <a:gd name="connsiteY359" fmla="*/ 952501 h 3205164"/>
                  <a:gd name="connsiteX360" fmla="*/ 1880393 w 3903662"/>
                  <a:gd name="connsiteY360" fmla="*/ 954088 h 3205164"/>
                  <a:gd name="connsiteX361" fmla="*/ 1899443 w 3903662"/>
                  <a:gd name="connsiteY361" fmla="*/ 952501 h 3205164"/>
                  <a:gd name="connsiteX362" fmla="*/ 1919287 w 3903662"/>
                  <a:gd name="connsiteY362" fmla="*/ 949326 h 3205164"/>
                  <a:gd name="connsiteX363" fmla="*/ 1937543 w 3903662"/>
                  <a:gd name="connsiteY363" fmla="*/ 945357 h 3205164"/>
                  <a:gd name="connsiteX364" fmla="*/ 1955800 w 3903662"/>
                  <a:gd name="connsiteY364" fmla="*/ 939801 h 3205164"/>
                  <a:gd name="connsiteX365" fmla="*/ 1973262 w 3903662"/>
                  <a:gd name="connsiteY365" fmla="*/ 931069 h 3205164"/>
                  <a:gd name="connsiteX366" fmla="*/ 1988343 w 3903662"/>
                  <a:gd name="connsiteY366" fmla="*/ 920751 h 3205164"/>
                  <a:gd name="connsiteX367" fmla="*/ 2004218 w 3903662"/>
                  <a:gd name="connsiteY367" fmla="*/ 910432 h 3205164"/>
                  <a:gd name="connsiteX368" fmla="*/ 2018506 w 3903662"/>
                  <a:gd name="connsiteY368" fmla="*/ 898526 h 3205164"/>
                  <a:gd name="connsiteX369" fmla="*/ 2030412 w 3903662"/>
                  <a:gd name="connsiteY369" fmla="*/ 885032 h 3205164"/>
                  <a:gd name="connsiteX370" fmla="*/ 2042318 w 3903662"/>
                  <a:gd name="connsiteY370" fmla="*/ 869951 h 3205164"/>
                  <a:gd name="connsiteX371" fmla="*/ 2051050 w 3903662"/>
                  <a:gd name="connsiteY371" fmla="*/ 854076 h 3205164"/>
                  <a:gd name="connsiteX372" fmla="*/ 2059781 w 3903662"/>
                  <a:gd name="connsiteY372" fmla="*/ 838201 h 3205164"/>
                  <a:gd name="connsiteX373" fmla="*/ 2066925 w 3903662"/>
                  <a:gd name="connsiteY373" fmla="*/ 820738 h 3205164"/>
                  <a:gd name="connsiteX374" fmla="*/ 2071687 w 3903662"/>
                  <a:gd name="connsiteY374" fmla="*/ 801688 h 3205164"/>
                  <a:gd name="connsiteX375" fmla="*/ 2074068 w 3903662"/>
                  <a:gd name="connsiteY375" fmla="*/ 783432 h 3205164"/>
                  <a:gd name="connsiteX376" fmla="*/ 2074862 w 3903662"/>
                  <a:gd name="connsiteY376" fmla="*/ 764382 h 3205164"/>
                  <a:gd name="connsiteX377" fmla="*/ 2074068 w 3903662"/>
                  <a:gd name="connsiteY377" fmla="*/ 744538 h 3205164"/>
                  <a:gd name="connsiteX378" fmla="*/ 2071687 w 3903662"/>
                  <a:gd name="connsiteY378" fmla="*/ 726282 h 3205164"/>
                  <a:gd name="connsiteX379" fmla="*/ 2066925 w 3903662"/>
                  <a:gd name="connsiteY379" fmla="*/ 708025 h 3205164"/>
                  <a:gd name="connsiteX380" fmla="*/ 2059781 w 3903662"/>
                  <a:gd name="connsiteY380" fmla="*/ 690563 h 3205164"/>
                  <a:gd name="connsiteX381" fmla="*/ 2051050 w 3903662"/>
                  <a:gd name="connsiteY381" fmla="*/ 673894 h 3205164"/>
                  <a:gd name="connsiteX382" fmla="*/ 2042318 w 3903662"/>
                  <a:gd name="connsiteY382" fmla="*/ 658813 h 3205164"/>
                  <a:gd name="connsiteX383" fmla="*/ 2030412 w 3903662"/>
                  <a:gd name="connsiteY383" fmla="*/ 642938 h 3205164"/>
                  <a:gd name="connsiteX384" fmla="*/ 2018506 w 3903662"/>
                  <a:gd name="connsiteY384" fmla="*/ 629444 h 3205164"/>
                  <a:gd name="connsiteX385" fmla="*/ 2004218 w 3903662"/>
                  <a:gd name="connsiteY385" fmla="*/ 617538 h 3205164"/>
                  <a:gd name="connsiteX386" fmla="*/ 1988343 w 3903662"/>
                  <a:gd name="connsiteY386" fmla="*/ 607219 h 3205164"/>
                  <a:gd name="connsiteX387" fmla="*/ 1973262 w 3903662"/>
                  <a:gd name="connsiteY387" fmla="*/ 596900 h 3205164"/>
                  <a:gd name="connsiteX388" fmla="*/ 1955800 w 3903662"/>
                  <a:gd name="connsiteY388" fmla="*/ 589757 h 3205164"/>
                  <a:gd name="connsiteX389" fmla="*/ 1937543 w 3903662"/>
                  <a:gd name="connsiteY389" fmla="*/ 582613 h 3205164"/>
                  <a:gd name="connsiteX390" fmla="*/ 1919287 w 3903662"/>
                  <a:gd name="connsiteY390" fmla="*/ 578644 h 3205164"/>
                  <a:gd name="connsiteX391" fmla="*/ 1899443 w 3903662"/>
                  <a:gd name="connsiteY391" fmla="*/ 575469 h 3205164"/>
                  <a:gd name="connsiteX392" fmla="*/ 908446 w 3903662"/>
                  <a:gd name="connsiteY392" fmla="*/ 574675 h 3205164"/>
                  <a:gd name="connsiteX393" fmla="*/ 887767 w 3903662"/>
                  <a:gd name="connsiteY393" fmla="*/ 575469 h 3205164"/>
                  <a:gd name="connsiteX394" fmla="*/ 868678 w 3903662"/>
                  <a:gd name="connsiteY394" fmla="*/ 578644 h 3205164"/>
                  <a:gd name="connsiteX395" fmla="*/ 850385 w 3903662"/>
                  <a:gd name="connsiteY395" fmla="*/ 582613 h 3205164"/>
                  <a:gd name="connsiteX396" fmla="*/ 831296 w 3903662"/>
                  <a:gd name="connsiteY396" fmla="*/ 589757 h 3205164"/>
                  <a:gd name="connsiteX397" fmla="*/ 815389 w 3903662"/>
                  <a:gd name="connsiteY397" fmla="*/ 596900 h 3205164"/>
                  <a:gd name="connsiteX398" fmla="*/ 798686 w 3903662"/>
                  <a:gd name="connsiteY398" fmla="*/ 607219 h 3205164"/>
                  <a:gd name="connsiteX399" fmla="*/ 783574 w 3903662"/>
                  <a:gd name="connsiteY399" fmla="*/ 617538 h 3205164"/>
                  <a:gd name="connsiteX400" fmla="*/ 770053 w 3903662"/>
                  <a:gd name="connsiteY400" fmla="*/ 629444 h 3205164"/>
                  <a:gd name="connsiteX401" fmla="*/ 756532 w 3903662"/>
                  <a:gd name="connsiteY401" fmla="*/ 642938 h 3205164"/>
                  <a:gd name="connsiteX402" fmla="*/ 745397 w 3903662"/>
                  <a:gd name="connsiteY402" fmla="*/ 658813 h 3205164"/>
                  <a:gd name="connsiteX403" fmla="*/ 735853 w 3903662"/>
                  <a:gd name="connsiteY403" fmla="*/ 673894 h 3205164"/>
                  <a:gd name="connsiteX404" fmla="*/ 727899 w 3903662"/>
                  <a:gd name="connsiteY404" fmla="*/ 690563 h 3205164"/>
                  <a:gd name="connsiteX405" fmla="*/ 720741 w 3903662"/>
                  <a:gd name="connsiteY405" fmla="*/ 708025 h 3205164"/>
                  <a:gd name="connsiteX406" fmla="*/ 716764 w 3903662"/>
                  <a:gd name="connsiteY406" fmla="*/ 726282 h 3205164"/>
                  <a:gd name="connsiteX407" fmla="*/ 713583 w 3903662"/>
                  <a:gd name="connsiteY407" fmla="*/ 744538 h 3205164"/>
                  <a:gd name="connsiteX408" fmla="*/ 712787 w 3903662"/>
                  <a:gd name="connsiteY408" fmla="*/ 764382 h 3205164"/>
                  <a:gd name="connsiteX409" fmla="*/ 713583 w 3903662"/>
                  <a:gd name="connsiteY409" fmla="*/ 783432 h 3205164"/>
                  <a:gd name="connsiteX410" fmla="*/ 716764 w 3903662"/>
                  <a:gd name="connsiteY410" fmla="*/ 801688 h 3205164"/>
                  <a:gd name="connsiteX411" fmla="*/ 720741 w 3903662"/>
                  <a:gd name="connsiteY411" fmla="*/ 820738 h 3205164"/>
                  <a:gd name="connsiteX412" fmla="*/ 727899 w 3903662"/>
                  <a:gd name="connsiteY412" fmla="*/ 838201 h 3205164"/>
                  <a:gd name="connsiteX413" fmla="*/ 735853 w 3903662"/>
                  <a:gd name="connsiteY413" fmla="*/ 854076 h 3205164"/>
                  <a:gd name="connsiteX414" fmla="*/ 745397 w 3903662"/>
                  <a:gd name="connsiteY414" fmla="*/ 869951 h 3205164"/>
                  <a:gd name="connsiteX415" fmla="*/ 756532 w 3903662"/>
                  <a:gd name="connsiteY415" fmla="*/ 885032 h 3205164"/>
                  <a:gd name="connsiteX416" fmla="*/ 770053 w 3903662"/>
                  <a:gd name="connsiteY416" fmla="*/ 898526 h 3205164"/>
                  <a:gd name="connsiteX417" fmla="*/ 783574 w 3903662"/>
                  <a:gd name="connsiteY417" fmla="*/ 910432 h 3205164"/>
                  <a:gd name="connsiteX418" fmla="*/ 798686 w 3903662"/>
                  <a:gd name="connsiteY418" fmla="*/ 920751 h 3205164"/>
                  <a:gd name="connsiteX419" fmla="*/ 815389 w 3903662"/>
                  <a:gd name="connsiteY419" fmla="*/ 931069 h 3205164"/>
                  <a:gd name="connsiteX420" fmla="*/ 831296 w 3903662"/>
                  <a:gd name="connsiteY420" fmla="*/ 939801 h 3205164"/>
                  <a:gd name="connsiteX421" fmla="*/ 850385 w 3903662"/>
                  <a:gd name="connsiteY421" fmla="*/ 945357 h 3205164"/>
                  <a:gd name="connsiteX422" fmla="*/ 868678 w 3903662"/>
                  <a:gd name="connsiteY422" fmla="*/ 949326 h 3205164"/>
                  <a:gd name="connsiteX423" fmla="*/ 887767 w 3903662"/>
                  <a:gd name="connsiteY423" fmla="*/ 952501 h 3205164"/>
                  <a:gd name="connsiteX424" fmla="*/ 908446 w 3903662"/>
                  <a:gd name="connsiteY424" fmla="*/ 954088 h 3205164"/>
                  <a:gd name="connsiteX425" fmla="*/ 928330 w 3903662"/>
                  <a:gd name="connsiteY425" fmla="*/ 952501 h 3205164"/>
                  <a:gd name="connsiteX426" fmla="*/ 947419 w 3903662"/>
                  <a:gd name="connsiteY426" fmla="*/ 949326 h 3205164"/>
                  <a:gd name="connsiteX427" fmla="*/ 967303 w 3903662"/>
                  <a:gd name="connsiteY427" fmla="*/ 945357 h 3205164"/>
                  <a:gd name="connsiteX428" fmla="*/ 984801 w 3903662"/>
                  <a:gd name="connsiteY428" fmla="*/ 939801 h 3205164"/>
                  <a:gd name="connsiteX429" fmla="*/ 1002299 w 3903662"/>
                  <a:gd name="connsiteY429" fmla="*/ 931069 h 3205164"/>
                  <a:gd name="connsiteX430" fmla="*/ 1018206 w 3903662"/>
                  <a:gd name="connsiteY430" fmla="*/ 920751 h 3205164"/>
                  <a:gd name="connsiteX431" fmla="*/ 1033318 w 3903662"/>
                  <a:gd name="connsiteY431" fmla="*/ 910432 h 3205164"/>
                  <a:gd name="connsiteX432" fmla="*/ 1047634 w 3903662"/>
                  <a:gd name="connsiteY432" fmla="*/ 898526 h 3205164"/>
                  <a:gd name="connsiteX433" fmla="*/ 1059565 w 3903662"/>
                  <a:gd name="connsiteY433" fmla="*/ 885032 h 3205164"/>
                  <a:gd name="connsiteX434" fmla="*/ 1070700 w 3903662"/>
                  <a:gd name="connsiteY434" fmla="*/ 869951 h 3205164"/>
                  <a:gd name="connsiteX435" fmla="*/ 1081039 w 3903662"/>
                  <a:gd name="connsiteY435" fmla="*/ 854076 h 3205164"/>
                  <a:gd name="connsiteX436" fmla="*/ 1089788 w 3903662"/>
                  <a:gd name="connsiteY436" fmla="*/ 838201 h 3205164"/>
                  <a:gd name="connsiteX437" fmla="*/ 1095356 w 3903662"/>
                  <a:gd name="connsiteY437" fmla="*/ 820738 h 3205164"/>
                  <a:gd name="connsiteX438" fmla="*/ 1100923 w 3903662"/>
                  <a:gd name="connsiteY438" fmla="*/ 801688 h 3205164"/>
                  <a:gd name="connsiteX439" fmla="*/ 1104105 w 3903662"/>
                  <a:gd name="connsiteY439" fmla="*/ 783432 h 3205164"/>
                  <a:gd name="connsiteX440" fmla="*/ 1104900 w 3903662"/>
                  <a:gd name="connsiteY440" fmla="*/ 764382 h 3205164"/>
                  <a:gd name="connsiteX441" fmla="*/ 1104105 w 3903662"/>
                  <a:gd name="connsiteY441" fmla="*/ 744538 h 3205164"/>
                  <a:gd name="connsiteX442" fmla="*/ 1100923 w 3903662"/>
                  <a:gd name="connsiteY442" fmla="*/ 726282 h 3205164"/>
                  <a:gd name="connsiteX443" fmla="*/ 1095356 w 3903662"/>
                  <a:gd name="connsiteY443" fmla="*/ 708025 h 3205164"/>
                  <a:gd name="connsiteX444" fmla="*/ 1089788 w 3903662"/>
                  <a:gd name="connsiteY444" fmla="*/ 690563 h 3205164"/>
                  <a:gd name="connsiteX445" fmla="*/ 1081039 w 3903662"/>
                  <a:gd name="connsiteY445" fmla="*/ 673894 h 3205164"/>
                  <a:gd name="connsiteX446" fmla="*/ 1070700 w 3903662"/>
                  <a:gd name="connsiteY446" fmla="*/ 658813 h 3205164"/>
                  <a:gd name="connsiteX447" fmla="*/ 1059565 w 3903662"/>
                  <a:gd name="connsiteY447" fmla="*/ 642938 h 3205164"/>
                  <a:gd name="connsiteX448" fmla="*/ 1047634 w 3903662"/>
                  <a:gd name="connsiteY448" fmla="*/ 629444 h 3205164"/>
                  <a:gd name="connsiteX449" fmla="*/ 1033318 w 3903662"/>
                  <a:gd name="connsiteY449" fmla="*/ 617538 h 3205164"/>
                  <a:gd name="connsiteX450" fmla="*/ 1018206 w 3903662"/>
                  <a:gd name="connsiteY450" fmla="*/ 607219 h 3205164"/>
                  <a:gd name="connsiteX451" fmla="*/ 1002299 w 3903662"/>
                  <a:gd name="connsiteY451" fmla="*/ 596900 h 3205164"/>
                  <a:gd name="connsiteX452" fmla="*/ 984801 w 3903662"/>
                  <a:gd name="connsiteY452" fmla="*/ 589757 h 3205164"/>
                  <a:gd name="connsiteX453" fmla="*/ 967303 w 3903662"/>
                  <a:gd name="connsiteY453" fmla="*/ 582613 h 3205164"/>
                  <a:gd name="connsiteX454" fmla="*/ 947419 w 3903662"/>
                  <a:gd name="connsiteY454" fmla="*/ 578644 h 3205164"/>
                  <a:gd name="connsiteX455" fmla="*/ 928330 w 3903662"/>
                  <a:gd name="connsiteY455" fmla="*/ 575469 h 3205164"/>
                  <a:gd name="connsiteX456" fmla="*/ 1394220 w 3903662"/>
                  <a:gd name="connsiteY456" fmla="*/ 0 h 3205164"/>
                  <a:gd name="connsiteX457" fmla="*/ 1427548 w 3903662"/>
                  <a:gd name="connsiteY457" fmla="*/ 0 h 3205164"/>
                  <a:gd name="connsiteX458" fmla="*/ 1460083 w 3903662"/>
                  <a:gd name="connsiteY458" fmla="*/ 794 h 3205164"/>
                  <a:gd name="connsiteX459" fmla="*/ 1491823 w 3903662"/>
                  <a:gd name="connsiteY459" fmla="*/ 3174 h 3205164"/>
                  <a:gd name="connsiteX460" fmla="*/ 1523564 w 3903662"/>
                  <a:gd name="connsiteY460" fmla="*/ 4761 h 3205164"/>
                  <a:gd name="connsiteX461" fmla="*/ 1587046 w 3903662"/>
                  <a:gd name="connsiteY461" fmla="*/ 11109 h 3205164"/>
                  <a:gd name="connsiteX462" fmla="*/ 1649735 w 3903662"/>
                  <a:gd name="connsiteY462" fmla="*/ 19838 h 3205164"/>
                  <a:gd name="connsiteX463" fmla="*/ 1710836 w 3903662"/>
                  <a:gd name="connsiteY463" fmla="*/ 30947 h 3205164"/>
                  <a:gd name="connsiteX464" fmla="*/ 1771937 w 3903662"/>
                  <a:gd name="connsiteY464" fmla="*/ 42849 h 3205164"/>
                  <a:gd name="connsiteX465" fmla="*/ 1831451 w 3903662"/>
                  <a:gd name="connsiteY465" fmla="*/ 58719 h 3205164"/>
                  <a:gd name="connsiteX466" fmla="*/ 1889379 w 3903662"/>
                  <a:gd name="connsiteY466" fmla="*/ 76176 h 3205164"/>
                  <a:gd name="connsiteX467" fmla="*/ 1946512 w 3903662"/>
                  <a:gd name="connsiteY467" fmla="*/ 95220 h 3205164"/>
                  <a:gd name="connsiteX468" fmla="*/ 2002059 w 3903662"/>
                  <a:gd name="connsiteY468" fmla="*/ 116645 h 3205164"/>
                  <a:gd name="connsiteX469" fmla="*/ 2056812 w 3903662"/>
                  <a:gd name="connsiteY469" fmla="*/ 140450 h 3205164"/>
                  <a:gd name="connsiteX470" fmla="*/ 2109978 w 3903662"/>
                  <a:gd name="connsiteY470" fmla="*/ 165048 h 3205164"/>
                  <a:gd name="connsiteX471" fmla="*/ 2160763 w 3903662"/>
                  <a:gd name="connsiteY471" fmla="*/ 192821 h 3205164"/>
                  <a:gd name="connsiteX472" fmla="*/ 2211549 w 3903662"/>
                  <a:gd name="connsiteY472" fmla="*/ 221387 h 3205164"/>
                  <a:gd name="connsiteX473" fmla="*/ 2259160 w 3903662"/>
                  <a:gd name="connsiteY473" fmla="*/ 252333 h 3205164"/>
                  <a:gd name="connsiteX474" fmla="*/ 2306772 w 3903662"/>
                  <a:gd name="connsiteY474" fmla="*/ 284073 h 3205164"/>
                  <a:gd name="connsiteX475" fmla="*/ 2352002 w 3903662"/>
                  <a:gd name="connsiteY475" fmla="*/ 318987 h 3205164"/>
                  <a:gd name="connsiteX476" fmla="*/ 2394853 w 3903662"/>
                  <a:gd name="connsiteY476" fmla="*/ 353901 h 3205164"/>
                  <a:gd name="connsiteX477" fmla="*/ 2436116 w 3903662"/>
                  <a:gd name="connsiteY477" fmla="*/ 390402 h 3205164"/>
                  <a:gd name="connsiteX478" fmla="*/ 2475792 w 3903662"/>
                  <a:gd name="connsiteY478" fmla="*/ 429284 h 3205164"/>
                  <a:gd name="connsiteX479" fmla="*/ 2513088 w 3903662"/>
                  <a:gd name="connsiteY479" fmla="*/ 469753 h 3205164"/>
                  <a:gd name="connsiteX480" fmla="*/ 2531339 w 3903662"/>
                  <a:gd name="connsiteY480" fmla="*/ 489590 h 3205164"/>
                  <a:gd name="connsiteX481" fmla="*/ 2547209 w 3903662"/>
                  <a:gd name="connsiteY481" fmla="*/ 510221 h 3205164"/>
                  <a:gd name="connsiteX482" fmla="*/ 2564667 w 3903662"/>
                  <a:gd name="connsiteY482" fmla="*/ 531646 h 3205164"/>
                  <a:gd name="connsiteX483" fmla="*/ 2581331 w 3903662"/>
                  <a:gd name="connsiteY483" fmla="*/ 553864 h 3205164"/>
                  <a:gd name="connsiteX484" fmla="*/ 2596407 w 3903662"/>
                  <a:gd name="connsiteY484" fmla="*/ 575288 h 3205164"/>
                  <a:gd name="connsiteX485" fmla="*/ 2612278 w 3903662"/>
                  <a:gd name="connsiteY485" fmla="*/ 597506 h 3205164"/>
                  <a:gd name="connsiteX486" fmla="*/ 2626561 w 3903662"/>
                  <a:gd name="connsiteY486" fmla="*/ 620518 h 3205164"/>
                  <a:gd name="connsiteX487" fmla="*/ 2640845 w 3903662"/>
                  <a:gd name="connsiteY487" fmla="*/ 642736 h 3205164"/>
                  <a:gd name="connsiteX488" fmla="*/ 2654335 w 3903662"/>
                  <a:gd name="connsiteY488" fmla="*/ 666541 h 3205164"/>
                  <a:gd name="connsiteX489" fmla="*/ 2667825 w 3903662"/>
                  <a:gd name="connsiteY489" fmla="*/ 688759 h 3205164"/>
                  <a:gd name="connsiteX490" fmla="*/ 2679727 w 3903662"/>
                  <a:gd name="connsiteY490" fmla="*/ 712564 h 3205164"/>
                  <a:gd name="connsiteX491" fmla="*/ 2690837 w 3903662"/>
                  <a:gd name="connsiteY491" fmla="*/ 735575 h 3205164"/>
                  <a:gd name="connsiteX492" fmla="*/ 2701946 w 3903662"/>
                  <a:gd name="connsiteY492" fmla="*/ 760174 h 3205164"/>
                  <a:gd name="connsiteX493" fmla="*/ 2712262 w 3903662"/>
                  <a:gd name="connsiteY493" fmla="*/ 784772 h 3205164"/>
                  <a:gd name="connsiteX494" fmla="*/ 2722578 w 3903662"/>
                  <a:gd name="connsiteY494" fmla="*/ 809371 h 3205164"/>
                  <a:gd name="connsiteX495" fmla="*/ 2732100 w 3903662"/>
                  <a:gd name="connsiteY495" fmla="*/ 833969 h 3205164"/>
                  <a:gd name="connsiteX496" fmla="*/ 2740035 w 3903662"/>
                  <a:gd name="connsiteY496" fmla="*/ 858568 h 3205164"/>
                  <a:gd name="connsiteX497" fmla="*/ 2748764 w 3903662"/>
                  <a:gd name="connsiteY497" fmla="*/ 884753 h 3205164"/>
                  <a:gd name="connsiteX498" fmla="*/ 2755906 w 3903662"/>
                  <a:gd name="connsiteY498" fmla="*/ 910145 h 3205164"/>
                  <a:gd name="connsiteX499" fmla="*/ 2761460 w 3903662"/>
                  <a:gd name="connsiteY499" fmla="*/ 935537 h 3205164"/>
                  <a:gd name="connsiteX500" fmla="*/ 2767808 w 3903662"/>
                  <a:gd name="connsiteY500" fmla="*/ 961723 h 3205164"/>
                  <a:gd name="connsiteX501" fmla="*/ 2773363 w 3903662"/>
                  <a:gd name="connsiteY501" fmla="*/ 987908 h 3205164"/>
                  <a:gd name="connsiteX502" fmla="*/ 2743209 w 3903662"/>
                  <a:gd name="connsiteY502" fmla="*/ 987115 h 3205164"/>
                  <a:gd name="connsiteX503" fmla="*/ 2713849 w 3903662"/>
                  <a:gd name="connsiteY503" fmla="*/ 987115 h 3205164"/>
                  <a:gd name="connsiteX504" fmla="*/ 2680521 w 3903662"/>
                  <a:gd name="connsiteY504" fmla="*/ 987115 h 3205164"/>
                  <a:gd name="connsiteX505" fmla="*/ 2648780 w 3903662"/>
                  <a:gd name="connsiteY505" fmla="*/ 987908 h 3205164"/>
                  <a:gd name="connsiteX506" fmla="*/ 2616246 w 3903662"/>
                  <a:gd name="connsiteY506" fmla="*/ 990289 h 3205164"/>
                  <a:gd name="connsiteX507" fmla="*/ 2584505 w 3903662"/>
                  <a:gd name="connsiteY507" fmla="*/ 991876 h 3205164"/>
                  <a:gd name="connsiteX508" fmla="*/ 2552764 w 3903662"/>
                  <a:gd name="connsiteY508" fmla="*/ 995050 h 3205164"/>
                  <a:gd name="connsiteX509" fmla="*/ 2521023 w 3903662"/>
                  <a:gd name="connsiteY509" fmla="*/ 999017 h 3205164"/>
                  <a:gd name="connsiteX510" fmla="*/ 2489282 w 3903662"/>
                  <a:gd name="connsiteY510" fmla="*/ 1003778 h 3205164"/>
                  <a:gd name="connsiteX511" fmla="*/ 2458334 w 3903662"/>
                  <a:gd name="connsiteY511" fmla="*/ 1008539 h 3205164"/>
                  <a:gd name="connsiteX512" fmla="*/ 2427387 w 3903662"/>
                  <a:gd name="connsiteY512" fmla="*/ 1014094 h 3205164"/>
                  <a:gd name="connsiteX513" fmla="*/ 2397233 w 3903662"/>
                  <a:gd name="connsiteY513" fmla="*/ 1019648 h 3205164"/>
                  <a:gd name="connsiteX514" fmla="*/ 2366286 w 3903662"/>
                  <a:gd name="connsiteY514" fmla="*/ 1026790 h 3205164"/>
                  <a:gd name="connsiteX515" fmla="*/ 2336132 w 3903662"/>
                  <a:gd name="connsiteY515" fmla="*/ 1033931 h 3205164"/>
                  <a:gd name="connsiteX516" fmla="*/ 2306772 w 3903662"/>
                  <a:gd name="connsiteY516" fmla="*/ 1042660 h 3205164"/>
                  <a:gd name="connsiteX517" fmla="*/ 2276618 w 3903662"/>
                  <a:gd name="connsiteY517" fmla="*/ 1051388 h 3205164"/>
                  <a:gd name="connsiteX518" fmla="*/ 2248051 w 3903662"/>
                  <a:gd name="connsiteY518" fmla="*/ 1060910 h 3205164"/>
                  <a:gd name="connsiteX519" fmla="*/ 2219484 w 3903662"/>
                  <a:gd name="connsiteY519" fmla="*/ 1070432 h 3205164"/>
                  <a:gd name="connsiteX520" fmla="*/ 2191711 w 3903662"/>
                  <a:gd name="connsiteY520" fmla="*/ 1080748 h 3205164"/>
                  <a:gd name="connsiteX521" fmla="*/ 2163144 w 3903662"/>
                  <a:gd name="connsiteY521" fmla="*/ 1091857 h 3205164"/>
                  <a:gd name="connsiteX522" fmla="*/ 2135371 w 3903662"/>
                  <a:gd name="connsiteY522" fmla="*/ 1102966 h 3205164"/>
                  <a:gd name="connsiteX523" fmla="*/ 2109184 w 3903662"/>
                  <a:gd name="connsiteY523" fmla="*/ 1114868 h 3205164"/>
                  <a:gd name="connsiteX524" fmla="*/ 2082205 w 3903662"/>
                  <a:gd name="connsiteY524" fmla="*/ 1127564 h 3205164"/>
                  <a:gd name="connsiteX525" fmla="*/ 2055225 w 3903662"/>
                  <a:gd name="connsiteY525" fmla="*/ 1141054 h 3205164"/>
                  <a:gd name="connsiteX526" fmla="*/ 2029832 w 3903662"/>
                  <a:gd name="connsiteY526" fmla="*/ 1154543 h 3205164"/>
                  <a:gd name="connsiteX527" fmla="*/ 2004439 w 3903662"/>
                  <a:gd name="connsiteY527" fmla="*/ 1168826 h 3205164"/>
                  <a:gd name="connsiteX528" fmla="*/ 1979047 w 3903662"/>
                  <a:gd name="connsiteY528" fmla="*/ 1183109 h 3205164"/>
                  <a:gd name="connsiteX529" fmla="*/ 1954447 w 3903662"/>
                  <a:gd name="connsiteY529" fmla="*/ 1198186 h 3205164"/>
                  <a:gd name="connsiteX530" fmla="*/ 1930642 w 3903662"/>
                  <a:gd name="connsiteY530" fmla="*/ 1213262 h 3205164"/>
                  <a:gd name="connsiteX531" fmla="*/ 1906043 w 3903662"/>
                  <a:gd name="connsiteY531" fmla="*/ 1229926 h 3205164"/>
                  <a:gd name="connsiteX532" fmla="*/ 1883030 w 3903662"/>
                  <a:gd name="connsiteY532" fmla="*/ 1246589 h 3205164"/>
                  <a:gd name="connsiteX533" fmla="*/ 1860018 w 3903662"/>
                  <a:gd name="connsiteY533" fmla="*/ 1262459 h 3205164"/>
                  <a:gd name="connsiteX534" fmla="*/ 1838593 w 3903662"/>
                  <a:gd name="connsiteY534" fmla="*/ 1279916 h 3205164"/>
                  <a:gd name="connsiteX535" fmla="*/ 1815581 w 3903662"/>
                  <a:gd name="connsiteY535" fmla="*/ 1298960 h 3205164"/>
                  <a:gd name="connsiteX536" fmla="*/ 1794949 w 3903662"/>
                  <a:gd name="connsiteY536" fmla="*/ 1317211 h 3205164"/>
                  <a:gd name="connsiteX537" fmla="*/ 1773524 w 3903662"/>
                  <a:gd name="connsiteY537" fmla="*/ 1335461 h 3205164"/>
                  <a:gd name="connsiteX538" fmla="*/ 1754480 w 3903662"/>
                  <a:gd name="connsiteY538" fmla="*/ 1355299 h 3205164"/>
                  <a:gd name="connsiteX539" fmla="*/ 1733848 w 3903662"/>
                  <a:gd name="connsiteY539" fmla="*/ 1374343 h 3205164"/>
                  <a:gd name="connsiteX540" fmla="*/ 1715597 w 3903662"/>
                  <a:gd name="connsiteY540" fmla="*/ 1394181 h 3205164"/>
                  <a:gd name="connsiteX541" fmla="*/ 1696552 w 3903662"/>
                  <a:gd name="connsiteY541" fmla="*/ 1414812 h 3205164"/>
                  <a:gd name="connsiteX542" fmla="*/ 1678301 w 3903662"/>
                  <a:gd name="connsiteY542" fmla="*/ 1434649 h 3205164"/>
                  <a:gd name="connsiteX543" fmla="*/ 1660844 w 3903662"/>
                  <a:gd name="connsiteY543" fmla="*/ 1456867 h 3205164"/>
                  <a:gd name="connsiteX544" fmla="*/ 1644180 w 3903662"/>
                  <a:gd name="connsiteY544" fmla="*/ 1476705 h 3205164"/>
                  <a:gd name="connsiteX545" fmla="*/ 1628309 w 3903662"/>
                  <a:gd name="connsiteY545" fmla="*/ 1499716 h 3205164"/>
                  <a:gd name="connsiteX546" fmla="*/ 1612439 w 3903662"/>
                  <a:gd name="connsiteY546" fmla="*/ 1521141 h 3205164"/>
                  <a:gd name="connsiteX547" fmla="*/ 1597362 w 3903662"/>
                  <a:gd name="connsiteY547" fmla="*/ 1543359 h 3205164"/>
                  <a:gd name="connsiteX548" fmla="*/ 1583079 w 3903662"/>
                  <a:gd name="connsiteY548" fmla="*/ 1566370 h 3205164"/>
                  <a:gd name="connsiteX549" fmla="*/ 1569589 w 3903662"/>
                  <a:gd name="connsiteY549" fmla="*/ 1589382 h 3205164"/>
                  <a:gd name="connsiteX550" fmla="*/ 1556099 w 3903662"/>
                  <a:gd name="connsiteY550" fmla="*/ 1613187 h 3205164"/>
                  <a:gd name="connsiteX551" fmla="*/ 1544196 w 3903662"/>
                  <a:gd name="connsiteY551" fmla="*/ 1636992 h 3205164"/>
                  <a:gd name="connsiteX552" fmla="*/ 1531500 w 3903662"/>
                  <a:gd name="connsiteY552" fmla="*/ 1660797 h 3205164"/>
                  <a:gd name="connsiteX553" fmla="*/ 1521184 w 3903662"/>
                  <a:gd name="connsiteY553" fmla="*/ 1685395 h 3205164"/>
                  <a:gd name="connsiteX554" fmla="*/ 1510075 w 3903662"/>
                  <a:gd name="connsiteY554" fmla="*/ 1709994 h 3205164"/>
                  <a:gd name="connsiteX555" fmla="*/ 1501346 w 3903662"/>
                  <a:gd name="connsiteY555" fmla="*/ 1734592 h 3205164"/>
                  <a:gd name="connsiteX556" fmla="*/ 1491823 w 3903662"/>
                  <a:gd name="connsiteY556" fmla="*/ 1759984 h 3205164"/>
                  <a:gd name="connsiteX557" fmla="*/ 1483888 w 3903662"/>
                  <a:gd name="connsiteY557" fmla="*/ 1785376 h 3205164"/>
                  <a:gd name="connsiteX558" fmla="*/ 1476747 w 3903662"/>
                  <a:gd name="connsiteY558" fmla="*/ 1811562 h 3205164"/>
                  <a:gd name="connsiteX559" fmla="*/ 1470398 w 3903662"/>
                  <a:gd name="connsiteY559" fmla="*/ 1836954 h 3205164"/>
                  <a:gd name="connsiteX560" fmla="*/ 1464050 w 3903662"/>
                  <a:gd name="connsiteY560" fmla="*/ 1862346 h 3205164"/>
                  <a:gd name="connsiteX561" fmla="*/ 1459289 w 3903662"/>
                  <a:gd name="connsiteY561" fmla="*/ 1889325 h 3205164"/>
                  <a:gd name="connsiteX562" fmla="*/ 1453734 w 3903662"/>
                  <a:gd name="connsiteY562" fmla="*/ 1915510 h 3205164"/>
                  <a:gd name="connsiteX563" fmla="*/ 1450560 w 3903662"/>
                  <a:gd name="connsiteY563" fmla="*/ 1942489 h 3205164"/>
                  <a:gd name="connsiteX564" fmla="*/ 1447386 w 3903662"/>
                  <a:gd name="connsiteY564" fmla="*/ 1968675 h 3205164"/>
                  <a:gd name="connsiteX565" fmla="*/ 1445799 w 3903662"/>
                  <a:gd name="connsiteY565" fmla="*/ 1996447 h 3205164"/>
                  <a:gd name="connsiteX566" fmla="*/ 1445006 w 3903662"/>
                  <a:gd name="connsiteY566" fmla="*/ 2023426 h 3205164"/>
                  <a:gd name="connsiteX567" fmla="*/ 1443419 w 3903662"/>
                  <a:gd name="connsiteY567" fmla="*/ 2051199 h 3205164"/>
                  <a:gd name="connsiteX568" fmla="*/ 1445006 w 3903662"/>
                  <a:gd name="connsiteY568" fmla="*/ 2086906 h 3205164"/>
                  <a:gd name="connsiteX569" fmla="*/ 1446593 w 3903662"/>
                  <a:gd name="connsiteY569" fmla="*/ 2122614 h 3205164"/>
                  <a:gd name="connsiteX570" fmla="*/ 1450560 w 3903662"/>
                  <a:gd name="connsiteY570" fmla="*/ 2158321 h 3205164"/>
                  <a:gd name="connsiteX571" fmla="*/ 1454528 w 3903662"/>
                  <a:gd name="connsiteY571" fmla="*/ 2193235 h 3205164"/>
                  <a:gd name="connsiteX572" fmla="*/ 1461670 w 3903662"/>
                  <a:gd name="connsiteY572" fmla="*/ 2228149 h 3205164"/>
                  <a:gd name="connsiteX573" fmla="*/ 1469605 w 3903662"/>
                  <a:gd name="connsiteY573" fmla="*/ 2262270 h 3205164"/>
                  <a:gd name="connsiteX574" fmla="*/ 1478334 w 3903662"/>
                  <a:gd name="connsiteY574" fmla="*/ 2296390 h 3205164"/>
                  <a:gd name="connsiteX575" fmla="*/ 1488649 w 3903662"/>
                  <a:gd name="connsiteY575" fmla="*/ 2329718 h 3205164"/>
                  <a:gd name="connsiteX576" fmla="*/ 1441832 w 3903662"/>
                  <a:gd name="connsiteY576" fmla="*/ 2332098 h 3205164"/>
                  <a:gd name="connsiteX577" fmla="*/ 1394220 w 3903662"/>
                  <a:gd name="connsiteY577" fmla="*/ 2332892 h 3205164"/>
                  <a:gd name="connsiteX578" fmla="*/ 1337086 w 3903662"/>
                  <a:gd name="connsiteY578" fmla="*/ 2332098 h 3205164"/>
                  <a:gd name="connsiteX579" fmla="*/ 1279953 w 3903662"/>
                  <a:gd name="connsiteY579" fmla="*/ 2328924 h 3205164"/>
                  <a:gd name="connsiteX580" fmla="*/ 1223613 w 3903662"/>
                  <a:gd name="connsiteY580" fmla="*/ 2323370 h 3205164"/>
                  <a:gd name="connsiteX581" fmla="*/ 1168066 w 3903662"/>
                  <a:gd name="connsiteY581" fmla="*/ 2317815 h 3205164"/>
                  <a:gd name="connsiteX582" fmla="*/ 1113313 w 3903662"/>
                  <a:gd name="connsiteY582" fmla="*/ 2308293 h 3205164"/>
                  <a:gd name="connsiteX583" fmla="*/ 1059353 w 3903662"/>
                  <a:gd name="connsiteY583" fmla="*/ 2297977 h 3205164"/>
                  <a:gd name="connsiteX584" fmla="*/ 1006187 w 3903662"/>
                  <a:gd name="connsiteY584" fmla="*/ 2286868 h 3205164"/>
                  <a:gd name="connsiteX585" fmla="*/ 953815 w 3903662"/>
                  <a:gd name="connsiteY585" fmla="*/ 2272585 h 3205164"/>
                  <a:gd name="connsiteX586" fmla="*/ 930009 w 3903662"/>
                  <a:gd name="connsiteY586" fmla="*/ 2266237 h 3205164"/>
                  <a:gd name="connsiteX587" fmla="*/ 426122 w 3903662"/>
                  <a:gd name="connsiteY587" fmla="*/ 2522538 h 3205164"/>
                  <a:gd name="connsiteX588" fmla="*/ 560227 w 3903662"/>
                  <a:gd name="connsiteY588" fmla="*/ 2101189 h 3205164"/>
                  <a:gd name="connsiteX589" fmla="*/ 547531 w 3903662"/>
                  <a:gd name="connsiteY589" fmla="*/ 2093254 h 3205164"/>
                  <a:gd name="connsiteX590" fmla="*/ 517377 w 3903662"/>
                  <a:gd name="connsiteY590" fmla="*/ 2072623 h 3205164"/>
                  <a:gd name="connsiteX591" fmla="*/ 486430 w 3903662"/>
                  <a:gd name="connsiteY591" fmla="*/ 2051199 h 3205164"/>
                  <a:gd name="connsiteX592" fmla="*/ 457863 w 3903662"/>
                  <a:gd name="connsiteY592" fmla="*/ 2029774 h 3205164"/>
                  <a:gd name="connsiteX593" fmla="*/ 428503 w 3903662"/>
                  <a:gd name="connsiteY593" fmla="*/ 2006763 h 3205164"/>
                  <a:gd name="connsiteX594" fmla="*/ 399936 w 3903662"/>
                  <a:gd name="connsiteY594" fmla="*/ 1984545 h 3205164"/>
                  <a:gd name="connsiteX595" fmla="*/ 373750 w 3903662"/>
                  <a:gd name="connsiteY595" fmla="*/ 1960740 h 3205164"/>
                  <a:gd name="connsiteX596" fmla="*/ 346770 w 3903662"/>
                  <a:gd name="connsiteY596" fmla="*/ 1936141 h 3205164"/>
                  <a:gd name="connsiteX597" fmla="*/ 321377 w 3903662"/>
                  <a:gd name="connsiteY597" fmla="*/ 1911543 h 3205164"/>
                  <a:gd name="connsiteX598" fmla="*/ 296778 w 3903662"/>
                  <a:gd name="connsiteY598" fmla="*/ 1886151 h 3205164"/>
                  <a:gd name="connsiteX599" fmla="*/ 272972 w 3903662"/>
                  <a:gd name="connsiteY599" fmla="*/ 1859172 h 3205164"/>
                  <a:gd name="connsiteX600" fmla="*/ 250753 w 3903662"/>
                  <a:gd name="connsiteY600" fmla="*/ 1832986 h 3205164"/>
                  <a:gd name="connsiteX601" fmla="*/ 227741 w 3903662"/>
                  <a:gd name="connsiteY601" fmla="*/ 1806007 h 3205164"/>
                  <a:gd name="connsiteX602" fmla="*/ 207110 w 3903662"/>
                  <a:gd name="connsiteY602" fmla="*/ 1777441 h 3205164"/>
                  <a:gd name="connsiteX603" fmla="*/ 187272 w 3903662"/>
                  <a:gd name="connsiteY603" fmla="*/ 1749668 h 3205164"/>
                  <a:gd name="connsiteX604" fmla="*/ 167433 w 3903662"/>
                  <a:gd name="connsiteY604" fmla="*/ 1721102 h 3205164"/>
                  <a:gd name="connsiteX605" fmla="*/ 149182 w 3903662"/>
                  <a:gd name="connsiteY605" fmla="*/ 1690950 h 3205164"/>
                  <a:gd name="connsiteX606" fmla="*/ 131725 w 3903662"/>
                  <a:gd name="connsiteY606" fmla="*/ 1661590 h 3205164"/>
                  <a:gd name="connsiteX607" fmla="*/ 115061 w 3903662"/>
                  <a:gd name="connsiteY607" fmla="*/ 1630644 h 3205164"/>
                  <a:gd name="connsiteX608" fmla="*/ 99984 w 3903662"/>
                  <a:gd name="connsiteY608" fmla="*/ 1599697 h 3205164"/>
                  <a:gd name="connsiteX609" fmla="*/ 85701 w 3903662"/>
                  <a:gd name="connsiteY609" fmla="*/ 1569544 h 3205164"/>
                  <a:gd name="connsiteX610" fmla="*/ 72211 w 3903662"/>
                  <a:gd name="connsiteY610" fmla="*/ 1537804 h 3205164"/>
                  <a:gd name="connsiteX611" fmla="*/ 59514 w 3903662"/>
                  <a:gd name="connsiteY611" fmla="*/ 1506064 h 3205164"/>
                  <a:gd name="connsiteX612" fmla="*/ 48405 w 3903662"/>
                  <a:gd name="connsiteY612" fmla="*/ 1472737 h 3205164"/>
                  <a:gd name="connsiteX613" fmla="*/ 39676 w 3903662"/>
                  <a:gd name="connsiteY613" fmla="*/ 1440204 h 3205164"/>
                  <a:gd name="connsiteX614" fmla="*/ 30154 w 3903662"/>
                  <a:gd name="connsiteY614" fmla="*/ 1407670 h 3205164"/>
                  <a:gd name="connsiteX615" fmla="*/ 22219 w 3903662"/>
                  <a:gd name="connsiteY615" fmla="*/ 1373550 h 3205164"/>
                  <a:gd name="connsiteX616" fmla="*/ 15871 w 3903662"/>
                  <a:gd name="connsiteY616" fmla="*/ 1339429 h 3205164"/>
                  <a:gd name="connsiteX617" fmla="*/ 9522 w 3903662"/>
                  <a:gd name="connsiteY617" fmla="*/ 1306102 h 3205164"/>
                  <a:gd name="connsiteX618" fmla="*/ 5555 w 3903662"/>
                  <a:gd name="connsiteY618" fmla="*/ 1271188 h 3205164"/>
                  <a:gd name="connsiteX619" fmla="*/ 2381 w 3903662"/>
                  <a:gd name="connsiteY619" fmla="*/ 1236274 h 3205164"/>
                  <a:gd name="connsiteX620" fmla="*/ 0 w 3903662"/>
                  <a:gd name="connsiteY620" fmla="*/ 1201360 h 3205164"/>
                  <a:gd name="connsiteX621" fmla="*/ 0 w 3903662"/>
                  <a:gd name="connsiteY621" fmla="*/ 1166446 h 3205164"/>
                  <a:gd name="connsiteX622" fmla="*/ 0 w 3903662"/>
                  <a:gd name="connsiteY622" fmla="*/ 1137086 h 3205164"/>
                  <a:gd name="connsiteX623" fmla="*/ 2381 w 3903662"/>
                  <a:gd name="connsiteY623" fmla="*/ 1106140 h 3205164"/>
                  <a:gd name="connsiteX624" fmla="*/ 4761 w 3903662"/>
                  <a:gd name="connsiteY624" fmla="*/ 1075987 h 3205164"/>
                  <a:gd name="connsiteX625" fmla="*/ 7935 w 3903662"/>
                  <a:gd name="connsiteY625" fmla="*/ 1047421 h 3205164"/>
                  <a:gd name="connsiteX626" fmla="*/ 11903 w 3903662"/>
                  <a:gd name="connsiteY626" fmla="*/ 1018061 h 3205164"/>
                  <a:gd name="connsiteX627" fmla="*/ 15871 w 3903662"/>
                  <a:gd name="connsiteY627" fmla="*/ 989495 h 3205164"/>
                  <a:gd name="connsiteX628" fmla="*/ 22219 w 3903662"/>
                  <a:gd name="connsiteY628" fmla="*/ 959342 h 3205164"/>
                  <a:gd name="connsiteX629" fmla="*/ 27773 w 3903662"/>
                  <a:gd name="connsiteY629" fmla="*/ 931570 h 3205164"/>
                  <a:gd name="connsiteX630" fmla="*/ 36502 w 3903662"/>
                  <a:gd name="connsiteY630" fmla="*/ 903004 h 3205164"/>
                  <a:gd name="connsiteX631" fmla="*/ 44437 w 3903662"/>
                  <a:gd name="connsiteY631" fmla="*/ 875231 h 3205164"/>
                  <a:gd name="connsiteX632" fmla="*/ 52373 w 3903662"/>
                  <a:gd name="connsiteY632" fmla="*/ 846665 h 3205164"/>
                  <a:gd name="connsiteX633" fmla="*/ 62688 w 3903662"/>
                  <a:gd name="connsiteY633" fmla="*/ 819686 h 3205164"/>
                  <a:gd name="connsiteX634" fmla="*/ 73004 w 3903662"/>
                  <a:gd name="connsiteY634" fmla="*/ 792707 h 3205164"/>
                  <a:gd name="connsiteX635" fmla="*/ 84114 w 3903662"/>
                  <a:gd name="connsiteY635" fmla="*/ 765728 h 3205164"/>
                  <a:gd name="connsiteX636" fmla="*/ 96810 w 3903662"/>
                  <a:gd name="connsiteY636" fmla="*/ 738749 h 3205164"/>
                  <a:gd name="connsiteX637" fmla="*/ 110300 w 3903662"/>
                  <a:gd name="connsiteY637" fmla="*/ 712564 h 3205164"/>
                  <a:gd name="connsiteX638" fmla="*/ 122996 w 3903662"/>
                  <a:gd name="connsiteY638" fmla="*/ 686378 h 3205164"/>
                  <a:gd name="connsiteX639" fmla="*/ 138073 w 3903662"/>
                  <a:gd name="connsiteY639" fmla="*/ 660986 h 3205164"/>
                  <a:gd name="connsiteX640" fmla="*/ 153150 w 3903662"/>
                  <a:gd name="connsiteY640" fmla="*/ 635594 h 3205164"/>
                  <a:gd name="connsiteX641" fmla="*/ 168227 w 3903662"/>
                  <a:gd name="connsiteY641" fmla="*/ 610996 h 3205164"/>
                  <a:gd name="connsiteX642" fmla="*/ 184891 w 3903662"/>
                  <a:gd name="connsiteY642" fmla="*/ 586397 h 3205164"/>
                  <a:gd name="connsiteX643" fmla="*/ 202349 w 3903662"/>
                  <a:gd name="connsiteY643" fmla="*/ 561799 h 3205164"/>
                  <a:gd name="connsiteX644" fmla="*/ 219806 w 3903662"/>
                  <a:gd name="connsiteY644" fmla="*/ 537994 h 3205164"/>
                  <a:gd name="connsiteX645" fmla="*/ 238057 w 3903662"/>
                  <a:gd name="connsiteY645" fmla="*/ 514189 h 3205164"/>
                  <a:gd name="connsiteX646" fmla="*/ 257895 w 3903662"/>
                  <a:gd name="connsiteY646" fmla="*/ 491177 h 3205164"/>
                  <a:gd name="connsiteX647" fmla="*/ 276940 w 3903662"/>
                  <a:gd name="connsiteY647" fmla="*/ 468166 h 3205164"/>
                  <a:gd name="connsiteX648" fmla="*/ 297571 w 3903662"/>
                  <a:gd name="connsiteY648" fmla="*/ 445947 h 3205164"/>
                  <a:gd name="connsiteX649" fmla="*/ 318203 w 3903662"/>
                  <a:gd name="connsiteY649" fmla="*/ 424523 h 3205164"/>
                  <a:gd name="connsiteX650" fmla="*/ 340422 w 3903662"/>
                  <a:gd name="connsiteY650" fmla="*/ 403098 h 3205164"/>
                  <a:gd name="connsiteX651" fmla="*/ 361847 w 3903662"/>
                  <a:gd name="connsiteY651" fmla="*/ 382467 h 3205164"/>
                  <a:gd name="connsiteX652" fmla="*/ 384859 w 3903662"/>
                  <a:gd name="connsiteY652" fmla="*/ 361836 h 3205164"/>
                  <a:gd name="connsiteX653" fmla="*/ 408665 w 3903662"/>
                  <a:gd name="connsiteY653" fmla="*/ 341205 h 3205164"/>
                  <a:gd name="connsiteX654" fmla="*/ 433264 w 3903662"/>
                  <a:gd name="connsiteY654" fmla="*/ 322161 h 3205164"/>
                  <a:gd name="connsiteX655" fmla="*/ 456276 w 3903662"/>
                  <a:gd name="connsiteY655" fmla="*/ 303117 h 3205164"/>
                  <a:gd name="connsiteX656" fmla="*/ 482462 w 3903662"/>
                  <a:gd name="connsiteY656" fmla="*/ 284867 h 3205164"/>
                  <a:gd name="connsiteX657" fmla="*/ 507855 w 3903662"/>
                  <a:gd name="connsiteY657" fmla="*/ 266616 h 3205164"/>
                  <a:gd name="connsiteX658" fmla="*/ 533248 w 3903662"/>
                  <a:gd name="connsiteY658" fmla="*/ 249159 h 3205164"/>
                  <a:gd name="connsiteX659" fmla="*/ 560227 w 3903662"/>
                  <a:gd name="connsiteY659" fmla="*/ 231702 h 3205164"/>
                  <a:gd name="connsiteX660" fmla="*/ 588001 w 3903662"/>
                  <a:gd name="connsiteY660" fmla="*/ 215039 h 3205164"/>
                  <a:gd name="connsiteX661" fmla="*/ 615774 w 3903662"/>
                  <a:gd name="connsiteY661" fmla="*/ 199169 h 3205164"/>
                  <a:gd name="connsiteX662" fmla="*/ 642754 w 3903662"/>
                  <a:gd name="connsiteY662" fmla="*/ 183299 h 3205164"/>
                  <a:gd name="connsiteX663" fmla="*/ 672114 w 3903662"/>
                  <a:gd name="connsiteY663" fmla="*/ 169016 h 3205164"/>
                  <a:gd name="connsiteX664" fmla="*/ 700681 w 3903662"/>
                  <a:gd name="connsiteY664" fmla="*/ 154733 h 3205164"/>
                  <a:gd name="connsiteX665" fmla="*/ 730041 w 3903662"/>
                  <a:gd name="connsiteY665" fmla="*/ 140450 h 3205164"/>
                  <a:gd name="connsiteX666" fmla="*/ 760195 w 3903662"/>
                  <a:gd name="connsiteY666" fmla="*/ 127754 h 3205164"/>
                  <a:gd name="connsiteX667" fmla="*/ 789556 w 3903662"/>
                  <a:gd name="connsiteY667" fmla="*/ 115058 h 3205164"/>
                  <a:gd name="connsiteX668" fmla="*/ 820503 w 3903662"/>
                  <a:gd name="connsiteY668" fmla="*/ 103155 h 3205164"/>
                  <a:gd name="connsiteX669" fmla="*/ 852244 w 3903662"/>
                  <a:gd name="connsiteY669" fmla="*/ 92046 h 3205164"/>
                  <a:gd name="connsiteX670" fmla="*/ 883191 w 3903662"/>
                  <a:gd name="connsiteY670" fmla="*/ 80937 h 3205164"/>
                  <a:gd name="connsiteX671" fmla="*/ 914932 w 3903662"/>
                  <a:gd name="connsiteY671" fmla="*/ 70622 h 3205164"/>
                  <a:gd name="connsiteX672" fmla="*/ 947467 w 3903662"/>
                  <a:gd name="connsiteY672" fmla="*/ 61893 h 3205164"/>
                  <a:gd name="connsiteX673" fmla="*/ 980001 w 3903662"/>
                  <a:gd name="connsiteY673" fmla="*/ 52371 h 3205164"/>
                  <a:gd name="connsiteX674" fmla="*/ 1013329 w 3903662"/>
                  <a:gd name="connsiteY674" fmla="*/ 44436 h 3205164"/>
                  <a:gd name="connsiteX675" fmla="*/ 1045864 w 3903662"/>
                  <a:gd name="connsiteY675" fmla="*/ 37295 h 3205164"/>
                  <a:gd name="connsiteX676" fmla="*/ 1079985 w 3903662"/>
                  <a:gd name="connsiteY676" fmla="*/ 29360 h 3205164"/>
                  <a:gd name="connsiteX677" fmla="*/ 1113313 w 3903662"/>
                  <a:gd name="connsiteY677" fmla="*/ 23805 h 3205164"/>
                  <a:gd name="connsiteX678" fmla="*/ 1147434 w 3903662"/>
                  <a:gd name="connsiteY678" fmla="*/ 18251 h 3205164"/>
                  <a:gd name="connsiteX679" fmla="*/ 1182350 w 3903662"/>
                  <a:gd name="connsiteY679" fmla="*/ 13490 h 3205164"/>
                  <a:gd name="connsiteX680" fmla="*/ 1217265 w 3903662"/>
                  <a:gd name="connsiteY680" fmla="*/ 9522 h 3205164"/>
                  <a:gd name="connsiteX681" fmla="*/ 1252180 w 3903662"/>
                  <a:gd name="connsiteY681" fmla="*/ 6348 h 3205164"/>
                  <a:gd name="connsiteX682" fmla="*/ 1287095 w 3903662"/>
                  <a:gd name="connsiteY682" fmla="*/ 3174 h 3205164"/>
                  <a:gd name="connsiteX683" fmla="*/ 1322803 w 3903662"/>
                  <a:gd name="connsiteY683" fmla="*/ 2381 h 3205164"/>
                  <a:gd name="connsiteX684" fmla="*/ 1358512 w 3903662"/>
                  <a:gd name="connsiteY684" fmla="*/ 794 h 3205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</a:cxnLst>
                <a:rect l="l" t="t" r="r" b="b"/>
                <a:pathLst>
                  <a:path w="3903662" h="3205164">
                    <a:moveTo>
                      <a:pt x="3133724" y="1558926"/>
                    </a:moveTo>
                    <a:lnTo>
                      <a:pt x="3117849" y="1559722"/>
                    </a:lnTo>
                    <a:lnTo>
                      <a:pt x="3101181" y="1562109"/>
                    </a:lnTo>
                    <a:lnTo>
                      <a:pt x="3084512" y="1566088"/>
                    </a:lnTo>
                    <a:lnTo>
                      <a:pt x="3070224" y="1570862"/>
                    </a:lnTo>
                    <a:lnTo>
                      <a:pt x="3055937" y="1578024"/>
                    </a:lnTo>
                    <a:lnTo>
                      <a:pt x="3041649" y="1586776"/>
                    </a:lnTo>
                    <a:lnTo>
                      <a:pt x="3029743" y="1595529"/>
                    </a:lnTo>
                    <a:lnTo>
                      <a:pt x="3017043" y="1605874"/>
                    </a:lnTo>
                    <a:lnTo>
                      <a:pt x="3006724" y="1617014"/>
                    </a:lnTo>
                    <a:lnTo>
                      <a:pt x="2997993" y="1629745"/>
                    </a:lnTo>
                    <a:lnTo>
                      <a:pt x="2989262" y="1643273"/>
                    </a:lnTo>
                    <a:lnTo>
                      <a:pt x="2982118" y="1656004"/>
                    </a:lnTo>
                    <a:lnTo>
                      <a:pt x="2975768" y="1671918"/>
                    </a:lnTo>
                    <a:lnTo>
                      <a:pt x="2971799" y="1687037"/>
                    </a:lnTo>
                    <a:lnTo>
                      <a:pt x="2970212" y="1702951"/>
                    </a:lnTo>
                    <a:lnTo>
                      <a:pt x="2968624" y="1718866"/>
                    </a:lnTo>
                    <a:lnTo>
                      <a:pt x="2970212" y="1735576"/>
                    </a:lnTo>
                    <a:lnTo>
                      <a:pt x="2971799" y="1750694"/>
                    </a:lnTo>
                    <a:lnTo>
                      <a:pt x="2975768" y="1766609"/>
                    </a:lnTo>
                    <a:lnTo>
                      <a:pt x="2982118" y="1781727"/>
                    </a:lnTo>
                    <a:lnTo>
                      <a:pt x="2989262" y="1796050"/>
                    </a:lnTo>
                    <a:lnTo>
                      <a:pt x="2997993" y="1808782"/>
                    </a:lnTo>
                    <a:lnTo>
                      <a:pt x="3006724" y="1820718"/>
                    </a:lnTo>
                    <a:lnTo>
                      <a:pt x="3017043" y="1833449"/>
                    </a:lnTo>
                    <a:lnTo>
                      <a:pt x="3029743" y="1843794"/>
                    </a:lnTo>
                    <a:lnTo>
                      <a:pt x="3041649" y="1852547"/>
                    </a:lnTo>
                    <a:lnTo>
                      <a:pt x="3055937" y="1859708"/>
                    </a:lnTo>
                    <a:lnTo>
                      <a:pt x="3070224" y="1866869"/>
                    </a:lnTo>
                    <a:lnTo>
                      <a:pt x="3084512" y="1872440"/>
                    </a:lnTo>
                    <a:lnTo>
                      <a:pt x="3101181" y="1876418"/>
                    </a:lnTo>
                    <a:lnTo>
                      <a:pt x="3117849" y="1879601"/>
                    </a:lnTo>
                    <a:lnTo>
                      <a:pt x="3133724" y="1879601"/>
                    </a:lnTo>
                    <a:lnTo>
                      <a:pt x="3151187" y="1879601"/>
                    </a:lnTo>
                    <a:lnTo>
                      <a:pt x="3167856" y="1876418"/>
                    </a:lnTo>
                    <a:lnTo>
                      <a:pt x="3184525" y="1872440"/>
                    </a:lnTo>
                    <a:lnTo>
                      <a:pt x="3198812" y="1866869"/>
                    </a:lnTo>
                    <a:lnTo>
                      <a:pt x="3213100" y="1859708"/>
                    </a:lnTo>
                    <a:lnTo>
                      <a:pt x="3227387" y="1852547"/>
                    </a:lnTo>
                    <a:lnTo>
                      <a:pt x="3239293" y="1843794"/>
                    </a:lnTo>
                    <a:lnTo>
                      <a:pt x="3251993" y="1833449"/>
                    </a:lnTo>
                    <a:lnTo>
                      <a:pt x="3262312" y="1820718"/>
                    </a:lnTo>
                    <a:lnTo>
                      <a:pt x="3271043" y="1808782"/>
                    </a:lnTo>
                    <a:lnTo>
                      <a:pt x="3279775" y="1796050"/>
                    </a:lnTo>
                    <a:lnTo>
                      <a:pt x="3286918" y="1781727"/>
                    </a:lnTo>
                    <a:lnTo>
                      <a:pt x="3293268" y="1766609"/>
                    </a:lnTo>
                    <a:lnTo>
                      <a:pt x="3297237" y="1750694"/>
                    </a:lnTo>
                    <a:lnTo>
                      <a:pt x="3298825" y="1735576"/>
                    </a:lnTo>
                    <a:lnTo>
                      <a:pt x="3300412" y="1718866"/>
                    </a:lnTo>
                    <a:lnTo>
                      <a:pt x="3298825" y="1702951"/>
                    </a:lnTo>
                    <a:lnTo>
                      <a:pt x="3297237" y="1687037"/>
                    </a:lnTo>
                    <a:lnTo>
                      <a:pt x="3293268" y="1671918"/>
                    </a:lnTo>
                    <a:lnTo>
                      <a:pt x="3286918" y="1656004"/>
                    </a:lnTo>
                    <a:lnTo>
                      <a:pt x="3279775" y="1643273"/>
                    </a:lnTo>
                    <a:lnTo>
                      <a:pt x="3271043" y="1629745"/>
                    </a:lnTo>
                    <a:lnTo>
                      <a:pt x="3262312" y="1617014"/>
                    </a:lnTo>
                    <a:lnTo>
                      <a:pt x="3251993" y="1605874"/>
                    </a:lnTo>
                    <a:lnTo>
                      <a:pt x="3239293" y="1595529"/>
                    </a:lnTo>
                    <a:lnTo>
                      <a:pt x="3227387" y="1586776"/>
                    </a:lnTo>
                    <a:lnTo>
                      <a:pt x="3213100" y="1578024"/>
                    </a:lnTo>
                    <a:lnTo>
                      <a:pt x="3198812" y="1570862"/>
                    </a:lnTo>
                    <a:lnTo>
                      <a:pt x="3184525" y="1566088"/>
                    </a:lnTo>
                    <a:lnTo>
                      <a:pt x="3167856" y="1562109"/>
                    </a:lnTo>
                    <a:lnTo>
                      <a:pt x="3151187" y="1559722"/>
                    </a:lnTo>
                    <a:close/>
                    <a:moveTo>
                      <a:pt x="2314179" y="1558926"/>
                    </a:moveTo>
                    <a:lnTo>
                      <a:pt x="2296675" y="1559722"/>
                    </a:lnTo>
                    <a:lnTo>
                      <a:pt x="2280762" y="1562109"/>
                    </a:lnTo>
                    <a:lnTo>
                      <a:pt x="2264848" y="1566088"/>
                    </a:lnTo>
                    <a:lnTo>
                      <a:pt x="2249731" y="1570862"/>
                    </a:lnTo>
                    <a:lnTo>
                      <a:pt x="2235409" y="1578024"/>
                    </a:lnTo>
                    <a:lnTo>
                      <a:pt x="2221883" y="1586776"/>
                    </a:lnTo>
                    <a:lnTo>
                      <a:pt x="2208357" y="1595529"/>
                    </a:lnTo>
                    <a:lnTo>
                      <a:pt x="2197218" y="1605874"/>
                    </a:lnTo>
                    <a:lnTo>
                      <a:pt x="2186079" y="1617014"/>
                    </a:lnTo>
                    <a:lnTo>
                      <a:pt x="2176531" y="1629745"/>
                    </a:lnTo>
                    <a:lnTo>
                      <a:pt x="2168574" y="1643273"/>
                    </a:lnTo>
                    <a:lnTo>
                      <a:pt x="2161413" y="1656004"/>
                    </a:lnTo>
                    <a:lnTo>
                      <a:pt x="2155844" y="1671918"/>
                    </a:lnTo>
                    <a:lnTo>
                      <a:pt x="2151866" y="1687037"/>
                    </a:lnTo>
                    <a:lnTo>
                      <a:pt x="2148683" y="1702951"/>
                    </a:lnTo>
                    <a:lnTo>
                      <a:pt x="2147887" y="1718866"/>
                    </a:lnTo>
                    <a:lnTo>
                      <a:pt x="2148683" y="1735576"/>
                    </a:lnTo>
                    <a:lnTo>
                      <a:pt x="2151866" y="1750694"/>
                    </a:lnTo>
                    <a:lnTo>
                      <a:pt x="2155844" y="1766609"/>
                    </a:lnTo>
                    <a:lnTo>
                      <a:pt x="2161413" y="1781727"/>
                    </a:lnTo>
                    <a:lnTo>
                      <a:pt x="2168574" y="1796050"/>
                    </a:lnTo>
                    <a:lnTo>
                      <a:pt x="2176531" y="1808782"/>
                    </a:lnTo>
                    <a:lnTo>
                      <a:pt x="2186079" y="1820718"/>
                    </a:lnTo>
                    <a:lnTo>
                      <a:pt x="2197218" y="1833449"/>
                    </a:lnTo>
                    <a:lnTo>
                      <a:pt x="2208357" y="1843794"/>
                    </a:lnTo>
                    <a:lnTo>
                      <a:pt x="2221883" y="1852547"/>
                    </a:lnTo>
                    <a:lnTo>
                      <a:pt x="2235409" y="1859708"/>
                    </a:lnTo>
                    <a:lnTo>
                      <a:pt x="2249731" y="1866869"/>
                    </a:lnTo>
                    <a:lnTo>
                      <a:pt x="2264848" y="1872440"/>
                    </a:lnTo>
                    <a:lnTo>
                      <a:pt x="2280762" y="1876418"/>
                    </a:lnTo>
                    <a:lnTo>
                      <a:pt x="2296675" y="1879601"/>
                    </a:lnTo>
                    <a:lnTo>
                      <a:pt x="2314179" y="1879601"/>
                    </a:lnTo>
                    <a:lnTo>
                      <a:pt x="2330888" y="1879601"/>
                    </a:lnTo>
                    <a:lnTo>
                      <a:pt x="2347597" y="1876418"/>
                    </a:lnTo>
                    <a:lnTo>
                      <a:pt x="2363510" y="1872440"/>
                    </a:lnTo>
                    <a:lnTo>
                      <a:pt x="2379423" y="1866869"/>
                    </a:lnTo>
                    <a:lnTo>
                      <a:pt x="2393745" y="1859708"/>
                    </a:lnTo>
                    <a:lnTo>
                      <a:pt x="2406475" y="1852547"/>
                    </a:lnTo>
                    <a:lnTo>
                      <a:pt x="2419205" y="1843794"/>
                    </a:lnTo>
                    <a:lnTo>
                      <a:pt x="2431140" y="1833449"/>
                    </a:lnTo>
                    <a:lnTo>
                      <a:pt x="2441484" y="1820718"/>
                    </a:lnTo>
                    <a:lnTo>
                      <a:pt x="2451827" y="1808782"/>
                    </a:lnTo>
                    <a:lnTo>
                      <a:pt x="2460580" y="1796050"/>
                    </a:lnTo>
                    <a:lnTo>
                      <a:pt x="2467740" y="1781727"/>
                    </a:lnTo>
                    <a:lnTo>
                      <a:pt x="2472514" y="1766609"/>
                    </a:lnTo>
                    <a:lnTo>
                      <a:pt x="2476493" y="1750694"/>
                    </a:lnTo>
                    <a:lnTo>
                      <a:pt x="2478880" y="1735576"/>
                    </a:lnTo>
                    <a:lnTo>
                      <a:pt x="2479675" y="1718866"/>
                    </a:lnTo>
                    <a:lnTo>
                      <a:pt x="2478880" y="1702951"/>
                    </a:lnTo>
                    <a:lnTo>
                      <a:pt x="2476493" y="1687037"/>
                    </a:lnTo>
                    <a:lnTo>
                      <a:pt x="2472514" y="1671918"/>
                    </a:lnTo>
                    <a:lnTo>
                      <a:pt x="2467740" y="1656004"/>
                    </a:lnTo>
                    <a:lnTo>
                      <a:pt x="2460580" y="1643273"/>
                    </a:lnTo>
                    <a:lnTo>
                      <a:pt x="2451827" y="1629745"/>
                    </a:lnTo>
                    <a:lnTo>
                      <a:pt x="2441484" y="1617014"/>
                    </a:lnTo>
                    <a:lnTo>
                      <a:pt x="2431140" y="1605874"/>
                    </a:lnTo>
                    <a:lnTo>
                      <a:pt x="2419205" y="1595529"/>
                    </a:lnTo>
                    <a:lnTo>
                      <a:pt x="2406475" y="1586776"/>
                    </a:lnTo>
                    <a:lnTo>
                      <a:pt x="2393745" y="1578024"/>
                    </a:lnTo>
                    <a:lnTo>
                      <a:pt x="2379423" y="1570862"/>
                    </a:lnTo>
                    <a:lnTo>
                      <a:pt x="2363510" y="1566088"/>
                    </a:lnTo>
                    <a:lnTo>
                      <a:pt x="2347597" y="1562109"/>
                    </a:lnTo>
                    <a:lnTo>
                      <a:pt x="2330888" y="1559722"/>
                    </a:lnTo>
                    <a:close/>
                    <a:moveTo>
                      <a:pt x="2694781" y="1073151"/>
                    </a:moveTo>
                    <a:lnTo>
                      <a:pt x="2725737" y="1073151"/>
                    </a:lnTo>
                    <a:lnTo>
                      <a:pt x="2755106" y="1073151"/>
                    </a:lnTo>
                    <a:lnTo>
                      <a:pt x="2786062" y="1074739"/>
                    </a:lnTo>
                    <a:lnTo>
                      <a:pt x="2816224" y="1076326"/>
                    </a:lnTo>
                    <a:lnTo>
                      <a:pt x="2845593" y="1078708"/>
                    </a:lnTo>
                    <a:lnTo>
                      <a:pt x="2874962" y="1081883"/>
                    </a:lnTo>
                    <a:lnTo>
                      <a:pt x="2905124" y="1085058"/>
                    </a:lnTo>
                    <a:lnTo>
                      <a:pt x="2933699" y="1089026"/>
                    </a:lnTo>
                    <a:lnTo>
                      <a:pt x="2962274" y="1092995"/>
                    </a:lnTo>
                    <a:lnTo>
                      <a:pt x="2990849" y="1099345"/>
                    </a:lnTo>
                    <a:lnTo>
                      <a:pt x="3020218" y="1104108"/>
                    </a:lnTo>
                    <a:lnTo>
                      <a:pt x="3074987" y="1117601"/>
                    </a:lnTo>
                    <a:lnTo>
                      <a:pt x="3130550" y="1132683"/>
                    </a:lnTo>
                    <a:lnTo>
                      <a:pt x="3183731" y="1150145"/>
                    </a:lnTo>
                    <a:lnTo>
                      <a:pt x="3236118" y="1170783"/>
                    </a:lnTo>
                    <a:lnTo>
                      <a:pt x="3287712" y="1192214"/>
                    </a:lnTo>
                    <a:lnTo>
                      <a:pt x="3336925" y="1216026"/>
                    </a:lnTo>
                    <a:lnTo>
                      <a:pt x="3383756" y="1241426"/>
                    </a:lnTo>
                    <a:lnTo>
                      <a:pt x="3429793" y="1269208"/>
                    </a:lnTo>
                    <a:lnTo>
                      <a:pt x="3475037" y="1297783"/>
                    </a:lnTo>
                    <a:lnTo>
                      <a:pt x="3517106" y="1329533"/>
                    </a:lnTo>
                    <a:lnTo>
                      <a:pt x="3558381" y="1361283"/>
                    </a:lnTo>
                    <a:lnTo>
                      <a:pt x="3597275" y="1396208"/>
                    </a:lnTo>
                    <a:lnTo>
                      <a:pt x="3616325" y="1413670"/>
                    </a:lnTo>
                    <a:lnTo>
                      <a:pt x="3633787" y="1432720"/>
                    </a:lnTo>
                    <a:lnTo>
                      <a:pt x="3652837" y="1450976"/>
                    </a:lnTo>
                    <a:lnTo>
                      <a:pt x="3670300" y="1469233"/>
                    </a:lnTo>
                    <a:lnTo>
                      <a:pt x="3686175" y="1489076"/>
                    </a:lnTo>
                    <a:lnTo>
                      <a:pt x="3702843" y="1508126"/>
                    </a:lnTo>
                    <a:lnTo>
                      <a:pt x="3717925" y="1527970"/>
                    </a:lnTo>
                    <a:lnTo>
                      <a:pt x="3732212" y="1548608"/>
                    </a:lnTo>
                    <a:lnTo>
                      <a:pt x="3748087" y="1568451"/>
                    </a:lnTo>
                    <a:lnTo>
                      <a:pt x="3761581" y="1589089"/>
                    </a:lnTo>
                    <a:lnTo>
                      <a:pt x="3774281" y="1609726"/>
                    </a:lnTo>
                    <a:lnTo>
                      <a:pt x="3787775" y="1631158"/>
                    </a:lnTo>
                    <a:lnTo>
                      <a:pt x="3798887" y="1652589"/>
                    </a:lnTo>
                    <a:lnTo>
                      <a:pt x="3811587" y="1675608"/>
                    </a:lnTo>
                    <a:lnTo>
                      <a:pt x="3821906" y="1697832"/>
                    </a:lnTo>
                    <a:lnTo>
                      <a:pt x="3832225" y="1720851"/>
                    </a:lnTo>
                    <a:lnTo>
                      <a:pt x="3840956" y="1743076"/>
                    </a:lnTo>
                    <a:lnTo>
                      <a:pt x="3850481" y="1765301"/>
                    </a:lnTo>
                    <a:lnTo>
                      <a:pt x="3858418" y="1789114"/>
                    </a:lnTo>
                    <a:lnTo>
                      <a:pt x="3867150" y="1812926"/>
                    </a:lnTo>
                    <a:lnTo>
                      <a:pt x="3872706" y="1836739"/>
                    </a:lnTo>
                    <a:lnTo>
                      <a:pt x="3879056" y="1859757"/>
                    </a:lnTo>
                    <a:lnTo>
                      <a:pt x="3885406" y="1884364"/>
                    </a:lnTo>
                    <a:lnTo>
                      <a:pt x="3890168" y="1908970"/>
                    </a:lnTo>
                    <a:lnTo>
                      <a:pt x="3894137" y="1933576"/>
                    </a:lnTo>
                    <a:lnTo>
                      <a:pt x="3897312" y="1958182"/>
                    </a:lnTo>
                    <a:lnTo>
                      <a:pt x="3899693" y="1982789"/>
                    </a:lnTo>
                    <a:lnTo>
                      <a:pt x="3902075" y="2008983"/>
                    </a:lnTo>
                    <a:lnTo>
                      <a:pt x="3902868" y="2033589"/>
                    </a:lnTo>
                    <a:lnTo>
                      <a:pt x="3903662" y="2058989"/>
                    </a:lnTo>
                    <a:lnTo>
                      <a:pt x="3902868" y="2088357"/>
                    </a:lnTo>
                    <a:lnTo>
                      <a:pt x="3902075" y="2118520"/>
                    </a:lnTo>
                    <a:lnTo>
                      <a:pt x="3898900" y="2147889"/>
                    </a:lnTo>
                    <a:lnTo>
                      <a:pt x="3895725" y="2176464"/>
                    </a:lnTo>
                    <a:lnTo>
                      <a:pt x="3890168" y="2205833"/>
                    </a:lnTo>
                    <a:lnTo>
                      <a:pt x="3885406" y="2234407"/>
                    </a:lnTo>
                    <a:lnTo>
                      <a:pt x="3878262" y="2262983"/>
                    </a:lnTo>
                    <a:lnTo>
                      <a:pt x="3871118" y="2290764"/>
                    </a:lnTo>
                    <a:lnTo>
                      <a:pt x="3862387" y="2318545"/>
                    </a:lnTo>
                    <a:lnTo>
                      <a:pt x="3852862" y="2346326"/>
                    </a:lnTo>
                    <a:lnTo>
                      <a:pt x="3842543" y="2372520"/>
                    </a:lnTo>
                    <a:lnTo>
                      <a:pt x="3830637" y="2399507"/>
                    </a:lnTo>
                    <a:lnTo>
                      <a:pt x="3819525" y="2425701"/>
                    </a:lnTo>
                    <a:lnTo>
                      <a:pt x="3806031" y="2451895"/>
                    </a:lnTo>
                    <a:lnTo>
                      <a:pt x="3791743" y="2477295"/>
                    </a:lnTo>
                    <a:lnTo>
                      <a:pt x="3777456" y="2502695"/>
                    </a:lnTo>
                    <a:lnTo>
                      <a:pt x="3762375" y="2527301"/>
                    </a:lnTo>
                    <a:lnTo>
                      <a:pt x="3745706" y="2551908"/>
                    </a:lnTo>
                    <a:lnTo>
                      <a:pt x="3728243" y="2575720"/>
                    </a:lnTo>
                    <a:lnTo>
                      <a:pt x="3710781" y="2599533"/>
                    </a:lnTo>
                    <a:lnTo>
                      <a:pt x="3692525" y="2621758"/>
                    </a:lnTo>
                    <a:lnTo>
                      <a:pt x="3672681" y="2643983"/>
                    </a:lnTo>
                    <a:lnTo>
                      <a:pt x="3652837" y="2667001"/>
                    </a:lnTo>
                    <a:lnTo>
                      <a:pt x="3632200" y="2688433"/>
                    </a:lnTo>
                    <a:lnTo>
                      <a:pt x="3610768" y="2709864"/>
                    </a:lnTo>
                    <a:lnTo>
                      <a:pt x="3587750" y="2730501"/>
                    </a:lnTo>
                    <a:lnTo>
                      <a:pt x="3565525" y="2749551"/>
                    </a:lnTo>
                    <a:lnTo>
                      <a:pt x="3541712" y="2769395"/>
                    </a:lnTo>
                    <a:lnTo>
                      <a:pt x="3517106" y="2789239"/>
                    </a:lnTo>
                    <a:lnTo>
                      <a:pt x="3492500" y="2806701"/>
                    </a:lnTo>
                    <a:lnTo>
                      <a:pt x="3467100" y="2824958"/>
                    </a:lnTo>
                    <a:lnTo>
                      <a:pt x="3441700" y="2842420"/>
                    </a:lnTo>
                    <a:lnTo>
                      <a:pt x="3429793" y="2847976"/>
                    </a:lnTo>
                    <a:lnTo>
                      <a:pt x="3544093" y="3205164"/>
                    </a:lnTo>
                    <a:lnTo>
                      <a:pt x="3118643" y="2987677"/>
                    </a:lnTo>
                    <a:lnTo>
                      <a:pt x="3098006" y="2994027"/>
                    </a:lnTo>
                    <a:lnTo>
                      <a:pt x="3053556" y="3005139"/>
                    </a:lnTo>
                    <a:lnTo>
                      <a:pt x="3008312" y="3015458"/>
                    </a:lnTo>
                    <a:lnTo>
                      <a:pt x="2963862" y="3024983"/>
                    </a:lnTo>
                    <a:lnTo>
                      <a:pt x="2916237" y="3032127"/>
                    </a:lnTo>
                    <a:lnTo>
                      <a:pt x="2870199" y="3036889"/>
                    </a:lnTo>
                    <a:lnTo>
                      <a:pt x="2821781" y="3040858"/>
                    </a:lnTo>
                    <a:lnTo>
                      <a:pt x="2774156" y="3043239"/>
                    </a:lnTo>
                    <a:lnTo>
                      <a:pt x="2725737" y="3044033"/>
                    </a:lnTo>
                    <a:lnTo>
                      <a:pt x="2694781" y="3044033"/>
                    </a:lnTo>
                    <a:lnTo>
                      <a:pt x="2665412" y="3043239"/>
                    </a:lnTo>
                    <a:lnTo>
                      <a:pt x="2634456" y="3040858"/>
                    </a:lnTo>
                    <a:lnTo>
                      <a:pt x="2604293" y="3039270"/>
                    </a:lnTo>
                    <a:lnTo>
                      <a:pt x="2574924" y="3036095"/>
                    </a:lnTo>
                    <a:lnTo>
                      <a:pt x="2546349" y="3032920"/>
                    </a:lnTo>
                    <a:lnTo>
                      <a:pt x="2516187" y="3028951"/>
                    </a:lnTo>
                    <a:lnTo>
                      <a:pt x="2487612" y="3024983"/>
                    </a:lnTo>
                    <a:lnTo>
                      <a:pt x="2459037" y="3019427"/>
                    </a:lnTo>
                    <a:lnTo>
                      <a:pt x="2431256" y="3013077"/>
                    </a:lnTo>
                    <a:lnTo>
                      <a:pt x="2374899" y="3000377"/>
                    </a:lnTo>
                    <a:lnTo>
                      <a:pt x="2320924" y="2984501"/>
                    </a:lnTo>
                    <a:lnTo>
                      <a:pt x="2266156" y="2967039"/>
                    </a:lnTo>
                    <a:lnTo>
                      <a:pt x="2215356" y="2946401"/>
                    </a:lnTo>
                    <a:lnTo>
                      <a:pt x="2163762" y="2924970"/>
                    </a:lnTo>
                    <a:lnTo>
                      <a:pt x="2114549" y="2901951"/>
                    </a:lnTo>
                    <a:lnTo>
                      <a:pt x="2066131" y="2875758"/>
                    </a:lnTo>
                    <a:lnTo>
                      <a:pt x="2020093" y="2847976"/>
                    </a:lnTo>
                    <a:lnTo>
                      <a:pt x="1976437" y="2819401"/>
                    </a:lnTo>
                    <a:lnTo>
                      <a:pt x="1932781" y="2789239"/>
                    </a:lnTo>
                    <a:lnTo>
                      <a:pt x="1892299" y="2755901"/>
                    </a:lnTo>
                    <a:lnTo>
                      <a:pt x="1853406" y="2720976"/>
                    </a:lnTo>
                    <a:lnTo>
                      <a:pt x="1834356" y="2703514"/>
                    </a:lnTo>
                    <a:lnTo>
                      <a:pt x="1816099" y="2685258"/>
                    </a:lnTo>
                    <a:lnTo>
                      <a:pt x="1798637" y="2667001"/>
                    </a:lnTo>
                    <a:lnTo>
                      <a:pt x="1781174" y="2648745"/>
                    </a:lnTo>
                    <a:lnTo>
                      <a:pt x="1763712" y="2628901"/>
                    </a:lnTo>
                    <a:lnTo>
                      <a:pt x="1748631" y="2609058"/>
                    </a:lnTo>
                    <a:lnTo>
                      <a:pt x="1731962" y="2590008"/>
                    </a:lnTo>
                    <a:lnTo>
                      <a:pt x="1717674" y="2569370"/>
                    </a:lnTo>
                    <a:lnTo>
                      <a:pt x="1703387" y="2548733"/>
                    </a:lnTo>
                    <a:lnTo>
                      <a:pt x="1689099" y="2528095"/>
                    </a:lnTo>
                    <a:lnTo>
                      <a:pt x="1675606" y="2508251"/>
                    </a:lnTo>
                    <a:lnTo>
                      <a:pt x="1663699" y="2486026"/>
                    </a:lnTo>
                    <a:lnTo>
                      <a:pt x="1650999" y="2464595"/>
                    </a:lnTo>
                    <a:lnTo>
                      <a:pt x="1639887" y="2442370"/>
                    </a:lnTo>
                    <a:lnTo>
                      <a:pt x="1628774" y="2420145"/>
                    </a:lnTo>
                    <a:lnTo>
                      <a:pt x="1618456" y="2397126"/>
                    </a:lnTo>
                    <a:lnTo>
                      <a:pt x="1608931" y="2374901"/>
                    </a:lnTo>
                    <a:lnTo>
                      <a:pt x="1600199" y="2351883"/>
                    </a:lnTo>
                    <a:lnTo>
                      <a:pt x="1591468" y="2328864"/>
                    </a:lnTo>
                    <a:lnTo>
                      <a:pt x="1584324" y="2305051"/>
                    </a:lnTo>
                    <a:lnTo>
                      <a:pt x="1577181" y="2281239"/>
                    </a:lnTo>
                    <a:lnTo>
                      <a:pt x="1570831" y="2257426"/>
                    </a:lnTo>
                    <a:lnTo>
                      <a:pt x="1565274" y="2232820"/>
                    </a:lnTo>
                    <a:lnTo>
                      <a:pt x="1560512" y="2208214"/>
                    </a:lnTo>
                    <a:lnTo>
                      <a:pt x="1556543" y="2183607"/>
                    </a:lnTo>
                    <a:lnTo>
                      <a:pt x="1552574" y="2159001"/>
                    </a:lnTo>
                    <a:lnTo>
                      <a:pt x="1550987" y="2134395"/>
                    </a:lnTo>
                    <a:lnTo>
                      <a:pt x="1548606" y="2108995"/>
                    </a:lnTo>
                    <a:lnTo>
                      <a:pt x="1547812" y="2084389"/>
                    </a:lnTo>
                    <a:lnTo>
                      <a:pt x="1546224" y="2058989"/>
                    </a:lnTo>
                    <a:lnTo>
                      <a:pt x="1547812" y="2033589"/>
                    </a:lnTo>
                    <a:lnTo>
                      <a:pt x="1548606" y="2008983"/>
                    </a:lnTo>
                    <a:lnTo>
                      <a:pt x="1550987" y="1982789"/>
                    </a:lnTo>
                    <a:lnTo>
                      <a:pt x="1552574" y="1958182"/>
                    </a:lnTo>
                    <a:lnTo>
                      <a:pt x="1556543" y="1933576"/>
                    </a:lnTo>
                    <a:lnTo>
                      <a:pt x="1560512" y="1908970"/>
                    </a:lnTo>
                    <a:lnTo>
                      <a:pt x="1565274" y="1884364"/>
                    </a:lnTo>
                    <a:lnTo>
                      <a:pt x="1570831" y="1859757"/>
                    </a:lnTo>
                    <a:lnTo>
                      <a:pt x="1577181" y="1836739"/>
                    </a:lnTo>
                    <a:lnTo>
                      <a:pt x="1584324" y="1812926"/>
                    </a:lnTo>
                    <a:lnTo>
                      <a:pt x="1591468" y="1789114"/>
                    </a:lnTo>
                    <a:lnTo>
                      <a:pt x="1600199" y="1765301"/>
                    </a:lnTo>
                    <a:lnTo>
                      <a:pt x="1608931" y="1743076"/>
                    </a:lnTo>
                    <a:lnTo>
                      <a:pt x="1618456" y="1720851"/>
                    </a:lnTo>
                    <a:lnTo>
                      <a:pt x="1628774" y="1697832"/>
                    </a:lnTo>
                    <a:lnTo>
                      <a:pt x="1639887" y="1675608"/>
                    </a:lnTo>
                    <a:lnTo>
                      <a:pt x="1650999" y="1652589"/>
                    </a:lnTo>
                    <a:lnTo>
                      <a:pt x="1663699" y="1631158"/>
                    </a:lnTo>
                    <a:lnTo>
                      <a:pt x="1675606" y="1609726"/>
                    </a:lnTo>
                    <a:lnTo>
                      <a:pt x="1689099" y="1589089"/>
                    </a:lnTo>
                    <a:lnTo>
                      <a:pt x="1703387" y="1568451"/>
                    </a:lnTo>
                    <a:lnTo>
                      <a:pt x="1717674" y="1548608"/>
                    </a:lnTo>
                    <a:lnTo>
                      <a:pt x="1731962" y="1527970"/>
                    </a:lnTo>
                    <a:lnTo>
                      <a:pt x="1748631" y="1508126"/>
                    </a:lnTo>
                    <a:lnTo>
                      <a:pt x="1763712" y="1489076"/>
                    </a:lnTo>
                    <a:lnTo>
                      <a:pt x="1781174" y="1469233"/>
                    </a:lnTo>
                    <a:lnTo>
                      <a:pt x="1798637" y="1450976"/>
                    </a:lnTo>
                    <a:lnTo>
                      <a:pt x="1816099" y="1432720"/>
                    </a:lnTo>
                    <a:lnTo>
                      <a:pt x="1834356" y="1413670"/>
                    </a:lnTo>
                    <a:lnTo>
                      <a:pt x="1853406" y="1396208"/>
                    </a:lnTo>
                    <a:lnTo>
                      <a:pt x="1892299" y="1361283"/>
                    </a:lnTo>
                    <a:lnTo>
                      <a:pt x="1932781" y="1329533"/>
                    </a:lnTo>
                    <a:lnTo>
                      <a:pt x="1976437" y="1297783"/>
                    </a:lnTo>
                    <a:lnTo>
                      <a:pt x="2020093" y="1269208"/>
                    </a:lnTo>
                    <a:lnTo>
                      <a:pt x="2066131" y="1241426"/>
                    </a:lnTo>
                    <a:lnTo>
                      <a:pt x="2114549" y="1216026"/>
                    </a:lnTo>
                    <a:lnTo>
                      <a:pt x="2163762" y="1192214"/>
                    </a:lnTo>
                    <a:lnTo>
                      <a:pt x="2215356" y="1170783"/>
                    </a:lnTo>
                    <a:lnTo>
                      <a:pt x="2266156" y="1150145"/>
                    </a:lnTo>
                    <a:lnTo>
                      <a:pt x="2320924" y="1132683"/>
                    </a:lnTo>
                    <a:lnTo>
                      <a:pt x="2374899" y="1117601"/>
                    </a:lnTo>
                    <a:lnTo>
                      <a:pt x="2431256" y="1104108"/>
                    </a:lnTo>
                    <a:lnTo>
                      <a:pt x="2459037" y="1099345"/>
                    </a:lnTo>
                    <a:lnTo>
                      <a:pt x="2487612" y="1092995"/>
                    </a:lnTo>
                    <a:lnTo>
                      <a:pt x="2516187" y="1089026"/>
                    </a:lnTo>
                    <a:lnTo>
                      <a:pt x="2546349" y="1085058"/>
                    </a:lnTo>
                    <a:lnTo>
                      <a:pt x="2574924" y="1081883"/>
                    </a:lnTo>
                    <a:lnTo>
                      <a:pt x="2604293" y="1078708"/>
                    </a:lnTo>
                    <a:lnTo>
                      <a:pt x="2634456" y="1076326"/>
                    </a:lnTo>
                    <a:lnTo>
                      <a:pt x="2665412" y="1074739"/>
                    </a:lnTo>
                    <a:close/>
                    <a:moveTo>
                      <a:pt x="1880393" y="574675"/>
                    </a:moveTo>
                    <a:lnTo>
                      <a:pt x="1859756" y="575469"/>
                    </a:lnTo>
                    <a:lnTo>
                      <a:pt x="1839912" y="578644"/>
                    </a:lnTo>
                    <a:lnTo>
                      <a:pt x="1821656" y="582613"/>
                    </a:lnTo>
                    <a:lnTo>
                      <a:pt x="1803400" y="589757"/>
                    </a:lnTo>
                    <a:lnTo>
                      <a:pt x="1785937" y="596900"/>
                    </a:lnTo>
                    <a:lnTo>
                      <a:pt x="1770062" y="607219"/>
                    </a:lnTo>
                    <a:lnTo>
                      <a:pt x="1754981" y="617538"/>
                    </a:lnTo>
                    <a:lnTo>
                      <a:pt x="1740693" y="629444"/>
                    </a:lnTo>
                    <a:lnTo>
                      <a:pt x="1727993" y="642938"/>
                    </a:lnTo>
                    <a:lnTo>
                      <a:pt x="1716881" y="658813"/>
                    </a:lnTo>
                    <a:lnTo>
                      <a:pt x="1708150" y="673894"/>
                    </a:lnTo>
                    <a:lnTo>
                      <a:pt x="1699418" y="690563"/>
                    </a:lnTo>
                    <a:lnTo>
                      <a:pt x="1692275" y="708025"/>
                    </a:lnTo>
                    <a:lnTo>
                      <a:pt x="1687512" y="726282"/>
                    </a:lnTo>
                    <a:lnTo>
                      <a:pt x="1685131" y="744538"/>
                    </a:lnTo>
                    <a:lnTo>
                      <a:pt x="1684337" y="764382"/>
                    </a:lnTo>
                    <a:lnTo>
                      <a:pt x="1685131" y="783432"/>
                    </a:lnTo>
                    <a:lnTo>
                      <a:pt x="1687512" y="801688"/>
                    </a:lnTo>
                    <a:lnTo>
                      <a:pt x="1692275" y="820738"/>
                    </a:lnTo>
                    <a:lnTo>
                      <a:pt x="1699418" y="838201"/>
                    </a:lnTo>
                    <a:lnTo>
                      <a:pt x="1708150" y="854076"/>
                    </a:lnTo>
                    <a:lnTo>
                      <a:pt x="1716881" y="869951"/>
                    </a:lnTo>
                    <a:lnTo>
                      <a:pt x="1727993" y="885032"/>
                    </a:lnTo>
                    <a:lnTo>
                      <a:pt x="1740693" y="898526"/>
                    </a:lnTo>
                    <a:lnTo>
                      <a:pt x="1754981" y="910432"/>
                    </a:lnTo>
                    <a:lnTo>
                      <a:pt x="1770062" y="920751"/>
                    </a:lnTo>
                    <a:lnTo>
                      <a:pt x="1785937" y="931069"/>
                    </a:lnTo>
                    <a:lnTo>
                      <a:pt x="1803400" y="939801"/>
                    </a:lnTo>
                    <a:lnTo>
                      <a:pt x="1821656" y="945357"/>
                    </a:lnTo>
                    <a:lnTo>
                      <a:pt x="1839912" y="949326"/>
                    </a:lnTo>
                    <a:lnTo>
                      <a:pt x="1859756" y="952501"/>
                    </a:lnTo>
                    <a:lnTo>
                      <a:pt x="1880393" y="954088"/>
                    </a:lnTo>
                    <a:lnTo>
                      <a:pt x="1899443" y="952501"/>
                    </a:lnTo>
                    <a:lnTo>
                      <a:pt x="1919287" y="949326"/>
                    </a:lnTo>
                    <a:lnTo>
                      <a:pt x="1937543" y="945357"/>
                    </a:lnTo>
                    <a:lnTo>
                      <a:pt x="1955800" y="939801"/>
                    </a:lnTo>
                    <a:lnTo>
                      <a:pt x="1973262" y="931069"/>
                    </a:lnTo>
                    <a:lnTo>
                      <a:pt x="1988343" y="920751"/>
                    </a:lnTo>
                    <a:lnTo>
                      <a:pt x="2004218" y="910432"/>
                    </a:lnTo>
                    <a:lnTo>
                      <a:pt x="2018506" y="898526"/>
                    </a:lnTo>
                    <a:lnTo>
                      <a:pt x="2030412" y="885032"/>
                    </a:lnTo>
                    <a:lnTo>
                      <a:pt x="2042318" y="869951"/>
                    </a:lnTo>
                    <a:lnTo>
                      <a:pt x="2051050" y="854076"/>
                    </a:lnTo>
                    <a:lnTo>
                      <a:pt x="2059781" y="838201"/>
                    </a:lnTo>
                    <a:lnTo>
                      <a:pt x="2066925" y="820738"/>
                    </a:lnTo>
                    <a:lnTo>
                      <a:pt x="2071687" y="801688"/>
                    </a:lnTo>
                    <a:lnTo>
                      <a:pt x="2074068" y="783432"/>
                    </a:lnTo>
                    <a:lnTo>
                      <a:pt x="2074862" y="764382"/>
                    </a:lnTo>
                    <a:lnTo>
                      <a:pt x="2074068" y="744538"/>
                    </a:lnTo>
                    <a:lnTo>
                      <a:pt x="2071687" y="726282"/>
                    </a:lnTo>
                    <a:lnTo>
                      <a:pt x="2066925" y="708025"/>
                    </a:lnTo>
                    <a:lnTo>
                      <a:pt x="2059781" y="690563"/>
                    </a:lnTo>
                    <a:lnTo>
                      <a:pt x="2051050" y="673894"/>
                    </a:lnTo>
                    <a:lnTo>
                      <a:pt x="2042318" y="658813"/>
                    </a:lnTo>
                    <a:lnTo>
                      <a:pt x="2030412" y="642938"/>
                    </a:lnTo>
                    <a:lnTo>
                      <a:pt x="2018506" y="629444"/>
                    </a:lnTo>
                    <a:lnTo>
                      <a:pt x="2004218" y="617538"/>
                    </a:lnTo>
                    <a:lnTo>
                      <a:pt x="1988343" y="607219"/>
                    </a:lnTo>
                    <a:lnTo>
                      <a:pt x="1973262" y="596900"/>
                    </a:lnTo>
                    <a:lnTo>
                      <a:pt x="1955800" y="589757"/>
                    </a:lnTo>
                    <a:lnTo>
                      <a:pt x="1937543" y="582613"/>
                    </a:lnTo>
                    <a:lnTo>
                      <a:pt x="1919287" y="578644"/>
                    </a:lnTo>
                    <a:lnTo>
                      <a:pt x="1899443" y="575469"/>
                    </a:lnTo>
                    <a:close/>
                    <a:moveTo>
                      <a:pt x="908446" y="574675"/>
                    </a:moveTo>
                    <a:lnTo>
                      <a:pt x="887767" y="575469"/>
                    </a:lnTo>
                    <a:lnTo>
                      <a:pt x="868678" y="578644"/>
                    </a:lnTo>
                    <a:lnTo>
                      <a:pt x="850385" y="582613"/>
                    </a:lnTo>
                    <a:lnTo>
                      <a:pt x="831296" y="589757"/>
                    </a:lnTo>
                    <a:lnTo>
                      <a:pt x="815389" y="596900"/>
                    </a:lnTo>
                    <a:lnTo>
                      <a:pt x="798686" y="607219"/>
                    </a:lnTo>
                    <a:lnTo>
                      <a:pt x="783574" y="617538"/>
                    </a:lnTo>
                    <a:lnTo>
                      <a:pt x="770053" y="629444"/>
                    </a:lnTo>
                    <a:lnTo>
                      <a:pt x="756532" y="642938"/>
                    </a:lnTo>
                    <a:lnTo>
                      <a:pt x="745397" y="658813"/>
                    </a:lnTo>
                    <a:lnTo>
                      <a:pt x="735853" y="673894"/>
                    </a:lnTo>
                    <a:lnTo>
                      <a:pt x="727899" y="690563"/>
                    </a:lnTo>
                    <a:lnTo>
                      <a:pt x="720741" y="708025"/>
                    </a:lnTo>
                    <a:lnTo>
                      <a:pt x="716764" y="726282"/>
                    </a:lnTo>
                    <a:lnTo>
                      <a:pt x="713583" y="744538"/>
                    </a:lnTo>
                    <a:lnTo>
                      <a:pt x="712787" y="764382"/>
                    </a:lnTo>
                    <a:lnTo>
                      <a:pt x="713583" y="783432"/>
                    </a:lnTo>
                    <a:lnTo>
                      <a:pt x="716764" y="801688"/>
                    </a:lnTo>
                    <a:lnTo>
                      <a:pt x="720741" y="820738"/>
                    </a:lnTo>
                    <a:lnTo>
                      <a:pt x="727899" y="838201"/>
                    </a:lnTo>
                    <a:lnTo>
                      <a:pt x="735853" y="854076"/>
                    </a:lnTo>
                    <a:lnTo>
                      <a:pt x="745397" y="869951"/>
                    </a:lnTo>
                    <a:lnTo>
                      <a:pt x="756532" y="885032"/>
                    </a:lnTo>
                    <a:lnTo>
                      <a:pt x="770053" y="898526"/>
                    </a:lnTo>
                    <a:lnTo>
                      <a:pt x="783574" y="910432"/>
                    </a:lnTo>
                    <a:lnTo>
                      <a:pt x="798686" y="920751"/>
                    </a:lnTo>
                    <a:lnTo>
                      <a:pt x="815389" y="931069"/>
                    </a:lnTo>
                    <a:lnTo>
                      <a:pt x="831296" y="939801"/>
                    </a:lnTo>
                    <a:lnTo>
                      <a:pt x="850385" y="945357"/>
                    </a:lnTo>
                    <a:lnTo>
                      <a:pt x="868678" y="949326"/>
                    </a:lnTo>
                    <a:lnTo>
                      <a:pt x="887767" y="952501"/>
                    </a:lnTo>
                    <a:lnTo>
                      <a:pt x="908446" y="954088"/>
                    </a:lnTo>
                    <a:lnTo>
                      <a:pt x="928330" y="952501"/>
                    </a:lnTo>
                    <a:lnTo>
                      <a:pt x="947419" y="949326"/>
                    </a:lnTo>
                    <a:lnTo>
                      <a:pt x="967303" y="945357"/>
                    </a:lnTo>
                    <a:lnTo>
                      <a:pt x="984801" y="939801"/>
                    </a:lnTo>
                    <a:lnTo>
                      <a:pt x="1002299" y="931069"/>
                    </a:lnTo>
                    <a:lnTo>
                      <a:pt x="1018206" y="920751"/>
                    </a:lnTo>
                    <a:lnTo>
                      <a:pt x="1033318" y="910432"/>
                    </a:lnTo>
                    <a:lnTo>
                      <a:pt x="1047634" y="898526"/>
                    </a:lnTo>
                    <a:lnTo>
                      <a:pt x="1059565" y="885032"/>
                    </a:lnTo>
                    <a:lnTo>
                      <a:pt x="1070700" y="869951"/>
                    </a:lnTo>
                    <a:lnTo>
                      <a:pt x="1081039" y="854076"/>
                    </a:lnTo>
                    <a:lnTo>
                      <a:pt x="1089788" y="838201"/>
                    </a:lnTo>
                    <a:lnTo>
                      <a:pt x="1095356" y="820738"/>
                    </a:lnTo>
                    <a:lnTo>
                      <a:pt x="1100923" y="801688"/>
                    </a:lnTo>
                    <a:lnTo>
                      <a:pt x="1104105" y="783432"/>
                    </a:lnTo>
                    <a:lnTo>
                      <a:pt x="1104900" y="764382"/>
                    </a:lnTo>
                    <a:lnTo>
                      <a:pt x="1104105" y="744538"/>
                    </a:lnTo>
                    <a:lnTo>
                      <a:pt x="1100923" y="726282"/>
                    </a:lnTo>
                    <a:lnTo>
                      <a:pt x="1095356" y="708025"/>
                    </a:lnTo>
                    <a:lnTo>
                      <a:pt x="1089788" y="690563"/>
                    </a:lnTo>
                    <a:lnTo>
                      <a:pt x="1081039" y="673894"/>
                    </a:lnTo>
                    <a:lnTo>
                      <a:pt x="1070700" y="658813"/>
                    </a:lnTo>
                    <a:lnTo>
                      <a:pt x="1059565" y="642938"/>
                    </a:lnTo>
                    <a:lnTo>
                      <a:pt x="1047634" y="629444"/>
                    </a:lnTo>
                    <a:lnTo>
                      <a:pt x="1033318" y="617538"/>
                    </a:lnTo>
                    <a:lnTo>
                      <a:pt x="1018206" y="607219"/>
                    </a:lnTo>
                    <a:lnTo>
                      <a:pt x="1002299" y="596900"/>
                    </a:lnTo>
                    <a:lnTo>
                      <a:pt x="984801" y="589757"/>
                    </a:lnTo>
                    <a:lnTo>
                      <a:pt x="967303" y="582613"/>
                    </a:lnTo>
                    <a:lnTo>
                      <a:pt x="947419" y="578644"/>
                    </a:lnTo>
                    <a:lnTo>
                      <a:pt x="928330" y="575469"/>
                    </a:lnTo>
                    <a:close/>
                    <a:moveTo>
                      <a:pt x="1394220" y="0"/>
                    </a:moveTo>
                    <a:lnTo>
                      <a:pt x="1427548" y="0"/>
                    </a:lnTo>
                    <a:lnTo>
                      <a:pt x="1460083" y="794"/>
                    </a:lnTo>
                    <a:lnTo>
                      <a:pt x="1491823" y="3174"/>
                    </a:lnTo>
                    <a:lnTo>
                      <a:pt x="1523564" y="4761"/>
                    </a:lnTo>
                    <a:lnTo>
                      <a:pt x="1587046" y="11109"/>
                    </a:lnTo>
                    <a:lnTo>
                      <a:pt x="1649735" y="19838"/>
                    </a:lnTo>
                    <a:lnTo>
                      <a:pt x="1710836" y="30947"/>
                    </a:lnTo>
                    <a:lnTo>
                      <a:pt x="1771937" y="42849"/>
                    </a:lnTo>
                    <a:lnTo>
                      <a:pt x="1831451" y="58719"/>
                    </a:lnTo>
                    <a:lnTo>
                      <a:pt x="1889379" y="76176"/>
                    </a:lnTo>
                    <a:lnTo>
                      <a:pt x="1946512" y="95220"/>
                    </a:lnTo>
                    <a:lnTo>
                      <a:pt x="2002059" y="116645"/>
                    </a:lnTo>
                    <a:lnTo>
                      <a:pt x="2056812" y="140450"/>
                    </a:lnTo>
                    <a:lnTo>
                      <a:pt x="2109978" y="165048"/>
                    </a:lnTo>
                    <a:lnTo>
                      <a:pt x="2160763" y="192821"/>
                    </a:lnTo>
                    <a:lnTo>
                      <a:pt x="2211549" y="221387"/>
                    </a:lnTo>
                    <a:lnTo>
                      <a:pt x="2259160" y="252333"/>
                    </a:lnTo>
                    <a:lnTo>
                      <a:pt x="2306772" y="284073"/>
                    </a:lnTo>
                    <a:lnTo>
                      <a:pt x="2352002" y="318987"/>
                    </a:lnTo>
                    <a:lnTo>
                      <a:pt x="2394853" y="353901"/>
                    </a:lnTo>
                    <a:lnTo>
                      <a:pt x="2436116" y="390402"/>
                    </a:lnTo>
                    <a:lnTo>
                      <a:pt x="2475792" y="429284"/>
                    </a:lnTo>
                    <a:lnTo>
                      <a:pt x="2513088" y="469753"/>
                    </a:lnTo>
                    <a:lnTo>
                      <a:pt x="2531339" y="489590"/>
                    </a:lnTo>
                    <a:lnTo>
                      <a:pt x="2547209" y="510221"/>
                    </a:lnTo>
                    <a:lnTo>
                      <a:pt x="2564667" y="531646"/>
                    </a:lnTo>
                    <a:lnTo>
                      <a:pt x="2581331" y="553864"/>
                    </a:lnTo>
                    <a:lnTo>
                      <a:pt x="2596407" y="575288"/>
                    </a:lnTo>
                    <a:lnTo>
                      <a:pt x="2612278" y="597506"/>
                    </a:lnTo>
                    <a:lnTo>
                      <a:pt x="2626561" y="620518"/>
                    </a:lnTo>
                    <a:lnTo>
                      <a:pt x="2640845" y="642736"/>
                    </a:lnTo>
                    <a:lnTo>
                      <a:pt x="2654335" y="666541"/>
                    </a:lnTo>
                    <a:lnTo>
                      <a:pt x="2667825" y="688759"/>
                    </a:lnTo>
                    <a:lnTo>
                      <a:pt x="2679727" y="712564"/>
                    </a:lnTo>
                    <a:lnTo>
                      <a:pt x="2690837" y="735575"/>
                    </a:lnTo>
                    <a:lnTo>
                      <a:pt x="2701946" y="760174"/>
                    </a:lnTo>
                    <a:lnTo>
                      <a:pt x="2712262" y="784772"/>
                    </a:lnTo>
                    <a:lnTo>
                      <a:pt x="2722578" y="809371"/>
                    </a:lnTo>
                    <a:lnTo>
                      <a:pt x="2732100" y="833969"/>
                    </a:lnTo>
                    <a:lnTo>
                      <a:pt x="2740035" y="858568"/>
                    </a:lnTo>
                    <a:lnTo>
                      <a:pt x="2748764" y="884753"/>
                    </a:lnTo>
                    <a:lnTo>
                      <a:pt x="2755906" y="910145"/>
                    </a:lnTo>
                    <a:lnTo>
                      <a:pt x="2761460" y="935537"/>
                    </a:lnTo>
                    <a:lnTo>
                      <a:pt x="2767808" y="961723"/>
                    </a:lnTo>
                    <a:lnTo>
                      <a:pt x="2773363" y="987908"/>
                    </a:lnTo>
                    <a:lnTo>
                      <a:pt x="2743209" y="987115"/>
                    </a:lnTo>
                    <a:lnTo>
                      <a:pt x="2713849" y="987115"/>
                    </a:lnTo>
                    <a:lnTo>
                      <a:pt x="2680521" y="987115"/>
                    </a:lnTo>
                    <a:lnTo>
                      <a:pt x="2648780" y="987908"/>
                    </a:lnTo>
                    <a:lnTo>
                      <a:pt x="2616246" y="990289"/>
                    </a:lnTo>
                    <a:lnTo>
                      <a:pt x="2584505" y="991876"/>
                    </a:lnTo>
                    <a:lnTo>
                      <a:pt x="2552764" y="995050"/>
                    </a:lnTo>
                    <a:lnTo>
                      <a:pt x="2521023" y="999017"/>
                    </a:lnTo>
                    <a:lnTo>
                      <a:pt x="2489282" y="1003778"/>
                    </a:lnTo>
                    <a:lnTo>
                      <a:pt x="2458334" y="1008539"/>
                    </a:lnTo>
                    <a:lnTo>
                      <a:pt x="2427387" y="1014094"/>
                    </a:lnTo>
                    <a:lnTo>
                      <a:pt x="2397233" y="1019648"/>
                    </a:lnTo>
                    <a:lnTo>
                      <a:pt x="2366286" y="1026790"/>
                    </a:lnTo>
                    <a:lnTo>
                      <a:pt x="2336132" y="1033931"/>
                    </a:lnTo>
                    <a:lnTo>
                      <a:pt x="2306772" y="1042660"/>
                    </a:lnTo>
                    <a:lnTo>
                      <a:pt x="2276618" y="1051388"/>
                    </a:lnTo>
                    <a:lnTo>
                      <a:pt x="2248051" y="1060910"/>
                    </a:lnTo>
                    <a:lnTo>
                      <a:pt x="2219484" y="1070432"/>
                    </a:lnTo>
                    <a:lnTo>
                      <a:pt x="2191711" y="1080748"/>
                    </a:lnTo>
                    <a:lnTo>
                      <a:pt x="2163144" y="1091857"/>
                    </a:lnTo>
                    <a:lnTo>
                      <a:pt x="2135371" y="1102966"/>
                    </a:lnTo>
                    <a:lnTo>
                      <a:pt x="2109184" y="1114868"/>
                    </a:lnTo>
                    <a:lnTo>
                      <a:pt x="2082205" y="1127564"/>
                    </a:lnTo>
                    <a:lnTo>
                      <a:pt x="2055225" y="1141054"/>
                    </a:lnTo>
                    <a:lnTo>
                      <a:pt x="2029832" y="1154543"/>
                    </a:lnTo>
                    <a:lnTo>
                      <a:pt x="2004439" y="1168826"/>
                    </a:lnTo>
                    <a:lnTo>
                      <a:pt x="1979047" y="1183109"/>
                    </a:lnTo>
                    <a:lnTo>
                      <a:pt x="1954447" y="1198186"/>
                    </a:lnTo>
                    <a:lnTo>
                      <a:pt x="1930642" y="1213262"/>
                    </a:lnTo>
                    <a:lnTo>
                      <a:pt x="1906043" y="1229926"/>
                    </a:lnTo>
                    <a:lnTo>
                      <a:pt x="1883030" y="1246589"/>
                    </a:lnTo>
                    <a:lnTo>
                      <a:pt x="1860018" y="1262459"/>
                    </a:lnTo>
                    <a:lnTo>
                      <a:pt x="1838593" y="1279916"/>
                    </a:lnTo>
                    <a:lnTo>
                      <a:pt x="1815581" y="1298960"/>
                    </a:lnTo>
                    <a:lnTo>
                      <a:pt x="1794949" y="1317211"/>
                    </a:lnTo>
                    <a:lnTo>
                      <a:pt x="1773524" y="1335461"/>
                    </a:lnTo>
                    <a:lnTo>
                      <a:pt x="1754480" y="1355299"/>
                    </a:lnTo>
                    <a:lnTo>
                      <a:pt x="1733848" y="1374343"/>
                    </a:lnTo>
                    <a:lnTo>
                      <a:pt x="1715597" y="1394181"/>
                    </a:lnTo>
                    <a:lnTo>
                      <a:pt x="1696552" y="1414812"/>
                    </a:lnTo>
                    <a:lnTo>
                      <a:pt x="1678301" y="1434649"/>
                    </a:lnTo>
                    <a:lnTo>
                      <a:pt x="1660844" y="1456867"/>
                    </a:lnTo>
                    <a:lnTo>
                      <a:pt x="1644180" y="1476705"/>
                    </a:lnTo>
                    <a:lnTo>
                      <a:pt x="1628309" y="1499716"/>
                    </a:lnTo>
                    <a:lnTo>
                      <a:pt x="1612439" y="1521141"/>
                    </a:lnTo>
                    <a:lnTo>
                      <a:pt x="1597362" y="1543359"/>
                    </a:lnTo>
                    <a:lnTo>
                      <a:pt x="1583079" y="1566370"/>
                    </a:lnTo>
                    <a:lnTo>
                      <a:pt x="1569589" y="1589382"/>
                    </a:lnTo>
                    <a:lnTo>
                      <a:pt x="1556099" y="1613187"/>
                    </a:lnTo>
                    <a:lnTo>
                      <a:pt x="1544196" y="1636992"/>
                    </a:lnTo>
                    <a:lnTo>
                      <a:pt x="1531500" y="1660797"/>
                    </a:lnTo>
                    <a:lnTo>
                      <a:pt x="1521184" y="1685395"/>
                    </a:lnTo>
                    <a:lnTo>
                      <a:pt x="1510075" y="1709994"/>
                    </a:lnTo>
                    <a:lnTo>
                      <a:pt x="1501346" y="1734592"/>
                    </a:lnTo>
                    <a:lnTo>
                      <a:pt x="1491823" y="1759984"/>
                    </a:lnTo>
                    <a:lnTo>
                      <a:pt x="1483888" y="1785376"/>
                    </a:lnTo>
                    <a:lnTo>
                      <a:pt x="1476747" y="1811562"/>
                    </a:lnTo>
                    <a:lnTo>
                      <a:pt x="1470398" y="1836954"/>
                    </a:lnTo>
                    <a:lnTo>
                      <a:pt x="1464050" y="1862346"/>
                    </a:lnTo>
                    <a:lnTo>
                      <a:pt x="1459289" y="1889325"/>
                    </a:lnTo>
                    <a:lnTo>
                      <a:pt x="1453734" y="1915510"/>
                    </a:lnTo>
                    <a:lnTo>
                      <a:pt x="1450560" y="1942489"/>
                    </a:lnTo>
                    <a:lnTo>
                      <a:pt x="1447386" y="1968675"/>
                    </a:lnTo>
                    <a:lnTo>
                      <a:pt x="1445799" y="1996447"/>
                    </a:lnTo>
                    <a:lnTo>
                      <a:pt x="1445006" y="2023426"/>
                    </a:lnTo>
                    <a:lnTo>
                      <a:pt x="1443419" y="2051199"/>
                    </a:lnTo>
                    <a:lnTo>
                      <a:pt x="1445006" y="2086906"/>
                    </a:lnTo>
                    <a:lnTo>
                      <a:pt x="1446593" y="2122614"/>
                    </a:lnTo>
                    <a:lnTo>
                      <a:pt x="1450560" y="2158321"/>
                    </a:lnTo>
                    <a:lnTo>
                      <a:pt x="1454528" y="2193235"/>
                    </a:lnTo>
                    <a:lnTo>
                      <a:pt x="1461670" y="2228149"/>
                    </a:lnTo>
                    <a:lnTo>
                      <a:pt x="1469605" y="2262270"/>
                    </a:lnTo>
                    <a:lnTo>
                      <a:pt x="1478334" y="2296390"/>
                    </a:lnTo>
                    <a:lnTo>
                      <a:pt x="1488649" y="2329718"/>
                    </a:lnTo>
                    <a:lnTo>
                      <a:pt x="1441832" y="2332098"/>
                    </a:lnTo>
                    <a:lnTo>
                      <a:pt x="1394220" y="2332892"/>
                    </a:lnTo>
                    <a:lnTo>
                      <a:pt x="1337086" y="2332098"/>
                    </a:lnTo>
                    <a:lnTo>
                      <a:pt x="1279953" y="2328924"/>
                    </a:lnTo>
                    <a:lnTo>
                      <a:pt x="1223613" y="2323370"/>
                    </a:lnTo>
                    <a:lnTo>
                      <a:pt x="1168066" y="2317815"/>
                    </a:lnTo>
                    <a:lnTo>
                      <a:pt x="1113313" y="2308293"/>
                    </a:lnTo>
                    <a:lnTo>
                      <a:pt x="1059353" y="2297977"/>
                    </a:lnTo>
                    <a:lnTo>
                      <a:pt x="1006187" y="2286868"/>
                    </a:lnTo>
                    <a:lnTo>
                      <a:pt x="953815" y="2272585"/>
                    </a:lnTo>
                    <a:lnTo>
                      <a:pt x="930009" y="2266237"/>
                    </a:lnTo>
                    <a:lnTo>
                      <a:pt x="426122" y="2522538"/>
                    </a:lnTo>
                    <a:lnTo>
                      <a:pt x="560227" y="2101189"/>
                    </a:lnTo>
                    <a:lnTo>
                      <a:pt x="547531" y="2093254"/>
                    </a:lnTo>
                    <a:lnTo>
                      <a:pt x="517377" y="2072623"/>
                    </a:lnTo>
                    <a:lnTo>
                      <a:pt x="486430" y="2051199"/>
                    </a:lnTo>
                    <a:lnTo>
                      <a:pt x="457863" y="2029774"/>
                    </a:lnTo>
                    <a:lnTo>
                      <a:pt x="428503" y="2006763"/>
                    </a:lnTo>
                    <a:lnTo>
                      <a:pt x="399936" y="1984545"/>
                    </a:lnTo>
                    <a:lnTo>
                      <a:pt x="373750" y="1960740"/>
                    </a:lnTo>
                    <a:lnTo>
                      <a:pt x="346770" y="1936141"/>
                    </a:lnTo>
                    <a:lnTo>
                      <a:pt x="321377" y="1911543"/>
                    </a:lnTo>
                    <a:lnTo>
                      <a:pt x="296778" y="1886151"/>
                    </a:lnTo>
                    <a:lnTo>
                      <a:pt x="272972" y="1859172"/>
                    </a:lnTo>
                    <a:lnTo>
                      <a:pt x="250753" y="1832986"/>
                    </a:lnTo>
                    <a:lnTo>
                      <a:pt x="227741" y="1806007"/>
                    </a:lnTo>
                    <a:lnTo>
                      <a:pt x="207110" y="1777441"/>
                    </a:lnTo>
                    <a:lnTo>
                      <a:pt x="187272" y="1749668"/>
                    </a:lnTo>
                    <a:lnTo>
                      <a:pt x="167433" y="1721102"/>
                    </a:lnTo>
                    <a:lnTo>
                      <a:pt x="149182" y="1690950"/>
                    </a:lnTo>
                    <a:lnTo>
                      <a:pt x="131725" y="1661590"/>
                    </a:lnTo>
                    <a:lnTo>
                      <a:pt x="115061" y="1630644"/>
                    </a:lnTo>
                    <a:lnTo>
                      <a:pt x="99984" y="1599697"/>
                    </a:lnTo>
                    <a:lnTo>
                      <a:pt x="85701" y="1569544"/>
                    </a:lnTo>
                    <a:lnTo>
                      <a:pt x="72211" y="1537804"/>
                    </a:lnTo>
                    <a:lnTo>
                      <a:pt x="59514" y="1506064"/>
                    </a:lnTo>
                    <a:lnTo>
                      <a:pt x="48405" y="1472737"/>
                    </a:lnTo>
                    <a:lnTo>
                      <a:pt x="39676" y="1440204"/>
                    </a:lnTo>
                    <a:lnTo>
                      <a:pt x="30154" y="1407670"/>
                    </a:lnTo>
                    <a:lnTo>
                      <a:pt x="22219" y="1373550"/>
                    </a:lnTo>
                    <a:lnTo>
                      <a:pt x="15871" y="1339429"/>
                    </a:lnTo>
                    <a:lnTo>
                      <a:pt x="9522" y="1306102"/>
                    </a:lnTo>
                    <a:lnTo>
                      <a:pt x="5555" y="1271188"/>
                    </a:lnTo>
                    <a:lnTo>
                      <a:pt x="2381" y="1236274"/>
                    </a:lnTo>
                    <a:lnTo>
                      <a:pt x="0" y="1201360"/>
                    </a:lnTo>
                    <a:lnTo>
                      <a:pt x="0" y="1166446"/>
                    </a:lnTo>
                    <a:lnTo>
                      <a:pt x="0" y="1137086"/>
                    </a:lnTo>
                    <a:lnTo>
                      <a:pt x="2381" y="1106140"/>
                    </a:lnTo>
                    <a:lnTo>
                      <a:pt x="4761" y="1075987"/>
                    </a:lnTo>
                    <a:lnTo>
                      <a:pt x="7935" y="1047421"/>
                    </a:lnTo>
                    <a:lnTo>
                      <a:pt x="11903" y="1018061"/>
                    </a:lnTo>
                    <a:lnTo>
                      <a:pt x="15871" y="989495"/>
                    </a:lnTo>
                    <a:lnTo>
                      <a:pt x="22219" y="959342"/>
                    </a:lnTo>
                    <a:lnTo>
                      <a:pt x="27773" y="931570"/>
                    </a:lnTo>
                    <a:lnTo>
                      <a:pt x="36502" y="903004"/>
                    </a:lnTo>
                    <a:lnTo>
                      <a:pt x="44437" y="875231"/>
                    </a:lnTo>
                    <a:lnTo>
                      <a:pt x="52373" y="846665"/>
                    </a:lnTo>
                    <a:lnTo>
                      <a:pt x="62688" y="819686"/>
                    </a:lnTo>
                    <a:lnTo>
                      <a:pt x="73004" y="792707"/>
                    </a:lnTo>
                    <a:lnTo>
                      <a:pt x="84114" y="765728"/>
                    </a:lnTo>
                    <a:lnTo>
                      <a:pt x="96810" y="738749"/>
                    </a:lnTo>
                    <a:lnTo>
                      <a:pt x="110300" y="712564"/>
                    </a:lnTo>
                    <a:lnTo>
                      <a:pt x="122996" y="686378"/>
                    </a:lnTo>
                    <a:lnTo>
                      <a:pt x="138073" y="660986"/>
                    </a:lnTo>
                    <a:lnTo>
                      <a:pt x="153150" y="635594"/>
                    </a:lnTo>
                    <a:lnTo>
                      <a:pt x="168227" y="610996"/>
                    </a:lnTo>
                    <a:lnTo>
                      <a:pt x="184891" y="586397"/>
                    </a:lnTo>
                    <a:lnTo>
                      <a:pt x="202349" y="561799"/>
                    </a:lnTo>
                    <a:lnTo>
                      <a:pt x="219806" y="537994"/>
                    </a:lnTo>
                    <a:lnTo>
                      <a:pt x="238057" y="514189"/>
                    </a:lnTo>
                    <a:lnTo>
                      <a:pt x="257895" y="491177"/>
                    </a:lnTo>
                    <a:lnTo>
                      <a:pt x="276940" y="468166"/>
                    </a:lnTo>
                    <a:lnTo>
                      <a:pt x="297571" y="445947"/>
                    </a:lnTo>
                    <a:lnTo>
                      <a:pt x="318203" y="424523"/>
                    </a:lnTo>
                    <a:lnTo>
                      <a:pt x="340422" y="403098"/>
                    </a:lnTo>
                    <a:lnTo>
                      <a:pt x="361847" y="382467"/>
                    </a:lnTo>
                    <a:lnTo>
                      <a:pt x="384859" y="361836"/>
                    </a:lnTo>
                    <a:lnTo>
                      <a:pt x="408665" y="341205"/>
                    </a:lnTo>
                    <a:lnTo>
                      <a:pt x="433264" y="322161"/>
                    </a:lnTo>
                    <a:lnTo>
                      <a:pt x="456276" y="303117"/>
                    </a:lnTo>
                    <a:lnTo>
                      <a:pt x="482462" y="284867"/>
                    </a:lnTo>
                    <a:lnTo>
                      <a:pt x="507855" y="266616"/>
                    </a:lnTo>
                    <a:lnTo>
                      <a:pt x="533248" y="249159"/>
                    </a:lnTo>
                    <a:lnTo>
                      <a:pt x="560227" y="231702"/>
                    </a:lnTo>
                    <a:lnTo>
                      <a:pt x="588001" y="215039"/>
                    </a:lnTo>
                    <a:lnTo>
                      <a:pt x="615774" y="199169"/>
                    </a:lnTo>
                    <a:lnTo>
                      <a:pt x="642754" y="183299"/>
                    </a:lnTo>
                    <a:lnTo>
                      <a:pt x="672114" y="169016"/>
                    </a:lnTo>
                    <a:lnTo>
                      <a:pt x="700681" y="154733"/>
                    </a:lnTo>
                    <a:lnTo>
                      <a:pt x="730041" y="140450"/>
                    </a:lnTo>
                    <a:lnTo>
                      <a:pt x="760195" y="127754"/>
                    </a:lnTo>
                    <a:lnTo>
                      <a:pt x="789556" y="115058"/>
                    </a:lnTo>
                    <a:lnTo>
                      <a:pt x="820503" y="103155"/>
                    </a:lnTo>
                    <a:lnTo>
                      <a:pt x="852244" y="92046"/>
                    </a:lnTo>
                    <a:lnTo>
                      <a:pt x="883191" y="80937"/>
                    </a:lnTo>
                    <a:lnTo>
                      <a:pt x="914932" y="70622"/>
                    </a:lnTo>
                    <a:lnTo>
                      <a:pt x="947467" y="61893"/>
                    </a:lnTo>
                    <a:lnTo>
                      <a:pt x="980001" y="52371"/>
                    </a:lnTo>
                    <a:lnTo>
                      <a:pt x="1013329" y="44436"/>
                    </a:lnTo>
                    <a:lnTo>
                      <a:pt x="1045864" y="37295"/>
                    </a:lnTo>
                    <a:lnTo>
                      <a:pt x="1079985" y="29360"/>
                    </a:lnTo>
                    <a:lnTo>
                      <a:pt x="1113313" y="23805"/>
                    </a:lnTo>
                    <a:lnTo>
                      <a:pt x="1147434" y="18251"/>
                    </a:lnTo>
                    <a:lnTo>
                      <a:pt x="1182350" y="13490"/>
                    </a:lnTo>
                    <a:lnTo>
                      <a:pt x="1217265" y="9522"/>
                    </a:lnTo>
                    <a:lnTo>
                      <a:pt x="1252180" y="6348"/>
                    </a:lnTo>
                    <a:lnTo>
                      <a:pt x="1287095" y="3174"/>
                    </a:lnTo>
                    <a:lnTo>
                      <a:pt x="1322803" y="2381"/>
                    </a:lnTo>
                    <a:lnTo>
                      <a:pt x="1358512" y="79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80" name="任意多边形 79"/>
              <p:cNvSpPr/>
              <p:nvPr/>
            </p:nvSpPr>
            <p:spPr>
              <a:xfrm>
                <a:off x="3337869" y="5496559"/>
                <a:ext cx="202325" cy="220383"/>
              </a:xfrm>
              <a:custGeom>
                <a:avLst/>
                <a:gdLst>
                  <a:gd name="connsiteX0" fmla="*/ 2215178 w 6296025"/>
                  <a:gd name="connsiteY0" fmla="*/ 4885728 h 6858001"/>
                  <a:gd name="connsiteX1" fmla="*/ 2314185 w 6296025"/>
                  <a:gd name="connsiteY1" fmla="*/ 4890444 h 6858001"/>
                  <a:gd name="connsiteX2" fmla="*/ 2416338 w 6296025"/>
                  <a:gd name="connsiteY2" fmla="*/ 4910872 h 6858001"/>
                  <a:gd name="connsiteX3" fmla="*/ 2416338 w 6296025"/>
                  <a:gd name="connsiteY3" fmla="*/ 5844393 h 6858001"/>
                  <a:gd name="connsiteX4" fmla="*/ 2318902 w 6296025"/>
                  <a:gd name="connsiteY4" fmla="*/ 5864825 h 6858001"/>
                  <a:gd name="connsiteX5" fmla="*/ 2221461 w 6296025"/>
                  <a:gd name="connsiteY5" fmla="*/ 5869538 h 6858001"/>
                  <a:gd name="connsiteX6" fmla="*/ 2058019 w 6296025"/>
                  <a:gd name="connsiteY6" fmla="*/ 5845964 h 6858001"/>
                  <a:gd name="connsiteX7" fmla="*/ 1927576 w 6296025"/>
                  <a:gd name="connsiteY7" fmla="*/ 5768956 h 6858001"/>
                  <a:gd name="connsiteX8" fmla="*/ 1841139 w 6296025"/>
                  <a:gd name="connsiteY8" fmla="*/ 5625943 h 6858001"/>
                  <a:gd name="connsiteX9" fmla="*/ 1809707 w 6296025"/>
                  <a:gd name="connsiteY9" fmla="*/ 5407492 h 6858001"/>
                  <a:gd name="connsiteX10" fmla="*/ 1833281 w 6296025"/>
                  <a:gd name="connsiteY10" fmla="*/ 5207902 h 6858001"/>
                  <a:gd name="connsiteX11" fmla="*/ 1907144 w 6296025"/>
                  <a:gd name="connsiteY11" fmla="*/ 5041315 h 6858001"/>
                  <a:gd name="connsiteX12" fmla="*/ 2034445 w 6296025"/>
                  <a:gd name="connsiteY12" fmla="*/ 4928159 h 6858001"/>
                  <a:gd name="connsiteX13" fmla="*/ 2215178 w 6296025"/>
                  <a:gd name="connsiteY13" fmla="*/ 4885728 h 6858001"/>
                  <a:gd name="connsiteX14" fmla="*/ 3470346 w 6296025"/>
                  <a:gd name="connsiteY14" fmla="*/ 4555691 h 6858001"/>
                  <a:gd name="connsiteX15" fmla="*/ 3247182 w 6296025"/>
                  <a:gd name="connsiteY15" fmla="*/ 4574549 h 6858001"/>
                  <a:gd name="connsiteX16" fmla="*/ 3247182 w 6296025"/>
                  <a:gd name="connsiteY16" fmla="*/ 5448352 h 6858001"/>
                  <a:gd name="connsiteX17" fmla="*/ 3313187 w 6296025"/>
                  <a:gd name="connsiteY17" fmla="*/ 5866392 h 6858001"/>
                  <a:gd name="connsiteX18" fmla="*/ 3490778 w 6296025"/>
                  <a:gd name="connsiteY18" fmla="*/ 6105272 h 6858001"/>
                  <a:gd name="connsiteX19" fmla="*/ 3750089 w 6296025"/>
                  <a:gd name="connsiteY19" fmla="*/ 6212141 h 6858001"/>
                  <a:gd name="connsiteX20" fmla="*/ 4058119 w 6296025"/>
                  <a:gd name="connsiteY20" fmla="*/ 6237285 h 6858001"/>
                  <a:gd name="connsiteX21" fmla="*/ 4402296 w 6296025"/>
                  <a:gd name="connsiteY21" fmla="*/ 6204283 h 6858001"/>
                  <a:gd name="connsiteX22" fmla="*/ 4667891 w 6296025"/>
                  <a:gd name="connsiteY22" fmla="*/ 6136703 h 6858001"/>
                  <a:gd name="connsiteX23" fmla="*/ 4667891 w 6296025"/>
                  <a:gd name="connsiteY23" fmla="*/ 4574549 h 6858001"/>
                  <a:gd name="connsiteX24" fmla="*/ 4444728 w 6296025"/>
                  <a:gd name="connsiteY24" fmla="*/ 4555691 h 6858001"/>
                  <a:gd name="connsiteX25" fmla="*/ 4224706 w 6296025"/>
                  <a:gd name="connsiteY25" fmla="*/ 4574549 h 6858001"/>
                  <a:gd name="connsiteX26" fmla="*/ 4224706 w 6296025"/>
                  <a:gd name="connsiteY26" fmla="*/ 5847531 h 6858001"/>
                  <a:gd name="connsiteX27" fmla="*/ 4029829 w 6296025"/>
                  <a:gd name="connsiteY27" fmla="*/ 5869534 h 6858001"/>
                  <a:gd name="connsiteX28" fmla="*/ 3882099 w 6296025"/>
                  <a:gd name="connsiteY28" fmla="*/ 5849106 h 6858001"/>
                  <a:gd name="connsiteX29" fmla="*/ 3776805 w 6296025"/>
                  <a:gd name="connsiteY29" fmla="*/ 5779955 h 6858001"/>
                  <a:gd name="connsiteX30" fmla="*/ 3713941 w 6296025"/>
                  <a:gd name="connsiteY30" fmla="*/ 5647941 h 6858001"/>
                  <a:gd name="connsiteX31" fmla="*/ 3693509 w 6296025"/>
                  <a:gd name="connsiteY31" fmla="*/ 5435778 h 6858001"/>
                  <a:gd name="connsiteX32" fmla="*/ 3693509 w 6296025"/>
                  <a:gd name="connsiteY32" fmla="*/ 4574549 h 6858001"/>
                  <a:gd name="connsiteX33" fmla="*/ 3470346 w 6296025"/>
                  <a:gd name="connsiteY33" fmla="*/ 4555691 h 6858001"/>
                  <a:gd name="connsiteX34" fmla="*/ 2636358 w 6296025"/>
                  <a:gd name="connsiteY34" fmla="*/ 3886201 h 6858001"/>
                  <a:gd name="connsiteX35" fmla="*/ 2527918 w 6296025"/>
                  <a:gd name="connsiteY35" fmla="*/ 3889343 h 6858001"/>
                  <a:gd name="connsiteX36" fmla="*/ 2416337 w 6296025"/>
                  <a:gd name="connsiteY36" fmla="*/ 3901917 h 6858001"/>
                  <a:gd name="connsiteX37" fmla="*/ 2416337 w 6296025"/>
                  <a:gd name="connsiteY37" fmla="*/ 4568269 h 6858001"/>
                  <a:gd name="connsiteX38" fmla="*/ 2298468 w 6296025"/>
                  <a:gd name="connsiteY38" fmla="*/ 4547837 h 6858001"/>
                  <a:gd name="connsiteX39" fmla="*/ 2180599 w 6296025"/>
                  <a:gd name="connsiteY39" fmla="*/ 4543121 h 6858001"/>
                  <a:gd name="connsiteX40" fmla="*/ 1837997 w 6296025"/>
                  <a:gd name="connsiteY40" fmla="*/ 4610700 h 6858001"/>
                  <a:gd name="connsiteX41" fmla="*/ 1575540 w 6296025"/>
                  <a:gd name="connsiteY41" fmla="*/ 4794574 h 6858001"/>
                  <a:gd name="connsiteX42" fmla="*/ 1408952 w 6296025"/>
                  <a:gd name="connsiteY42" fmla="*/ 5069601 h 6858001"/>
                  <a:gd name="connsiteX43" fmla="*/ 1350805 w 6296025"/>
                  <a:gd name="connsiteY43" fmla="*/ 5407492 h 6858001"/>
                  <a:gd name="connsiteX44" fmla="*/ 1418381 w 6296025"/>
                  <a:gd name="connsiteY44" fmla="*/ 5790959 h 6858001"/>
                  <a:gd name="connsiteX45" fmla="*/ 1602258 w 6296025"/>
                  <a:gd name="connsiteY45" fmla="*/ 6047128 h 6858001"/>
                  <a:gd name="connsiteX46" fmla="*/ 1870998 w 6296025"/>
                  <a:gd name="connsiteY46" fmla="*/ 6191713 h 6858001"/>
                  <a:gd name="connsiteX47" fmla="*/ 2190028 w 6296025"/>
                  <a:gd name="connsiteY47" fmla="*/ 6237289 h 6858001"/>
                  <a:gd name="connsiteX48" fmla="*/ 2559350 w 6296025"/>
                  <a:gd name="connsiteY48" fmla="*/ 6213715 h 6858001"/>
                  <a:gd name="connsiteX49" fmla="*/ 2859525 w 6296025"/>
                  <a:gd name="connsiteY49" fmla="*/ 6146136 h 6858001"/>
                  <a:gd name="connsiteX50" fmla="*/ 2859525 w 6296025"/>
                  <a:gd name="connsiteY50" fmla="*/ 3901917 h 6858001"/>
                  <a:gd name="connsiteX51" fmla="*/ 2746369 w 6296025"/>
                  <a:gd name="connsiteY51" fmla="*/ 3889343 h 6858001"/>
                  <a:gd name="connsiteX52" fmla="*/ 2636358 w 6296025"/>
                  <a:gd name="connsiteY52" fmla="*/ 3886201 h 6858001"/>
                  <a:gd name="connsiteX53" fmla="*/ 3140076 w 6296025"/>
                  <a:gd name="connsiteY53" fmla="*/ 2789238 h 6858001"/>
                  <a:gd name="connsiteX54" fmla="*/ 3211513 w 6296025"/>
                  <a:gd name="connsiteY54" fmla="*/ 2794001 h 6858001"/>
                  <a:gd name="connsiteX55" fmla="*/ 3281363 w 6296025"/>
                  <a:gd name="connsiteY55" fmla="*/ 2805113 h 6858001"/>
                  <a:gd name="connsiteX56" fmla="*/ 3352801 w 6296025"/>
                  <a:gd name="connsiteY56" fmla="*/ 2819401 h 6858001"/>
                  <a:gd name="connsiteX57" fmla="*/ 3425826 w 6296025"/>
                  <a:gd name="connsiteY57" fmla="*/ 2843213 h 6858001"/>
                  <a:gd name="connsiteX58" fmla="*/ 3495676 w 6296025"/>
                  <a:gd name="connsiteY58" fmla="*/ 2867026 h 6858001"/>
                  <a:gd name="connsiteX59" fmla="*/ 3567113 w 6296025"/>
                  <a:gd name="connsiteY59" fmla="*/ 2903538 h 6858001"/>
                  <a:gd name="connsiteX60" fmla="*/ 3602038 w 6296025"/>
                  <a:gd name="connsiteY60" fmla="*/ 2922588 h 6858001"/>
                  <a:gd name="connsiteX61" fmla="*/ 3636963 w 6296025"/>
                  <a:gd name="connsiteY61" fmla="*/ 2943226 h 6858001"/>
                  <a:gd name="connsiteX62" fmla="*/ 3673476 w 6296025"/>
                  <a:gd name="connsiteY62" fmla="*/ 2965451 h 6858001"/>
                  <a:gd name="connsiteX63" fmla="*/ 3708401 w 6296025"/>
                  <a:gd name="connsiteY63" fmla="*/ 2990851 h 6858001"/>
                  <a:gd name="connsiteX64" fmla="*/ 3743326 w 6296025"/>
                  <a:gd name="connsiteY64" fmla="*/ 3016251 h 6858001"/>
                  <a:gd name="connsiteX65" fmla="*/ 3778251 w 6296025"/>
                  <a:gd name="connsiteY65" fmla="*/ 3046413 h 6858001"/>
                  <a:gd name="connsiteX66" fmla="*/ 3811588 w 6296025"/>
                  <a:gd name="connsiteY66" fmla="*/ 3074988 h 6858001"/>
                  <a:gd name="connsiteX67" fmla="*/ 3846513 w 6296025"/>
                  <a:gd name="connsiteY67" fmla="*/ 3106738 h 6858001"/>
                  <a:gd name="connsiteX68" fmla="*/ 3881438 w 6296025"/>
                  <a:gd name="connsiteY68" fmla="*/ 3143251 h 6858001"/>
                  <a:gd name="connsiteX69" fmla="*/ 3914776 w 6296025"/>
                  <a:gd name="connsiteY69" fmla="*/ 3178176 h 6858001"/>
                  <a:gd name="connsiteX70" fmla="*/ 3948113 w 6296025"/>
                  <a:gd name="connsiteY70" fmla="*/ 3216276 h 6858001"/>
                  <a:gd name="connsiteX71" fmla="*/ 3983038 w 6296025"/>
                  <a:gd name="connsiteY71" fmla="*/ 3255963 h 6858001"/>
                  <a:gd name="connsiteX72" fmla="*/ 4016376 w 6296025"/>
                  <a:gd name="connsiteY72" fmla="*/ 3297238 h 6858001"/>
                  <a:gd name="connsiteX73" fmla="*/ 4048126 w 6296025"/>
                  <a:gd name="connsiteY73" fmla="*/ 3341688 h 6858001"/>
                  <a:gd name="connsiteX74" fmla="*/ 4078288 w 6296025"/>
                  <a:gd name="connsiteY74" fmla="*/ 3387726 h 6858001"/>
                  <a:gd name="connsiteX75" fmla="*/ 4111626 w 6296025"/>
                  <a:gd name="connsiteY75" fmla="*/ 3435351 h 6858001"/>
                  <a:gd name="connsiteX76" fmla="*/ 4159251 w 6296025"/>
                  <a:gd name="connsiteY76" fmla="*/ 3500438 h 6858001"/>
                  <a:gd name="connsiteX77" fmla="*/ 4206876 w 6296025"/>
                  <a:gd name="connsiteY77" fmla="*/ 3568701 h 6858001"/>
                  <a:gd name="connsiteX78" fmla="*/ 4260851 w 6296025"/>
                  <a:gd name="connsiteY78" fmla="*/ 3633788 h 6858001"/>
                  <a:gd name="connsiteX79" fmla="*/ 4311651 w 6296025"/>
                  <a:gd name="connsiteY79" fmla="*/ 3697288 h 6858001"/>
                  <a:gd name="connsiteX80" fmla="*/ 4419601 w 6296025"/>
                  <a:gd name="connsiteY80" fmla="*/ 3825876 h 6858001"/>
                  <a:gd name="connsiteX81" fmla="*/ 4532314 w 6296025"/>
                  <a:gd name="connsiteY81" fmla="*/ 3949701 h 6858001"/>
                  <a:gd name="connsiteX82" fmla="*/ 4643439 w 6296025"/>
                  <a:gd name="connsiteY82" fmla="*/ 4068763 h 6858001"/>
                  <a:gd name="connsiteX83" fmla="*/ 4757739 w 6296025"/>
                  <a:gd name="connsiteY83" fmla="*/ 4181476 h 6858001"/>
                  <a:gd name="connsiteX84" fmla="*/ 4865689 w 6296025"/>
                  <a:gd name="connsiteY84" fmla="*/ 4287838 h 6858001"/>
                  <a:gd name="connsiteX85" fmla="*/ 4972051 w 6296025"/>
                  <a:gd name="connsiteY85" fmla="*/ 4389438 h 6858001"/>
                  <a:gd name="connsiteX86" fmla="*/ 5072064 w 6296025"/>
                  <a:gd name="connsiteY86" fmla="*/ 4479926 h 6858001"/>
                  <a:gd name="connsiteX87" fmla="*/ 5164139 w 6296025"/>
                  <a:gd name="connsiteY87" fmla="*/ 4560888 h 6858001"/>
                  <a:gd name="connsiteX88" fmla="*/ 5319714 w 6296025"/>
                  <a:gd name="connsiteY88" fmla="*/ 4691063 h 6858001"/>
                  <a:gd name="connsiteX89" fmla="*/ 5422901 w 6296025"/>
                  <a:gd name="connsiteY89" fmla="*/ 4776788 h 6858001"/>
                  <a:gd name="connsiteX90" fmla="*/ 5461001 w 6296025"/>
                  <a:gd name="connsiteY90" fmla="*/ 4805363 h 6858001"/>
                  <a:gd name="connsiteX91" fmla="*/ 5486401 w 6296025"/>
                  <a:gd name="connsiteY91" fmla="*/ 4830763 h 6858001"/>
                  <a:gd name="connsiteX92" fmla="*/ 5516564 w 6296025"/>
                  <a:gd name="connsiteY92" fmla="*/ 4857751 h 6858001"/>
                  <a:gd name="connsiteX93" fmla="*/ 5554664 w 6296025"/>
                  <a:gd name="connsiteY93" fmla="*/ 4897438 h 6858001"/>
                  <a:gd name="connsiteX94" fmla="*/ 5594351 w 6296025"/>
                  <a:gd name="connsiteY94" fmla="*/ 4951413 h 6858001"/>
                  <a:gd name="connsiteX95" fmla="*/ 5640389 w 6296025"/>
                  <a:gd name="connsiteY95" fmla="*/ 5014913 h 6858001"/>
                  <a:gd name="connsiteX96" fmla="*/ 5662614 w 6296025"/>
                  <a:gd name="connsiteY96" fmla="*/ 5049838 h 6858001"/>
                  <a:gd name="connsiteX97" fmla="*/ 5684839 w 6296025"/>
                  <a:gd name="connsiteY97" fmla="*/ 5089526 h 6858001"/>
                  <a:gd name="connsiteX98" fmla="*/ 5708651 w 6296025"/>
                  <a:gd name="connsiteY98" fmla="*/ 5130801 h 6858001"/>
                  <a:gd name="connsiteX99" fmla="*/ 5727701 w 6296025"/>
                  <a:gd name="connsiteY99" fmla="*/ 5175251 h 6858001"/>
                  <a:gd name="connsiteX100" fmla="*/ 5748339 w 6296025"/>
                  <a:gd name="connsiteY100" fmla="*/ 5222876 h 6858001"/>
                  <a:gd name="connsiteX101" fmla="*/ 5765801 w 6296025"/>
                  <a:gd name="connsiteY101" fmla="*/ 5273676 h 6858001"/>
                  <a:gd name="connsiteX102" fmla="*/ 5781676 w 6296025"/>
                  <a:gd name="connsiteY102" fmla="*/ 5327651 h 6858001"/>
                  <a:gd name="connsiteX103" fmla="*/ 5795964 w 6296025"/>
                  <a:gd name="connsiteY103" fmla="*/ 5383213 h 6858001"/>
                  <a:gd name="connsiteX104" fmla="*/ 5808664 w 6296025"/>
                  <a:gd name="connsiteY104" fmla="*/ 5440363 h 6858001"/>
                  <a:gd name="connsiteX105" fmla="*/ 5816601 w 6296025"/>
                  <a:gd name="connsiteY105" fmla="*/ 5500688 h 6858001"/>
                  <a:gd name="connsiteX106" fmla="*/ 5824539 w 6296025"/>
                  <a:gd name="connsiteY106" fmla="*/ 5567363 h 6858001"/>
                  <a:gd name="connsiteX107" fmla="*/ 5826126 w 6296025"/>
                  <a:gd name="connsiteY107" fmla="*/ 5632451 h 6858001"/>
                  <a:gd name="connsiteX108" fmla="*/ 5826126 w 6296025"/>
                  <a:gd name="connsiteY108" fmla="*/ 5702301 h 6858001"/>
                  <a:gd name="connsiteX109" fmla="*/ 5821364 w 6296025"/>
                  <a:gd name="connsiteY109" fmla="*/ 5773738 h 6858001"/>
                  <a:gd name="connsiteX110" fmla="*/ 5811839 w 6296025"/>
                  <a:gd name="connsiteY110" fmla="*/ 5848351 h 6858001"/>
                  <a:gd name="connsiteX111" fmla="*/ 5799139 w 6296025"/>
                  <a:gd name="connsiteY111" fmla="*/ 5927726 h 6858001"/>
                  <a:gd name="connsiteX112" fmla="*/ 5778501 w 6296025"/>
                  <a:gd name="connsiteY112" fmla="*/ 6008689 h 6858001"/>
                  <a:gd name="connsiteX113" fmla="*/ 5756276 w 6296025"/>
                  <a:gd name="connsiteY113" fmla="*/ 6091239 h 6858001"/>
                  <a:gd name="connsiteX114" fmla="*/ 5726114 w 6296025"/>
                  <a:gd name="connsiteY114" fmla="*/ 6176964 h 6858001"/>
                  <a:gd name="connsiteX115" fmla="*/ 5691189 w 6296025"/>
                  <a:gd name="connsiteY115" fmla="*/ 6265864 h 6858001"/>
                  <a:gd name="connsiteX116" fmla="*/ 5670551 w 6296025"/>
                  <a:gd name="connsiteY116" fmla="*/ 6310314 h 6858001"/>
                  <a:gd name="connsiteX117" fmla="*/ 5649914 w 6296025"/>
                  <a:gd name="connsiteY117" fmla="*/ 6351589 h 6858001"/>
                  <a:gd name="connsiteX118" fmla="*/ 5627689 w 6296025"/>
                  <a:gd name="connsiteY118" fmla="*/ 6391276 h 6858001"/>
                  <a:gd name="connsiteX119" fmla="*/ 5602289 w 6296025"/>
                  <a:gd name="connsiteY119" fmla="*/ 6429376 h 6858001"/>
                  <a:gd name="connsiteX120" fmla="*/ 5576889 w 6296025"/>
                  <a:gd name="connsiteY120" fmla="*/ 6464301 h 6858001"/>
                  <a:gd name="connsiteX121" fmla="*/ 5549901 w 6296025"/>
                  <a:gd name="connsiteY121" fmla="*/ 6499226 h 6858001"/>
                  <a:gd name="connsiteX122" fmla="*/ 5521326 w 6296025"/>
                  <a:gd name="connsiteY122" fmla="*/ 6532564 h 6858001"/>
                  <a:gd name="connsiteX123" fmla="*/ 5491164 w 6296025"/>
                  <a:gd name="connsiteY123" fmla="*/ 6562726 h 6858001"/>
                  <a:gd name="connsiteX124" fmla="*/ 5461001 w 6296025"/>
                  <a:gd name="connsiteY124" fmla="*/ 6591301 h 6858001"/>
                  <a:gd name="connsiteX125" fmla="*/ 5430839 w 6296025"/>
                  <a:gd name="connsiteY125" fmla="*/ 6618289 h 6858001"/>
                  <a:gd name="connsiteX126" fmla="*/ 5397501 w 6296025"/>
                  <a:gd name="connsiteY126" fmla="*/ 6640514 h 6858001"/>
                  <a:gd name="connsiteX127" fmla="*/ 5362576 w 6296025"/>
                  <a:gd name="connsiteY127" fmla="*/ 6665914 h 6858001"/>
                  <a:gd name="connsiteX128" fmla="*/ 5329239 w 6296025"/>
                  <a:gd name="connsiteY128" fmla="*/ 6686551 h 6858001"/>
                  <a:gd name="connsiteX129" fmla="*/ 5294314 w 6296025"/>
                  <a:gd name="connsiteY129" fmla="*/ 6707189 h 6858001"/>
                  <a:gd name="connsiteX130" fmla="*/ 5259389 w 6296025"/>
                  <a:gd name="connsiteY130" fmla="*/ 6726239 h 6858001"/>
                  <a:gd name="connsiteX131" fmla="*/ 5221289 w 6296025"/>
                  <a:gd name="connsiteY131" fmla="*/ 6745289 h 6858001"/>
                  <a:gd name="connsiteX132" fmla="*/ 5183189 w 6296025"/>
                  <a:gd name="connsiteY132" fmla="*/ 6759576 h 6858001"/>
                  <a:gd name="connsiteX133" fmla="*/ 5145089 w 6296025"/>
                  <a:gd name="connsiteY133" fmla="*/ 6775451 h 6858001"/>
                  <a:gd name="connsiteX134" fmla="*/ 5070476 w 6296025"/>
                  <a:gd name="connsiteY134" fmla="*/ 6799264 h 6858001"/>
                  <a:gd name="connsiteX135" fmla="*/ 4989514 w 6296025"/>
                  <a:gd name="connsiteY135" fmla="*/ 6819901 h 6858001"/>
                  <a:gd name="connsiteX136" fmla="*/ 4911726 w 6296025"/>
                  <a:gd name="connsiteY136" fmla="*/ 6835776 h 6858001"/>
                  <a:gd name="connsiteX137" fmla="*/ 4830764 w 6296025"/>
                  <a:gd name="connsiteY137" fmla="*/ 6845301 h 6858001"/>
                  <a:gd name="connsiteX138" fmla="*/ 4749801 w 6296025"/>
                  <a:gd name="connsiteY138" fmla="*/ 6853239 h 6858001"/>
                  <a:gd name="connsiteX139" fmla="*/ 4668839 w 6296025"/>
                  <a:gd name="connsiteY139" fmla="*/ 6858001 h 6858001"/>
                  <a:gd name="connsiteX140" fmla="*/ 4587876 w 6296025"/>
                  <a:gd name="connsiteY140" fmla="*/ 6858001 h 6858001"/>
                  <a:gd name="connsiteX141" fmla="*/ 4510089 w 6296025"/>
                  <a:gd name="connsiteY141" fmla="*/ 6854826 h 6858001"/>
                  <a:gd name="connsiteX142" fmla="*/ 4432301 w 6296025"/>
                  <a:gd name="connsiteY142" fmla="*/ 6850064 h 6858001"/>
                  <a:gd name="connsiteX143" fmla="*/ 4356101 w 6296025"/>
                  <a:gd name="connsiteY143" fmla="*/ 6842126 h 6858001"/>
                  <a:gd name="connsiteX144" fmla="*/ 4286251 w 6296025"/>
                  <a:gd name="connsiteY144" fmla="*/ 6835776 h 6858001"/>
                  <a:gd name="connsiteX145" fmla="*/ 4214813 w 6296025"/>
                  <a:gd name="connsiteY145" fmla="*/ 6824664 h 6858001"/>
                  <a:gd name="connsiteX146" fmla="*/ 4149726 w 6296025"/>
                  <a:gd name="connsiteY146" fmla="*/ 6815139 h 6858001"/>
                  <a:gd name="connsiteX147" fmla="*/ 4030663 w 6296025"/>
                  <a:gd name="connsiteY147" fmla="*/ 6789739 h 6858001"/>
                  <a:gd name="connsiteX148" fmla="*/ 3932238 w 6296025"/>
                  <a:gd name="connsiteY148" fmla="*/ 6767514 h 6858001"/>
                  <a:gd name="connsiteX149" fmla="*/ 3856038 w 6296025"/>
                  <a:gd name="connsiteY149" fmla="*/ 6746876 h 6858001"/>
                  <a:gd name="connsiteX150" fmla="*/ 3790951 w 6296025"/>
                  <a:gd name="connsiteY150" fmla="*/ 6729414 h 6858001"/>
                  <a:gd name="connsiteX151" fmla="*/ 3765551 w 6296025"/>
                  <a:gd name="connsiteY151" fmla="*/ 6721476 h 6858001"/>
                  <a:gd name="connsiteX152" fmla="*/ 3695701 w 6296025"/>
                  <a:gd name="connsiteY152" fmla="*/ 6700839 h 6858001"/>
                  <a:gd name="connsiteX153" fmla="*/ 3644901 w 6296025"/>
                  <a:gd name="connsiteY153" fmla="*/ 6691314 h 6858001"/>
                  <a:gd name="connsiteX154" fmla="*/ 3584576 w 6296025"/>
                  <a:gd name="connsiteY154" fmla="*/ 6678614 h 6858001"/>
                  <a:gd name="connsiteX155" fmla="*/ 3513138 w 6296025"/>
                  <a:gd name="connsiteY155" fmla="*/ 6669089 h 6858001"/>
                  <a:gd name="connsiteX156" fmla="*/ 3438526 w 6296025"/>
                  <a:gd name="connsiteY156" fmla="*/ 6656389 h 6858001"/>
                  <a:gd name="connsiteX157" fmla="*/ 3352801 w 6296025"/>
                  <a:gd name="connsiteY157" fmla="*/ 6648451 h 6858001"/>
                  <a:gd name="connsiteX158" fmla="*/ 3259138 w 6296025"/>
                  <a:gd name="connsiteY158" fmla="*/ 6640514 h 6858001"/>
                  <a:gd name="connsiteX159" fmla="*/ 3163888 w 6296025"/>
                  <a:gd name="connsiteY159" fmla="*/ 6638926 h 6858001"/>
                  <a:gd name="connsiteX160" fmla="*/ 3059114 w 6296025"/>
                  <a:gd name="connsiteY160" fmla="*/ 6638926 h 6858001"/>
                  <a:gd name="connsiteX161" fmla="*/ 2951164 w 6296025"/>
                  <a:gd name="connsiteY161" fmla="*/ 6643689 h 6858001"/>
                  <a:gd name="connsiteX162" fmla="*/ 2838452 w 6296025"/>
                  <a:gd name="connsiteY162" fmla="*/ 6653214 h 6858001"/>
                  <a:gd name="connsiteX163" fmla="*/ 2720977 w 6296025"/>
                  <a:gd name="connsiteY163" fmla="*/ 6669089 h 6858001"/>
                  <a:gd name="connsiteX164" fmla="*/ 2663827 w 6296025"/>
                  <a:gd name="connsiteY164" fmla="*/ 6681789 h 6858001"/>
                  <a:gd name="connsiteX165" fmla="*/ 2603501 w 6296025"/>
                  <a:gd name="connsiteY165" fmla="*/ 6694489 h 6858001"/>
                  <a:gd name="connsiteX166" fmla="*/ 2484439 w 6296025"/>
                  <a:gd name="connsiteY166" fmla="*/ 6716714 h 6858001"/>
                  <a:gd name="connsiteX167" fmla="*/ 2368551 w 6296025"/>
                  <a:gd name="connsiteY167" fmla="*/ 6737351 h 6858001"/>
                  <a:gd name="connsiteX168" fmla="*/ 2257427 w 6296025"/>
                  <a:gd name="connsiteY168" fmla="*/ 6754814 h 6858001"/>
                  <a:gd name="connsiteX169" fmla="*/ 2149476 w 6296025"/>
                  <a:gd name="connsiteY169" fmla="*/ 6767514 h 6858001"/>
                  <a:gd name="connsiteX170" fmla="*/ 2046288 w 6296025"/>
                  <a:gd name="connsiteY170" fmla="*/ 6777039 h 6858001"/>
                  <a:gd name="connsiteX171" fmla="*/ 1947863 w 6296025"/>
                  <a:gd name="connsiteY171" fmla="*/ 6784976 h 6858001"/>
                  <a:gd name="connsiteX172" fmla="*/ 1855788 w 6296025"/>
                  <a:gd name="connsiteY172" fmla="*/ 6788151 h 6858001"/>
                  <a:gd name="connsiteX173" fmla="*/ 1770063 w 6296025"/>
                  <a:gd name="connsiteY173" fmla="*/ 6789739 h 6858001"/>
                  <a:gd name="connsiteX174" fmla="*/ 1622426 w 6296025"/>
                  <a:gd name="connsiteY174" fmla="*/ 6789739 h 6858001"/>
                  <a:gd name="connsiteX175" fmla="*/ 1511301 w 6296025"/>
                  <a:gd name="connsiteY175" fmla="*/ 6788151 h 6858001"/>
                  <a:gd name="connsiteX176" fmla="*/ 1439863 w 6296025"/>
                  <a:gd name="connsiteY176" fmla="*/ 6781801 h 6858001"/>
                  <a:gd name="connsiteX177" fmla="*/ 1414463 w 6296025"/>
                  <a:gd name="connsiteY177" fmla="*/ 6781801 h 6858001"/>
                  <a:gd name="connsiteX178" fmla="*/ 1382713 w 6296025"/>
                  <a:gd name="connsiteY178" fmla="*/ 6780214 h 6858001"/>
                  <a:gd name="connsiteX179" fmla="*/ 1344613 w 6296025"/>
                  <a:gd name="connsiteY179" fmla="*/ 6777039 h 6858001"/>
                  <a:gd name="connsiteX180" fmla="*/ 1296988 w 6296025"/>
                  <a:gd name="connsiteY180" fmla="*/ 6769101 h 6858001"/>
                  <a:gd name="connsiteX181" fmla="*/ 1236663 w 6296025"/>
                  <a:gd name="connsiteY181" fmla="*/ 6756401 h 6858001"/>
                  <a:gd name="connsiteX182" fmla="*/ 1168401 w 6296025"/>
                  <a:gd name="connsiteY182" fmla="*/ 6737351 h 6858001"/>
                  <a:gd name="connsiteX183" fmla="*/ 1131888 w 6296025"/>
                  <a:gd name="connsiteY183" fmla="*/ 6724651 h 6858001"/>
                  <a:gd name="connsiteX184" fmla="*/ 1095376 w 6296025"/>
                  <a:gd name="connsiteY184" fmla="*/ 6708776 h 6858001"/>
                  <a:gd name="connsiteX185" fmla="*/ 1054101 w 6296025"/>
                  <a:gd name="connsiteY185" fmla="*/ 6691314 h 6858001"/>
                  <a:gd name="connsiteX186" fmla="*/ 1016001 w 6296025"/>
                  <a:gd name="connsiteY186" fmla="*/ 6670676 h 6858001"/>
                  <a:gd name="connsiteX187" fmla="*/ 976313 w 6296025"/>
                  <a:gd name="connsiteY187" fmla="*/ 6648451 h 6858001"/>
                  <a:gd name="connsiteX188" fmla="*/ 935038 w 6296025"/>
                  <a:gd name="connsiteY188" fmla="*/ 6623051 h 6858001"/>
                  <a:gd name="connsiteX189" fmla="*/ 892175 w 6296025"/>
                  <a:gd name="connsiteY189" fmla="*/ 6596064 h 6858001"/>
                  <a:gd name="connsiteX190" fmla="*/ 852488 w 6296025"/>
                  <a:gd name="connsiteY190" fmla="*/ 6562726 h 6858001"/>
                  <a:gd name="connsiteX191" fmla="*/ 812800 w 6296025"/>
                  <a:gd name="connsiteY191" fmla="*/ 6527801 h 6858001"/>
                  <a:gd name="connsiteX192" fmla="*/ 771525 w 6296025"/>
                  <a:gd name="connsiteY192" fmla="*/ 6489701 h 6858001"/>
                  <a:gd name="connsiteX193" fmla="*/ 733425 w 6296025"/>
                  <a:gd name="connsiteY193" fmla="*/ 6446839 h 6858001"/>
                  <a:gd name="connsiteX194" fmla="*/ 696913 w 6296025"/>
                  <a:gd name="connsiteY194" fmla="*/ 6399214 h 6858001"/>
                  <a:gd name="connsiteX195" fmla="*/ 658813 w 6296025"/>
                  <a:gd name="connsiteY195" fmla="*/ 6348414 h 6858001"/>
                  <a:gd name="connsiteX196" fmla="*/ 622300 w 6296025"/>
                  <a:gd name="connsiteY196" fmla="*/ 6292851 h 6858001"/>
                  <a:gd name="connsiteX197" fmla="*/ 590550 w 6296025"/>
                  <a:gd name="connsiteY197" fmla="*/ 6232526 h 6858001"/>
                  <a:gd name="connsiteX198" fmla="*/ 557213 w 6296025"/>
                  <a:gd name="connsiteY198" fmla="*/ 6167439 h 6858001"/>
                  <a:gd name="connsiteX199" fmla="*/ 530225 w 6296025"/>
                  <a:gd name="connsiteY199" fmla="*/ 6096001 h 6858001"/>
                  <a:gd name="connsiteX200" fmla="*/ 501650 w 6296025"/>
                  <a:gd name="connsiteY200" fmla="*/ 6022976 h 6858001"/>
                  <a:gd name="connsiteX201" fmla="*/ 476250 w 6296025"/>
                  <a:gd name="connsiteY201" fmla="*/ 5942014 h 6858001"/>
                  <a:gd name="connsiteX202" fmla="*/ 457200 w 6296025"/>
                  <a:gd name="connsiteY202" fmla="*/ 5856289 h 6858001"/>
                  <a:gd name="connsiteX203" fmla="*/ 446088 w 6296025"/>
                  <a:gd name="connsiteY203" fmla="*/ 5811838 h 6858001"/>
                  <a:gd name="connsiteX204" fmla="*/ 438150 w 6296025"/>
                  <a:gd name="connsiteY204" fmla="*/ 5768976 h 6858001"/>
                  <a:gd name="connsiteX205" fmla="*/ 428625 w 6296025"/>
                  <a:gd name="connsiteY205" fmla="*/ 5684838 h 6858001"/>
                  <a:gd name="connsiteX206" fmla="*/ 427038 w 6296025"/>
                  <a:gd name="connsiteY206" fmla="*/ 5602288 h 6858001"/>
                  <a:gd name="connsiteX207" fmla="*/ 428625 w 6296025"/>
                  <a:gd name="connsiteY207" fmla="*/ 5521326 h 6858001"/>
                  <a:gd name="connsiteX208" fmla="*/ 433388 w 6296025"/>
                  <a:gd name="connsiteY208" fmla="*/ 5445126 h 6858001"/>
                  <a:gd name="connsiteX209" fmla="*/ 446088 w 6296025"/>
                  <a:gd name="connsiteY209" fmla="*/ 5370513 h 6858001"/>
                  <a:gd name="connsiteX210" fmla="*/ 463550 w 6296025"/>
                  <a:gd name="connsiteY210" fmla="*/ 5299076 h 6858001"/>
                  <a:gd name="connsiteX211" fmla="*/ 484188 w 6296025"/>
                  <a:gd name="connsiteY211" fmla="*/ 5229226 h 6858001"/>
                  <a:gd name="connsiteX212" fmla="*/ 509588 w 6296025"/>
                  <a:gd name="connsiteY212" fmla="*/ 5160963 h 6858001"/>
                  <a:gd name="connsiteX213" fmla="*/ 536575 w 6296025"/>
                  <a:gd name="connsiteY213" fmla="*/ 5097463 h 6858001"/>
                  <a:gd name="connsiteX214" fmla="*/ 568325 w 6296025"/>
                  <a:gd name="connsiteY214" fmla="*/ 5033963 h 6858001"/>
                  <a:gd name="connsiteX215" fmla="*/ 603250 w 6296025"/>
                  <a:gd name="connsiteY215" fmla="*/ 4973638 h 6858001"/>
                  <a:gd name="connsiteX216" fmla="*/ 638175 w 6296025"/>
                  <a:gd name="connsiteY216" fmla="*/ 4918076 h 6858001"/>
                  <a:gd name="connsiteX217" fmla="*/ 676275 w 6296025"/>
                  <a:gd name="connsiteY217" fmla="*/ 4862513 h 6858001"/>
                  <a:gd name="connsiteX218" fmla="*/ 715963 w 6296025"/>
                  <a:gd name="connsiteY218" fmla="*/ 4810126 h 6858001"/>
                  <a:gd name="connsiteX219" fmla="*/ 758825 w 6296025"/>
                  <a:gd name="connsiteY219" fmla="*/ 4762501 h 6858001"/>
                  <a:gd name="connsiteX220" fmla="*/ 800100 w 6296025"/>
                  <a:gd name="connsiteY220" fmla="*/ 4714876 h 6858001"/>
                  <a:gd name="connsiteX221" fmla="*/ 842963 w 6296025"/>
                  <a:gd name="connsiteY221" fmla="*/ 4668838 h 6858001"/>
                  <a:gd name="connsiteX222" fmla="*/ 885825 w 6296025"/>
                  <a:gd name="connsiteY222" fmla="*/ 4625976 h 6858001"/>
                  <a:gd name="connsiteX223" fmla="*/ 928688 w 6296025"/>
                  <a:gd name="connsiteY223" fmla="*/ 4587876 h 6858001"/>
                  <a:gd name="connsiteX224" fmla="*/ 1009651 w 6296025"/>
                  <a:gd name="connsiteY224" fmla="*/ 4514851 h 6858001"/>
                  <a:gd name="connsiteX225" fmla="*/ 1084263 w 6296025"/>
                  <a:gd name="connsiteY225" fmla="*/ 4454526 h 6858001"/>
                  <a:gd name="connsiteX226" fmla="*/ 1152526 w 6296025"/>
                  <a:gd name="connsiteY226" fmla="*/ 4400551 h 6858001"/>
                  <a:gd name="connsiteX227" fmla="*/ 1208088 w 6296025"/>
                  <a:gd name="connsiteY227" fmla="*/ 4360863 h 6858001"/>
                  <a:gd name="connsiteX228" fmla="*/ 1249363 w 6296025"/>
                  <a:gd name="connsiteY228" fmla="*/ 4327526 h 6858001"/>
                  <a:gd name="connsiteX229" fmla="*/ 1273176 w 6296025"/>
                  <a:gd name="connsiteY229" fmla="*/ 4308476 h 6858001"/>
                  <a:gd name="connsiteX230" fmla="*/ 1292226 w 6296025"/>
                  <a:gd name="connsiteY230" fmla="*/ 4287838 h 6858001"/>
                  <a:gd name="connsiteX231" fmla="*/ 1319213 w 6296025"/>
                  <a:gd name="connsiteY231" fmla="*/ 4262438 h 6858001"/>
                  <a:gd name="connsiteX232" fmla="*/ 1397001 w 6296025"/>
                  <a:gd name="connsiteY232" fmla="*/ 4194176 h 6858001"/>
                  <a:gd name="connsiteX233" fmla="*/ 1500188 w 6296025"/>
                  <a:gd name="connsiteY233" fmla="*/ 4103688 h 6858001"/>
                  <a:gd name="connsiteX234" fmla="*/ 1558926 w 6296025"/>
                  <a:gd name="connsiteY234" fmla="*/ 4051301 h 6858001"/>
                  <a:gd name="connsiteX235" fmla="*/ 1622426 w 6296025"/>
                  <a:gd name="connsiteY235" fmla="*/ 3992563 h 6858001"/>
                  <a:gd name="connsiteX236" fmla="*/ 1690688 w 6296025"/>
                  <a:gd name="connsiteY236" fmla="*/ 3929063 h 6858001"/>
                  <a:gd name="connsiteX237" fmla="*/ 1757363 w 6296025"/>
                  <a:gd name="connsiteY237" fmla="*/ 3860801 h 6858001"/>
                  <a:gd name="connsiteX238" fmla="*/ 1825626 w 6296025"/>
                  <a:gd name="connsiteY238" fmla="*/ 3787776 h 6858001"/>
                  <a:gd name="connsiteX239" fmla="*/ 1897063 w 6296025"/>
                  <a:gd name="connsiteY239" fmla="*/ 3709988 h 6858001"/>
                  <a:gd name="connsiteX240" fmla="*/ 1965326 w 6296025"/>
                  <a:gd name="connsiteY240" fmla="*/ 3624263 h 6858001"/>
                  <a:gd name="connsiteX241" fmla="*/ 2033588 w 6296025"/>
                  <a:gd name="connsiteY241" fmla="*/ 3536951 h 6858001"/>
                  <a:gd name="connsiteX242" fmla="*/ 2098676 w 6296025"/>
                  <a:gd name="connsiteY242" fmla="*/ 3443288 h 6858001"/>
                  <a:gd name="connsiteX243" fmla="*/ 2159002 w 6296025"/>
                  <a:gd name="connsiteY243" fmla="*/ 3346451 h 6858001"/>
                  <a:gd name="connsiteX244" fmla="*/ 2192338 w 6296025"/>
                  <a:gd name="connsiteY244" fmla="*/ 3297238 h 6858001"/>
                  <a:gd name="connsiteX245" fmla="*/ 2227263 w 6296025"/>
                  <a:gd name="connsiteY245" fmla="*/ 3248026 h 6858001"/>
                  <a:gd name="connsiteX246" fmla="*/ 2265363 w 6296025"/>
                  <a:gd name="connsiteY246" fmla="*/ 3200401 h 6858001"/>
                  <a:gd name="connsiteX247" fmla="*/ 2308227 w 6296025"/>
                  <a:gd name="connsiteY247" fmla="*/ 3152776 h 6858001"/>
                  <a:gd name="connsiteX248" fmla="*/ 2352676 w 6296025"/>
                  <a:gd name="connsiteY248" fmla="*/ 3109913 h 6858001"/>
                  <a:gd name="connsiteX249" fmla="*/ 2401888 w 6296025"/>
                  <a:gd name="connsiteY249" fmla="*/ 3067051 h 6858001"/>
                  <a:gd name="connsiteX250" fmla="*/ 2451101 w 6296025"/>
                  <a:gd name="connsiteY250" fmla="*/ 3024188 h 6858001"/>
                  <a:gd name="connsiteX251" fmla="*/ 2505077 w 6296025"/>
                  <a:gd name="connsiteY251" fmla="*/ 2986088 h 6858001"/>
                  <a:gd name="connsiteX252" fmla="*/ 2560639 w 6296025"/>
                  <a:gd name="connsiteY252" fmla="*/ 2951163 h 6858001"/>
                  <a:gd name="connsiteX253" fmla="*/ 2617788 w 6296025"/>
                  <a:gd name="connsiteY253" fmla="*/ 2917826 h 6858001"/>
                  <a:gd name="connsiteX254" fmla="*/ 2678113 w 6296025"/>
                  <a:gd name="connsiteY254" fmla="*/ 2887663 h 6858001"/>
                  <a:gd name="connsiteX255" fmla="*/ 2740027 w 6296025"/>
                  <a:gd name="connsiteY255" fmla="*/ 2862263 h 6858001"/>
                  <a:gd name="connsiteX256" fmla="*/ 2801939 w 6296025"/>
                  <a:gd name="connsiteY256" fmla="*/ 2840038 h 6858001"/>
                  <a:gd name="connsiteX257" fmla="*/ 2868613 w 6296025"/>
                  <a:gd name="connsiteY257" fmla="*/ 2822576 h 6858001"/>
                  <a:gd name="connsiteX258" fmla="*/ 2936877 w 6296025"/>
                  <a:gd name="connsiteY258" fmla="*/ 2806701 h 6858001"/>
                  <a:gd name="connsiteX259" fmla="*/ 3001964 w 6296025"/>
                  <a:gd name="connsiteY259" fmla="*/ 2797176 h 6858001"/>
                  <a:gd name="connsiteX260" fmla="*/ 3071814 w 6296025"/>
                  <a:gd name="connsiteY260" fmla="*/ 2792413 h 6858001"/>
                  <a:gd name="connsiteX261" fmla="*/ 5461000 w 6296025"/>
                  <a:gd name="connsiteY261" fmla="*/ 2081213 h 6858001"/>
                  <a:gd name="connsiteX262" fmla="*/ 5521325 w 6296025"/>
                  <a:gd name="connsiteY262" fmla="*/ 2082801 h 6858001"/>
                  <a:gd name="connsiteX263" fmla="*/ 5576888 w 6296025"/>
                  <a:gd name="connsiteY263" fmla="*/ 2089150 h 6858001"/>
                  <a:gd name="connsiteX264" fmla="*/ 5632450 w 6296025"/>
                  <a:gd name="connsiteY264" fmla="*/ 2098676 h 6858001"/>
                  <a:gd name="connsiteX265" fmla="*/ 5684838 w 6296025"/>
                  <a:gd name="connsiteY265" fmla="*/ 2108201 h 6858001"/>
                  <a:gd name="connsiteX266" fmla="*/ 5734050 w 6296025"/>
                  <a:gd name="connsiteY266" fmla="*/ 2124076 h 6858001"/>
                  <a:gd name="connsiteX267" fmla="*/ 5781675 w 6296025"/>
                  <a:gd name="connsiteY267" fmla="*/ 2141538 h 6858001"/>
                  <a:gd name="connsiteX268" fmla="*/ 5824538 w 6296025"/>
                  <a:gd name="connsiteY268" fmla="*/ 2162175 h 6858001"/>
                  <a:gd name="connsiteX269" fmla="*/ 5867400 w 6296025"/>
                  <a:gd name="connsiteY269" fmla="*/ 2184400 h 6858001"/>
                  <a:gd name="connsiteX270" fmla="*/ 5907088 w 6296025"/>
                  <a:gd name="connsiteY270" fmla="*/ 2209801 h 6858001"/>
                  <a:gd name="connsiteX271" fmla="*/ 5945188 w 6296025"/>
                  <a:gd name="connsiteY271" fmla="*/ 2236788 h 6858001"/>
                  <a:gd name="connsiteX272" fmla="*/ 5980113 w 6296025"/>
                  <a:gd name="connsiteY272" fmla="*/ 2265363 h 6858001"/>
                  <a:gd name="connsiteX273" fmla="*/ 6013450 w 6296025"/>
                  <a:gd name="connsiteY273" fmla="*/ 2295525 h 6858001"/>
                  <a:gd name="connsiteX274" fmla="*/ 6043613 w 6296025"/>
                  <a:gd name="connsiteY274" fmla="*/ 2327276 h 6858001"/>
                  <a:gd name="connsiteX275" fmla="*/ 6072188 w 6296025"/>
                  <a:gd name="connsiteY275" fmla="*/ 2360613 h 6858001"/>
                  <a:gd name="connsiteX276" fmla="*/ 6099175 w 6296025"/>
                  <a:gd name="connsiteY276" fmla="*/ 2393950 h 6858001"/>
                  <a:gd name="connsiteX277" fmla="*/ 6121400 w 6296025"/>
                  <a:gd name="connsiteY277" fmla="*/ 2428875 h 6858001"/>
                  <a:gd name="connsiteX278" fmla="*/ 6145213 w 6296025"/>
                  <a:gd name="connsiteY278" fmla="*/ 2463801 h 6858001"/>
                  <a:gd name="connsiteX279" fmla="*/ 6167438 w 6296025"/>
                  <a:gd name="connsiteY279" fmla="*/ 2500313 h 6858001"/>
                  <a:gd name="connsiteX280" fmla="*/ 6184900 w 6296025"/>
                  <a:gd name="connsiteY280" fmla="*/ 2536825 h 6858001"/>
                  <a:gd name="connsiteX281" fmla="*/ 6202363 w 6296025"/>
                  <a:gd name="connsiteY281" fmla="*/ 2573338 h 6858001"/>
                  <a:gd name="connsiteX282" fmla="*/ 6232525 w 6296025"/>
                  <a:gd name="connsiteY282" fmla="*/ 2643188 h 6858001"/>
                  <a:gd name="connsiteX283" fmla="*/ 6256338 w 6296025"/>
                  <a:gd name="connsiteY283" fmla="*/ 2714626 h 6858001"/>
                  <a:gd name="connsiteX284" fmla="*/ 6273800 w 6296025"/>
                  <a:gd name="connsiteY284" fmla="*/ 2779713 h 6858001"/>
                  <a:gd name="connsiteX285" fmla="*/ 6286500 w 6296025"/>
                  <a:gd name="connsiteY285" fmla="*/ 2836863 h 6858001"/>
                  <a:gd name="connsiteX286" fmla="*/ 6291263 w 6296025"/>
                  <a:gd name="connsiteY286" fmla="*/ 2890838 h 6858001"/>
                  <a:gd name="connsiteX287" fmla="*/ 6292850 w 6296025"/>
                  <a:gd name="connsiteY287" fmla="*/ 2935288 h 6858001"/>
                  <a:gd name="connsiteX288" fmla="*/ 6296025 w 6296025"/>
                  <a:gd name="connsiteY288" fmla="*/ 3046413 h 6858001"/>
                  <a:gd name="connsiteX289" fmla="*/ 6296025 w 6296025"/>
                  <a:gd name="connsiteY289" fmla="*/ 3119438 h 6858001"/>
                  <a:gd name="connsiteX290" fmla="*/ 6296025 w 6296025"/>
                  <a:gd name="connsiteY290" fmla="*/ 3203576 h 6858001"/>
                  <a:gd name="connsiteX291" fmla="*/ 6288088 w 6296025"/>
                  <a:gd name="connsiteY291" fmla="*/ 3290888 h 6858001"/>
                  <a:gd name="connsiteX292" fmla="*/ 6278563 w 6296025"/>
                  <a:gd name="connsiteY292" fmla="*/ 3387726 h 6858001"/>
                  <a:gd name="connsiteX293" fmla="*/ 6270625 w 6296025"/>
                  <a:gd name="connsiteY293" fmla="*/ 3435351 h 6858001"/>
                  <a:gd name="connsiteX294" fmla="*/ 6261100 w 6296025"/>
                  <a:gd name="connsiteY294" fmla="*/ 3482976 h 6858001"/>
                  <a:gd name="connsiteX295" fmla="*/ 6249988 w 6296025"/>
                  <a:gd name="connsiteY295" fmla="*/ 3530601 h 6858001"/>
                  <a:gd name="connsiteX296" fmla="*/ 6235700 w 6296025"/>
                  <a:gd name="connsiteY296" fmla="*/ 3579813 h 6858001"/>
                  <a:gd name="connsiteX297" fmla="*/ 6219825 w 6296025"/>
                  <a:gd name="connsiteY297" fmla="*/ 3627438 h 6858001"/>
                  <a:gd name="connsiteX298" fmla="*/ 6200775 w 6296025"/>
                  <a:gd name="connsiteY298" fmla="*/ 3675063 h 6858001"/>
                  <a:gd name="connsiteX299" fmla="*/ 6180138 w 6296025"/>
                  <a:gd name="connsiteY299" fmla="*/ 3721101 h 6858001"/>
                  <a:gd name="connsiteX300" fmla="*/ 6154738 w 6296025"/>
                  <a:gd name="connsiteY300" fmla="*/ 3763963 h 6858001"/>
                  <a:gd name="connsiteX301" fmla="*/ 6127750 w 6296025"/>
                  <a:gd name="connsiteY301" fmla="*/ 3806826 h 6858001"/>
                  <a:gd name="connsiteX302" fmla="*/ 6096000 w 6296025"/>
                  <a:gd name="connsiteY302" fmla="*/ 3846513 h 6858001"/>
                  <a:gd name="connsiteX303" fmla="*/ 6061075 w 6296025"/>
                  <a:gd name="connsiteY303" fmla="*/ 3884613 h 6858001"/>
                  <a:gd name="connsiteX304" fmla="*/ 6022975 w 6296025"/>
                  <a:gd name="connsiteY304" fmla="*/ 3919538 h 6858001"/>
                  <a:gd name="connsiteX305" fmla="*/ 5983288 w 6296025"/>
                  <a:gd name="connsiteY305" fmla="*/ 3952876 h 6858001"/>
                  <a:gd name="connsiteX306" fmla="*/ 5937250 w 6296025"/>
                  <a:gd name="connsiteY306" fmla="*/ 3983038 h 6858001"/>
                  <a:gd name="connsiteX307" fmla="*/ 5888038 w 6296025"/>
                  <a:gd name="connsiteY307" fmla="*/ 4008438 h 6858001"/>
                  <a:gd name="connsiteX308" fmla="*/ 5832475 w 6296025"/>
                  <a:gd name="connsiteY308" fmla="*/ 4030663 h 6858001"/>
                  <a:gd name="connsiteX309" fmla="*/ 5773738 w 6296025"/>
                  <a:gd name="connsiteY309" fmla="*/ 4048126 h 6858001"/>
                  <a:gd name="connsiteX310" fmla="*/ 5708650 w 6296025"/>
                  <a:gd name="connsiteY310" fmla="*/ 4064001 h 6858001"/>
                  <a:gd name="connsiteX311" fmla="*/ 5640388 w 6296025"/>
                  <a:gd name="connsiteY311" fmla="*/ 4070351 h 6858001"/>
                  <a:gd name="connsiteX312" fmla="*/ 5567363 w 6296025"/>
                  <a:gd name="connsiteY312" fmla="*/ 4076701 h 6858001"/>
                  <a:gd name="connsiteX313" fmla="*/ 5491163 w 6296025"/>
                  <a:gd name="connsiteY313" fmla="*/ 4076701 h 6858001"/>
                  <a:gd name="connsiteX314" fmla="*/ 5421313 w 6296025"/>
                  <a:gd name="connsiteY314" fmla="*/ 4073526 h 6858001"/>
                  <a:gd name="connsiteX315" fmla="*/ 5354638 w 6296025"/>
                  <a:gd name="connsiteY315" fmla="*/ 4065588 h 6858001"/>
                  <a:gd name="connsiteX316" fmla="*/ 5294313 w 6296025"/>
                  <a:gd name="connsiteY316" fmla="*/ 4056063 h 6858001"/>
                  <a:gd name="connsiteX317" fmla="*/ 5237163 w 6296025"/>
                  <a:gd name="connsiteY317" fmla="*/ 4043363 h 6858001"/>
                  <a:gd name="connsiteX318" fmla="*/ 5183188 w 6296025"/>
                  <a:gd name="connsiteY318" fmla="*/ 4027488 h 6858001"/>
                  <a:gd name="connsiteX319" fmla="*/ 5135563 w 6296025"/>
                  <a:gd name="connsiteY319" fmla="*/ 4010026 h 6858001"/>
                  <a:gd name="connsiteX320" fmla="*/ 5087938 w 6296025"/>
                  <a:gd name="connsiteY320" fmla="*/ 3990976 h 6858001"/>
                  <a:gd name="connsiteX321" fmla="*/ 5045075 w 6296025"/>
                  <a:gd name="connsiteY321" fmla="*/ 3967163 h 6858001"/>
                  <a:gd name="connsiteX322" fmla="*/ 5006975 w 6296025"/>
                  <a:gd name="connsiteY322" fmla="*/ 3941763 h 6858001"/>
                  <a:gd name="connsiteX323" fmla="*/ 4972050 w 6296025"/>
                  <a:gd name="connsiteY323" fmla="*/ 3916363 h 6858001"/>
                  <a:gd name="connsiteX324" fmla="*/ 4938713 w 6296025"/>
                  <a:gd name="connsiteY324" fmla="*/ 3886201 h 6858001"/>
                  <a:gd name="connsiteX325" fmla="*/ 4908550 w 6296025"/>
                  <a:gd name="connsiteY325" fmla="*/ 3856038 h 6858001"/>
                  <a:gd name="connsiteX326" fmla="*/ 4881563 w 6296025"/>
                  <a:gd name="connsiteY326" fmla="*/ 3824288 h 6858001"/>
                  <a:gd name="connsiteX327" fmla="*/ 4856163 w 6296025"/>
                  <a:gd name="connsiteY327" fmla="*/ 3790951 h 6858001"/>
                  <a:gd name="connsiteX328" fmla="*/ 4832350 w 6296025"/>
                  <a:gd name="connsiteY328" fmla="*/ 3756026 h 6858001"/>
                  <a:gd name="connsiteX329" fmla="*/ 4814888 w 6296025"/>
                  <a:gd name="connsiteY329" fmla="*/ 3717926 h 6858001"/>
                  <a:gd name="connsiteX330" fmla="*/ 4797425 w 6296025"/>
                  <a:gd name="connsiteY330" fmla="*/ 3683001 h 6858001"/>
                  <a:gd name="connsiteX331" fmla="*/ 4783138 w 6296025"/>
                  <a:gd name="connsiteY331" fmla="*/ 3641726 h 6858001"/>
                  <a:gd name="connsiteX332" fmla="*/ 4770438 w 6296025"/>
                  <a:gd name="connsiteY332" fmla="*/ 3603626 h 6858001"/>
                  <a:gd name="connsiteX333" fmla="*/ 4757738 w 6296025"/>
                  <a:gd name="connsiteY333" fmla="*/ 3563938 h 6858001"/>
                  <a:gd name="connsiteX334" fmla="*/ 4746625 w 6296025"/>
                  <a:gd name="connsiteY334" fmla="*/ 3524251 h 6858001"/>
                  <a:gd name="connsiteX335" fmla="*/ 4740275 w 6296025"/>
                  <a:gd name="connsiteY335" fmla="*/ 3481388 h 6858001"/>
                  <a:gd name="connsiteX336" fmla="*/ 4732338 w 6296025"/>
                  <a:gd name="connsiteY336" fmla="*/ 3440113 h 6858001"/>
                  <a:gd name="connsiteX337" fmla="*/ 4724400 w 6296025"/>
                  <a:gd name="connsiteY337" fmla="*/ 3357563 h 6858001"/>
                  <a:gd name="connsiteX338" fmla="*/ 4716463 w 6296025"/>
                  <a:gd name="connsiteY338" fmla="*/ 3273426 h 6858001"/>
                  <a:gd name="connsiteX339" fmla="*/ 4714875 w 6296025"/>
                  <a:gd name="connsiteY339" fmla="*/ 3192463 h 6858001"/>
                  <a:gd name="connsiteX340" fmla="*/ 4714875 w 6296025"/>
                  <a:gd name="connsiteY340" fmla="*/ 3114676 h 6858001"/>
                  <a:gd name="connsiteX341" fmla="*/ 4716463 w 6296025"/>
                  <a:gd name="connsiteY341" fmla="*/ 3032126 h 6858001"/>
                  <a:gd name="connsiteX342" fmla="*/ 4719638 w 6296025"/>
                  <a:gd name="connsiteY342" fmla="*/ 2947988 h 6858001"/>
                  <a:gd name="connsiteX343" fmla="*/ 4727575 w 6296025"/>
                  <a:gd name="connsiteY343" fmla="*/ 2860675 h 6858001"/>
                  <a:gd name="connsiteX344" fmla="*/ 4740275 w 6296025"/>
                  <a:gd name="connsiteY344" fmla="*/ 2771775 h 6858001"/>
                  <a:gd name="connsiteX345" fmla="*/ 4754563 w 6296025"/>
                  <a:gd name="connsiteY345" fmla="*/ 2686051 h 6858001"/>
                  <a:gd name="connsiteX346" fmla="*/ 4765675 w 6296025"/>
                  <a:gd name="connsiteY346" fmla="*/ 2643188 h 6858001"/>
                  <a:gd name="connsiteX347" fmla="*/ 4776788 w 6296025"/>
                  <a:gd name="connsiteY347" fmla="*/ 2600326 h 6858001"/>
                  <a:gd name="connsiteX348" fmla="*/ 4789488 w 6296025"/>
                  <a:gd name="connsiteY348" fmla="*/ 2557463 h 6858001"/>
                  <a:gd name="connsiteX349" fmla="*/ 4805363 w 6296025"/>
                  <a:gd name="connsiteY349" fmla="*/ 2517776 h 6858001"/>
                  <a:gd name="connsiteX350" fmla="*/ 4822825 w 6296025"/>
                  <a:gd name="connsiteY350" fmla="*/ 2476501 h 6858001"/>
                  <a:gd name="connsiteX351" fmla="*/ 4840288 w 6296025"/>
                  <a:gd name="connsiteY351" fmla="*/ 2438401 h 6858001"/>
                  <a:gd name="connsiteX352" fmla="*/ 4860925 w 6296025"/>
                  <a:gd name="connsiteY352" fmla="*/ 2401888 h 6858001"/>
                  <a:gd name="connsiteX353" fmla="*/ 4883150 w 6296025"/>
                  <a:gd name="connsiteY353" fmla="*/ 2363788 h 6858001"/>
                  <a:gd name="connsiteX354" fmla="*/ 4908550 w 6296025"/>
                  <a:gd name="connsiteY354" fmla="*/ 2327276 h 6858001"/>
                  <a:gd name="connsiteX355" fmla="*/ 4937125 w 6296025"/>
                  <a:gd name="connsiteY355" fmla="*/ 2295525 h 6858001"/>
                  <a:gd name="connsiteX356" fmla="*/ 4964113 w 6296025"/>
                  <a:gd name="connsiteY356" fmla="*/ 2265363 h 6858001"/>
                  <a:gd name="connsiteX357" fmla="*/ 4997450 w 6296025"/>
                  <a:gd name="connsiteY357" fmla="*/ 2235201 h 6858001"/>
                  <a:gd name="connsiteX358" fmla="*/ 5029200 w 6296025"/>
                  <a:gd name="connsiteY358" fmla="*/ 2206625 h 6858001"/>
                  <a:gd name="connsiteX359" fmla="*/ 5065713 w 6296025"/>
                  <a:gd name="connsiteY359" fmla="*/ 2181226 h 6858001"/>
                  <a:gd name="connsiteX360" fmla="*/ 5105400 w 6296025"/>
                  <a:gd name="connsiteY360" fmla="*/ 2162175 h 6858001"/>
                  <a:gd name="connsiteX361" fmla="*/ 5148263 w 6296025"/>
                  <a:gd name="connsiteY361" fmla="*/ 2141538 h 6858001"/>
                  <a:gd name="connsiteX362" fmla="*/ 5191125 w 6296025"/>
                  <a:gd name="connsiteY362" fmla="*/ 2124076 h 6858001"/>
                  <a:gd name="connsiteX363" fmla="*/ 5238750 w 6296025"/>
                  <a:gd name="connsiteY363" fmla="*/ 2108201 h 6858001"/>
                  <a:gd name="connsiteX364" fmla="*/ 5289550 w 6296025"/>
                  <a:gd name="connsiteY364" fmla="*/ 2095500 h 6858001"/>
                  <a:gd name="connsiteX365" fmla="*/ 5341938 w 6296025"/>
                  <a:gd name="connsiteY365" fmla="*/ 2089150 h 6858001"/>
                  <a:gd name="connsiteX366" fmla="*/ 5400675 w 6296025"/>
                  <a:gd name="connsiteY366" fmla="*/ 2082801 h 6858001"/>
                  <a:gd name="connsiteX367" fmla="*/ 749300 w 6296025"/>
                  <a:gd name="connsiteY367" fmla="*/ 1581150 h 6858001"/>
                  <a:gd name="connsiteX368" fmla="*/ 795338 w 6296025"/>
                  <a:gd name="connsiteY368" fmla="*/ 1581150 h 6858001"/>
                  <a:gd name="connsiteX369" fmla="*/ 838200 w 6296025"/>
                  <a:gd name="connsiteY369" fmla="*/ 1585912 h 6858001"/>
                  <a:gd name="connsiteX370" fmla="*/ 877888 w 6296025"/>
                  <a:gd name="connsiteY370" fmla="*/ 1592262 h 6858001"/>
                  <a:gd name="connsiteX371" fmla="*/ 920750 w 6296025"/>
                  <a:gd name="connsiteY371" fmla="*/ 1601788 h 6858001"/>
                  <a:gd name="connsiteX372" fmla="*/ 960438 w 6296025"/>
                  <a:gd name="connsiteY372" fmla="*/ 1614487 h 6858001"/>
                  <a:gd name="connsiteX373" fmla="*/ 998538 w 6296025"/>
                  <a:gd name="connsiteY373" fmla="*/ 1628775 h 6858001"/>
                  <a:gd name="connsiteX374" fmla="*/ 1039813 w 6296025"/>
                  <a:gd name="connsiteY374" fmla="*/ 1646238 h 6858001"/>
                  <a:gd name="connsiteX375" fmla="*/ 1076325 w 6296025"/>
                  <a:gd name="connsiteY375" fmla="*/ 1665287 h 6858001"/>
                  <a:gd name="connsiteX376" fmla="*/ 1112838 w 6296025"/>
                  <a:gd name="connsiteY376" fmla="*/ 1684338 h 6858001"/>
                  <a:gd name="connsiteX377" fmla="*/ 1147763 w 6296025"/>
                  <a:gd name="connsiteY377" fmla="*/ 1709737 h 6858001"/>
                  <a:gd name="connsiteX378" fmla="*/ 1181100 w 6296025"/>
                  <a:gd name="connsiteY378" fmla="*/ 1733550 h 6858001"/>
                  <a:gd name="connsiteX379" fmla="*/ 1216025 w 6296025"/>
                  <a:gd name="connsiteY379" fmla="*/ 1760537 h 6858001"/>
                  <a:gd name="connsiteX380" fmla="*/ 1246188 w 6296025"/>
                  <a:gd name="connsiteY380" fmla="*/ 1787525 h 6858001"/>
                  <a:gd name="connsiteX381" fmla="*/ 1276350 w 6296025"/>
                  <a:gd name="connsiteY381" fmla="*/ 1816100 h 6858001"/>
                  <a:gd name="connsiteX382" fmla="*/ 1306513 w 6296025"/>
                  <a:gd name="connsiteY382" fmla="*/ 1846262 h 6858001"/>
                  <a:gd name="connsiteX383" fmla="*/ 1335088 w 6296025"/>
                  <a:gd name="connsiteY383" fmla="*/ 1879600 h 6858001"/>
                  <a:gd name="connsiteX384" fmla="*/ 1362075 w 6296025"/>
                  <a:gd name="connsiteY384" fmla="*/ 1909762 h 6858001"/>
                  <a:gd name="connsiteX385" fmla="*/ 1409701 w 6296025"/>
                  <a:gd name="connsiteY385" fmla="*/ 1974850 h 6858001"/>
                  <a:gd name="connsiteX386" fmla="*/ 1452563 w 6296025"/>
                  <a:gd name="connsiteY386" fmla="*/ 2043112 h 6858001"/>
                  <a:gd name="connsiteX387" fmla="*/ 1490663 w 6296025"/>
                  <a:gd name="connsiteY387" fmla="*/ 2111375 h 6858001"/>
                  <a:gd name="connsiteX388" fmla="*/ 1520826 w 6296025"/>
                  <a:gd name="connsiteY388" fmla="*/ 2179637 h 6858001"/>
                  <a:gd name="connsiteX389" fmla="*/ 1546226 w 6296025"/>
                  <a:gd name="connsiteY389" fmla="*/ 2244725 h 6858001"/>
                  <a:gd name="connsiteX390" fmla="*/ 1563688 w 6296025"/>
                  <a:gd name="connsiteY390" fmla="*/ 2308225 h 6858001"/>
                  <a:gd name="connsiteX391" fmla="*/ 1571626 w 6296025"/>
                  <a:gd name="connsiteY391" fmla="*/ 2338387 h 6858001"/>
                  <a:gd name="connsiteX392" fmla="*/ 1574801 w 6296025"/>
                  <a:gd name="connsiteY392" fmla="*/ 2365375 h 6858001"/>
                  <a:gd name="connsiteX393" fmla="*/ 1584326 w 6296025"/>
                  <a:gd name="connsiteY393" fmla="*/ 2468562 h 6858001"/>
                  <a:gd name="connsiteX394" fmla="*/ 1589088 w 6296025"/>
                  <a:gd name="connsiteY394" fmla="*/ 2540000 h 6858001"/>
                  <a:gd name="connsiteX395" fmla="*/ 1592263 w 6296025"/>
                  <a:gd name="connsiteY395" fmla="*/ 2620962 h 6858001"/>
                  <a:gd name="connsiteX396" fmla="*/ 1592263 w 6296025"/>
                  <a:gd name="connsiteY396" fmla="*/ 2708275 h 6858001"/>
                  <a:gd name="connsiteX397" fmla="*/ 1584326 w 6296025"/>
                  <a:gd name="connsiteY397" fmla="*/ 2805112 h 6858001"/>
                  <a:gd name="connsiteX398" fmla="*/ 1579563 w 6296025"/>
                  <a:gd name="connsiteY398" fmla="*/ 2852737 h 6858001"/>
                  <a:gd name="connsiteX399" fmla="*/ 1571626 w 6296025"/>
                  <a:gd name="connsiteY399" fmla="*/ 2903537 h 6858001"/>
                  <a:gd name="connsiteX400" fmla="*/ 1563688 w 6296025"/>
                  <a:gd name="connsiteY400" fmla="*/ 2954337 h 6858001"/>
                  <a:gd name="connsiteX401" fmla="*/ 1550988 w 6296025"/>
                  <a:gd name="connsiteY401" fmla="*/ 3003550 h 6858001"/>
                  <a:gd name="connsiteX402" fmla="*/ 1538288 w 6296025"/>
                  <a:gd name="connsiteY402" fmla="*/ 3051175 h 6858001"/>
                  <a:gd name="connsiteX403" fmla="*/ 1524001 w 6296025"/>
                  <a:gd name="connsiteY403" fmla="*/ 3101975 h 6858001"/>
                  <a:gd name="connsiteX404" fmla="*/ 1503363 w 6296025"/>
                  <a:gd name="connsiteY404" fmla="*/ 3152775 h 6858001"/>
                  <a:gd name="connsiteX405" fmla="*/ 1482726 w 6296025"/>
                  <a:gd name="connsiteY405" fmla="*/ 3200400 h 6858001"/>
                  <a:gd name="connsiteX406" fmla="*/ 1460501 w 6296025"/>
                  <a:gd name="connsiteY406" fmla="*/ 3246437 h 6858001"/>
                  <a:gd name="connsiteX407" fmla="*/ 1433513 w 6296025"/>
                  <a:gd name="connsiteY407" fmla="*/ 3290887 h 6858001"/>
                  <a:gd name="connsiteX408" fmla="*/ 1401763 w 6296025"/>
                  <a:gd name="connsiteY408" fmla="*/ 3336925 h 6858001"/>
                  <a:gd name="connsiteX409" fmla="*/ 1366838 w 6296025"/>
                  <a:gd name="connsiteY409" fmla="*/ 3376612 h 6858001"/>
                  <a:gd name="connsiteX410" fmla="*/ 1328738 w 6296025"/>
                  <a:gd name="connsiteY410" fmla="*/ 3417887 h 6858001"/>
                  <a:gd name="connsiteX411" fmla="*/ 1289050 w 6296025"/>
                  <a:gd name="connsiteY411" fmla="*/ 3455987 h 6858001"/>
                  <a:gd name="connsiteX412" fmla="*/ 1243013 w 6296025"/>
                  <a:gd name="connsiteY412" fmla="*/ 3490912 h 6858001"/>
                  <a:gd name="connsiteX413" fmla="*/ 1195388 w 6296025"/>
                  <a:gd name="connsiteY413" fmla="*/ 3521075 h 6858001"/>
                  <a:gd name="connsiteX414" fmla="*/ 1139825 w 6296025"/>
                  <a:gd name="connsiteY414" fmla="*/ 3551237 h 6858001"/>
                  <a:gd name="connsiteX415" fmla="*/ 1082675 w 6296025"/>
                  <a:gd name="connsiteY415" fmla="*/ 3573462 h 6858001"/>
                  <a:gd name="connsiteX416" fmla="*/ 1022350 w 6296025"/>
                  <a:gd name="connsiteY416" fmla="*/ 3597275 h 6858001"/>
                  <a:gd name="connsiteX417" fmla="*/ 954088 w 6296025"/>
                  <a:gd name="connsiteY417" fmla="*/ 3614737 h 6858001"/>
                  <a:gd name="connsiteX418" fmla="*/ 885825 w 6296025"/>
                  <a:gd name="connsiteY418" fmla="*/ 3624262 h 6858001"/>
                  <a:gd name="connsiteX419" fmla="*/ 819150 w 6296025"/>
                  <a:gd name="connsiteY419" fmla="*/ 3632200 h 6858001"/>
                  <a:gd name="connsiteX420" fmla="*/ 757238 w 6296025"/>
                  <a:gd name="connsiteY420" fmla="*/ 3632200 h 6858001"/>
                  <a:gd name="connsiteX421" fmla="*/ 696913 w 6296025"/>
                  <a:gd name="connsiteY421" fmla="*/ 3629025 h 6858001"/>
                  <a:gd name="connsiteX422" fmla="*/ 638175 w 6296025"/>
                  <a:gd name="connsiteY422" fmla="*/ 3619500 h 6858001"/>
                  <a:gd name="connsiteX423" fmla="*/ 582613 w 6296025"/>
                  <a:gd name="connsiteY423" fmla="*/ 3603625 h 6858001"/>
                  <a:gd name="connsiteX424" fmla="*/ 530225 w 6296025"/>
                  <a:gd name="connsiteY424" fmla="*/ 3586162 h 6858001"/>
                  <a:gd name="connsiteX425" fmla="*/ 481013 w 6296025"/>
                  <a:gd name="connsiteY425" fmla="*/ 3563937 h 6858001"/>
                  <a:gd name="connsiteX426" fmla="*/ 433388 w 6296025"/>
                  <a:gd name="connsiteY426" fmla="*/ 3538537 h 6858001"/>
                  <a:gd name="connsiteX427" fmla="*/ 388938 w 6296025"/>
                  <a:gd name="connsiteY427" fmla="*/ 3508375 h 6858001"/>
                  <a:gd name="connsiteX428" fmla="*/ 347663 w 6296025"/>
                  <a:gd name="connsiteY428" fmla="*/ 3475037 h 6858001"/>
                  <a:gd name="connsiteX429" fmla="*/ 307975 w 6296025"/>
                  <a:gd name="connsiteY429" fmla="*/ 3440112 h 6858001"/>
                  <a:gd name="connsiteX430" fmla="*/ 269875 w 6296025"/>
                  <a:gd name="connsiteY430" fmla="*/ 3402012 h 6858001"/>
                  <a:gd name="connsiteX431" fmla="*/ 234950 w 6296025"/>
                  <a:gd name="connsiteY431" fmla="*/ 3359150 h 6858001"/>
                  <a:gd name="connsiteX432" fmla="*/ 204788 w 6296025"/>
                  <a:gd name="connsiteY432" fmla="*/ 3316287 h 6858001"/>
                  <a:gd name="connsiteX433" fmla="*/ 174625 w 6296025"/>
                  <a:gd name="connsiteY433" fmla="*/ 3271837 h 6858001"/>
                  <a:gd name="connsiteX434" fmla="*/ 146050 w 6296025"/>
                  <a:gd name="connsiteY434" fmla="*/ 3225800 h 6858001"/>
                  <a:gd name="connsiteX435" fmla="*/ 120650 w 6296025"/>
                  <a:gd name="connsiteY435" fmla="*/ 3178175 h 6858001"/>
                  <a:gd name="connsiteX436" fmla="*/ 98425 w 6296025"/>
                  <a:gd name="connsiteY436" fmla="*/ 3127375 h 6858001"/>
                  <a:gd name="connsiteX437" fmla="*/ 77788 w 6296025"/>
                  <a:gd name="connsiteY437" fmla="*/ 3076575 h 6858001"/>
                  <a:gd name="connsiteX438" fmla="*/ 60325 w 6296025"/>
                  <a:gd name="connsiteY438" fmla="*/ 3027362 h 6858001"/>
                  <a:gd name="connsiteX439" fmla="*/ 46038 w 6296025"/>
                  <a:gd name="connsiteY439" fmla="*/ 2976562 h 6858001"/>
                  <a:gd name="connsiteX440" fmla="*/ 33338 w 6296025"/>
                  <a:gd name="connsiteY440" fmla="*/ 2925762 h 6858001"/>
                  <a:gd name="connsiteX441" fmla="*/ 20638 w 6296025"/>
                  <a:gd name="connsiteY441" fmla="*/ 2874962 h 6858001"/>
                  <a:gd name="connsiteX442" fmla="*/ 12700 w 6296025"/>
                  <a:gd name="connsiteY442" fmla="*/ 2824162 h 6858001"/>
                  <a:gd name="connsiteX443" fmla="*/ 4763 w 6296025"/>
                  <a:gd name="connsiteY443" fmla="*/ 2774950 h 6858001"/>
                  <a:gd name="connsiteX444" fmla="*/ 3175 w 6296025"/>
                  <a:gd name="connsiteY444" fmla="*/ 2727325 h 6858001"/>
                  <a:gd name="connsiteX445" fmla="*/ 0 w 6296025"/>
                  <a:gd name="connsiteY445" fmla="*/ 2678113 h 6858001"/>
                  <a:gd name="connsiteX446" fmla="*/ 0 w 6296025"/>
                  <a:gd name="connsiteY446" fmla="*/ 2633662 h 6858001"/>
                  <a:gd name="connsiteX447" fmla="*/ 3175 w 6296025"/>
                  <a:gd name="connsiteY447" fmla="*/ 2590800 h 6858001"/>
                  <a:gd name="connsiteX448" fmla="*/ 7938 w 6296025"/>
                  <a:gd name="connsiteY448" fmla="*/ 2547937 h 6858001"/>
                  <a:gd name="connsiteX449" fmla="*/ 12700 w 6296025"/>
                  <a:gd name="connsiteY449" fmla="*/ 2509837 h 6858001"/>
                  <a:gd name="connsiteX450" fmla="*/ 17463 w 6296025"/>
                  <a:gd name="connsiteY450" fmla="*/ 2471737 h 6858001"/>
                  <a:gd name="connsiteX451" fmla="*/ 25400 w 6296025"/>
                  <a:gd name="connsiteY451" fmla="*/ 2428875 h 6858001"/>
                  <a:gd name="connsiteX452" fmla="*/ 38100 w 6296025"/>
                  <a:gd name="connsiteY452" fmla="*/ 2370137 h 6858001"/>
                  <a:gd name="connsiteX453" fmla="*/ 52388 w 6296025"/>
                  <a:gd name="connsiteY453" fmla="*/ 2305050 h 6858001"/>
                  <a:gd name="connsiteX454" fmla="*/ 73025 w 6296025"/>
                  <a:gd name="connsiteY454" fmla="*/ 2230437 h 6858001"/>
                  <a:gd name="connsiteX455" fmla="*/ 101600 w 6296025"/>
                  <a:gd name="connsiteY455" fmla="*/ 2149475 h 6858001"/>
                  <a:gd name="connsiteX456" fmla="*/ 133350 w 6296025"/>
                  <a:gd name="connsiteY456" fmla="*/ 2065337 h 6858001"/>
                  <a:gd name="connsiteX457" fmla="*/ 150813 w 6296025"/>
                  <a:gd name="connsiteY457" fmla="*/ 2025650 h 6858001"/>
                  <a:gd name="connsiteX458" fmla="*/ 174625 w 6296025"/>
                  <a:gd name="connsiteY458" fmla="*/ 1982787 h 6858001"/>
                  <a:gd name="connsiteX459" fmla="*/ 196850 w 6296025"/>
                  <a:gd name="connsiteY459" fmla="*/ 1939925 h 6858001"/>
                  <a:gd name="connsiteX460" fmla="*/ 222250 w 6296025"/>
                  <a:gd name="connsiteY460" fmla="*/ 1898650 h 6858001"/>
                  <a:gd name="connsiteX461" fmla="*/ 247650 w 6296025"/>
                  <a:gd name="connsiteY461" fmla="*/ 1858962 h 6858001"/>
                  <a:gd name="connsiteX462" fmla="*/ 277813 w 6296025"/>
                  <a:gd name="connsiteY462" fmla="*/ 1820862 h 6858001"/>
                  <a:gd name="connsiteX463" fmla="*/ 307975 w 6296025"/>
                  <a:gd name="connsiteY463" fmla="*/ 1785938 h 6858001"/>
                  <a:gd name="connsiteX464" fmla="*/ 342900 w 6296025"/>
                  <a:gd name="connsiteY464" fmla="*/ 1751013 h 6858001"/>
                  <a:gd name="connsiteX465" fmla="*/ 377825 w 6296025"/>
                  <a:gd name="connsiteY465" fmla="*/ 1717675 h 6858001"/>
                  <a:gd name="connsiteX466" fmla="*/ 415925 w 6296025"/>
                  <a:gd name="connsiteY466" fmla="*/ 1687512 h 6858001"/>
                  <a:gd name="connsiteX467" fmla="*/ 458788 w 6296025"/>
                  <a:gd name="connsiteY467" fmla="*/ 1662112 h 6858001"/>
                  <a:gd name="connsiteX468" fmla="*/ 501650 w 6296025"/>
                  <a:gd name="connsiteY468" fmla="*/ 1639888 h 6858001"/>
                  <a:gd name="connsiteX469" fmla="*/ 549275 w 6296025"/>
                  <a:gd name="connsiteY469" fmla="*/ 1619250 h 6858001"/>
                  <a:gd name="connsiteX470" fmla="*/ 598488 w 6296025"/>
                  <a:gd name="connsiteY470" fmla="*/ 1601788 h 6858001"/>
                  <a:gd name="connsiteX471" fmla="*/ 650875 w 6296025"/>
                  <a:gd name="connsiteY471" fmla="*/ 1592262 h 6858001"/>
                  <a:gd name="connsiteX472" fmla="*/ 706438 w 6296025"/>
                  <a:gd name="connsiteY472" fmla="*/ 1584325 h 6858001"/>
                  <a:gd name="connsiteX473" fmla="*/ 4300538 w 6296025"/>
                  <a:gd name="connsiteY473" fmla="*/ 168275 h 6858001"/>
                  <a:gd name="connsiteX474" fmla="*/ 4338638 w 6296025"/>
                  <a:gd name="connsiteY474" fmla="*/ 168275 h 6858001"/>
                  <a:gd name="connsiteX475" fmla="*/ 4376738 w 6296025"/>
                  <a:gd name="connsiteY475" fmla="*/ 171450 h 6858001"/>
                  <a:gd name="connsiteX476" fmla="*/ 4411663 w 6296025"/>
                  <a:gd name="connsiteY476" fmla="*/ 176213 h 6858001"/>
                  <a:gd name="connsiteX477" fmla="*/ 4449763 w 6296025"/>
                  <a:gd name="connsiteY477" fmla="*/ 187325 h 6858001"/>
                  <a:gd name="connsiteX478" fmla="*/ 4484688 w 6296025"/>
                  <a:gd name="connsiteY478" fmla="*/ 200025 h 6858001"/>
                  <a:gd name="connsiteX479" fmla="*/ 4519613 w 6296025"/>
                  <a:gd name="connsiteY479" fmla="*/ 211138 h 6858001"/>
                  <a:gd name="connsiteX480" fmla="*/ 4556126 w 6296025"/>
                  <a:gd name="connsiteY480" fmla="*/ 230188 h 6858001"/>
                  <a:gd name="connsiteX481" fmla="*/ 4591051 w 6296025"/>
                  <a:gd name="connsiteY481" fmla="*/ 247650 h 6858001"/>
                  <a:gd name="connsiteX482" fmla="*/ 4625976 w 6296025"/>
                  <a:gd name="connsiteY482" fmla="*/ 269875 h 6858001"/>
                  <a:gd name="connsiteX483" fmla="*/ 4659314 w 6296025"/>
                  <a:gd name="connsiteY483" fmla="*/ 292100 h 6858001"/>
                  <a:gd name="connsiteX484" fmla="*/ 4691064 w 6296025"/>
                  <a:gd name="connsiteY484" fmla="*/ 315913 h 6858001"/>
                  <a:gd name="connsiteX485" fmla="*/ 4724401 w 6296025"/>
                  <a:gd name="connsiteY485" fmla="*/ 342900 h 6858001"/>
                  <a:gd name="connsiteX486" fmla="*/ 4757739 w 6296025"/>
                  <a:gd name="connsiteY486" fmla="*/ 371475 h 6858001"/>
                  <a:gd name="connsiteX487" fmla="*/ 4787901 w 6296025"/>
                  <a:gd name="connsiteY487" fmla="*/ 401638 h 6858001"/>
                  <a:gd name="connsiteX488" fmla="*/ 4814889 w 6296025"/>
                  <a:gd name="connsiteY488" fmla="*/ 431800 h 6858001"/>
                  <a:gd name="connsiteX489" fmla="*/ 4845051 w 6296025"/>
                  <a:gd name="connsiteY489" fmla="*/ 463550 h 6858001"/>
                  <a:gd name="connsiteX490" fmla="*/ 4870451 w 6296025"/>
                  <a:gd name="connsiteY490" fmla="*/ 496888 h 6858001"/>
                  <a:gd name="connsiteX491" fmla="*/ 4899026 w 6296025"/>
                  <a:gd name="connsiteY491" fmla="*/ 531813 h 6858001"/>
                  <a:gd name="connsiteX492" fmla="*/ 4921251 w 6296025"/>
                  <a:gd name="connsiteY492" fmla="*/ 566738 h 6858001"/>
                  <a:gd name="connsiteX493" fmla="*/ 4946651 w 6296025"/>
                  <a:gd name="connsiteY493" fmla="*/ 604838 h 6858001"/>
                  <a:gd name="connsiteX494" fmla="*/ 4968876 w 6296025"/>
                  <a:gd name="connsiteY494" fmla="*/ 642938 h 6858001"/>
                  <a:gd name="connsiteX495" fmla="*/ 4989514 w 6296025"/>
                  <a:gd name="connsiteY495" fmla="*/ 684212 h 6858001"/>
                  <a:gd name="connsiteX496" fmla="*/ 5006976 w 6296025"/>
                  <a:gd name="connsiteY496" fmla="*/ 723900 h 6858001"/>
                  <a:gd name="connsiteX497" fmla="*/ 5024439 w 6296025"/>
                  <a:gd name="connsiteY497" fmla="*/ 763587 h 6858001"/>
                  <a:gd name="connsiteX498" fmla="*/ 5040314 w 6296025"/>
                  <a:gd name="connsiteY498" fmla="*/ 804863 h 6858001"/>
                  <a:gd name="connsiteX499" fmla="*/ 5054601 w 6296025"/>
                  <a:gd name="connsiteY499" fmla="*/ 844550 h 6858001"/>
                  <a:gd name="connsiteX500" fmla="*/ 5065714 w 6296025"/>
                  <a:gd name="connsiteY500" fmla="*/ 887413 h 6858001"/>
                  <a:gd name="connsiteX501" fmla="*/ 5075239 w 6296025"/>
                  <a:gd name="connsiteY501" fmla="*/ 930275 h 6858001"/>
                  <a:gd name="connsiteX502" fmla="*/ 5084764 w 6296025"/>
                  <a:gd name="connsiteY502" fmla="*/ 973138 h 6858001"/>
                  <a:gd name="connsiteX503" fmla="*/ 5089526 w 6296025"/>
                  <a:gd name="connsiteY503" fmla="*/ 1016000 h 6858001"/>
                  <a:gd name="connsiteX504" fmla="*/ 5092701 w 6296025"/>
                  <a:gd name="connsiteY504" fmla="*/ 1058862 h 6858001"/>
                  <a:gd name="connsiteX505" fmla="*/ 5095876 w 6296025"/>
                  <a:gd name="connsiteY505" fmla="*/ 1100138 h 6858001"/>
                  <a:gd name="connsiteX506" fmla="*/ 5095876 w 6296025"/>
                  <a:gd name="connsiteY506" fmla="*/ 1143000 h 6858001"/>
                  <a:gd name="connsiteX507" fmla="*/ 5092701 w 6296025"/>
                  <a:gd name="connsiteY507" fmla="*/ 1185862 h 6858001"/>
                  <a:gd name="connsiteX508" fmla="*/ 5084764 w 6296025"/>
                  <a:gd name="connsiteY508" fmla="*/ 1228725 h 6858001"/>
                  <a:gd name="connsiteX509" fmla="*/ 5070476 w 6296025"/>
                  <a:gd name="connsiteY509" fmla="*/ 1311275 h 6858001"/>
                  <a:gd name="connsiteX510" fmla="*/ 5046664 w 6296025"/>
                  <a:gd name="connsiteY510" fmla="*/ 1400175 h 6858001"/>
                  <a:gd name="connsiteX511" fmla="*/ 5016501 w 6296025"/>
                  <a:gd name="connsiteY511" fmla="*/ 1487488 h 6858001"/>
                  <a:gd name="connsiteX512" fmla="*/ 4999039 w 6296025"/>
                  <a:gd name="connsiteY512" fmla="*/ 1530350 h 6858001"/>
                  <a:gd name="connsiteX513" fmla="*/ 4981576 w 6296025"/>
                  <a:gd name="connsiteY513" fmla="*/ 1576388 h 6858001"/>
                  <a:gd name="connsiteX514" fmla="*/ 4960939 w 6296025"/>
                  <a:gd name="connsiteY514" fmla="*/ 1619250 h 6858001"/>
                  <a:gd name="connsiteX515" fmla="*/ 4938714 w 6296025"/>
                  <a:gd name="connsiteY515" fmla="*/ 1662113 h 6858001"/>
                  <a:gd name="connsiteX516" fmla="*/ 4916489 w 6296025"/>
                  <a:gd name="connsiteY516" fmla="*/ 1704975 h 6858001"/>
                  <a:gd name="connsiteX517" fmla="*/ 4891089 w 6296025"/>
                  <a:gd name="connsiteY517" fmla="*/ 1744662 h 6858001"/>
                  <a:gd name="connsiteX518" fmla="*/ 4865689 w 6296025"/>
                  <a:gd name="connsiteY518" fmla="*/ 1785938 h 6858001"/>
                  <a:gd name="connsiteX519" fmla="*/ 4838701 w 6296025"/>
                  <a:gd name="connsiteY519" fmla="*/ 1825625 h 6858001"/>
                  <a:gd name="connsiteX520" fmla="*/ 4810126 w 6296025"/>
                  <a:gd name="connsiteY520" fmla="*/ 1863725 h 6858001"/>
                  <a:gd name="connsiteX521" fmla="*/ 4779964 w 6296025"/>
                  <a:gd name="connsiteY521" fmla="*/ 1901825 h 6858001"/>
                  <a:gd name="connsiteX522" fmla="*/ 4746626 w 6296025"/>
                  <a:gd name="connsiteY522" fmla="*/ 1936750 h 6858001"/>
                  <a:gd name="connsiteX523" fmla="*/ 4714876 w 6296025"/>
                  <a:gd name="connsiteY523" fmla="*/ 1970087 h 6858001"/>
                  <a:gd name="connsiteX524" fmla="*/ 4678364 w 6296025"/>
                  <a:gd name="connsiteY524" fmla="*/ 2003425 h 6858001"/>
                  <a:gd name="connsiteX525" fmla="*/ 4643439 w 6296025"/>
                  <a:gd name="connsiteY525" fmla="*/ 2033587 h 6858001"/>
                  <a:gd name="connsiteX526" fmla="*/ 4605339 w 6296025"/>
                  <a:gd name="connsiteY526" fmla="*/ 2060575 h 6858001"/>
                  <a:gd name="connsiteX527" fmla="*/ 4568826 w 6296025"/>
                  <a:gd name="connsiteY527" fmla="*/ 2085975 h 6858001"/>
                  <a:gd name="connsiteX528" fmla="*/ 4527551 w 6296025"/>
                  <a:gd name="connsiteY528" fmla="*/ 2111375 h 6858001"/>
                  <a:gd name="connsiteX529" fmla="*/ 4484688 w 6296025"/>
                  <a:gd name="connsiteY529" fmla="*/ 2132012 h 6858001"/>
                  <a:gd name="connsiteX530" fmla="*/ 4445001 w 6296025"/>
                  <a:gd name="connsiteY530" fmla="*/ 2149475 h 6858001"/>
                  <a:gd name="connsiteX531" fmla="*/ 4398963 w 6296025"/>
                  <a:gd name="connsiteY531" fmla="*/ 2163763 h 6858001"/>
                  <a:gd name="connsiteX532" fmla="*/ 4354513 w 6296025"/>
                  <a:gd name="connsiteY532" fmla="*/ 2176463 h 6858001"/>
                  <a:gd name="connsiteX533" fmla="*/ 4308476 w 6296025"/>
                  <a:gd name="connsiteY533" fmla="*/ 2187575 h 6858001"/>
                  <a:gd name="connsiteX534" fmla="*/ 4260851 w 6296025"/>
                  <a:gd name="connsiteY534" fmla="*/ 2192337 h 6858001"/>
                  <a:gd name="connsiteX535" fmla="*/ 4213226 w 6296025"/>
                  <a:gd name="connsiteY535" fmla="*/ 2193925 h 6858001"/>
                  <a:gd name="connsiteX536" fmla="*/ 4162426 w 6296025"/>
                  <a:gd name="connsiteY536" fmla="*/ 2193925 h 6858001"/>
                  <a:gd name="connsiteX537" fmla="*/ 4111626 w 6296025"/>
                  <a:gd name="connsiteY537" fmla="*/ 2189162 h 6858001"/>
                  <a:gd name="connsiteX538" fmla="*/ 4060826 w 6296025"/>
                  <a:gd name="connsiteY538" fmla="*/ 2181225 h 6858001"/>
                  <a:gd name="connsiteX539" fmla="*/ 4013201 w 6296025"/>
                  <a:gd name="connsiteY539" fmla="*/ 2171700 h 6858001"/>
                  <a:gd name="connsiteX540" fmla="*/ 3967163 w 6296025"/>
                  <a:gd name="connsiteY540" fmla="*/ 2159000 h 6858001"/>
                  <a:gd name="connsiteX541" fmla="*/ 3924301 w 6296025"/>
                  <a:gd name="connsiteY541" fmla="*/ 2143125 h 6858001"/>
                  <a:gd name="connsiteX542" fmla="*/ 3884613 w 6296025"/>
                  <a:gd name="connsiteY542" fmla="*/ 2125663 h 6858001"/>
                  <a:gd name="connsiteX543" fmla="*/ 3844926 w 6296025"/>
                  <a:gd name="connsiteY543" fmla="*/ 2106613 h 6858001"/>
                  <a:gd name="connsiteX544" fmla="*/ 3808413 w 6296025"/>
                  <a:gd name="connsiteY544" fmla="*/ 2085975 h 6858001"/>
                  <a:gd name="connsiteX545" fmla="*/ 3776663 w 6296025"/>
                  <a:gd name="connsiteY545" fmla="*/ 2063751 h 6858001"/>
                  <a:gd name="connsiteX546" fmla="*/ 3743326 w 6296025"/>
                  <a:gd name="connsiteY546" fmla="*/ 2038350 h 6858001"/>
                  <a:gd name="connsiteX547" fmla="*/ 3713163 w 6296025"/>
                  <a:gd name="connsiteY547" fmla="*/ 2009775 h 6858001"/>
                  <a:gd name="connsiteX548" fmla="*/ 3684588 w 6296025"/>
                  <a:gd name="connsiteY548" fmla="*/ 1982788 h 6858001"/>
                  <a:gd name="connsiteX549" fmla="*/ 3660776 w 6296025"/>
                  <a:gd name="connsiteY549" fmla="*/ 1952626 h 6858001"/>
                  <a:gd name="connsiteX550" fmla="*/ 3635376 w 6296025"/>
                  <a:gd name="connsiteY550" fmla="*/ 1919288 h 6858001"/>
                  <a:gd name="connsiteX551" fmla="*/ 3611563 w 6296025"/>
                  <a:gd name="connsiteY551" fmla="*/ 1885950 h 6858001"/>
                  <a:gd name="connsiteX552" fmla="*/ 3592513 w 6296025"/>
                  <a:gd name="connsiteY552" fmla="*/ 1851025 h 6858001"/>
                  <a:gd name="connsiteX553" fmla="*/ 3575051 w 6296025"/>
                  <a:gd name="connsiteY553" fmla="*/ 1816100 h 6858001"/>
                  <a:gd name="connsiteX554" fmla="*/ 3559176 w 6296025"/>
                  <a:gd name="connsiteY554" fmla="*/ 1778000 h 6858001"/>
                  <a:gd name="connsiteX555" fmla="*/ 3543301 w 6296025"/>
                  <a:gd name="connsiteY555" fmla="*/ 1739900 h 6858001"/>
                  <a:gd name="connsiteX556" fmla="*/ 3529013 w 6296025"/>
                  <a:gd name="connsiteY556" fmla="*/ 1700213 h 6858001"/>
                  <a:gd name="connsiteX557" fmla="*/ 3519488 w 6296025"/>
                  <a:gd name="connsiteY557" fmla="*/ 1658938 h 6858001"/>
                  <a:gd name="connsiteX558" fmla="*/ 3508376 w 6296025"/>
                  <a:gd name="connsiteY558" fmla="*/ 1616075 h 6858001"/>
                  <a:gd name="connsiteX559" fmla="*/ 3500438 w 6296025"/>
                  <a:gd name="connsiteY559" fmla="*/ 1576388 h 6858001"/>
                  <a:gd name="connsiteX560" fmla="*/ 3494088 w 6296025"/>
                  <a:gd name="connsiteY560" fmla="*/ 1533525 h 6858001"/>
                  <a:gd name="connsiteX561" fmla="*/ 3489326 w 6296025"/>
                  <a:gd name="connsiteY561" fmla="*/ 1487488 h 6858001"/>
                  <a:gd name="connsiteX562" fmla="*/ 3481388 w 6296025"/>
                  <a:gd name="connsiteY562" fmla="*/ 1400175 h 6858001"/>
                  <a:gd name="connsiteX563" fmla="*/ 3478213 w 6296025"/>
                  <a:gd name="connsiteY563" fmla="*/ 1306513 h 6858001"/>
                  <a:gd name="connsiteX564" fmla="*/ 3482976 w 6296025"/>
                  <a:gd name="connsiteY564" fmla="*/ 1216025 h 6858001"/>
                  <a:gd name="connsiteX565" fmla="*/ 3490913 w 6296025"/>
                  <a:gd name="connsiteY565" fmla="*/ 1119188 h 6858001"/>
                  <a:gd name="connsiteX566" fmla="*/ 3495676 w 6296025"/>
                  <a:gd name="connsiteY566" fmla="*/ 1082675 h 6858001"/>
                  <a:gd name="connsiteX567" fmla="*/ 3503613 w 6296025"/>
                  <a:gd name="connsiteY567" fmla="*/ 1041400 h 6858001"/>
                  <a:gd name="connsiteX568" fmla="*/ 3513138 w 6296025"/>
                  <a:gd name="connsiteY568" fmla="*/ 1001712 h 6858001"/>
                  <a:gd name="connsiteX569" fmla="*/ 3525838 w 6296025"/>
                  <a:gd name="connsiteY569" fmla="*/ 958850 h 6858001"/>
                  <a:gd name="connsiteX570" fmla="*/ 3541713 w 6296025"/>
                  <a:gd name="connsiteY570" fmla="*/ 917576 h 6858001"/>
                  <a:gd name="connsiteX571" fmla="*/ 3559176 w 6296025"/>
                  <a:gd name="connsiteY571" fmla="*/ 874712 h 6858001"/>
                  <a:gd name="connsiteX572" fmla="*/ 3576638 w 6296025"/>
                  <a:gd name="connsiteY572" fmla="*/ 831850 h 6858001"/>
                  <a:gd name="connsiteX573" fmla="*/ 3597276 w 6296025"/>
                  <a:gd name="connsiteY573" fmla="*/ 788988 h 6858001"/>
                  <a:gd name="connsiteX574" fmla="*/ 3619501 w 6296025"/>
                  <a:gd name="connsiteY574" fmla="*/ 746125 h 6858001"/>
                  <a:gd name="connsiteX575" fmla="*/ 3644901 w 6296025"/>
                  <a:gd name="connsiteY575" fmla="*/ 703263 h 6858001"/>
                  <a:gd name="connsiteX576" fmla="*/ 3670301 w 6296025"/>
                  <a:gd name="connsiteY576" fmla="*/ 660400 h 6858001"/>
                  <a:gd name="connsiteX577" fmla="*/ 3697288 w 6296025"/>
                  <a:gd name="connsiteY577" fmla="*/ 620713 h 6858001"/>
                  <a:gd name="connsiteX578" fmla="*/ 3727451 w 6296025"/>
                  <a:gd name="connsiteY578" fmla="*/ 577850 h 6858001"/>
                  <a:gd name="connsiteX579" fmla="*/ 3759201 w 6296025"/>
                  <a:gd name="connsiteY579" fmla="*/ 539750 h 6858001"/>
                  <a:gd name="connsiteX580" fmla="*/ 3789363 w 6296025"/>
                  <a:gd name="connsiteY580" fmla="*/ 500063 h 6858001"/>
                  <a:gd name="connsiteX581" fmla="*/ 3821113 w 6296025"/>
                  <a:gd name="connsiteY581" fmla="*/ 461963 h 6858001"/>
                  <a:gd name="connsiteX582" fmla="*/ 3854451 w 6296025"/>
                  <a:gd name="connsiteY582" fmla="*/ 427038 h 6858001"/>
                  <a:gd name="connsiteX583" fmla="*/ 3889376 w 6296025"/>
                  <a:gd name="connsiteY583" fmla="*/ 390525 h 6858001"/>
                  <a:gd name="connsiteX584" fmla="*/ 3924301 w 6296025"/>
                  <a:gd name="connsiteY584" fmla="*/ 360363 h 6858001"/>
                  <a:gd name="connsiteX585" fmla="*/ 3960813 w 6296025"/>
                  <a:gd name="connsiteY585" fmla="*/ 328613 h 6858001"/>
                  <a:gd name="connsiteX586" fmla="*/ 3997326 w 6296025"/>
                  <a:gd name="connsiteY586" fmla="*/ 300038 h 6858001"/>
                  <a:gd name="connsiteX587" fmla="*/ 4035426 w 6296025"/>
                  <a:gd name="connsiteY587" fmla="*/ 274638 h 6858001"/>
                  <a:gd name="connsiteX588" fmla="*/ 4071938 w 6296025"/>
                  <a:gd name="connsiteY588" fmla="*/ 249238 h 6858001"/>
                  <a:gd name="connsiteX589" fmla="*/ 4108451 w 6296025"/>
                  <a:gd name="connsiteY589" fmla="*/ 230188 h 6858001"/>
                  <a:gd name="connsiteX590" fmla="*/ 4149726 w 6296025"/>
                  <a:gd name="connsiteY590" fmla="*/ 211138 h 6858001"/>
                  <a:gd name="connsiteX591" fmla="*/ 4187826 w 6296025"/>
                  <a:gd name="connsiteY591" fmla="*/ 196850 h 6858001"/>
                  <a:gd name="connsiteX592" fmla="*/ 4224338 w 6296025"/>
                  <a:gd name="connsiteY592" fmla="*/ 184150 h 6858001"/>
                  <a:gd name="connsiteX593" fmla="*/ 4262438 w 6296025"/>
                  <a:gd name="connsiteY593" fmla="*/ 176213 h 6858001"/>
                  <a:gd name="connsiteX594" fmla="*/ 2298701 w 6296025"/>
                  <a:gd name="connsiteY594" fmla="*/ 0 h 6858001"/>
                  <a:gd name="connsiteX595" fmla="*/ 2335213 w 6296025"/>
                  <a:gd name="connsiteY595" fmla="*/ 0 h 6858001"/>
                  <a:gd name="connsiteX596" fmla="*/ 2376489 w 6296025"/>
                  <a:gd name="connsiteY596" fmla="*/ 0 h 6858001"/>
                  <a:gd name="connsiteX597" fmla="*/ 2414589 w 6296025"/>
                  <a:gd name="connsiteY597" fmla="*/ 4762 h 6858001"/>
                  <a:gd name="connsiteX598" fmla="*/ 2451101 w 6296025"/>
                  <a:gd name="connsiteY598" fmla="*/ 9525 h 6858001"/>
                  <a:gd name="connsiteX599" fmla="*/ 2487614 w 6296025"/>
                  <a:gd name="connsiteY599" fmla="*/ 20637 h 6858001"/>
                  <a:gd name="connsiteX600" fmla="*/ 2522539 w 6296025"/>
                  <a:gd name="connsiteY600" fmla="*/ 33338 h 6858001"/>
                  <a:gd name="connsiteX601" fmla="*/ 2557464 w 6296025"/>
                  <a:gd name="connsiteY601" fmla="*/ 46038 h 6858001"/>
                  <a:gd name="connsiteX602" fmla="*/ 2592389 w 6296025"/>
                  <a:gd name="connsiteY602" fmla="*/ 63500 h 6858001"/>
                  <a:gd name="connsiteX603" fmla="*/ 2628901 w 6296025"/>
                  <a:gd name="connsiteY603" fmla="*/ 82550 h 6858001"/>
                  <a:gd name="connsiteX604" fmla="*/ 2660651 w 6296025"/>
                  <a:gd name="connsiteY604" fmla="*/ 103188 h 6858001"/>
                  <a:gd name="connsiteX605" fmla="*/ 2690814 w 6296025"/>
                  <a:gd name="connsiteY605" fmla="*/ 125413 h 6858001"/>
                  <a:gd name="connsiteX606" fmla="*/ 2724151 w 6296025"/>
                  <a:gd name="connsiteY606" fmla="*/ 150812 h 6858001"/>
                  <a:gd name="connsiteX607" fmla="*/ 2754314 w 6296025"/>
                  <a:gd name="connsiteY607" fmla="*/ 179388 h 6858001"/>
                  <a:gd name="connsiteX608" fmla="*/ 2782889 w 6296025"/>
                  <a:gd name="connsiteY608" fmla="*/ 209550 h 6858001"/>
                  <a:gd name="connsiteX609" fmla="*/ 2809876 w 6296025"/>
                  <a:gd name="connsiteY609" fmla="*/ 239713 h 6858001"/>
                  <a:gd name="connsiteX610" fmla="*/ 2838451 w 6296025"/>
                  <a:gd name="connsiteY610" fmla="*/ 274638 h 6858001"/>
                  <a:gd name="connsiteX611" fmla="*/ 2862264 w 6296025"/>
                  <a:gd name="connsiteY611" fmla="*/ 309563 h 6858001"/>
                  <a:gd name="connsiteX612" fmla="*/ 2887664 w 6296025"/>
                  <a:gd name="connsiteY612" fmla="*/ 346075 h 6858001"/>
                  <a:gd name="connsiteX613" fmla="*/ 2911476 w 6296025"/>
                  <a:gd name="connsiteY613" fmla="*/ 384175 h 6858001"/>
                  <a:gd name="connsiteX614" fmla="*/ 2933701 w 6296025"/>
                  <a:gd name="connsiteY614" fmla="*/ 423863 h 6858001"/>
                  <a:gd name="connsiteX615" fmla="*/ 2954339 w 6296025"/>
                  <a:gd name="connsiteY615" fmla="*/ 466725 h 6858001"/>
                  <a:gd name="connsiteX616" fmla="*/ 2973389 w 6296025"/>
                  <a:gd name="connsiteY616" fmla="*/ 509588 h 6858001"/>
                  <a:gd name="connsiteX617" fmla="*/ 2990851 w 6296025"/>
                  <a:gd name="connsiteY617" fmla="*/ 552450 h 6858001"/>
                  <a:gd name="connsiteX618" fmla="*/ 3009901 w 6296025"/>
                  <a:gd name="connsiteY618" fmla="*/ 598488 h 6858001"/>
                  <a:gd name="connsiteX619" fmla="*/ 3024189 w 6296025"/>
                  <a:gd name="connsiteY619" fmla="*/ 646113 h 6858001"/>
                  <a:gd name="connsiteX620" fmla="*/ 3036889 w 6296025"/>
                  <a:gd name="connsiteY620" fmla="*/ 693738 h 6858001"/>
                  <a:gd name="connsiteX621" fmla="*/ 3049589 w 6296025"/>
                  <a:gd name="connsiteY621" fmla="*/ 744538 h 6858001"/>
                  <a:gd name="connsiteX622" fmla="*/ 3057526 w 6296025"/>
                  <a:gd name="connsiteY622" fmla="*/ 793750 h 6858001"/>
                  <a:gd name="connsiteX623" fmla="*/ 3067051 w 6296025"/>
                  <a:gd name="connsiteY623" fmla="*/ 844550 h 6858001"/>
                  <a:gd name="connsiteX624" fmla="*/ 3071814 w 6296025"/>
                  <a:gd name="connsiteY624" fmla="*/ 898525 h 6858001"/>
                  <a:gd name="connsiteX625" fmla="*/ 3078164 w 6296025"/>
                  <a:gd name="connsiteY625" fmla="*/ 950913 h 6858001"/>
                  <a:gd name="connsiteX626" fmla="*/ 3079751 w 6296025"/>
                  <a:gd name="connsiteY626" fmla="*/ 1003300 h 6858001"/>
                  <a:gd name="connsiteX627" fmla="*/ 3082926 w 6296025"/>
                  <a:gd name="connsiteY627" fmla="*/ 1058863 h 6858001"/>
                  <a:gd name="connsiteX628" fmla="*/ 3079751 w 6296025"/>
                  <a:gd name="connsiteY628" fmla="*/ 1112838 h 6858001"/>
                  <a:gd name="connsiteX629" fmla="*/ 3078164 w 6296025"/>
                  <a:gd name="connsiteY629" fmla="*/ 1168400 h 6858001"/>
                  <a:gd name="connsiteX630" fmla="*/ 3071814 w 6296025"/>
                  <a:gd name="connsiteY630" fmla="*/ 1220788 h 6858001"/>
                  <a:gd name="connsiteX631" fmla="*/ 3067051 w 6296025"/>
                  <a:gd name="connsiteY631" fmla="*/ 1271588 h 6858001"/>
                  <a:gd name="connsiteX632" fmla="*/ 3057526 w 6296025"/>
                  <a:gd name="connsiteY632" fmla="*/ 1323976 h 6858001"/>
                  <a:gd name="connsiteX633" fmla="*/ 3049589 w 6296025"/>
                  <a:gd name="connsiteY633" fmla="*/ 1374776 h 6858001"/>
                  <a:gd name="connsiteX634" fmla="*/ 3036889 w 6296025"/>
                  <a:gd name="connsiteY634" fmla="*/ 1422400 h 6858001"/>
                  <a:gd name="connsiteX635" fmla="*/ 3024189 w 6296025"/>
                  <a:gd name="connsiteY635" fmla="*/ 1470026 h 6858001"/>
                  <a:gd name="connsiteX636" fmla="*/ 3009901 w 6296025"/>
                  <a:gd name="connsiteY636" fmla="*/ 1517650 h 6858001"/>
                  <a:gd name="connsiteX637" fmla="*/ 2990851 w 6296025"/>
                  <a:gd name="connsiteY637" fmla="*/ 1563688 h 6858001"/>
                  <a:gd name="connsiteX638" fmla="*/ 2973389 w 6296025"/>
                  <a:gd name="connsiteY638" fmla="*/ 1609725 h 6858001"/>
                  <a:gd name="connsiteX639" fmla="*/ 2954339 w 6296025"/>
                  <a:gd name="connsiteY639" fmla="*/ 1652588 h 6858001"/>
                  <a:gd name="connsiteX640" fmla="*/ 2933701 w 6296025"/>
                  <a:gd name="connsiteY640" fmla="*/ 1692276 h 6858001"/>
                  <a:gd name="connsiteX641" fmla="*/ 2911476 w 6296025"/>
                  <a:gd name="connsiteY641" fmla="*/ 1733551 h 6858001"/>
                  <a:gd name="connsiteX642" fmla="*/ 2887664 w 6296025"/>
                  <a:gd name="connsiteY642" fmla="*/ 1770063 h 6858001"/>
                  <a:gd name="connsiteX643" fmla="*/ 2862264 w 6296025"/>
                  <a:gd name="connsiteY643" fmla="*/ 1808163 h 6858001"/>
                  <a:gd name="connsiteX644" fmla="*/ 2838451 w 6296025"/>
                  <a:gd name="connsiteY644" fmla="*/ 1843088 h 6858001"/>
                  <a:gd name="connsiteX645" fmla="*/ 2809876 w 6296025"/>
                  <a:gd name="connsiteY645" fmla="*/ 1876426 h 6858001"/>
                  <a:gd name="connsiteX646" fmla="*/ 2782889 w 6296025"/>
                  <a:gd name="connsiteY646" fmla="*/ 1909763 h 6858001"/>
                  <a:gd name="connsiteX647" fmla="*/ 2754314 w 6296025"/>
                  <a:gd name="connsiteY647" fmla="*/ 1936751 h 6858001"/>
                  <a:gd name="connsiteX648" fmla="*/ 2724151 w 6296025"/>
                  <a:gd name="connsiteY648" fmla="*/ 1965326 h 6858001"/>
                  <a:gd name="connsiteX649" fmla="*/ 2690814 w 6296025"/>
                  <a:gd name="connsiteY649" fmla="*/ 1990726 h 6858001"/>
                  <a:gd name="connsiteX650" fmla="*/ 2660651 w 6296025"/>
                  <a:gd name="connsiteY650" fmla="*/ 2014538 h 6858001"/>
                  <a:gd name="connsiteX651" fmla="*/ 2628901 w 6296025"/>
                  <a:gd name="connsiteY651" fmla="*/ 2035175 h 6858001"/>
                  <a:gd name="connsiteX652" fmla="*/ 2592389 w 6296025"/>
                  <a:gd name="connsiteY652" fmla="*/ 2055813 h 6858001"/>
                  <a:gd name="connsiteX653" fmla="*/ 2557464 w 6296025"/>
                  <a:gd name="connsiteY653" fmla="*/ 2070101 h 6858001"/>
                  <a:gd name="connsiteX654" fmla="*/ 2522539 w 6296025"/>
                  <a:gd name="connsiteY654" fmla="*/ 2085975 h 6858001"/>
                  <a:gd name="connsiteX655" fmla="*/ 2487614 w 6296025"/>
                  <a:gd name="connsiteY655" fmla="*/ 2095500 h 6858001"/>
                  <a:gd name="connsiteX656" fmla="*/ 2451101 w 6296025"/>
                  <a:gd name="connsiteY656" fmla="*/ 2106613 h 6858001"/>
                  <a:gd name="connsiteX657" fmla="*/ 2414589 w 6296025"/>
                  <a:gd name="connsiteY657" fmla="*/ 2112963 h 6858001"/>
                  <a:gd name="connsiteX658" fmla="*/ 2376489 w 6296025"/>
                  <a:gd name="connsiteY658" fmla="*/ 2116138 h 6858001"/>
                  <a:gd name="connsiteX659" fmla="*/ 2335213 w 6296025"/>
                  <a:gd name="connsiteY659" fmla="*/ 2119313 h 6858001"/>
                  <a:gd name="connsiteX660" fmla="*/ 2298701 w 6296025"/>
                  <a:gd name="connsiteY660" fmla="*/ 2116138 h 6858001"/>
                  <a:gd name="connsiteX661" fmla="*/ 2260601 w 6296025"/>
                  <a:gd name="connsiteY661" fmla="*/ 2112963 h 6858001"/>
                  <a:gd name="connsiteX662" fmla="*/ 2224088 w 6296025"/>
                  <a:gd name="connsiteY662" fmla="*/ 2106613 h 6858001"/>
                  <a:gd name="connsiteX663" fmla="*/ 2187576 w 6296025"/>
                  <a:gd name="connsiteY663" fmla="*/ 2095500 h 6858001"/>
                  <a:gd name="connsiteX664" fmla="*/ 2151063 w 6296025"/>
                  <a:gd name="connsiteY664" fmla="*/ 2085975 h 6858001"/>
                  <a:gd name="connsiteX665" fmla="*/ 2116138 w 6296025"/>
                  <a:gd name="connsiteY665" fmla="*/ 2070101 h 6858001"/>
                  <a:gd name="connsiteX666" fmla="*/ 2081213 w 6296025"/>
                  <a:gd name="connsiteY666" fmla="*/ 2055813 h 6858001"/>
                  <a:gd name="connsiteX667" fmla="*/ 2047876 w 6296025"/>
                  <a:gd name="connsiteY667" fmla="*/ 2035175 h 6858001"/>
                  <a:gd name="connsiteX668" fmla="*/ 2012951 w 6296025"/>
                  <a:gd name="connsiteY668" fmla="*/ 2014538 h 6858001"/>
                  <a:gd name="connsiteX669" fmla="*/ 1982788 w 6296025"/>
                  <a:gd name="connsiteY669" fmla="*/ 1990726 h 6858001"/>
                  <a:gd name="connsiteX670" fmla="*/ 1949451 w 6296025"/>
                  <a:gd name="connsiteY670" fmla="*/ 1965326 h 6858001"/>
                  <a:gd name="connsiteX671" fmla="*/ 1919288 w 6296025"/>
                  <a:gd name="connsiteY671" fmla="*/ 1936751 h 6858001"/>
                  <a:gd name="connsiteX672" fmla="*/ 1892301 w 6296025"/>
                  <a:gd name="connsiteY672" fmla="*/ 1909763 h 6858001"/>
                  <a:gd name="connsiteX673" fmla="*/ 1863726 w 6296025"/>
                  <a:gd name="connsiteY673" fmla="*/ 1876426 h 6858001"/>
                  <a:gd name="connsiteX674" fmla="*/ 1836738 w 6296025"/>
                  <a:gd name="connsiteY674" fmla="*/ 1843088 h 6858001"/>
                  <a:gd name="connsiteX675" fmla="*/ 1811338 w 6296025"/>
                  <a:gd name="connsiteY675" fmla="*/ 1808163 h 6858001"/>
                  <a:gd name="connsiteX676" fmla="*/ 1785938 w 6296025"/>
                  <a:gd name="connsiteY676" fmla="*/ 1770063 h 6858001"/>
                  <a:gd name="connsiteX677" fmla="*/ 1763713 w 6296025"/>
                  <a:gd name="connsiteY677" fmla="*/ 1733551 h 6858001"/>
                  <a:gd name="connsiteX678" fmla="*/ 1739901 w 6296025"/>
                  <a:gd name="connsiteY678" fmla="*/ 1692276 h 6858001"/>
                  <a:gd name="connsiteX679" fmla="*/ 1720851 w 6296025"/>
                  <a:gd name="connsiteY679" fmla="*/ 1652588 h 6858001"/>
                  <a:gd name="connsiteX680" fmla="*/ 1700213 w 6296025"/>
                  <a:gd name="connsiteY680" fmla="*/ 1609725 h 6858001"/>
                  <a:gd name="connsiteX681" fmla="*/ 1682751 w 6296025"/>
                  <a:gd name="connsiteY681" fmla="*/ 1563688 h 6858001"/>
                  <a:gd name="connsiteX682" fmla="*/ 1665288 w 6296025"/>
                  <a:gd name="connsiteY682" fmla="*/ 1517650 h 6858001"/>
                  <a:gd name="connsiteX683" fmla="*/ 1649413 w 6296025"/>
                  <a:gd name="connsiteY683" fmla="*/ 1470026 h 6858001"/>
                  <a:gd name="connsiteX684" fmla="*/ 1636713 w 6296025"/>
                  <a:gd name="connsiteY684" fmla="*/ 1422400 h 6858001"/>
                  <a:gd name="connsiteX685" fmla="*/ 1624013 w 6296025"/>
                  <a:gd name="connsiteY685" fmla="*/ 1374776 h 6858001"/>
                  <a:gd name="connsiteX686" fmla="*/ 1614488 w 6296025"/>
                  <a:gd name="connsiteY686" fmla="*/ 1323976 h 6858001"/>
                  <a:gd name="connsiteX687" fmla="*/ 1606551 w 6296025"/>
                  <a:gd name="connsiteY687" fmla="*/ 1271588 h 6858001"/>
                  <a:gd name="connsiteX688" fmla="*/ 1601788 w 6296025"/>
                  <a:gd name="connsiteY688" fmla="*/ 1220788 h 6858001"/>
                  <a:gd name="connsiteX689" fmla="*/ 1597026 w 6296025"/>
                  <a:gd name="connsiteY689" fmla="*/ 1168400 h 6858001"/>
                  <a:gd name="connsiteX690" fmla="*/ 1592263 w 6296025"/>
                  <a:gd name="connsiteY690" fmla="*/ 1112838 h 6858001"/>
                  <a:gd name="connsiteX691" fmla="*/ 1592263 w 6296025"/>
                  <a:gd name="connsiteY691" fmla="*/ 1058863 h 6858001"/>
                  <a:gd name="connsiteX692" fmla="*/ 1592263 w 6296025"/>
                  <a:gd name="connsiteY692" fmla="*/ 1003300 h 6858001"/>
                  <a:gd name="connsiteX693" fmla="*/ 1597026 w 6296025"/>
                  <a:gd name="connsiteY693" fmla="*/ 950913 h 6858001"/>
                  <a:gd name="connsiteX694" fmla="*/ 1601788 w 6296025"/>
                  <a:gd name="connsiteY694" fmla="*/ 898525 h 6858001"/>
                  <a:gd name="connsiteX695" fmla="*/ 1606551 w 6296025"/>
                  <a:gd name="connsiteY695" fmla="*/ 844550 h 6858001"/>
                  <a:gd name="connsiteX696" fmla="*/ 1614488 w 6296025"/>
                  <a:gd name="connsiteY696" fmla="*/ 793750 h 6858001"/>
                  <a:gd name="connsiteX697" fmla="*/ 1624013 w 6296025"/>
                  <a:gd name="connsiteY697" fmla="*/ 744538 h 6858001"/>
                  <a:gd name="connsiteX698" fmla="*/ 1636713 w 6296025"/>
                  <a:gd name="connsiteY698" fmla="*/ 693738 h 6858001"/>
                  <a:gd name="connsiteX699" fmla="*/ 1649413 w 6296025"/>
                  <a:gd name="connsiteY699" fmla="*/ 646113 h 6858001"/>
                  <a:gd name="connsiteX700" fmla="*/ 1665288 w 6296025"/>
                  <a:gd name="connsiteY700" fmla="*/ 598488 h 6858001"/>
                  <a:gd name="connsiteX701" fmla="*/ 1682751 w 6296025"/>
                  <a:gd name="connsiteY701" fmla="*/ 552450 h 6858001"/>
                  <a:gd name="connsiteX702" fmla="*/ 1700213 w 6296025"/>
                  <a:gd name="connsiteY702" fmla="*/ 509588 h 6858001"/>
                  <a:gd name="connsiteX703" fmla="*/ 1720851 w 6296025"/>
                  <a:gd name="connsiteY703" fmla="*/ 466725 h 6858001"/>
                  <a:gd name="connsiteX704" fmla="*/ 1739901 w 6296025"/>
                  <a:gd name="connsiteY704" fmla="*/ 423863 h 6858001"/>
                  <a:gd name="connsiteX705" fmla="*/ 1763713 w 6296025"/>
                  <a:gd name="connsiteY705" fmla="*/ 384175 h 6858001"/>
                  <a:gd name="connsiteX706" fmla="*/ 1785938 w 6296025"/>
                  <a:gd name="connsiteY706" fmla="*/ 346075 h 6858001"/>
                  <a:gd name="connsiteX707" fmla="*/ 1811338 w 6296025"/>
                  <a:gd name="connsiteY707" fmla="*/ 309563 h 6858001"/>
                  <a:gd name="connsiteX708" fmla="*/ 1836738 w 6296025"/>
                  <a:gd name="connsiteY708" fmla="*/ 274638 h 6858001"/>
                  <a:gd name="connsiteX709" fmla="*/ 1863726 w 6296025"/>
                  <a:gd name="connsiteY709" fmla="*/ 239713 h 6858001"/>
                  <a:gd name="connsiteX710" fmla="*/ 1892301 w 6296025"/>
                  <a:gd name="connsiteY710" fmla="*/ 209550 h 6858001"/>
                  <a:gd name="connsiteX711" fmla="*/ 1919288 w 6296025"/>
                  <a:gd name="connsiteY711" fmla="*/ 179388 h 6858001"/>
                  <a:gd name="connsiteX712" fmla="*/ 1949451 w 6296025"/>
                  <a:gd name="connsiteY712" fmla="*/ 150812 h 6858001"/>
                  <a:gd name="connsiteX713" fmla="*/ 1982788 w 6296025"/>
                  <a:gd name="connsiteY713" fmla="*/ 125413 h 6858001"/>
                  <a:gd name="connsiteX714" fmla="*/ 2012951 w 6296025"/>
                  <a:gd name="connsiteY714" fmla="*/ 103188 h 6858001"/>
                  <a:gd name="connsiteX715" fmla="*/ 2047876 w 6296025"/>
                  <a:gd name="connsiteY715" fmla="*/ 82550 h 6858001"/>
                  <a:gd name="connsiteX716" fmla="*/ 2081213 w 6296025"/>
                  <a:gd name="connsiteY716" fmla="*/ 63500 h 6858001"/>
                  <a:gd name="connsiteX717" fmla="*/ 2116138 w 6296025"/>
                  <a:gd name="connsiteY717" fmla="*/ 46038 h 6858001"/>
                  <a:gd name="connsiteX718" fmla="*/ 2151063 w 6296025"/>
                  <a:gd name="connsiteY718" fmla="*/ 33338 h 6858001"/>
                  <a:gd name="connsiteX719" fmla="*/ 2187576 w 6296025"/>
                  <a:gd name="connsiteY719" fmla="*/ 20637 h 6858001"/>
                  <a:gd name="connsiteX720" fmla="*/ 2224088 w 6296025"/>
                  <a:gd name="connsiteY720" fmla="*/ 9525 h 6858001"/>
                  <a:gd name="connsiteX721" fmla="*/ 2260601 w 6296025"/>
                  <a:gd name="connsiteY721" fmla="*/ 4762 h 6858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</a:cxnLst>
                <a:rect l="l" t="t" r="r" b="b"/>
                <a:pathLst>
                  <a:path w="6296025" h="6858001">
                    <a:moveTo>
                      <a:pt x="2215178" y="4885728"/>
                    </a:moveTo>
                    <a:cubicBezTo>
                      <a:pt x="2254990" y="4885728"/>
                      <a:pt x="2287992" y="4887298"/>
                      <a:pt x="2314185" y="4890444"/>
                    </a:cubicBezTo>
                    <a:cubicBezTo>
                      <a:pt x="2340378" y="4893585"/>
                      <a:pt x="2374429" y="4900395"/>
                      <a:pt x="2416338" y="4910872"/>
                    </a:cubicBezTo>
                    <a:lnTo>
                      <a:pt x="2416338" y="5844393"/>
                    </a:lnTo>
                    <a:cubicBezTo>
                      <a:pt x="2380716" y="5854871"/>
                      <a:pt x="2348237" y="5861680"/>
                      <a:pt x="2318902" y="5864825"/>
                    </a:cubicBezTo>
                    <a:cubicBezTo>
                      <a:pt x="2289562" y="5867967"/>
                      <a:pt x="2257087" y="5869538"/>
                      <a:pt x="2221461" y="5869538"/>
                    </a:cubicBezTo>
                    <a:cubicBezTo>
                      <a:pt x="2162791" y="5869538"/>
                      <a:pt x="2108309" y="5861680"/>
                      <a:pt x="2058019" y="5845964"/>
                    </a:cubicBezTo>
                    <a:cubicBezTo>
                      <a:pt x="2007726" y="5830248"/>
                      <a:pt x="1964246" y="5804581"/>
                      <a:pt x="1927576" y="5768956"/>
                    </a:cubicBezTo>
                    <a:cubicBezTo>
                      <a:pt x="1890905" y="5733334"/>
                      <a:pt x="1862093" y="5685664"/>
                      <a:pt x="1841139" y="5625943"/>
                    </a:cubicBezTo>
                    <a:cubicBezTo>
                      <a:pt x="1820184" y="5566224"/>
                      <a:pt x="1809707" y="5493406"/>
                      <a:pt x="1809707" y="5407492"/>
                    </a:cubicBezTo>
                    <a:cubicBezTo>
                      <a:pt x="1809707" y="5338345"/>
                      <a:pt x="1817565" y="5271814"/>
                      <a:pt x="1833281" y="5207902"/>
                    </a:cubicBezTo>
                    <a:cubicBezTo>
                      <a:pt x="1848997" y="5143990"/>
                      <a:pt x="1873619" y="5088462"/>
                      <a:pt x="1907144" y="5041315"/>
                    </a:cubicBezTo>
                    <a:cubicBezTo>
                      <a:pt x="1940672" y="4994167"/>
                      <a:pt x="1983104" y="4956449"/>
                      <a:pt x="2034445" y="4928159"/>
                    </a:cubicBezTo>
                    <a:cubicBezTo>
                      <a:pt x="2085783" y="4899872"/>
                      <a:pt x="2146027" y="4885728"/>
                      <a:pt x="2215178" y="4885728"/>
                    </a:cubicBezTo>
                    <a:close/>
                    <a:moveTo>
                      <a:pt x="3470346" y="4555691"/>
                    </a:moveTo>
                    <a:cubicBezTo>
                      <a:pt x="3397005" y="4555691"/>
                      <a:pt x="3322616" y="4561978"/>
                      <a:pt x="3247182" y="4574549"/>
                    </a:cubicBezTo>
                    <a:lnTo>
                      <a:pt x="3247182" y="5448352"/>
                    </a:lnTo>
                    <a:cubicBezTo>
                      <a:pt x="3247182" y="5622271"/>
                      <a:pt x="3269181" y="5761620"/>
                      <a:pt x="3313187" y="5866392"/>
                    </a:cubicBezTo>
                    <a:cubicBezTo>
                      <a:pt x="3357193" y="5971164"/>
                      <a:pt x="3416389" y="6050792"/>
                      <a:pt x="3490778" y="6105272"/>
                    </a:cubicBezTo>
                    <a:cubicBezTo>
                      <a:pt x="3565163" y="6159754"/>
                      <a:pt x="3651600" y="6195376"/>
                      <a:pt x="3750089" y="6212141"/>
                    </a:cubicBezTo>
                    <a:cubicBezTo>
                      <a:pt x="3848574" y="6228905"/>
                      <a:pt x="3951250" y="6237285"/>
                      <a:pt x="4058119" y="6237285"/>
                    </a:cubicBezTo>
                    <a:cubicBezTo>
                      <a:pt x="4177558" y="6237285"/>
                      <a:pt x="4292285" y="6226285"/>
                      <a:pt x="4402296" y="6204283"/>
                    </a:cubicBezTo>
                    <a:cubicBezTo>
                      <a:pt x="4512307" y="6182280"/>
                      <a:pt x="4600838" y="6159754"/>
                      <a:pt x="4667891" y="6136703"/>
                    </a:cubicBezTo>
                    <a:lnTo>
                      <a:pt x="4667891" y="4574549"/>
                    </a:lnTo>
                    <a:cubicBezTo>
                      <a:pt x="4592457" y="4561978"/>
                      <a:pt x="4518068" y="4555691"/>
                      <a:pt x="4444728" y="4555691"/>
                    </a:cubicBezTo>
                    <a:cubicBezTo>
                      <a:pt x="4373484" y="4555691"/>
                      <a:pt x="4300143" y="4561978"/>
                      <a:pt x="4224706" y="4574549"/>
                    </a:cubicBezTo>
                    <a:lnTo>
                      <a:pt x="4224706" y="5847531"/>
                    </a:lnTo>
                    <a:cubicBezTo>
                      <a:pt x="4172320" y="5862202"/>
                      <a:pt x="4107360" y="5869534"/>
                      <a:pt x="4029829" y="5869534"/>
                    </a:cubicBezTo>
                    <a:cubicBezTo>
                      <a:pt x="3973252" y="5869534"/>
                      <a:pt x="3924008" y="5862725"/>
                      <a:pt x="3882099" y="5849106"/>
                    </a:cubicBezTo>
                    <a:cubicBezTo>
                      <a:pt x="3840190" y="5835483"/>
                      <a:pt x="3805094" y="5812435"/>
                      <a:pt x="3776805" y="5779955"/>
                    </a:cubicBezTo>
                    <a:cubicBezTo>
                      <a:pt x="3748515" y="5747475"/>
                      <a:pt x="3727560" y="5703469"/>
                      <a:pt x="3713941" y="5647941"/>
                    </a:cubicBezTo>
                    <a:cubicBezTo>
                      <a:pt x="3700322" y="5592414"/>
                      <a:pt x="3693509" y="5521692"/>
                      <a:pt x="3693509" y="5435778"/>
                    </a:cubicBezTo>
                    <a:lnTo>
                      <a:pt x="3693509" y="4574549"/>
                    </a:lnTo>
                    <a:cubicBezTo>
                      <a:pt x="3618075" y="4561978"/>
                      <a:pt x="3543686" y="4555691"/>
                      <a:pt x="3470346" y="4555691"/>
                    </a:cubicBezTo>
                    <a:close/>
                    <a:moveTo>
                      <a:pt x="2636358" y="3886201"/>
                    </a:moveTo>
                    <a:cubicBezTo>
                      <a:pt x="2600737" y="3886201"/>
                      <a:pt x="2564589" y="3887250"/>
                      <a:pt x="2527918" y="3889343"/>
                    </a:cubicBezTo>
                    <a:cubicBezTo>
                      <a:pt x="2491249" y="3891440"/>
                      <a:pt x="2454055" y="3895630"/>
                      <a:pt x="2416337" y="3901917"/>
                    </a:cubicBezTo>
                    <a:lnTo>
                      <a:pt x="2416337" y="4568269"/>
                    </a:lnTo>
                    <a:cubicBezTo>
                      <a:pt x="2378618" y="4557792"/>
                      <a:pt x="2339328" y="4550979"/>
                      <a:pt x="2298468" y="4547837"/>
                    </a:cubicBezTo>
                    <a:cubicBezTo>
                      <a:pt x="2257607" y="4544695"/>
                      <a:pt x="2218318" y="4543121"/>
                      <a:pt x="2180599" y="4543121"/>
                    </a:cubicBezTo>
                    <a:cubicBezTo>
                      <a:pt x="2054873" y="4543121"/>
                      <a:pt x="1940672" y="4565650"/>
                      <a:pt x="1837997" y="4610700"/>
                    </a:cubicBezTo>
                    <a:cubicBezTo>
                      <a:pt x="1735317" y="4655751"/>
                      <a:pt x="1647832" y="4717044"/>
                      <a:pt x="1575540" y="4794574"/>
                    </a:cubicBezTo>
                    <a:cubicBezTo>
                      <a:pt x="1503247" y="4872109"/>
                      <a:pt x="1447719" y="4963784"/>
                      <a:pt x="1408952" y="5069601"/>
                    </a:cubicBezTo>
                    <a:cubicBezTo>
                      <a:pt x="1370185" y="5175422"/>
                      <a:pt x="1350805" y="5288052"/>
                      <a:pt x="1350805" y="5407492"/>
                    </a:cubicBezTo>
                    <a:cubicBezTo>
                      <a:pt x="1350805" y="5558367"/>
                      <a:pt x="1373330" y="5686187"/>
                      <a:pt x="1418381" y="5790959"/>
                    </a:cubicBezTo>
                    <a:cubicBezTo>
                      <a:pt x="1463435" y="5895731"/>
                      <a:pt x="1524724" y="5981120"/>
                      <a:pt x="1602258" y="6047128"/>
                    </a:cubicBezTo>
                    <a:cubicBezTo>
                      <a:pt x="1679789" y="6113133"/>
                      <a:pt x="1769368" y="6161329"/>
                      <a:pt x="1870998" y="6191713"/>
                    </a:cubicBezTo>
                    <a:cubicBezTo>
                      <a:pt x="1972625" y="6222096"/>
                      <a:pt x="2078973" y="6237289"/>
                      <a:pt x="2190028" y="6237289"/>
                    </a:cubicBezTo>
                    <a:cubicBezTo>
                      <a:pt x="2334617" y="6237289"/>
                      <a:pt x="2457723" y="6229431"/>
                      <a:pt x="2559350" y="6213715"/>
                    </a:cubicBezTo>
                    <a:cubicBezTo>
                      <a:pt x="2660980" y="6198000"/>
                      <a:pt x="2761037" y="6175474"/>
                      <a:pt x="2859525" y="6146136"/>
                    </a:cubicBezTo>
                    <a:lnTo>
                      <a:pt x="2859525" y="3901917"/>
                    </a:lnTo>
                    <a:cubicBezTo>
                      <a:pt x="2821806" y="3895630"/>
                      <a:pt x="2784088" y="3891440"/>
                      <a:pt x="2746369" y="3889343"/>
                    </a:cubicBezTo>
                    <a:cubicBezTo>
                      <a:pt x="2708650" y="3887250"/>
                      <a:pt x="2671981" y="3886201"/>
                      <a:pt x="2636358" y="3886201"/>
                    </a:cubicBezTo>
                    <a:close/>
                    <a:moveTo>
                      <a:pt x="3140076" y="2789238"/>
                    </a:moveTo>
                    <a:lnTo>
                      <a:pt x="3211513" y="2794001"/>
                    </a:lnTo>
                    <a:lnTo>
                      <a:pt x="3281363" y="2805113"/>
                    </a:lnTo>
                    <a:lnTo>
                      <a:pt x="3352801" y="2819401"/>
                    </a:lnTo>
                    <a:lnTo>
                      <a:pt x="3425826" y="2843213"/>
                    </a:lnTo>
                    <a:lnTo>
                      <a:pt x="3495676" y="2867026"/>
                    </a:lnTo>
                    <a:lnTo>
                      <a:pt x="3567113" y="2903538"/>
                    </a:lnTo>
                    <a:lnTo>
                      <a:pt x="3602038" y="2922588"/>
                    </a:lnTo>
                    <a:lnTo>
                      <a:pt x="3636963" y="2943226"/>
                    </a:lnTo>
                    <a:lnTo>
                      <a:pt x="3673476" y="2965451"/>
                    </a:lnTo>
                    <a:lnTo>
                      <a:pt x="3708401" y="2990851"/>
                    </a:lnTo>
                    <a:lnTo>
                      <a:pt x="3743326" y="3016251"/>
                    </a:lnTo>
                    <a:lnTo>
                      <a:pt x="3778251" y="3046413"/>
                    </a:lnTo>
                    <a:lnTo>
                      <a:pt x="3811588" y="3074988"/>
                    </a:lnTo>
                    <a:lnTo>
                      <a:pt x="3846513" y="3106738"/>
                    </a:lnTo>
                    <a:lnTo>
                      <a:pt x="3881438" y="3143251"/>
                    </a:lnTo>
                    <a:lnTo>
                      <a:pt x="3914776" y="3178176"/>
                    </a:lnTo>
                    <a:lnTo>
                      <a:pt x="3948113" y="3216276"/>
                    </a:lnTo>
                    <a:lnTo>
                      <a:pt x="3983038" y="3255963"/>
                    </a:lnTo>
                    <a:lnTo>
                      <a:pt x="4016376" y="3297238"/>
                    </a:lnTo>
                    <a:lnTo>
                      <a:pt x="4048126" y="3341688"/>
                    </a:lnTo>
                    <a:lnTo>
                      <a:pt x="4078288" y="3387726"/>
                    </a:lnTo>
                    <a:lnTo>
                      <a:pt x="4111626" y="3435351"/>
                    </a:lnTo>
                    <a:lnTo>
                      <a:pt x="4159251" y="3500438"/>
                    </a:lnTo>
                    <a:lnTo>
                      <a:pt x="4206876" y="3568701"/>
                    </a:lnTo>
                    <a:lnTo>
                      <a:pt x="4260851" y="3633788"/>
                    </a:lnTo>
                    <a:lnTo>
                      <a:pt x="4311651" y="3697288"/>
                    </a:lnTo>
                    <a:lnTo>
                      <a:pt x="4419601" y="3825876"/>
                    </a:lnTo>
                    <a:lnTo>
                      <a:pt x="4532314" y="3949701"/>
                    </a:lnTo>
                    <a:lnTo>
                      <a:pt x="4643439" y="4068763"/>
                    </a:lnTo>
                    <a:lnTo>
                      <a:pt x="4757739" y="4181476"/>
                    </a:lnTo>
                    <a:lnTo>
                      <a:pt x="4865689" y="4287838"/>
                    </a:lnTo>
                    <a:lnTo>
                      <a:pt x="4972051" y="4389438"/>
                    </a:lnTo>
                    <a:lnTo>
                      <a:pt x="5072064" y="4479926"/>
                    </a:lnTo>
                    <a:lnTo>
                      <a:pt x="5164139" y="4560888"/>
                    </a:lnTo>
                    <a:lnTo>
                      <a:pt x="5319714" y="4691063"/>
                    </a:lnTo>
                    <a:lnTo>
                      <a:pt x="5422901" y="4776788"/>
                    </a:lnTo>
                    <a:lnTo>
                      <a:pt x="5461001" y="4805363"/>
                    </a:lnTo>
                    <a:lnTo>
                      <a:pt x="5486401" y="4830763"/>
                    </a:lnTo>
                    <a:lnTo>
                      <a:pt x="5516564" y="4857751"/>
                    </a:lnTo>
                    <a:lnTo>
                      <a:pt x="5554664" y="4897438"/>
                    </a:lnTo>
                    <a:lnTo>
                      <a:pt x="5594351" y="4951413"/>
                    </a:lnTo>
                    <a:lnTo>
                      <a:pt x="5640389" y="5014913"/>
                    </a:lnTo>
                    <a:lnTo>
                      <a:pt x="5662614" y="5049838"/>
                    </a:lnTo>
                    <a:lnTo>
                      <a:pt x="5684839" y="5089526"/>
                    </a:lnTo>
                    <a:lnTo>
                      <a:pt x="5708651" y="5130801"/>
                    </a:lnTo>
                    <a:lnTo>
                      <a:pt x="5727701" y="5175251"/>
                    </a:lnTo>
                    <a:lnTo>
                      <a:pt x="5748339" y="5222876"/>
                    </a:lnTo>
                    <a:lnTo>
                      <a:pt x="5765801" y="5273676"/>
                    </a:lnTo>
                    <a:lnTo>
                      <a:pt x="5781676" y="5327651"/>
                    </a:lnTo>
                    <a:lnTo>
                      <a:pt x="5795964" y="5383213"/>
                    </a:lnTo>
                    <a:lnTo>
                      <a:pt x="5808664" y="5440363"/>
                    </a:lnTo>
                    <a:lnTo>
                      <a:pt x="5816601" y="5500688"/>
                    </a:lnTo>
                    <a:lnTo>
                      <a:pt x="5824539" y="5567363"/>
                    </a:lnTo>
                    <a:lnTo>
                      <a:pt x="5826126" y="5632451"/>
                    </a:lnTo>
                    <a:lnTo>
                      <a:pt x="5826126" y="5702301"/>
                    </a:lnTo>
                    <a:lnTo>
                      <a:pt x="5821364" y="5773738"/>
                    </a:lnTo>
                    <a:lnTo>
                      <a:pt x="5811839" y="5848351"/>
                    </a:lnTo>
                    <a:lnTo>
                      <a:pt x="5799139" y="5927726"/>
                    </a:lnTo>
                    <a:lnTo>
                      <a:pt x="5778501" y="6008689"/>
                    </a:lnTo>
                    <a:lnTo>
                      <a:pt x="5756276" y="6091239"/>
                    </a:lnTo>
                    <a:lnTo>
                      <a:pt x="5726114" y="6176964"/>
                    </a:lnTo>
                    <a:lnTo>
                      <a:pt x="5691189" y="6265864"/>
                    </a:lnTo>
                    <a:lnTo>
                      <a:pt x="5670551" y="6310314"/>
                    </a:lnTo>
                    <a:lnTo>
                      <a:pt x="5649914" y="6351589"/>
                    </a:lnTo>
                    <a:lnTo>
                      <a:pt x="5627689" y="6391276"/>
                    </a:lnTo>
                    <a:lnTo>
                      <a:pt x="5602289" y="6429376"/>
                    </a:lnTo>
                    <a:lnTo>
                      <a:pt x="5576889" y="6464301"/>
                    </a:lnTo>
                    <a:lnTo>
                      <a:pt x="5549901" y="6499226"/>
                    </a:lnTo>
                    <a:lnTo>
                      <a:pt x="5521326" y="6532564"/>
                    </a:lnTo>
                    <a:lnTo>
                      <a:pt x="5491164" y="6562726"/>
                    </a:lnTo>
                    <a:lnTo>
                      <a:pt x="5461001" y="6591301"/>
                    </a:lnTo>
                    <a:lnTo>
                      <a:pt x="5430839" y="6618289"/>
                    </a:lnTo>
                    <a:lnTo>
                      <a:pt x="5397501" y="6640514"/>
                    </a:lnTo>
                    <a:lnTo>
                      <a:pt x="5362576" y="6665914"/>
                    </a:lnTo>
                    <a:lnTo>
                      <a:pt x="5329239" y="6686551"/>
                    </a:lnTo>
                    <a:lnTo>
                      <a:pt x="5294314" y="6707189"/>
                    </a:lnTo>
                    <a:lnTo>
                      <a:pt x="5259389" y="6726239"/>
                    </a:lnTo>
                    <a:lnTo>
                      <a:pt x="5221289" y="6745289"/>
                    </a:lnTo>
                    <a:lnTo>
                      <a:pt x="5183189" y="6759576"/>
                    </a:lnTo>
                    <a:lnTo>
                      <a:pt x="5145089" y="6775451"/>
                    </a:lnTo>
                    <a:lnTo>
                      <a:pt x="5070476" y="6799264"/>
                    </a:lnTo>
                    <a:lnTo>
                      <a:pt x="4989514" y="6819901"/>
                    </a:lnTo>
                    <a:lnTo>
                      <a:pt x="4911726" y="6835776"/>
                    </a:lnTo>
                    <a:lnTo>
                      <a:pt x="4830764" y="6845301"/>
                    </a:lnTo>
                    <a:lnTo>
                      <a:pt x="4749801" y="6853239"/>
                    </a:lnTo>
                    <a:lnTo>
                      <a:pt x="4668839" y="6858001"/>
                    </a:lnTo>
                    <a:lnTo>
                      <a:pt x="4587876" y="6858001"/>
                    </a:lnTo>
                    <a:lnTo>
                      <a:pt x="4510089" y="6854826"/>
                    </a:lnTo>
                    <a:lnTo>
                      <a:pt x="4432301" y="6850064"/>
                    </a:lnTo>
                    <a:lnTo>
                      <a:pt x="4356101" y="6842126"/>
                    </a:lnTo>
                    <a:lnTo>
                      <a:pt x="4286251" y="6835776"/>
                    </a:lnTo>
                    <a:lnTo>
                      <a:pt x="4214813" y="6824664"/>
                    </a:lnTo>
                    <a:lnTo>
                      <a:pt x="4149726" y="6815139"/>
                    </a:lnTo>
                    <a:lnTo>
                      <a:pt x="4030663" y="6789739"/>
                    </a:lnTo>
                    <a:lnTo>
                      <a:pt x="3932238" y="6767514"/>
                    </a:lnTo>
                    <a:lnTo>
                      <a:pt x="3856038" y="6746876"/>
                    </a:lnTo>
                    <a:lnTo>
                      <a:pt x="3790951" y="6729414"/>
                    </a:lnTo>
                    <a:lnTo>
                      <a:pt x="3765551" y="6721476"/>
                    </a:lnTo>
                    <a:lnTo>
                      <a:pt x="3695701" y="6700839"/>
                    </a:lnTo>
                    <a:lnTo>
                      <a:pt x="3644901" y="6691314"/>
                    </a:lnTo>
                    <a:lnTo>
                      <a:pt x="3584576" y="6678614"/>
                    </a:lnTo>
                    <a:lnTo>
                      <a:pt x="3513138" y="6669089"/>
                    </a:lnTo>
                    <a:lnTo>
                      <a:pt x="3438526" y="6656389"/>
                    </a:lnTo>
                    <a:lnTo>
                      <a:pt x="3352801" y="6648451"/>
                    </a:lnTo>
                    <a:lnTo>
                      <a:pt x="3259138" y="6640514"/>
                    </a:lnTo>
                    <a:lnTo>
                      <a:pt x="3163888" y="6638926"/>
                    </a:lnTo>
                    <a:lnTo>
                      <a:pt x="3059114" y="6638926"/>
                    </a:lnTo>
                    <a:lnTo>
                      <a:pt x="2951164" y="6643689"/>
                    </a:lnTo>
                    <a:lnTo>
                      <a:pt x="2838452" y="6653214"/>
                    </a:lnTo>
                    <a:lnTo>
                      <a:pt x="2720977" y="6669089"/>
                    </a:lnTo>
                    <a:lnTo>
                      <a:pt x="2663827" y="6681789"/>
                    </a:lnTo>
                    <a:lnTo>
                      <a:pt x="2603501" y="6694489"/>
                    </a:lnTo>
                    <a:lnTo>
                      <a:pt x="2484439" y="6716714"/>
                    </a:lnTo>
                    <a:lnTo>
                      <a:pt x="2368551" y="6737351"/>
                    </a:lnTo>
                    <a:lnTo>
                      <a:pt x="2257427" y="6754814"/>
                    </a:lnTo>
                    <a:lnTo>
                      <a:pt x="2149476" y="6767514"/>
                    </a:lnTo>
                    <a:lnTo>
                      <a:pt x="2046288" y="6777039"/>
                    </a:lnTo>
                    <a:lnTo>
                      <a:pt x="1947863" y="6784976"/>
                    </a:lnTo>
                    <a:lnTo>
                      <a:pt x="1855788" y="6788151"/>
                    </a:lnTo>
                    <a:lnTo>
                      <a:pt x="1770063" y="6789739"/>
                    </a:lnTo>
                    <a:lnTo>
                      <a:pt x="1622426" y="6789739"/>
                    </a:lnTo>
                    <a:lnTo>
                      <a:pt x="1511301" y="6788151"/>
                    </a:lnTo>
                    <a:lnTo>
                      <a:pt x="1439863" y="6781801"/>
                    </a:lnTo>
                    <a:lnTo>
                      <a:pt x="1414463" y="6781801"/>
                    </a:lnTo>
                    <a:lnTo>
                      <a:pt x="1382713" y="6780214"/>
                    </a:lnTo>
                    <a:lnTo>
                      <a:pt x="1344613" y="6777039"/>
                    </a:lnTo>
                    <a:lnTo>
                      <a:pt x="1296988" y="6769101"/>
                    </a:lnTo>
                    <a:lnTo>
                      <a:pt x="1236663" y="6756401"/>
                    </a:lnTo>
                    <a:lnTo>
                      <a:pt x="1168401" y="6737351"/>
                    </a:lnTo>
                    <a:lnTo>
                      <a:pt x="1131888" y="6724651"/>
                    </a:lnTo>
                    <a:lnTo>
                      <a:pt x="1095376" y="6708776"/>
                    </a:lnTo>
                    <a:lnTo>
                      <a:pt x="1054101" y="6691314"/>
                    </a:lnTo>
                    <a:lnTo>
                      <a:pt x="1016001" y="6670676"/>
                    </a:lnTo>
                    <a:lnTo>
                      <a:pt x="976313" y="6648451"/>
                    </a:lnTo>
                    <a:lnTo>
                      <a:pt x="935038" y="6623051"/>
                    </a:lnTo>
                    <a:lnTo>
                      <a:pt x="892175" y="6596064"/>
                    </a:lnTo>
                    <a:lnTo>
                      <a:pt x="852488" y="6562726"/>
                    </a:lnTo>
                    <a:lnTo>
                      <a:pt x="812800" y="6527801"/>
                    </a:lnTo>
                    <a:lnTo>
                      <a:pt x="771525" y="6489701"/>
                    </a:lnTo>
                    <a:lnTo>
                      <a:pt x="733425" y="6446839"/>
                    </a:lnTo>
                    <a:lnTo>
                      <a:pt x="696913" y="6399214"/>
                    </a:lnTo>
                    <a:lnTo>
                      <a:pt x="658813" y="6348414"/>
                    </a:lnTo>
                    <a:lnTo>
                      <a:pt x="622300" y="6292851"/>
                    </a:lnTo>
                    <a:lnTo>
                      <a:pt x="590550" y="6232526"/>
                    </a:lnTo>
                    <a:lnTo>
                      <a:pt x="557213" y="6167439"/>
                    </a:lnTo>
                    <a:lnTo>
                      <a:pt x="530225" y="6096001"/>
                    </a:lnTo>
                    <a:lnTo>
                      <a:pt x="501650" y="6022976"/>
                    </a:lnTo>
                    <a:lnTo>
                      <a:pt x="476250" y="5942014"/>
                    </a:lnTo>
                    <a:lnTo>
                      <a:pt x="457200" y="5856289"/>
                    </a:lnTo>
                    <a:lnTo>
                      <a:pt x="446088" y="5811838"/>
                    </a:lnTo>
                    <a:lnTo>
                      <a:pt x="438150" y="5768976"/>
                    </a:lnTo>
                    <a:lnTo>
                      <a:pt x="428625" y="5684838"/>
                    </a:lnTo>
                    <a:lnTo>
                      <a:pt x="427038" y="5602288"/>
                    </a:lnTo>
                    <a:lnTo>
                      <a:pt x="428625" y="5521326"/>
                    </a:lnTo>
                    <a:lnTo>
                      <a:pt x="433388" y="5445126"/>
                    </a:lnTo>
                    <a:lnTo>
                      <a:pt x="446088" y="5370513"/>
                    </a:lnTo>
                    <a:lnTo>
                      <a:pt x="463550" y="5299076"/>
                    </a:lnTo>
                    <a:lnTo>
                      <a:pt x="484188" y="5229226"/>
                    </a:lnTo>
                    <a:lnTo>
                      <a:pt x="509588" y="5160963"/>
                    </a:lnTo>
                    <a:lnTo>
                      <a:pt x="536575" y="5097463"/>
                    </a:lnTo>
                    <a:lnTo>
                      <a:pt x="568325" y="5033963"/>
                    </a:lnTo>
                    <a:lnTo>
                      <a:pt x="603250" y="4973638"/>
                    </a:lnTo>
                    <a:lnTo>
                      <a:pt x="638175" y="4918076"/>
                    </a:lnTo>
                    <a:lnTo>
                      <a:pt x="676275" y="4862513"/>
                    </a:lnTo>
                    <a:lnTo>
                      <a:pt x="715963" y="4810126"/>
                    </a:lnTo>
                    <a:lnTo>
                      <a:pt x="758825" y="4762501"/>
                    </a:lnTo>
                    <a:lnTo>
                      <a:pt x="800100" y="4714876"/>
                    </a:lnTo>
                    <a:lnTo>
                      <a:pt x="842963" y="4668838"/>
                    </a:lnTo>
                    <a:lnTo>
                      <a:pt x="885825" y="4625976"/>
                    </a:lnTo>
                    <a:lnTo>
                      <a:pt x="928688" y="4587876"/>
                    </a:lnTo>
                    <a:lnTo>
                      <a:pt x="1009651" y="4514851"/>
                    </a:lnTo>
                    <a:lnTo>
                      <a:pt x="1084263" y="4454526"/>
                    </a:lnTo>
                    <a:lnTo>
                      <a:pt x="1152526" y="4400551"/>
                    </a:lnTo>
                    <a:lnTo>
                      <a:pt x="1208088" y="4360863"/>
                    </a:lnTo>
                    <a:lnTo>
                      <a:pt x="1249363" y="4327526"/>
                    </a:lnTo>
                    <a:lnTo>
                      <a:pt x="1273176" y="4308476"/>
                    </a:lnTo>
                    <a:lnTo>
                      <a:pt x="1292226" y="4287838"/>
                    </a:lnTo>
                    <a:lnTo>
                      <a:pt x="1319213" y="4262438"/>
                    </a:lnTo>
                    <a:lnTo>
                      <a:pt x="1397001" y="4194176"/>
                    </a:lnTo>
                    <a:lnTo>
                      <a:pt x="1500188" y="4103688"/>
                    </a:lnTo>
                    <a:lnTo>
                      <a:pt x="1558926" y="4051301"/>
                    </a:lnTo>
                    <a:lnTo>
                      <a:pt x="1622426" y="3992563"/>
                    </a:lnTo>
                    <a:lnTo>
                      <a:pt x="1690688" y="3929063"/>
                    </a:lnTo>
                    <a:lnTo>
                      <a:pt x="1757363" y="3860801"/>
                    </a:lnTo>
                    <a:lnTo>
                      <a:pt x="1825626" y="3787776"/>
                    </a:lnTo>
                    <a:lnTo>
                      <a:pt x="1897063" y="3709988"/>
                    </a:lnTo>
                    <a:lnTo>
                      <a:pt x="1965326" y="3624263"/>
                    </a:lnTo>
                    <a:lnTo>
                      <a:pt x="2033588" y="3536951"/>
                    </a:lnTo>
                    <a:lnTo>
                      <a:pt x="2098676" y="3443288"/>
                    </a:lnTo>
                    <a:lnTo>
                      <a:pt x="2159002" y="3346451"/>
                    </a:lnTo>
                    <a:lnTo>
                      <a:pt x="2192338" y="3297238"/>
                    </a:lnTo>
                    <a:lnTo>
                      <a:pt x="2227263" y="3248026"/>
                    </a:lnTo>
                    <a:lnTo>
                      <a:pt x="2265363" y="3200401"/>
                    </a:lnTo>
                    <a:lnTo>
                      <a:pt x="2308227" y="3152776"/>
                    </a:lnTo>
                    <a:lnTo>
                      <a:pt x="2352676" y="3109913"/>
                    </a:lnTo>
                    <a:lnTo>
                      <a:pt x="2401888" y="3067051"/>
                    </a:lnTo>
                    <a:lnTo>
                      <a:pt x="2451101" y="3024188"/>
                    </a:lnTo>
                    <a:lnTo>
                      <a:pt x="2505077" y="2986088"/>
                    </a:lnTo>
                    <a:lnTo>
                      <a:pt x="2560639" y="2951163"/>
                    </a:lnTo>
                    <a:lnTo>
                      <a:pt x="2617788" y="2917826"/>
                    </a:lnTo>
                    <a:lnTo>
                      <a:pt x="2678113" y="2887663"/>
                    </a:lnTo>
                    <a:lnTo>
                      <a:pt x="2740027" y="2862263"/>
                    </a:lnTo>
                    <a:lnTo>
                      <a:pt x="2801939" y="2840038"/>
                    </a:lnTo>
                    <a:lnTo>
                      <a:pt x="2868613" y="2822576"/>
                    </a:lnTo>
                    <a:lnTo>
                      <a:pt x="2936877" y="2806701"/>
                    </a:lnTo>
                    <a:lnTo>
                      <a:pt x="3001964" y="2797176"/>
                    </a:lnTo>
                    <a:lnTo>
                      <a:pt x="3071814" y="2792413"/>
                    </a:lnTo>
                    <a:close/>
                    <a:moveTo>
                      <a:pt x="5461000" y="2081213"/>
                    </a:moveTo>
                    <a:lnTo>
                      <a:pt x="5521325" y="2082801"/>
                    </a:lnTo>
                    <a:lnTo>
                      <a:pt x="5576888" y="2089150"/>
                    </a:lnTo>
                    <a:lnTo>
                      <a:pt x="5632450" y="2098676"/>
                    </a:lnTo>
                    <a:lnTo>
                      <a:pt x="5684838" y="2108201"/>
                    </a:lnTo>
                    <a:lnTo>
                      <a:pt x="5734050" y="2124076"/>
                    </a:lnTo>
                    <a:lnTo>
                      <a:pt x="5781675" y="2141538"/>
                    </a:lnTo>
                    <a:lnTo>
                      <a:pt x="5824538" y="2162175"/>
                    </a:lnTo>
                    <a:lnTo>
                      <a:pt x="5867400" y="2184400"/>
                    </a:lnTo>
                    <a:lnTo>
                      <a:pt x="5907088" y="2209801"/>
                    </a:lnTo>
                    <a:lnTo>
                      <a:pt x="5945188" y="2236788"/>
                    </a:lnTo>
                    <a:lnTo>
                      <a:pt x="5980113" y="2265363"/>
                    </a:lnTo>
                    <a:lnTo>
                      <a:pt x="6013450" y="2295525"/>
                    </a:lnTo>
                    <a:lnTo>
                      <a:pt x="6043613" y="2327276"/>
                    </a:lnTo>
                    <a:lnTo>
                      <a:pt x="6072188" y="2360613"/>
                    </a:lnTo>
                    <a:lnTo>
                      <a:pt x="6099175" y="2393950"/>
                    </a:lnTo>
                    <a:lnTo>
                      <a:pt x="6121400" y="2428875"/>
                    </a:lnTo>
                    <a:lnTo>
                      <a:pt x="6145213" y="2463801"/>
                    </a:lnTo>
                    <a:lnTo>
                      <a:pt x="6167438" y="2500313"/>
                    </a:lnTo>
                    <a:lnTo>
                      <a:pt x="6184900" y="2536825"/>
                    </a:lnTo>
                    <a:lnTo>
                      <a:pt x="6202363" y="2573338"/>
                    </a:lnTo>
                    <a:lnTo>
                      <a:pt x="6232525" y="2643188"/>
                    </a:lnTo>
                    <a:lnTo>
                      <a:pt x="6256338" y="2714626"/>
                    </a:lnTo>
                    <a:lnTo>
                      <a:pt x="6273800" y="2779713"/>
                    </a:lnTo>
                    <a:lnTo>
                      <a:pt x="6286500" y="2836863"/>
                    </a:lnTo>
                    <a:lnTo>
                      <a:pt x="6291263" y="2890838"/>
                    </a:lnTo>
                    <a:lnTo>
                      <a:pt x="6292850" y="2935288"/>
                    </a:lnTo>
                    <a:lnTo>
                      <a:pt x="6296025" y="3046413"/>
                    </a:lnTo>
                    <a:lnTo>
                      <a:pt x="6296025" y="3119438"/>
                    </a:lnTo>
                    <a:lnTo>
                      <a:pt x="6296025" y="3203576"/>
                    </a:lnTo>
                    <a:lnTo>
                      <a:pt x="6288088" y="3290888"/>
                    </a:lnTo>
                    <a:lnTo>
                      <a:pt x="6278563" y="3387726"/>
                    </a:lnTo>
                    <a:lnTo>
                      <a:pt x="6270625" y="3435351"/>
                    </a:lnTo>
                    <a:lnTo>
                      <a:pt x="6261100" y="3482976"/>
                    </a:lnTo>
                    <a:lnTo>
                      <a:pt x="6249988" y="3530601"/>
                    </a:lnTo>
                    <a:lnTo>
                      <a:pt x="6235700" y="3579813"/>
                    </a:lnTo>
                    <a:lnTo>
                      <a:pt x="6219825" y="3627438"/>
                    </a:lnTo>
                    <a:lnTo>
                      <a:pt x="6200775" y="3675063"/>
                    </a:lnTo>
                    <a:lnTo>
                      <a:pt x="6180138" y="3721101"/>
                    </a:lnTo>
                    <a:lnTo>
                      <a:pt x="6154738" y="3763963"/>
                    </a:lnTo>
                    <a:lnTo>
                      <a:pt x="6127750" y="3806826"/>
                    </a:lnTo>
                    <a:lnTo>
                      <a:pt x="6096000" y="3846513"/>
                    </a:lnTo>
                    <a:lnTo>
                      <a:pt x="6061075" y="3884613"/>
                    </a:lnTo>
                    <a:lnTo>
                      <a:pt x="6022975" y="3919538"/>
                    </a:lnTo>
                    <a:lnTo>
                      <a:pt x="5983288" y="3952876"/>
                    </a:lnTo>
                    <a:lnTo>
                      <a:pt x="5937250" y="3983038"/>
                    </a:lnTo>
                    <a:lnTo>
                      <a:pt x="5888038" y="4008438"/>
                    </a:lnTo>
                    <a:lnTo>
                      <a:pt x="5832475" y="4030663"/>
                    </a:lnTo>
                    <a:lnTo>
                      <a:pt x="5773738" y="4048126"/>
                    </a:lnTo>
                    <a:lnTo>
                      <a:pt x="5708650" y="4064001"/>
                    </a:lnTo>
                    <a:lnTo>
                      <a:pt x="5640388" y="4070351"/>
                    </a:lnTo>
                    <a:lnTo>
                      <a:pt x="5567363" y="4076701"/>
                    </a:lnTo>
                    <a:lnTo>
                      <a:pt x="5491163" y="4076701"/>
                    </a:lnTo>
                    <a:lnTo>
                      <a:pt x="5421313" y="4073526"/>
                    </a:lnTo>
                    <a:lnTo>
                      <a:pt x="5354638" y="4065588"/>
                    </a:lnTo>
                    <a:lnTo>
                      <a:pt x="5294313" y="4056063"/>
                    </a:lnTo>
                    <a:lnTo>
                      <a:pt x="5237163" y="4043363"/>
                    </a:lnTo>
                    <a:lnTo>
                      <a:pt x="5183188" y="4027488"/>
                    </a:lnTo>
                    <a:lnTo>
                      <a:pt x="5135563" y="4010026"/>
                    </a:lnTo>
                    <a:lnTo>
                      <a:pt x="5087938" y="3990976"/>
                    </a:lnTo>
                    <a:lnTo>
                      <a:pt x="5045075" y="3967163"/>
                    </a:lnTo>
                    <a:lnTo>
                      <a:pt x="5006975" y="3941763"/>
                    </a:lnTo>
                    <a:lnTo>
                      <a:pt x="4972050" y="3916363"/>
                    </a:lnTo>
                    <a:lnTo>
                      <a:pt x="4938713" y="3886201"/>
                    </a:lnTo>
                    <a:lnTo>
                      <a:pt x="4908550" y="3856038"/>
                    </a:lnTo>
                    <a:lnTo>
                      <a:pt x="4881563" y="3824288"/>
                    </a:lnTo>
                    <a:lnTo>
                      <a:pt x="4856163" y="3790951"/>
                    </a:lnTo>
                    <a:lnTo>
                      <a:pt x="4832350" y="3756026"/>
                    </a:lnTo>
                    <a:lnTo>
                      <a:pt x="4814888" y="3717926"/>
                    </a:lnTo>
                    <a:lnTo>
                      <a:pt x="4797425" y="3683001"/>
                    </a:lnTo>
                    <a:lnTo>
                      <a:pt x="4783138" y="3641726"/>
                    </a:lnTo>
                    <a:lnTo>
                      <a:pt x="4770438" y="3603626"/>
                    </a:lnTo>
                    <a:lnTo>
                      <a:pt x="4757738" y="3563938"/>
                    </a:lnTo>
                    <a:lnTo>
                      <a:pt x="4746625" y="3524251"/>
                    </a:lnTo>
                    <a:lnTo>
                      <a:pt x="4740275" y="3481388"/>
                    </a:lnTo>
                    <a:lnTo>
                      <a:pt x="4732338" y="3440113"/>
                    </a:lnTo>
                    <a:lnTo>
                      <a:pt x="4724400" y="3357563"/>
                    </a:lnTo>
                    <a:lnTo>
                      <a:pt x="4716463" y="3273426"/>
                    </a:lnTo>
                    <a:lnTo>
                      <a:pt x="4714875" y="3192463"/>
                    </a:lnTo>
                    <a:lnTo>
                      <a:pt x="4714875" y="3114676"/>
                    </a:lnTo>
                    <a:lnTo>
                      <a:pt x="4716463" y="3032126"/>
                    </a:lnTo>
                    <a:lnTo>
                      <a:pt x="4719638" y="2947988"/>
                    </a:lnTo>
                    <a:lnTo>
                      <a:pt x="4727575" y="2860675"/>
                    </a:lnTo>
                    <a:lnTo>
                      <a:pt x="4740275" y="2771775"/>
                    </a:lnTo>
                    <a:lnTo>
                      <a:pt x="4754563" y="2686051"/>
                    </a:lnTo>
                    <a:lnTo>
                      <a:pt x="4765675" y="2643188"/>
                    </a:lnTo>
                    <a:lnTo>
                      <a:pt x="4776788" y="2600326"/>
                    </a:lnTo>
                    <a:lnTo>
                      <a:pt x="4789488" y="2557463"/>
                    </a:lnTo>
                    <a:lnTo>
                      <a:pt x="4805363" y="2517776"/>
                    </a:lnTo>
                    <a:lnTo>
                      <a:pt x="4822825" y="2476501"/>
                    </a:lnTo>
                    <a:lnTo>
                      <a:pt x="4840288" y="2438401"/>
                    </a:lnTo>
                    <a:lnTo>
                      <a:pt x="4860925" y="2401888"/>
                    </a:lnTo>
                    <a:lnTo>
                      <a:pt x="4883150" y="2363788"/>
                    </a:lnTo>
                    <a:lnTo>
                      <a:pt x="4908550" y="2327276"/>
                    </a:lnTo>
                    <a:lnTo>
                      <a:pt x="4937125" y="2295525"/>
                    </a:lnTo>
                    <a:lnTo>
                      <a:pt x="4964113" y="2265363"/>
                    </a:lnTo>
                    <a:lnTo>
                      <a:pt x="4997450" y="2235201"/>
                    </a:lnTo>
                    <a:lnTo>
                      <a:pt x="5029200" y="2206625"/>
                    </a:lnTo>
                    <a:lnTo>
                      <a:pt x="5065713" y="2181226"/>
                    </a:lnTo>
                    <a:lnTo>
                      <a:pt x="5105400" y="2162175"/>
                    </a:lnTo>
                    <a:lnTo>
                      <a:pt x="5148263" y="2141538"/>
                    </a:lnTo>
                    <a:lnTo>
                      <a:pt x="5191125" y="2124076"/>
                    </a:lnTo>
                    <a:lnTo>
                      <a:pt x="5238750" y="2108201"/>
                    </a:lnTo>
                    <a:lnTo>
                      <a:pt x="5289550" y="2095500"/>
                    </a:lnTo>
                    <a:lnTo>
                      <a:pt x="5341938" y="2089150"/>
                    </a:lnTo>
                    <a:lnTo>
                      <a:pt x="5400675" y="2082801"/>
                    </a:lnTo>
                    <a:close/>
                    <a:moveTo>
                      <a:pt x="749300" y="1581150"/>
                    </a:moveTo>
                    <a:lnTo>
                      <a:pt x="795338" y="1581150"/>
                    </a:lnTo>
                    <a:lnTo>
                      <a:pt x="838200" y="1585912"/>
                    </a:lnTo>
                    <a:lnTo>
                      <a:pt x="877888" y="1592262"/>
                    </a:lnTo>
                    <a:lnTo>
                      <a:pt x="920750" y="1601788"/>
                    </a:lnTo>
                    <a:lnTo>
                      <a:pt x="960438" y="1614487"/>
                    </a:lnTo>
                    <a:lnTo>
                      <a:pt x="998538" y="1628775"/>
                    </a:lnTo>
                    <a:lnTo>
                      <a:pt x="1039813" y="1646238"/>
                    </a:lnTo>
                    <a:lnTo>
                      <a:pt x="1076325" y="1665287"/>
                    </a:lnTo>
                    <a:lnTo>
                      <a:pt x="1112838" y="1684338"/>
                    </a:lnTo>
                    <a:lnTo>
                      <a:pt x="1147763" y="1709737"/>
                    </a:lnTo>
                    <a:lnTo>
                      <a:pt x="1181100" y="1733550"/>
                    </a:lnTo>
                    <a:lnTo>
                      <a:pt x="1216025" y="1760537"/>
                    </a:lnTo>
                    <a:lnTo>
                      <a:pt x="1246188" y="1787525"/>
                    </a:lnTo>
                    <a:lnTo>
                      <a:pt x="1276350" y="1816100"/>
                    </a:lnTo>
                    <a:lnTo>
                      <a:pt x="1306513" y="1846262"/>
                    </a:lnTo>
                    <a:lnTo>
                      <a:pt x="1335088" y="1879600"/>
                    </a:lnTo>
                    <a:lnTo>
                      <a:pt x="1362075" y="1909762"/>
                    </a:lnTo>
                    <a:lnTo>
                      <a:pt x="1409701" y="1974850"/>
                    </a:lnTo>
                    <a:lnTo>
                      <a:pt x="1452563" y="2043112"/>
                    </a:lnTo>
                    <a:lnTo>
                      <a:pt x="1490663" y="2111375"/>
                    </a:lnTo>
                    <a:lnTo>
                      <a:pt x="1520826" y="2179637"/>
                    </a:lnTo>
                    <a:lnTo>
                      <a:pt x="1546226" y="2244725"/>
                    </a:lnTo>
                    <a:lnTo>
                      <a:pt x="1563688" y="2308225"/>
                    </a:lnTo>
                    <a:lnTo>
                      <a:pt x="1571626" y="2338387"/>
                    </a:lnTo>
                    <a:lnTo>
                      <a:pt x="1574801" y="2365375"/>
                    </a:lnTo>
                    <a:lnTo>
                      <a:pt x="1584326" y="2468562"/>
                    </a:lnTo>
                    <a:lnTo>
                      <a:pt x="1589088" y="2540000"/>
                    </a:lnTo>
                    <a:lnTo>
                      <a:pt x="1592263" y="2620962"/>
                    </a:lnTo>
                    <a:lnTo>
                      <a:pt x="1592263" y="2708275"/>
                    </a:lnTo>
                    <a:lnTo>
                      <a:pt x="1584326" y="2805112"/>
                    </a:lnTo>
                    <a:lnTo>
                      <a:pt x="1579563" y="2852737"/>
                    </a:lnTo>
                    <a:lnTo>
                      <a:pt x="1571626" y="2903537"/>
                    </a:lnTo>
                    <a:lnTo>
                      <a:pt x="1563688" y="2954337"/>
                    </a:lnTo>
                    <a:lnTo>
                      <a:pt x="1550988" y="3003550"/>
                    </a:lnTo>
                    <a:lnTo>
                      <a:pt x="1538288" y="3051175"/>
                    </a:lnTo>
                    <a:lnTo>
                      <a:pt x="1524001" y="3101975"/>
                    </a:lnTo>
                    <a:lnTo>
                      <a:pt x="1503363" y="3152775"/>
                    </a:lnTo>
                    <a:lnTo>
                      <a:pt x="1482726" y="3200400"/>
                    </a:lnTo>
                    <a:lnTo>
                      <a:pt x="1460501" y="3246437"/>
                    </a:lnTo>
                    <a:lnTo>
                      <a:pt x="1433513" y="3290887"/>
                    </a:lnTo>
                    <a:lnTo>
                      <a:pt x="1401763" y="3336925"/>
                    </a:lnTo>
                    <a:lnTo>
                      <a:pt x="1366838" y="3376612"/>
                    </a:lnTo>
                    <a:lnTo>
                      <a:pt x="1328738" y="3417887"/>
                    </a:lnTo>
                    <a:lnTo>
                      <a:pt x="1289050" y="3455987"/>
                    </a:lnTo>
                    <a:lnTo>
                      <a:pt x="1243013" y="3490912"/>
                    </a:lnTo>
                    <a:lnTo>
                      <a:pt x="1195388" y="3521075"/>
                    </a:lnTo>
                    <a:lnTo>
                      <a:pt x="1139825" y="3551237"/>
                    </a:lnTo>
                    <a:lnTo>
                      <a:pt x="1082675" y="3573462"/>
                    </a:lnTo>
                    <a:lnTo>
                      <a:pt x="1022350" y="3597275"/>
                    </a:lnTo>
                    <a:lnTo>
                      <a:pt x="954088" y="3614737"/>
                    </a:lnTo>
                    <a:lnTo>
                      <a:pt x="885825" y="3624262"/>
                    </a:lnTo>
                    <a:lnTo>
                      <a:pt x="819150" y="3632200"/>
                    </a:lnTo>
                    <a:lnTo>
                      <a:pt x="757238" y="3632200"/>
                    </a:lnTo>
                    <a:lnTo>
                      <a:pt x="696913" y="3629025"/>
                    </a:lnTo>
                    <a:lnTo>
                      <a:pt x="638175" y="3619500"/>
                    </a:lnTo>
                    <a:lnTo>
                      <a:pt x="582613" y="3603625"/>
                    </a:lnTo>
                    <a:lnTo>
                      <a:pt x="530225" y="3586162"/>
                    </a:lnTo>
                    <a:lnTo>
                      <a:pt x="481013" y="3563937"/>
                    </a:lnTo>
                    <a:lnTo>
                      <a:pt x="433388" y="3538537"/>
                    </a:lnTo>
                    <a:lnTo>
                      <a:pt x="388938" y="3508375"/>
                    </a:lnTo>
                    <a:lnTo>
                      <a:pt x="347663" y="3475037"/>
                    </a:lnTo>
                    <a:lnTo>
                      <a:pt x="307975" y="3440112"/>
                    </a:lnTo>
                    <a:lnTo>
                      <a:pt x="269875" y="3402012"/>
                    </a:lnTo>
                    <a:lnTo>
                      <a:pt x="234950" y="3359150"/>
                    </a:lnTo>
                    <a:lnTo>
                      <a:pt x="204788" y="3316287"/>
                    </a:lnTo>
                    <a:lnTo>
                      <a:pt x="174625" y="3271837"/>
                    </a:lnTo>
                    <a:lnTo>
                      <a:pt x="146050" y="3225800"/>
                    </a:lnTo>
                    <a:lnTo>
                      <a:pt x="120650" y="3178175"/>
                    </a:lnTo>
                    <a:lnTo>
                      <a:pt x="98425" y="3127375"/>
                    </a:lnTo>
                    <a:lnTo>
                      <a:pt x="77788" y="3076575"/>
                    </a:lnTo>
                    <a:lnTo>
                      <a:pt x="60325" y="3027362"/>
                    </a:lnTo>
                    <a:lnTo>
                      <a:pt x="46038" y="2976562"/>
                    </a:lnTo>
                    <a:lnTo>
                      <a:pt x="33338" y="2925762"/>
                    </a:lnTo>
                    <a:lnTo>
                      <a:pt x="20638" y="2874962"/>
                    </a:lnTo>
                    <a:lnTo>
                      <a:pt x="12700" y="2824162"/>
                    </a:lnTo>
                    <a:lnTo>
                      <a:pt x="4763" y="2774950"/>
                    </a:lnTo>
                    <a:lnTo>
                      <a:pt x="3175" y="2727325"/>
                    </a:lnTo>
                    <a:lnTo>
                      <a:pt x="0" y="2678113"/>
                    </a:lnTo>
                    <a:lnTo>
                      <a:pt x="0" y="2633662"/>
                    </a:lnTo>
                    <a:lnTo>
                      <a:pt x="3175" y="2590800"/>
                    </a:lnTo>
                    <a:lnTo>
                      <a:pt x="7938" y="2547937"/>
                    </a:lnTo>
                    <a:lnTo>
                      <a:pt x="12700" y="2509837"/>
                    </a:lnTo>
                    <a:lnTo>
                      <a:pt x="17463" y="2471737"/>
                    </a:lnTo>
                    <a:lnTo>
                      <a:pt x="25400" y="2428875"/>
                    </a:lnTo>
                    <a:lnTo>
                      <a:pt x="38100" y="2370137"/>
                    </a:lnTo>
                    <a:lnTo>
                      <a:pt x="52388" y="2305050"/>
                    </a:lnTo>
                    <a:lnTo>
                      <a:pt x="73025" y="2230437"/>
                    </a:lnTo>
                    <a:lnTo>
                      <a:pt x="101600" y="2149475"/>
                    </a:lnTo>
                    <a:lnTo>
                      <a:pt x="133350" y="2065337"/>
                    </a:lnTo>
                    <a:lnTo>
                      <a:pt x="150813" y="2025650"/>
                    </a:lnTo>
                    <a:lnTo>
                      <a:pt x="174625" y="1982787"/>
                    </a:lnTo>
                    <a:lnTo>
                      <a:pt x="196850" y="1939925"/>
                    </a:lnTo>
                    <a:lnTo>
                      <a:pt x="222250" y="1898650"/>
                    </a:lnTo>
                    <a:lnTo>
                      <a:pt x="247650" y="1858962"/>
                    </a:lnTo>
                    <a:lnTo>
                      <a:pt x="277813" y="1820862"/>
                    </a:lnTo>
                    <a:lnTo>
                      <a:pt x="307975" y="1785938"/>
                    </a:lnTo>
                    <a:lnTo>
                      <a:pt x="342900" y="1751013"/>
                    </a:lnTo>
                    <a:lnTo>
                      <a:pt x="377825" y="1717675"/>
                    </a:lnTo>
                    <a:lnTo>
                      <a:pt x="415925" y="1687512"/>
                    </a:lnTo>
                    <a:lnTo>
                      <a:pt x="458788" y="1662112"/>
                    </a:lnTo>
                    <a:lnTo>
                      <a:pt x="501650" y="1639888"/>
                    </a:lnTo>
                    <a:lnTo>
                      <a:pt x="549275" y="1619250"/>
                    </a:lnTo>
                    <a:lnTo>
                      <a:pt x="598488" y="1601788"/>
                    </a:lnTo>
                    <a:lnTo>
                      <a:pt x="650875" y="1592262"/>
                    </a:lnTo>
                    <a:lnTo>
                      <a:pt x="706438" y="1584325"/>
                    </a:lnTo>
                    <a:close/>
                    <a:moveTo>
                      <a:pt x="4300538" y="168275"/>
                    </a:moveTo>
                    <a:lnTo>
                      <a:pt x="4338638" y="168275"/>
                    </a:lnTo>
                    <a:lnTo>
                      <a:pt x="4376738" y="171450"/>
                    </a:lnTo>
                    <a:lnTo>
                      <a:pt x="4411663" y="176213"/>
                    </a:lnTo>
                    <a:lnTo>
                      <a:pt x="4449763" y="187325"/>
                    </a:lnTo>
                    <a:lnTo>
                      <a:pt x="4484688" y="200025"/>
                    </a:lnTo>
                    <a:lnTo>
                      <a:pt x="4519613" y="211138"/>
                    </a:lnTo>
                    <a:lnTo>
                      <a:pt x="4556126" y="230188"/>
                    </a:lnTo>
                    <a:lnTo>
                      <a:pt x="4591051" y="247650"/>
                    </a:lnTo>
                    <a:lnTo>
                      <a:pt x="4625976" y="269875"/>
                    </a:lnTo>
                    <a:lnTo>
                      <a:pt x="4659314" y="292100"/>
                    </a:lnTo>
                    <a:lnTo>
                      <a:pt x="4691064" y="315913"/>
                    </a:lnTo>
                    <a:lnTo>
                      <a:pt x="4724401" y="342900"/>
                    </a:lnTo>
                    <a:lnTo>
                      <a:pt x="4757739" y="371475"/>
                    </a:lnTo>
                    <a:lnTo>
                      <a:pt x="4787901" y="401638"/>
                    </a:lnTo>
                    <a:lnTo>
                      <a:pt x="4814889" y="431800"/>
                    </a:lnTo>
                    <a:lnTo>
                      <a:pt x="4845051" y="463550"/>
                    </a:lnTo>
                    <a:lnTo>
                      <a:pt x="4870451" y="496888"/>
                    </a:lnTo>
                    <a:lnTo>
                      <a:pt x="4899026" y="531813"/>
                    </a:lnTo>
                    <a:lnTo>
                      <a:pt x="4921251" y="566738"/>
                    </a:lnTo>
                    <a:lnTo>
                      <a:pt x="4946651" y="604838"/>
                    </a:lnTo>
                    <a:lnTo>
                      <a:pt x="4968876" y="642938"/>
                    </a:lnTo>
                    <a:lnTo>
                      <a:pt x="4989514" y="684212"/>
                    </a:lnTo>
                    <a:lnTo>
                      <a:pt x="5006976" y="723900"/>
                    </a:lnTo>
                    <a:lnTo>
                      <a:pt x="5024439" y="763587"/>
                    </a:lnTo>
                    <a:lnTo>
                      <a:pt x="5040314" y="804863"/>
                    </a:lnTo>
                    <a:lnTo>
                      <a:pt x="5054601" y="844550"/>
                    </a:lnTo>
                    <a:lnTo>
                      <a:pt x="5065714" y="887413"/>
                    </a:lnTo>
                    <a:lnTo>
                      <a:pt x="5075239" y="930275"/>
                    </a:lnTo>
                    <a:lnTo>
                      <a:pt x="5084764" y="973138"/>
                    </a:lnTo>
                    <a:lnTo>
                      <a:pt x="5089526" y="1016000"/>
                    </a:lnTo>
                    <a:lnTo>
                      <a:pt x="5092701" y="1058862"/>
                    </a:lnTo>
                    <a:lnTo>
                      <a:pt x="5095876" y="1100138"/>
                    </a:lnTo>
                    <a:lnTo>
                      <a:pt x="5095876" y="1143000"/>
                    </a:lnTo>
                    <a:lnTo>
                      <a:pt x="5092701" y="1185862"/>
                    </a:lnTo>
                    <a:lnTo>
                      <a:pt x="5084764" y="1228725"/>
                    </a:lnTo>
                    <a:lnTo>
                      <a:pt x="5070476" y="1311275"/>
                    </a:lnTo>
                    <a:lnTo>
                      <a:pt x="5046664" y="1400175"/>
                    </a:lnTo>
                    <a:lnTo>
                      <a:pt x="5016501" y="1487488"/>
                    </a:lnTo>
                    <a:lnTo>
                      <a:pt x="4999039" y="1530350"/>
                    </a:lnTo>
                    <a:lnTo>
                      <a:pt x="4981576" y="1576388"/>
                    </a:lnTo>
                    <a:lnTo>
                      <a:pt x="4960939" y="1619250"/>
                    </a:lnTo>
                    <a:lnTo>
                      <a:pt x="4938714" y="1662113"/>
                    </a:lnTo>
                    <a:lnTo>
                      <a:pt x="4916489" y="1704975"/>
                    </a:lnTo>
                    <a:lnTo>
                      <a:pt x="4891089" y="1744662"/>
                    </a:lnTo>
                    <a:lnTo>
                      <a:pt x="4865689" y="1785938"/>
                    </a:lnTo>
                    <a:lnTo>
                      <a:pt x="4838701" y="1825625"/>
                    </a:lnTo>
                    <a:lnTo>
                      <a:pt x="4810126" y="1863725"/>
                    </a:lnTo>
                    <a:lnTo>
                      <a:pt x="4779964" y="1901825"/>
                    </a:lnTo>
                    <a:lnTo>
                      <a:pt x="4746626" y="1936750"/>
                    </a:lnTo>
                    <a:lnTo>
                      <a:pt x="4714876" y="1970087"/>
                    </a:lnTo>
                    <a:lnTo>
                      <a:pt x="4678364" y="2003425"/>
                    </a:lnTo>
                    <a:lnTo>
                      <a:pt x="4643439" y="2033587"/>
                    </a:lnTo>
                    <a:lnTo>
                      <a:pt x="4605339" y="2060575"/>
                    </a:lnTo>
                    <a:lnTo>
                      <a:pt x="4568826" y="2085975"/>
                    </a:lnTo>
                    <a:lnTo>
                      <a:pt x="4527551" y="2111375"/>
                    </a:lnTo>
                    <a:lnTo>
                      <a:pt x="4484688" y="2132012"/>
                    </a:lnTo>
                    <a:lnTo>
                      <a:pt x="4445001" y="2149475"/>
                    </a:lnTo>
                    <a:lnTo>
                      <a:pt x="4398963" y="2163763"/>
                    </a:lnTo>
                    <a:lnTo>
                      <a:pt x="4354513" y="2176463"/>
                    </a:lnTo>
                    <a:lnTo>
                      <a:pt x="4308476" y="2187575"/>
                    </a:lnTo>
                    <a:lnTo>
                      <a:pt x="4260851" y="2192337"/>
                    </a:lnTo>
                    <a:lnTo>
                      <a:pt x="4213226" y="2193925"/>
                    </a:lnTo>
                    <a:lnTo>
                      <a:pt x="4162426" y="2193925"/>
                    </a:lnTo>
                    <a:lnTo>
                      <a:pt x="4111626" y="2189162"/>
                    </a:lnTo>
                    <a:lnTo>
                      <a:pt x="4060826" y="2181225"/>
                    </a:lnTo>
                    <a:lnTo>
                      <a:pt x="4013201" y="2171700"/>
                    </a:lnTo>
                    <a:lnTo>
                      <a:pt x="3967163" y="2159000"/>
                    </a:lnTo>
                    <a:lnTo>
                      <a:pt x="3924301" y="2143125"/>
                    </a:lnTo>
                    <a:lnTo>
                      <a:pt x="3884613" y="2125663"/>
                    </a:lnTo>
                    <a:lnTo>
                      <a:pt x="3844926" y="2106613"/>
                    </a:lnTo>
                    <a:lnTo>
                      <a:pt x="3808413" y="2085975"/>
                    </a:lnTo>
                    <a:lnTo>
                      <a:pt x="3776663" y="2063751"/>
                    </a:lnTo>
                    <a:lnTo>
                      <a:pt x="3743326" y="2038350"/>
                    </a:lnTo>
                    <a:lnTo>
                      <a:pt x="3713163" y="2009775"/>
                    </a:lnTo>
                    <a:lnTo>
                      <a:pt x="3684588" y="1982788"/>
                    </a:lnTo>
                    <a:lnTo>
                      <a:pt x="3660776" y="1952626"/>
                    </a:lnTo>
                    <a:lnTo>
                      <a:pt x="3635376" y="1919288"/>
                    </a:lnTo>
                    <a:lnTo>
                      <a:pt x="3611563" y="1885950"/>
                    </a:lnTo>
                    <a:lnTo>
                      <a:pt x="3592513" y="1851025"/>
                    </a:lnTo>
                    <a:lnTo>
                      <a:pt x="3575051" y="1816100"/>
                    </a:lnTo>
                    <a:lnTo>
                      <a:pt x="3559176" y="1778000"/>
                    </a:lnTo>
                    <a:lnTo>
                      <a:pt x="3543301" y="1739900"/>
                    </a:lnTo>
                    <a:lnTo>
                      <a:pt x="3529013" y="1700213"/>
                    </a:lnTo>
                    <a:lnTo>
                      <a:pt x="3519488" y="1658938"/>
                    </a:lnTo>
                    <a:lnTo>
                      <a:pt x="3508376" y="1616075"/>
                    </a:lnTo>
                    <a:lnTo>
                      <a:pt x="3500438" y="1576388"/>
                    </a:lnTo>
                    <a:lnTo>
                      <a:pt x="3494088" y="1533525"/>
                    </a:lnTo>
                    <a:lnTo>
                      <a:pt x="3489326" y="1487488"/>
                    </a:lnTo>
                    <a:lnTo>
                      <a:pt x="3481388" y="1400175"/>
                    </a:lnTo>
                    <a:lnTo>
                      <a:pt x="3478213" y="1306513"/>
                    </a:lnTo>
                    <a:lnTo>
                      <a:pt x="3482976" y="1216025"/>
                    </a:lnTo>
                    <a:lnTo>
                      <a:pt x="3490913" y="1119188"/>
                    </a:lnTo>
                    <a:lnTo>
                      <a:pt x="3495676" y="1082675"/>
                    </a:lnTo>
                    <a:lnTo>
                      <a:pt x="3503613" y="1041400"/>
                    </a:lnTo>
                    <a:lnTo>
                      <a:pt x="3513138" y="1001712"/>
                    </a:lnTo>
                    <a:lnTo>
                      <a:pt x="3525838" y="958850"/>
                    </a:lnTo>
                    <a:lnTo>
                      <a:pt x="3541713" y="917576"/>
                    </a:lnTo>
                    <a:lnTo>
                      <a:pt x="3559176" y="874712"/>
                    </a:lnTo>
                    <a:lnTo>
                      <a:pt x="3576638" y="831850"/>
                    </a:lnTo>
                    <a:lnTo>
                      <a:pt x="3597276" y="788988"/>
                    </a:lnTo>
                    <a:lnTo>
                      <a:pt x="3619501" y="746125"/>
                    </a:lnTo>
                    <a:lnTo>
                      <a:pt x="3644901" y="703263"/>
                    </a:lnTo>
                    <a:lnTo>
                      <a:pt x="3670301" y="660400"/>
                    </a:lnTo>
                    <a:lnTo>
                      <a:pt x="3697288" y="620713"/>
                    </a:lnTo>
                    <a:lnTo>
                      <a:pt x="3727451" y="577850"/>
                    </a:lnTo>
                    <a:lnTo>
                      <a:pt x="3759201" y="539750"/>
                    </a:lnTo>
                    <a:lnTo>
                      <a:pt x="3789363" y="500063"/>
                    </a:lnTo>
                    <a:lnTo>
                      <a:pt x="3821113" y="461963"/>
                    </a:lnTo>
                    <a:lnTo>
                      <a:pt x="3854451" y="427038"/>
                    </a:lnTo>
                    <a:lnTo>
                      <a:pt x="3889376" y="390525"/>
                    </a:lnTo>
                    <a:lnTo>
                      <a:pt x="3924301" y="360363"/>
                    </a:lnTo>
                    <a:lnTo>
                      <a:pt x="3960813" y="328613"/>
                    </a:lnTo>
                    <a:lnTo>
                      <a:pt x="3997326" y="300038"/>
                    </a:lnTo>
                    <a:lnTo>
                      <a:pt x="4035426" y="274638"/>
                    </a:lnTo>
                    <a:lnTo>
                      <a:pt x="4071938" y="249238"/>
                    </a:lnTo>
                    <a:lnTo>
                      <a:pt x="4108451" y="230188"/>
                    </a:lnTo>
                    <a:lnTo>
                      <a:pt x="4149726" y="211138"/>
                    </a:lnTo>
                    <a:lnTo>
                      <a:pt x="4187826" y="196850"/>
                    </a:lnTo>
                    <a:lnTo>
                      <a:pt x="4224338" y="184150"/>
                    </a:lnTo>
                    <a:lnTo>
                      <a:pt x="4262438" y="176213"/>
                    </a:lnTo>
                    <a:close/>
                    <a:moveTo>
                      <a:pt x="2298701" y="0"/>
                    </a:moveTo>
                    <a:lnTo>
                      <a:pt x="2335213" y="0"/>
                    </a:lnTo>
                    <a:lnTo>
                      <a:pt x="2376489" y="0"/>
                    </a:lnTo>
                    <a:lnTo>
                      <a:pt x="2414589" y="4762"/>
                    </a:lnTo>
                    <a:lnTo>
                      <a:pt x="2451101" y="9525"/>
                    </a:lnTo>
                    <a:lnTo>
                      <a:pt x="2487614" y="20637"/>
                    </a:lnTo>
                    <a:lnTo>
                      <a:pt x="2522539" y="33338"/>
                    </a:lnTo>
                    <a:lnTo>
                      <a:pt x="2557464" y="46038"/>
                    </a:lnTo>
                    <a:lnTo>
                      <a:pt x="2592389" y="63500"/>
                    </a:lnTo>
                    <a:lnTo>
                      <a:pt x="2628901" y="82550"/>
                    </a:lnTo>
                    <a:lnTo>
                      <a:pt x="2660651" y="103188"/>
                    </a:lnTo>
                    <a:lnTo>
                      <a:pt x="2690814" y="125413"/>
                    </a:lnTo>
                    <a:lnTo>
                      <a:pt x="2724151" y="150812"/>
                    </a:lnTo>
                    <a:lnTo>
                      <a:pt x="2754314" y="179388"/>
                    </a:lnTo>
                    <a:lnTo>
                      <a:pt x="2782889" y="209550"/>
                    </a:lnTo>
                    <a:lnTo>
                      <a:pt x="2809876" y="239713"/>
                    </a:lnTo>
                    <a:lnTo>
                      <a:pt x="2838451" y="274638"/>
                    </a:lnTo>
                    <a:lnTo>
                      <a:pt x="2862264" y="309563"/>
                    </a:lnTo>
                    <a:lnTo>
                      <a:pt x="2887664" y="346075"/>
                    </a:lnTo>
                    <a:lnTo>
                      <a:pt x="2911476" y="384175"/>
                    </a:lnTo>
                    <a:lnTo>
                      <a:pt x="2933701" y="423863"/>
                    </a:lnTo>
                    <a:lnTo>
                      <a:pt x="2954339" y="466725"/>
                    </a:lnTo>
                    <a:lnTo>
                      <a:pt x="2973389" y="509588"/>
                    </a:lnTo>
                    <a:lnTo>
                      <a:pt x="2990851" y="552450"/>
                    </a:lnTo>
                    <a:lnTo>
                      <a:pt x="3009901" y="598488"/>
                    </a:lnTo>
                    <a:lnTo>
                      <a:pt x="3024189" y="646113"/>
                    </a:lnTo>
                    <a:lnTo>
                      <a:pt x="3036889" y="693738"/>
                    </a:lnTo>
                    <a:lnTo>
                      <a:pt x="3049589" y="744538"/>
                    </a:lnTo>
                    <a:lnTo>
                      <a:pt x="3057526" y="793750"/>
                    </a:lnTo>
                    <a:lnTo>
                      <a:pt x="3067051" y="844550"/>
                    </a:lnTo>
                    <a:lnTo>
                      <a:pt x="3071814" y="898525"/>
                    </a:lnTo>
                    <a:lnTo>
                      <a:pt x="3078164" y="950913"/>
                    </a:lnTo>
                    <a:lnTo>
                      <a:pt x="3079751" y="1003300"/>
                    </a:lnTo>
                    <a:lnTo>
                      <a:pt x="3082926" y="1058863"/>
                    </a:lnTo>
                    <a:lnTo>
                      <a:pt x="3079751" y="1112838"/>
                    </a:lnTo>
                    <a:lnTo>
                      <a:pt x="3078164" y="1168400"/>
                    </a:lnTo>
                    <a:lnTo>
                      <a:pt x="3071814" y="1220788"/>
                    </a:lnTo>
                    <a:lnTo>
                      <a:pt x="3067051" y="1271588"/>
                    </a:lnTo>
                    <a:lnTo>
                      <a:pt x="3057526" y="1323976"/>
                    </a:lnTo>
                    <a:lnTo>
                      <a:pt x="3049589" y="1374776"/>
                    </a:lnTo>
                    <a:lnTo>
                      <a:pt x="3036889" y="1422400"/>
                    </a:lnTo>
                    <a:lnTo>
                      <a:pt x="3024189" y="1470026"/>
                    </a:lnTo>
                    <a:lnTo>
                      <a:pt x="3009901" y="1517650"/>
                    </a:lnTo>
                    <a:lnTo>
                      <a:pt x="2990851" y="1563688"/>
                    </a:lnTo>
                    <a:lnTo>
                      <a:pt x="2973389" y="1609725"/>
                    </a:lnTo>
                    <a:lnTo>
                      <a:pt x="2954339" y="1652588"/>
                    </a:lnTo>
                    <a:lnTo>
                      <a:pt x="2933701" y="1692276"/>
                    </a:lnTo>
                    <a:lnTo>
                      <a:pt x="2911476" y="1733551"/>
                    </a:lnTo>
                    <a:lnTo>
                      <a:pt x="2887664" y="1770063"/>
                    </a:lnTo>
                    <a:lnTo>
                      <a:pt x="2862264" y="1808163"/>
                    </a:lnTo>
                    <a:lnTo>
                      <a:pt x="2838451" y="1843088"/>
                    </a:lnTo>
                    <a:lnTo>
                      <a:pt x="2809876" y="1876426"/>
                    </a:lnTo>
                    <a:lnTo>
                      <a:pt x="2782889" y="1909763"/>
                    </a:lnTo>
                    <a:lnTo>
                      <a:pt x="2754314" y="1936751"/>
                    </a:lnTo>
                    <a:lnTo>
                      <a:pt x="2724151" y="1965326"/>
                    </a:lnTo>
                    <a:lnTo>
                      <a:pt x="2690814" y="1990726"/>
                    </a:lnTo>
                    <a:lnTo>
                      <a:pt x="2660651" y="2014538"/>
                    </a:lnTo>
                    <a:lnTo>
                      <a:pt x="2628901" y="2035175"/>
                    </a:lnTo>
                    <a:lnTo>
                      <a:pt x="2592389" y="2055813"/>
                    </a:lnTo>
                    <a:lnTo>
                      <a:pt x="2557464" y="2070101"/>
                    </a:lnTo>
                    <a:lnTo>
                      <a:pt x="2522539" y="2085975"/>
                    </a:lnTo>
                    <a:lnTo>
                      <a:pt x="2487614" y="2095500"/>
                    </a:lnTo>
                    <a:lnTo>
                      <a:pt x="2451101" y="2106613"/>
                    </a:lnTo>
                    <a:lnTo>
                      <a:pt x="2414589" y="2112963"/>
                    </a:lnTo>
                    <a:lnTo>
                      <a:pt x="2376489" y="2116138"/>
                    </a:lnTo>
                    <a:lnTo>
                      <a:pt x="2335213" y="2119313"/>
                    </a:lnTo>
                    <a:lnTo>
                      <a:pt x="2298701" y="2116138"/>
                    </a:lnTo>
                    <a:lnTo>
                      <a:pt x="2260601" y="2112963"/>
                    </a:lnTo>
                    <a:lnTo>
                      <a:pt x="2224088" y="2106613"/>
                    </a:lnTo>
                    <a:lnTo>
                      <a:pt x="2187576" y="2095500"/>
                    </a:lnTo>
                    <a:lnTo>
                      <a:pt x="2151063" y="2085975"/>
                    </a:lnTo>
                    <a:lnTo>
                      <a:pt x="2116138" y="2070101"/>
                    </a:lnTo>
                    <a:lnTo>
                      <a:pt x="2081213" y="2055813"/>
                    </a:lnTo>
                    <a:lnTo>
                      <a:pt x="2047876" y="2035175"/>
                    </a:lnTo>
                    <a:lnTo>
                      <a:pt x="2012951" y="2014538"/>
                    </a:lnTo>
                    <a:lnTo>
                      <a:pt x="1982788" y="1990726"/>
                    </a:lnTo>
                    <a:lnTo>
                      <a:pt x="1949451" y="1965326"/>
                    </a:lnTo>
                    <a:lnTo>
                      <a:pt x="1919288" y="1936751"/>
                    </a:lnTo>
                    <a:lnTo>
                      <a:pt x="1892301" y="1909763"/>
                    </a:lnTo>
                    <a:lnTo>
                      <a:pt x="1863726" y="1876426"/>
                    </a:lnTo>
                    <a:lnTo>
                      <a:pt x="1836738" y="1843088"/>
                    </a:lnTo>
                    <a:lnTo>
                      <a:pt x="1811338" y="1808163"/>
                    </a:lnTo>
                    <a:lnTo>
                      <a:pt x="1785938" y="1770063"/>
                    </a:lnTo>
                    <a:lnTo>
                      <a:pt x="1763713" y="1733551"/>
                    </a:lnTo>
                    <a:lnTo>
                      <a:pt x="1739901" y="1692276"/>
                    </a:lnTo>
                    <a:lnTo>
                      <a:pt x="1720851" y="1652588"/>
                    </a:lnTo>
                    <a:lnTo>
                      <a:pt x="1700213" y="1609725"/>
                    </a:lnTo>
                    <a:lnTo>
                      <a:pt x="1682751" y="1563688"/>
                    </a:lnTo>
                    <a:lnTo>
                      <a:pt x="1665288" y="1517650"/>
                    </a:lnTo>
                    <a:lnTo>
                      <a:pt x="1649413" y="1470026"/>
                    </a:lnTo>
                    <a:lnTo>
                      <a:pt x="1636713" y="1422400"/>
                    </a:lnTo>
                    <a:lnTo>
                      <a:pt x="1624013" y="1374776"/>
                    </a:lnTo>
                    <a:lnTo>
                      <a:pt x="1614488" y="1323976"/>
                    </a:lnTo>
                    <a:lnTo>
                      <a:pt x="1606551" y="1271588"/>
                    </a:lnTo>
                    <a:lnTo>
                      <a:pt x="1601788" y="1220788"/>
                    </a:lnTo>
                    <a:lnTo>
                      <a:pt x="1597026" y="1168400"/>
                    </a:lnTo>
                    <a:lnTo>
                      <a:pt x="1592263" y="1112838"/>
                    </a:lnTo>
                    <a:lnTo>
                      <a:pt x="1592263" y="1058863"/>
                    </a:lnTo>
                    <a:lnTo>
                      <a:pt x="1592263" y="1003300"/>
                    </a:lnTo>
                    <a:lnTo>
                      <a:pt x="1597026" y="950913"/>
                    </a:lnTo>
                    <a:lnTo>
                      <a:pt x="1601788" y="898525"/>
                    </a:lnTo>
                    <a:lnTo>
                      <a:pt x="1606551" y="844550"/>
                    </a:lnTo>
                    <a:lnTo>
                      <a:pt x="1614488" y="793750"/>
                    </a:lnTo>
                    <a:lnTo>
                      <a:pt x="1624013" y="744538"/>
                    </a:lnTo>
                    <a:lnTo>
                      <a:pt x="1636713" y="693738"/>
                    </a:lnTo>
                    <a:lnTo>
                      <a:pt x="1649413" y="646113"/>
                    </a:lnTo>
                    <a:lnTo>
                      <a:pt x="1665288" y="598488"/>
                    </a:lnTo>
                    <a:lnTo>
                      <a:pt x="1682751" y="552450"/>
                    </a:lnTo>
                    <a:lnTo>
                      <a:pt x="1700213" y="509588"/>
                    </a:lnTo>
                    <a:lnTo>
                      <a:pt x="1720851" y="466725"/>
                    </a:lnTo>
                    <a:lnTo>
                      <a:pt x="1739901" y="423863"/>
                    </a:lnTo>
                    <a:lnTo>
                      <a:pt x="1763713" y="384175"/>
                    </a:lnTo>
                    <a:lnTo>
                      <a:pt x="1785938" y="346075"/>
                    </a:lnTo>
                    <a:lnTo>
                      <a:pt x="1811338" y="309563"/>
                    </a:lnTo>
                    <a:lnTo>
                      <a:pt x="1836738" y="274638"/>
                    </a:lnTo>
                    <a:lnTo>
                      <a:pt x="1863726" y="239713"/>
                    </a:lnTo>
                    <a:lnTo>
                      <a:pt x="1892301" y="209550"/>
                    </a:lnTo>
                    <a:lnTo>
                      <a:pt x="1919288" y="179388"/>
                    </a:lnTo>
                    <a:lnTo>
                      <a:pt x="1949451" y="150812"/>
                    </a:lnTo>
                    <a:lnTo>
                      <a:pt x="1982788" y="125413"/>
                    </a:lnTo>
                    <a:lnTo>
                      <a:pt x="2012951" y="103188"/>
                    </a:lnTo>
                    <a:lnTo>
                      <a:pt x="2047876" y="82550"/>
                    </a:lnTo>
                    <a:lnTo>
                      <a:pt x="2081213" y="63500"/>
                    </a:lnTo>
                    <a:lnTo>
                      <a:pt x="2116138" y="46038"/>
                    </a:lnTo>
                    <a:lnTo>
                      <a:pt x="2151063" y="33338"/>
                    </a:lnTo>
                    <a:lnTo>
                      <a:pt x="2187576" y="20637"/>
                    </a:lnTo>
                    <a:lnTo>
                      <a:pt x="2224088" y="9525"/>
                    </a:lnTo>
                    <a:lnTo>
                      <a:pt x="2260601" y="476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3"/>
                  </a:solidFill>
                </a:endParaRPr>
              </a:p>
            </p:txBody>
          </p:sp>
        </p:grpSp>
      </p:grpSp>
      <p:grpSp>
        <p:nvGrpSpPr>
          <p:cNvPr id="12" name="组合 11"/>
          <p:cNvGrpSpPr/>
          <p:nvPr/>
        </p:nvGrpSpPr>
        <p:grpSpPr>
          <a:xfrm>
            <a:off x="8749635" y="1930399"/>
            <a:ext cx="1835761" cy="3583902"/>
            <a:chOff x="8366550" y="2133599"/>
            <a:chExt cx="1836000" cy="3583902"/>
          </a:xfrm>
        </p:grpSpPr>
        <p:sp>
          <p:nvSpPr>
            <p:cNvPr id="54" name="矩形 53"/>
            <p:cNvSpPr/>
            <p:nvPr/>
          </p:nvSpPr>
          <p:spPr>
            <a:xfrm>
              <a:off x="8366550" y="2133599"/>
              <a:ext cx="1836000" cy="2304000"/>
            </a:xfrm>
            <a:prstGeom prst="rect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 l="-13269" r="-1326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矩形 80"/>
            <p:cNvSpPr/>
            <p:nvPr/>
          </p:nvSpPr>
          <p:spPr>
            <a:xfrm>
              <a:off x="8524469" y="4564682"/>
              <a:ext cx="1520166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1600" dirty="0">
                  <a:solidFill>
                    <a:schemeClr val="accent1"/>
                  </a:solidFill>
                  <a:latin typeface="+mj-ea"/>
                </a:rPr>
                <a:t>Esther Wilson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zh-CN" sz="1200" dirty="0">
                  <a:solidFill>
                    <a:schemeClr val="accent2"/>
                  </a:solidFill>
                  <a:latin typeface="+mn-ea"/>
                </a:rPr>
                <a:t>Account Manager</a:t>
              </a:r>
            </a:p>
          </p:txBody>
        </p:sp>
        <p:grpSp>
          <p:nvGrpSpPr>
            <p:cNvPr id="82" name="组合 81"/>
            <p:cNvGrpSpPr/>
            <p:nvPr/>
          </p:nvGrpSpPr>
          <p:grpSpPr>
            <a:xfrm>
              <a:off x="8619778" y="5496559"/>
              <a:ext cx="1329544" cy="220942"/>
              <a:chOff x="2210650" y="5496559"/>
              <a:chExt cx="1329544" cy="220942"/>
            </a:xfrm>
            <a:solidFill>
              <a:schemeClr val="accent3"/>
            </a:solidFill>
          </p:grpSpPr>
          <p:sp>
            <p:nvSpPr>
              <p:cNvPr id="83" name="任意多边形 82"/>
              <p:cNvSpPr/>
              <p:nvPr/>
            </p:nvSpPr>
            <p:spPr bwMode="auto">
              <a:xfrm>
                <a:off x="2953817" y="5504565"/>
                <a:ext cx="238638" cy="205062"/>
              </a:xfrm>
              <a:custGeom>
                <a:avLst/>
                <a:gdLst>
                  <a:gd name="connsiteX0" fmla="*/ 1131888 w 3463925"/>
                  <a:gd name="connsiteY0" fmla="*/ 2093913 h 2976563"/>
                  <a:gd name="connsiteX1" fmla="*/ 1109662 w 3463925"/>
                  <a:gd name="connsiteY1" fmla="*/ 2094703 h 2976563"/>
                  <a:gd name="connsiteX2" fmla="*/ 1089025 w 3463925"/>
                  <a:gd name="connsiteY2" fmla="*/ 2097863 h 2976563"/>
                  <a:gd name="connsiteX3" fmla="*/ 1070769 w 3463925"/>
                  <a:gd name="connsiteY3" fmla="*/ 2103394 h 2976563"/>
                  <a:gd name="connsiteX4" fmla="*/ 1052512 w 3463925"/>
                  <a:gd name="connsiteY4" fmla="*/ 2109714 h 2976563"/>
                  <a:gd name="connsiteX5" fmla="*/ 1035050 w 3463925"/>
                  <a:gd name="connsiteY5" fmla="*/ 2117614 h 2976563"/>
                  <a:gd name="connsiteX6" fmla="*/ 1018381 w 3463925"/>
                  <a:gd name="connsiteY6" fmla="*/ 2127885 h 2976563"/>
                  <a:gd name="connsiteX7" fmla="*/ 1003300 w 3463925"/>
                  <a:gd name="connsiteY7" fmla="*/ 2138155 h 2976563"/>
                  <a:gd name="connsiteX8" fmla="*/ 988219 w 3463925"/>
                  <a:gd name="connsiteY8" fmla="*/ 2150006 h 2976563"/>
                  <a:gd name="connsiteX9" fmla="*/ 976312 w 3463925"/>
                  <a:gd name="connsiteY9" fmla="*/ 2163437 h 2976563"/>
                  <a:gd name="connsiteX10" fmla="*/ 963612 w 3463925"/>
                  <a:gd name="connsiteY10" fmla="*/ 2177657 h 2976563"/>
                  <a:gd name="connsiteX11" fmla="*/ 954088 w 3463925"/>
                  <a:gd name="connsiteY11" fmla="*/ 2191878 h 2976563"/>
                  <a:gd name="connsiteX12" fmla="*/ 944562 w 3463925"/>
                  <a:gd name="connsiteY12" fmla="*/ 2207679 h 2976563"/>
                  <a:gd name="connsiteX13" fmla="*/ 937419 w 3463925"/>
                  <a:gd name="connsiteY13" fmla="*/ 2223480 h 2976563"/>
                  <a:gd name="connsiteX14" fmla="*/ 931069 w 3463925"/>
                  <a:gd name="connsiteY14" fmla="*/ 2240071 h 2976563"/>
                  <a:gd name="connsiteX15" fmla="*/ 927100 w 3463925"/>
                  <a:gd name="connsiteY15" fmla="*/ 2256662 h 2976563"/>
                  <a:gd name="connsiteX16" fmla="*/ 923925 w 3463925"/>
                  <a:gd name="connsiteY16" fmla="*/ 2273253 h 2976563"/>
                  <a:gd name="connsiteX17" fmla="*/ 923925 w 3463925"/>
                  <a:gd name="connsiteY17" fmla="*/ 2289843 h 2976563"/>
                  <a:gd name="connsiteX18" fmla="*/ 924719 w 3463925"/>
                  <a:gd name="connsiteY18" fmla="*/ 2306434 h 2976563"/>
                  <a:gd name="connsiteX19" fmla="*/ 927100 w 3463925"/>
                  <a:gd name="connsiteY19" fmla="*/ 2322235 h 2976563"/>
                  <a:gd name="connsiteX20" fmla="*/ 931862 w 3463925"/>
                  <a:gd name="connsiteY20" fmla="*/ 2338036 h 2976563"/>
                  <a:gd name="connsiteX21" fmla="*/ 938212 w 3463925"/>
                  <a:gd name="connsiteY21" fmla="*/ 2352257 h 2976563"/>
                  <a:gd name="connsiteX22" fmla="*/ 946944 w 3463925"/>
                  <a:gd name="connsiteY22" fmla="*/ 2365687 h 2976563"/>
                  <a:gd name="connsiteX23" fmla="*/ 956469 w 3463925"/>
                  <a:gd name="connsiteY23" fmla="*/ 2377538 h 2976563"/>
                  <a:gd name="connsiteX24" fmla="*/ 968375 w 3463925"/>
                  <a:gd name="connsiteY24" fmla="*/ 2388599 h 2976563"/>
                  <a:gd name="connsiteX25" fmla="*/ 980281 w 3463925"/>
                  <a:gd name="connsiteY25" fmla="*/ 2398079 h 2976563"/>
                  <a:gd name="connsiteX26" fmla="*/ 994569 w 3463925"/>
                  <a:gd name="connsiteY26" fmla="*/ 2407560 h 2976563"/>
                  <a:gd name="connsiteX27" fmla="*/ 1008856 w 3463925"/>
                  <a:gd name="connsiteY27" fmla="*/ 2414670 h 2976563"/>
                  <a:gd name="connsiteX28" fmla="*/ 1025525 w 3463925"/>
                  <a:gd name="connsiteY28" fmla="*/ 2421780 h 2976563"/>
                  <a:gd name="connsiteX29" fmla="*/ 1042988 w 3463925"/>
                  <a:gd name="connsiteY29" fmla="*/ 2425731 h 2976563"/>
                  <a:gd name="connsiteX30" fmla="*/ 1060450 w 3463925"/>
                  <a:gd name="connsiteY30" fmla="*/ 2429681 h 2976563"/>
                  <a:gd name="connsiteX31" fmla="*/ 1079500 w 3463925"/>
                  <a:gd name="connsiteY31" fmla="*/ 2430471 h 2976563"/>
                  <a:gd name="connsiteX32" fmla="*/ 1099344 w 3463925"/>
                  <a:gd name="connsiteY32" fmla="*/ 2432051 h 2976563"/>
                  <a:gd name="connsiteX33" fmla="*/ 1119188 w 3463925"/>
                  <a:gd name="connsiteY33" fmla="*/ 2429681 h 2976563"/>
                  <a:gd name="connsiteX34" fmla="*/ 1139031 w 3463925"/>
                  <a:gd name="connsiteY34" fmla="*/ 2426521 h 2976563"/>
                  <a:gd name="connsiteX35" fmla="*/ 1158875 w 3463925"/>
                  <a:gd name="connsiteY35" fmla="*/ 2421780 h 2976563"/>
                  <a:gd name="connsiteX36" fmla="*/ 1177131 w 3463925"/>
                  <a:gd name="connsiteY36" fmla="*/ 2415460 h 2976563"/>
                  <a:gd name="connsiteX37" fmla="*/ 1194594 w 3463925"/>
                  <a:gd name="connsiteY37" fmla="*/ 2408350 h 2976563"/>
                  <a:gd name="connsiteX38" fmla="*/ 1212056 w 3463925"/>
                  <a:gd name="connsiteY38" fmla="*/ 2398869 h 2976563"/>
                  <a:gd name="connsiteX39" fmla="*/ 1228725 w 3463925"/>
                  <a:gd name="connsiteY39" fmla="*/ 2390179 h 2976563"/>
                  <a:gd name="connsiteX40" fmla="*/ 1243806 w 3463925"/>
                  <a:gd name="connsiteY40" fmla="*/ 2379118 h 2976563"/>
                  <a:gd name="connsiteX41" fmla="*/ 1257300 w 3463925"/>
                  <a:gd name="connsiteY41" fmla="*/ 2366478 h 2976563"/>
                  <a:gd name="connsiteX42" fmla="*/ 1269206 w 3463925"/>
                  <a:gd name="connsiteY42" fmla="*/ 2353047 h 2976563"/>
                  <a:gd name="connsiteX43" fmla="*/ 1281112 w 3463925"/>
                  <a:gd name="connsiteY43" fmla="*/ 2339616 h 2976563"/>
                  <a:gd name="connsiteX44" fmla="*/ 1291431 w 3463925"/>
                  <a:gd name="connsiteY44" fmla="*/ 2324605 h 2976563"/>
                  <a:gd name="connsiteX45" fmla="*/ 1299369 w 3463925"/>
                  <a:gd name="connsiteY45" fmla="*/ 2309594 h 2976563"/>
                  <a:gd name="connsiteX46" fmla="*/ 1305719 w 3463925"/>
                  <a:gd name="connsiteY46" fmla="*/ 2293794 h 2976563"/>
                  <a:gd name="connsiteX47" fmla="*/ 1310481 w 3463925"/>
                  <a:gd name="connsiteY47" fmla="*/ 2277993 h 2976563"/>
                  <a:gd name="connsiteX48" fmla="*/ 1313656 w 3463925"/>
                  <a:gd name="connsiteY48" fmla="*/ 2261402 h 2976563"/>
                  <a:gd name="connsiteX49" fmla="*/ 1314450 w 3463925"/>
                  <a:gd name="connsiteY49" fmla="*/ 2244811 h 2976563"/>
                  <a:gd name="connsiteX50" fmla="*/ 1313656 w 3463925"/>
                  <a:gd name="connsiteY50" fmla="*/ 2227430 h 2976563"/>
                  <a:gd name="connsiteX51" fmla="*/ 1310481 w 3463925"/>
                  <a:gd name="connsiteY51" fmla="*/ 2212419 h 2976563"/>
                  <a:gd name="connsiteX52" fmla="*/ 1306512 w 3463925"/>
                  <a:gd name="connsiteY52" fmla="*/ 2195828 h 2976563"/>
                  <a:gd name="connsiteX53" fmla="*/ 1300162 w 3463925"/>
                  <a:gd name="connsiteY53" fmla="*/ 2181608 h 2976563"/>
                  <a:gd name="connsiteX54" fmla="*/ 1292225 w 3463925"/>
                  <a:gd name="connsiteY54" fmla="*/ 2167387 h 2976563"/>
                  <a:gd name="connsiteX55" fmla="*/ 1282700 w 3463925"/>
                  <a:gd name="connsiteY55" fmla="*/ 2153956 h 2976563"/>
                  <a:gd name="connsiteX56" fmla="*/ 1271588 w 3463925"/>
                  <a:gd name="connsiteY56" fmla="*/ 2142896 h 2976563"/>
                  <a:gd name="connsiteX57" fmla="*/ 1258094 w 3463925"/>
                  <a:gd name="connsiteY57" fmla="*/ 2131835 h 2976563"/>
                  <a:gd name="connsiteX58" fmla="*/ 1244600 w 3463925"/>
                  <a:gd name="connsiteY58" fmla="*/ 2121564 h 2976563"/>
                  <a:gd name="connsiteX59" fmla="*/ 1228725 w 3463925"/>
                  <a:gd name="connsiteY59" fmla="*/ 2113664 h 2976563"/>
                  <a:gd name="connsiteX60" fmla="*/ 1212056 w 3463925"/>
                  <a:gd name="connsiteY60" fmla="*/ 2106554 h 2976563"/>
                  <a:gd name="connsiteX61" fmla="*/ 1193800 w 3463925"/>
                  <a:gd name="connsiteY61" fmla="*/ 2101023 h 2976563"/>
                  <a:gd name="connsiteX62" fmla="*/ 1173956 w 3463925"/>
                  <a:gd name="connsiteY62" fmla="*/ 2097073 h 2976563"/>
                  <a:gd name="connsiteX63" fmla="*/ 1153319 w 3463925"/>
                  <a:gd name="connsiteY63" fmla="*/ 2093913 h 2976563"/>
                  <a:gd name="connsiteX64" fmla="*/ 1430769 w 3463925"/>
                  <a:gd name="connsiteY64" fmla="*/ 2000250 h 2976563"/>
                  <a:gd name="connsiteX65" fmla="*/ 1423588 w 3463925"/>
                  <a:gd name="connsiteY65" fmla="*/ 2001040 h 2976563"/>
                  <a:gd name="connsiteX66" fmla="*/ 1415609 w 3463925"/>
                  <a:gd name="connsiteY66" fmla="*/ 2002619 h 2976563"/>
                  <a:gd name="connsiteX67" fmla="*/ 1407630 w 3463925"/>
                  <a:gd name="connsiteY67" fmla="*/ 2005778 h 2976563"/>
                  <a:gd name="connsiteX68" fmla="*/ 1400449 w 3463925"/>
                  <a:gd name="connsiteY68" fmla="*/ 2008937 h 2976563"/>
                  <a:gd name="connsiteX69" fmla="*/ 1391672 w 3463925"/>
                  <a:gd name="connsiteY69" fmla="*/ 2014466 h 2976563"/>
                  <a:gd name="connsiteX70" fmla="*/ 1383693 w 3463925"/>
                  <a:gd name="connsiteY70" fmla="*/ 2019204 h 2976563"/>
                  <a:gd name="connsiteX71" fmla="*/ 1376512 w 3463925"/>
                  <a:gd name="connsiteY71" fmla="*/ 2024733 h 2976563"/>
                  <a:gd name="connsiteX72" fmla="*/ 1371724 w 3463925"/>
                  <a:gd name="connsiteY72" fmla="*/ 2030261 h 2976563"/>
                  <a:gd name="connsiteX73" fmla="*/ 1365341 w 3463925"/>
                  <a:gd name="connsiteY73" fmla="*/ 2036579 h 2976563"/>
                  <a:gd name="connsiteX74" fmla="*/ 1361351 w 3463925"/>
                  <a:gd name="connsiteY74" fmla="*/ 2043687 h 2976563"/>
                  <a:gd name="connsiteX75" fmla="*/ 1356564 w 3463925"/>
                  <a:gd name="connsiteY75" fmla="*/ 2050795 h 2976563"/>
                  <a:gd name="connsiteX76" fmla="*/ 1354170 w 3463925"/>
                  <a:gd name="connsiteY76" fmla="*/ 2057903 h 2976563"/>
                  <a:gd name="connsiteX77" fmla="*/ 1351777 w 3463925"/>
                  <a:gd name="connsiteY77" fmla="*/ 2065011 h 2976563"/>
                  <a:gd name="connsiteX78" fmla="*/ 1349383 w 3463925"/>
                  <a:gd name="connsiteY78" fmla="*/ 2072119 h 2976563"/>
                  <a:gd name="connsiteX79" fmla="*/ 1348585 w 3463925"/>
                  <a:gd name="connsiteY79" fmla="*/ 2080806 h 2976563"/>
                  <a:gd name="connsiteX80" fmla="*/ 1347787 w 3463925"/>
                  <a:gd name="connsiteY80" fmla="*/ 2087914 h 2976563"/>
                  <a:gd name="connsiteX81" fmla="*/ 1347787 w 3463925"/>
                  <a:gd name="connsiteY81" fmla="*/ 2095022 h 2976563"/>
                  <a:gd name="connsiteX82" fmla="*/ 1348585 w 3463925"/>
                  <a:gd name="connsiteY82" fmla="*/ 2102919 h 2976563"/>
                  <a:gd name="connsiteX83" fmla="*/ 1350979 w 3463925"/>
                  <a:gd name="connsiteY83" fmla="*/ 2110027 h 2976563"/>
                  <a:gd name="connsiteX84" fmla="*/ 1352574 w 3463925"/>
                  <a:gd name="connsiteY84" fmla="*/ 2116345 h 2976563"/>
                  <a:gd name="connsiteX85" fmla="*/ 1355766 w 3463925"/>
                  <a:gd name="connsiteY85" fmla="*/ 2123453 h 2976563"/>
                  <a:gd name="connsiteX86" fmla="*/ 1358958 w 3463925"/>
                  <a:gd name="connsiteY86" fmla="*/ 2129771 h 2976563"/>
                  <a:gd name="connsiteX87" fmla="*/ 1362947 w 3463925"/>
                  <a:gd name="connsiteY87" fmla="*/ 2135300 h 2976563"/>
                  <a:gd name="connsiteX88" fmla="*/ 1366937 w 3463925"/>
                  <a:gd name="connsiteY88" fmla="*/ 2140828 h 2976563"/>
                  <a:gd name="connsiteX89" fmla="*/ 1372522 w 3463925"/>
                  <a:gd name="connsiteY89" fmla="*/ 2144777 h 2976563"/>
                  <a:gd name="connsiteX90" fmla="*/ 1377310 w 3463925"/>
                  <a:gd name="connsiteY90" fmla="*/ 2148726 h 2976563"/>
                  <a:gd name="connsiteX91" fmla="*/ 1383693 w 3463925"/>
                  <a:gd name="connsiteY91" fmla="*/ 2151885 h 2976563"/>
                  <a:gd name="connsiteX92" fmla="*/ 1390076 w 3463925"/>
                  <a:gd name="connsiteY92" fmla="*/ 2154254 h 2976563"/>
                  <a:gd name="connsiteX93" fmla="*/ 1396459 w 3463925"/>
                  <a:gd name="connsiteY93" fmla="*/ 2155833 h 2976563"/>
                  <a:gd name="connsiteX94" fmla="*/ 1403640 w 3463925"/>
                  <a:gd name="connsiteY94" fmla="*/ 2157413 h 2976563"/>
                  <a:gd name="connsiteX95" fmla="*/ 1410822 w 3463925"/>
                  <a:gd name="connsiteY95" fmla="*/ 2157413 h 2976563"/>
                  <a:gd name="connsiteX96" fmla="*/ 1418003 w 3463925"/>
                  <a:gd name="connsiteY96" fmla="*/ 2155833 h 2976563"/>
                  <a:gd name="connsiteX97" fmla="*/ 1425184 w 3463925"/>
                  <a:gd name="connsiteY97" fmla="*/ 2155044 h 2976563"/>
                  <a:gd name="connsiteX98" fmla="*/ 1432365 w 3463925"/>
                  <a:gd name="connsiteY98" fmla="*/ 2152674 h 2976563"/>
                  <a:gd name="connsiteX99" fmla="*/ 1439546 w 3463925"/>
                  <a:gd name="connsiteY99" fmla="*/ 2151095 h 2976563"/>
                  <a:gd name="connsiteX100" fmla="*/ 1446727 w 3463925"/>
                  <a:gd name="connsiteY100" fmla="*/ 2147936 h 2976563"/>
                  <a:gd name="connsiteX101" fmla="*/ 1453908 w 3463925"/>
                  <a:gd name="connsiteY101" fmla="*/ 2143987 h 2976563"/>
                  <a:gd name="connsiteX102" fmla="*/ 1461090 w 3463925"/>
                  <a:gd name="connsiteY102" fmla="*/ 2138459 h 2976563"/>
                  <a:gd name="connsiteX103" fmla="*/ 1467473 w 3463925"/>
                  <a:gd name="connsiteY103" fmla="*/ 2133720 h 2976563"/>
                  <a:gd name="connsiteX104" fmla="*/ 1473058 w 3463925"/>
                  <a:gd name="connsiteY104" fmla="*/ 2127402 h 2976563"/>
                  <a:gd name="connsiteX105" fmla="*/ 1478644 w 3463925"/>
                  <a:gd name="connsiteY105" fmla="*/ 2121084 h 2976563"/>
                  <a:gd name="connsiteX106" fmla="*/ 1483431 w 3463925"/>
                  <a:gd name="connsiteY106" fmla="*/ 2113976 h 2976563"/>
                  <a:gd name="connsiteX107" fmla="*/ 1488218 w 3463925"/>
                  <a:gd name="connsiteY107" fmla="*/ 2106868 h 2976563"/>
                  <a:gd name="connsiteX108" fmla="*/ 1490612 w 3463925"/>
                  <a:gd name="connsiteY108" fmla="*/ 2099760 h 2976563"/>
                  <a:gd name="connsiteX109" fmla="*/ 1493804 w 3463925"/>
                  <a:gd name="connsiteY109" fmla="*/ 2092652 h 2976563"/>
                  <a:gd name="connsiteX110" fmla="*/ 1496995 w 3463925"/>
                  <a:gd name="connsiteY110" fmla="*/ 2085544 h 2976563"/>
                  <a:gd name="connsiteX111" fmla="*/ 1497793 w 3463925"/>
                  <a:gd name="connsiteY111" fmla="*/ 2078437 h 2976563"/>
                  <a:gd name="connsiteX112" fmla="*/ 1499389 w 3463925"/>
                  <a:gd name="connsiteY112" fmla="*/ 2070539 h 2976563"/>
                  <a:gd name="connsiteX113" fmla="*/ 1500187 w 3463925"/>
                  <a:gd name="connsiteY113" fmla="*/ 2063431 h 2976563"/>
                  <a:gd name="connsiteX114" fmla="*/ 1499389 w 3463925"/>
                  <a:gd name="connsiteY114" fmla="*/ 2056323 h 2976563"/>
                  <a:gd name="connsiteX115" fmla="*/ 1497793 w 3463925"/>
                  <a:gd name="connsiteY115" fmla="*/ 2049215 h 2976563"/>
                  <a:gd name="connsiteX116" fmla="*/ 1496995 w 3463925"/>
                  <a:gd name="connsiteY116" fmla="*/ 2042107 h 2976563"/>
                  <a:gd name="connsiteX117" fmla="*/ 1493804 w 3463925"/>
                  <a:gd name="connsiteY117" fmla="*/ 2035789 h 2976563"/>
                  <a:gd name="connsiteX118" fmla="*/ 1490612 w 3463925"/>
                  <a:gd name="connsiteY118" fmla="*/ 2028681 h 2976563"/>
                  <a:gd name="connsiteX119" fmla="*/ 1486623 w 3463925"/>
                  <a:gd name="connsiteY119" fmla="*/ 2023153 h 2976563"/>
                  <a:gd name="connsiteX120" fmla="*/ 1482633 w 3463925"/>
                  <a:gd name="connsiteY120" fmla="*/ 2018415 h 2976563"/>
                  <a:gd name="connsiteX121" fmla="*/ 1477846 w 3463925"/>
                  <a:gd name="connsiteY121" fmla="*/ 2012886 h 2976563"/>
                  <a:gd name="connsiteX122" fmla="*/ 1472260 w 3463925"/>
                  <a:gd name="connsiteY122" fmla="*/ 2008937 h 2976563"/>
                  <a:gd name="connsiteX123" fmla="*/ 1465877 w 3463925"/>
                  <a:gd name="connsiteY123" fmla="*/ 2005778 h 2976563"/>
                  <a:gd name="connsiteX124" fmla="*/ 1460292 w 3463925"/>
                  <a:gd name="connsiteY124" fmla="*/ 2004199 h 2976563"/>
                  <a:gd name="connsiteX125" fmla="*/ 1453111 w 3463925"/>
                  <a:gd name="connsiteY125" fmla="*/ 2001830 h 2976563"/>
                  <a:gd name="connsiteX126" fmla="*/ 1446727 w 3463925"/>
                  <a:gd name="connsiteY126" fmla="*/ 2000250 h 2976563"/>
                  <a:gd name="connsiteX127" fmla="*/ 1439546 w 3463925"/>
                  <a:gd name="connsiteY127" fmla="*/ 2000250 h 2976563"/>
                  <a:gd name="connsiteX128" fmla="*/ 1342170 w 3463925"/>
                  <a:gd name="connsiteY128" fmla="*/ 1662113 h 2976563"/>
                  <a:gd name="connsiteX129" fmla="*/ 1368326 w 3463925"/>
                  <a:gd name="connsiteY129" fmla="*/ 1662113 h 2976563"/>
                  <a:gd name="connsiteX130" fmla="*/ 1391311 w 3463925"/>
                  <a:gd name="connsiteY130" fmla="*/ 1662908 h 2976563"/>
                  <a:gd name="connsiteX131" fmla="*/ 1415090 w 3463925"/>
                  <a:gd name="connsiteY131" fmla="*/ 1663703 h 2976563"/>
                  <a:gd name="connsiteX132" fmla="*/ 1438075 w 3463925"/>
                  <a:gd name="connsiteY132" fmla="*/ 1666088 h 2976563"/>
                  <a:gd name="connsiteX133" fmla="*/ 1460268 w 3463925"/>
                  <a:gd name="connsiteY133" fmla="*/ 1669268 h 2976563"/>
                  <a:gd name="connsiteX134" fmla="*/ 1481668 w 3463925"/>
                  <a:gd name="connsiteY134" fmla="*/ 1673244 h 2976563"/>
                  <a:gd name="connsiteX135" fmla="*/ 1502276 w 3463925"/>
                  <a:gd name="connsiteY135" fmla="*/ 1678014 h 2976563"/>
                  <a:gd name="connsiteX136" fmla="*/ 1522884 w 3463925"/>
                  <a:gd name="connsiteY136" fmla="*/ 1683579 h 2976563"/>
                  <a:gd name="connsiteX137" fmla="*/ 1541907 w 3463925"/>
                  <a:gd name="connsiteY137" fmla="*/ 1688350 h 2976563"/>
                  <a:gd name="connsiteX138" fmla="*/ 1560929 w 3463925"/>
                  <a:gd name="connsiteY138" fmla="*/ 1695505 h 2976563"/>
                  <a:gd name="connsiteX139" fmla="*/ 1579159 w 3463925"/>
                  <a:gd name="connsiteY139" fmla="*/ 1702661 h 2976563"/>
                  <a:gd name="connsiteX140" fmla="*/ 1596596 w 3463925"/>
                  <a:gd name="connsiteY140" fmla="*/ 1709816 h 2976563"/>
                  <a:gd name="connsiteX141" fmla="*/ 1612449 w 3463925"/>
                  <a:gd name="connsiteY141" fmla="*/ 1718562 h 2976563"/>
                  <a:gd name="connsiteX142" fmla="*/ 1629093 w 3463925"/>
                  <a:gd name="connsiteY142" fmla="*/ 1727307 h 2976563"/>
                  <a:gd name="connsiteX143" fmla="*/ 1645738 w 3463925"/>
                  <a:gd name="connsiteY143" fmla="*/ 1736848 h 2976563"/>
                  <a:gd name="connsiteX144" fmla="*/ 1660005 w 3463925"/>
                  <a:gd name="connsiteY144" fmla="*/ 1747184 h 2976563"/>
                  <a:gd name="connsiteX145" fmla="*/ 1674272 w 3463925"/>
                  <a:gd name="connsiteY145" fmla="*/ 1757519 h 2976563"/>
                  <a:gd name="connsiteX146" fmla="*/ 1688539 w 3463925"/>
                  <a:gd name="connsiteY146" fmla="*/ 1768650 h 2976563"/>
                  <a:gd name="connsiteX147" fmla="*/ 1702013 w 3463925"/>
                  <a:gd name="connsiteY147" fmla="*/ 1779781 h 2976563"/>
                  <a:gd name="connsiteX148" fmla="*/ 1713902 w 3463925"/>
                  <a:gd name="connsiteY148" fmla="*/ 1792501 h 2976563"/>
                  <a:gd name="connsiteX149" fmla="*/ 1726584 w 3463925"/>
                  <a:gd name="connsiteY149" fmla="*/ 1804427 h 2976563"/>
                  <a:gd name="connsiteX150" fmla="*/ 1737680 w 3463925"/>
                  <a:gd name="connsiteY150" fmla="*/ 1817148 h 2976563"/>
                  <a:gd name="connsiteX151" fmla="*/ 1748777 w 3463925"/>
                  <a:gd name="connsiteY151" fmla="*/ 1829869 h 2976563"/>
                  <a:gd name="connsiteX152" fmla="*/ 1759081 w 3463925"/>
                  <a:gd name="connsiteY152" fmla="*/ 1843385 h 2976563"/>
                  <a:gd name="connsiteX153" fmla="*/ 1768592 w 3463925"/>
                  <a:gd name="connsiteY153" fmla="*/ 1856901 h 2976563"/>
                  <a:gd name="connsiteX154" fmla="*/ 1777311 w 3463925"/>
                  <a:gd name="connsiteY154" fmla="*/ 1871212 h 2976563"/>
                  <a:gd name="connsiteX155" fmla="*/ 1786030 w 3463925"/>
                  <a:gd name="connsiteY155" fmla="*/ 1885523 h 2976563"/>
                  <a:gd name="connsiteX156" fmla="*/ 1801882 w 3463925"/>
                  <a:gd name="connsiteY156" fmla="*/ 1914144 h 2976563"/>
                  <a:gd name="connsiteX157" fmla="*/ 1814563 w 3463925"/>
                  <a:gd name="connsiteY157" fmla="*/ 1945151 h 2976563"/>
                  <a:gd name="connsiteX158" fmla="*/ 1825660 w 3463925"/>
                  <a:gd name="connsiteY158" fmla="*/ 1976158 h 2976563"/>
                  <a:gd name="connsiteX159" fmla="*/ 1835171 w 3463925"/>
                  <a:gd name="connsiteY159" fmla="*/ 2007165 h 2976563"/>
                  <a:gd name="connsiteX160" fmla="*/ 1842304 w 3463925"/>
                  <a:gd name="connsiteY160" fmla="*/ 2038967 h 2976563"/>
                  <a:gd name="connsiteX161" fmla="*/ 1846268 w 3463925"/>
                  <a:gd name="connsiteY161" fmla="*/ 2070770 h 2976563"/>
                  <a:gd name="connsiteX162" fmla="*/ 1849438 w 3463925"/>
                  <a:gd name="connsiteY162" fmla="*/ 2102572 h 2976563"/>
                  <a:gd name="connsiteX163" fmla="*/ 1849438 w 3463925"/>
                  <a:gd name="connsiteY163" fmla="*/ 2134374 h 2976563"/>
                  <a:gd name="connsiteX164" fmla="*/ 1848645 w 3463925"/>
                  <a:gd name="connsiteY164" fmla="*/ 2166176 h 2976563"/>
                  <a:gd name="connsiteX165" fmla="*/ 1845475 w 3463925"/>
                  <a:gd name="connsiteY165" fmla="*/ 2197183 h 2976563"/>
                  <a:gd name="connsiteX166" fmla="*/ 1839927 w 3463925"/>
                  <a:gd name="connsiteY166" fmla="*/ 2226600 h 2976563"/>
                  <a:gd name="connsiteX167" fmla="*/ 1832793 w 3463925"/>
                  <a:gd name="connsiteY167" fmla="*/ 2256812 h 2976563"/>
                  <a:gd name="connsiteX168" fmla="*/ 1824867 w 3463925"/>
                  <a:gd name="connsiteY168" fmla="*/ 2285434 h 2976563"/>
                  <a:gd name="connsiteX169" fmla="*/ 1813771 w 3463925"/>
                  <a:gd name="connsiteY169" fmla="*/ 2311670 h 2976563"/>
                  <a:gd name="connsiteX170" fmla="*/ 1801089 w 3463925"/>
                  <a:gd name="connsiteY170" fmla="*/ 2337907 h 2976563"/>
                  <a:gd name="connsiteX171" fmla="*/ 1787615 w 3463925"/>
                  <a:gd name="connsiteY171" fmla="*/ 2360963 h 2976563"/>
                  <a:gd name="connsiteX172" fmla="*/ 1771763 w 3463925"/>
                  <a:gd name="connsiteY172" fmla="*/ 2384020 h 2976563"/>
                  <a:gd name="connsiteX173" fmla="*/ 1755118 w 3463925"/>
                  <a:gd name="connsiteY173" fmla="*/ 2405486 h 2976563"/>
                  <a:gd name="connsiteX174" fmla="*/ 1736888 w 3463925"/>
                  <a:gd name="connsiteY174" fmla="*/ 2424568 h 2976563"/>
                  <a:gd name="connsiteX175" fmla="*/ 1717073 w 3463925"/>
                  <a:gd name="connsiteY175" fmla="*/ 2444444 h 2976563"/>
                  <a:gd name="connsiteX176" fmla="*/ 1698050 w 3463925"/>
                  <a:gd name="connsiteY176" fmla="*/ 2463525 h 2976563"/>
                  <a:gd name="connsiteX177" fmla="*/ 1677442 w 3463925"/>
                  <a:gd name="connsiteY177" fmla="*/ 2481016 h 2976563"/>
                  <a:gd name="connsiteX178" fmla="*/ 1656042 w 3463925"/>
                  <a:gd name="connsiteY178" fmla="*/ 2498507 h 2976563"/>
                  <a:gd name="connsiteX179" fmla="*/ 1633056 w 3463925"/>
                  <a:gd name="connsiteY179" fmla="*/ 2515203 h 2976563"/>
                  <a:gd name="connsiteX180" fmla="*/ 1610071 w 3463925"/>
                  <a:gd name="connsiteY180" fmla="*/ 2530309 h 2976563"/>
                  <a:gd name="connsiteX181" fmla="*/ 1586293 w 3463925"/>
                  <a:gd name="connsiteY181" fmla="*/ 2544620 h 2976563"/>
                  <a:gd name="connsiteX182" fmla="*/ 1561722 w 3463925"/>
                  <a:gd name="connsiteY182" fmla="*/ 2558136 h 2976563"/>
                  <a:gd name="connsiteX183" fmla="*/ 1536358 w 3463925"/>
                  <a:gd name="connsiteY183" fmla="*/ 2570857 h 2976563"/>
                  <a:gd name="connsiteX184" fmla="*/ 1510202 w 3463925"/>
                  <a:gd name="connsiteY184" fmla="*/ 2581988 h 2976563"/>
                  <a:gd name="connsiteX185" fmla="*/ 1484046 w 3463925"/>
                  <a:gd name="connsiteY185" fmla="*/ 2592323 h 2976563"/>
                  <a:gd name="connsiteX186" fmla="*/ 1456305 w 3463925"/>
                  <a:gd name="connsiteY186" fmla="*/ 2601864 h 2976563"/>
                  <a:gd name="connsiteX187" fmla="*/ 1428564 w 3463925"/>
                  <a:gd name="connsiteY187" fmla="*/ 2609815 h 2976563"/>
                  <a:gd name="connsiteX188" fmla="*/ 1400823 w 3463925"/>
                  <a:gd name="connsiteY188" fmla="*/ 2616175 h 2976563"/>
                  <a:gd name="connsiteX189" fmla="*/ 1372289 w 3463925"/>
                  <a:gd name="connsiteY189" fmla="*/ 2621740 h 2976563"/>
                  <a:gd name="connsiteX190" fmla="*/ 1342170 w 3463925"/>
                  <a:gd name="connsiteY190" fmla="*/ 2626511 h 2976563"/>
                  <a:gd name="connsiteX191" fmla="*/ 1313636 w 3463925"/>
                  <a:gd name="connsiteY191" fmla="*/ 2628896 h 2976563"/>
                  <a:gd name="connsiteX192" fmla="*/ 1282724 w 3463925"/>
                  <a:gd name="connsiteY192" fmla="*/ 2631281 h 2976563"/>
                  <a:gd name="connsiteX193" fmla="*/ 1253398 w 3463925"/>
                  <a:gd name="connsiteY193" fmla="*/ 2632076 h 2976563"/>
                  <a:gd name="connsiteX194" fmla="*/ 1222486 w 3463925"/>
                  <a:gd name="connsiteY194" fmla="*/ 2631281 h 2976563"/>
                  <a:gd name="connsiteX195" fmla="*/ 1192367 w 3463925"/>
                  <a:gd name="connsiteY195" fmla="*/ 2628101 h 2976563"/>
                  <a:gd name="connsiteX196" fmla="*/ 1161455 w 3463925"/>
                  <a:gd name="connsiteY196" fmla="*/ 2624921 h 2976563"/>
                  <a:gd name="connsiteX197" fmla="*/ 1129751 w 3463925"/>
                  <a:gd name="connsiteY197" fmla="*/ 2620150 h 2976563"/>
                  <a:gd name="connsiteX198" fmla="*/ 1098047 w 3463925"/>
                  <a:gd name="connsiteY198" fmla="*/ 2612995 h 2976563"/>
                  <a:gd name="connsiteX199" fmla="*/ 1066343 w 3463925"/>
                  <a:gd name="connsiteY199" fmla="*/ 2604249 h 2976563"/>
                  <a:gd name="connsiteX200" fmla="*/ 1035431 w 3463925"/>
                  <a:gd name="connsiteY200" fmla="*/ 2595504 h 2976563"/>
                  <a:gd name="connsiteX201" fmla="*/ 1002934 w 3463925"/>
                  <a:gd name="connsiteY201" fmla="*/ 2584373 h 2976563"/>
                  <a:gd name="connsiteX202" fmla="*/ 971230 w 3463925"/>
                  <a:gd name="connsiteY202" fmla="*/ 2570857 h 2976563"/>
                  <a:gd name="connsiteX203" fmla="*/ 938733 w 3463925"/>
                  <a:gd name="connsiteY203" fmla="*/ 2556546 h 2976563"/>
                  <a:gd name="connsiteX204" fmla="*/ 907029 w 3463925"/>
                  <a:gd name="connsiteY204" fmla="*/ 2539850 h 2976563"/>
                  <a:gd name="connsiteX205" fmla="*/ 892762 w 3463925"/>
                  <a:gd name="connsiteY205" fmla="*/ 2530309 h 2976563"/>
                  <a:gd name="connsiteX206" fmla="*/ 880080 w 3463925"/>
                  <a:gd name="connsiteY206" fmla="*/ 2522359 h 2976563"/>
                  <a:gd name="connsiteX207" fmla="*/ 866606 w 3463925"/>
                  <a:gd name="connsiteY207" fmla="*/ 2512818 h 2976563"/>
                  <a:gd name="connsiteX208" fmla="*/ 855509 w 3463925"/>
                  <a:gd name="connsiteY208" fmla="*/ 2503278 h 2976563"/>
                  <a:gd name="connsiteX209" fmla="*/ 843620 w 3463925"/>
                  <a:gd name="connsiteY209" fmla="*/ 2493737 h 2976563"/>
                  <a:gd name="connsiteX210" fmla="*/ 833316 w 3463925"/>
                  <a:gd name="connsiteY210" fmla="*/ 2483401 h 2976563"/>
                  <a:gd name="connsiteX211" fmla="*/ 824598 w 3463925"/>
                  <a:gd name="connsiteY211" fmla="*/ 2472271 h 2976563"/>
                  <a:gd name="connsiteX212" fmla="*/ 815086 w 3463925"/>
                  <a:gd name="connsiteY212" fmla="*/ 2461935 h 2976563"/>
                  <a:gd name="connsiteX213" fmla="*/ 807160 w 3463925"/>
                  <a:gd name="connsiteY213" fmla="*/ 2451599 h 2976563"/>
                  <a:gd name="connsiteX214" fmla="*/ 800027 w 3463925"/>
                  <a:gd name="connsiteY214" fmla="*/ 2440469 h 2976563"/>
                  <a:gd name="connsiteX215" fmla="*/ 787345 w 3463925"/>
                  <a:gd name="connsiteY215" fmla="*/ 2419002 h 2976563"/>
                  <a:gd name="connsiteX216" fmla="*/ 777041 w 3463925"/>
                  <a:gd name="connsiteY216" fmla="*/ 2396741 h 2976563"/>
                  <a:gd name="connsiteX217" fmla="*/ 769115 w 3463925"/>
                  <a:gd name="connsiteY217" fmla="*/ 2376864 h 2976563"/>
                  <a:gd name="connsiteX218" fmla="*/ 762774 w 3463925"/>
                  <a:gd name="connsiteY218" fmla="*/ 2356988 h 2976563"/>
                  <a:gd name="connsiteX219" fmla="*/ 758811 w 3463925"/>
                  <a:gd name="connsiteY219" fmla="*/ 2338702 h 2976563"/>
                  <a:gd name="connsiteX220" fmla="*/ 755641 w 3463925"/>
                  <a:gd name="connsiteY220" fmla="*/ 2322006 h 2976563"/>
                  <a:gd name="connsiteX221" fmla="*/ 754056 w 3463925"/>
                  <a:gd name="connsiteY221" fmla="*/ 2307695 h 2976563"/>
                  <a:gd name="connsiteX222" fmla="*/ 752470 w 3463925"/>
                  <a:gd name="connsiteY222" fmla="*/ 2287024 h 2976563"/>
                  <a:gd name="connsiteX223" fmla="*/ 752470 w 3463925"/>
                  <a:gd name="connsiteY223" fmla="*/ 2279073 h 2976563"/>
                  <a:gd name="connsiteX224" fmla="*/ 751678 w 3463925"/>
                  <a:gd name="connsiteY224" fmla="*/ 2272713 h 2976563"/>
                  <a:gd name="connsiteX225" fmla="*/ 750885 w 3463925"/>
                  <a:gd name="connsiteY225" fmla="*/ 2256812 h 2976563"/>
                  <a:gd name="connsiteX226" fmla="*/ 749300 w 3463925"/>
                  <a:gd name="connsiteY226" fmla="*/ 2228985 h 2976563"/>
                  <a:gd name="connsiteX227" fmla="*/ 750885 w 3463925"/>
                  <a:gd name="connsiteY227" fmla="*/ 2194003 h 2976563"/>
                  <a:gd name="connsiteX228" fmla="*/ 752470 w 3463925"/>
                  <a:gd name="connsiteY228" fmla="*/ 2173331 h 2976563"/>
                  <a:gd name="connsiteX229" fmla="*/ 754848 w 3463925"/>
                  <a:gd name="connsiteY229" fmla="*/ 2151865 h 2976563"/>
                  <a:gd name="connsiteX230" fmla="*/ 758019 w 3463925"/>
                  <a:gd name="connsiteY230" fmla="*/ 2128013 h 2976563"/>
                  <a:gd name="connsiteX231" fmla="*/ 761982 w 3463925"/>
                  <a:gd name="connsiteY231" fmla="*/ 2103367 h 2976563"/>
                  <a:gd name="connsiteX232" fmla="*/ 766737 w 3463925"/>
                  <a:gd name="connsiteY232" fmla="*/ 2078720 h 2976563"/>
                  <a:gd name="connsiteX233" fmla="*/ 773078 w 3463925"/>
                  <a:gd name="connsiteY233" fmla="*/ 2051688 h 2976563"/>
                  <a:gd name="connsiteX234" fmla="*/ 781797 w 3463925"/>
                  <a:gd name="connsiteY234" fmla="*/ 2026247 h 2976563"/>
                  <a:gd name="connsiteX235" fmla="*/ 791308 w 3463925"/>
                  <a:gd name="connsiteY235" fmla="*/ 1998420 h 2976563"/>
                  <a:gd name="connsiteX236" fmla="*/ 803197 w 3463925"/>
                  <a:gd name="connsiteY236" fmla="*/ 1972183 h 2976563"/>
                  <a:gd name="connsiteX237" fmla="*/ 815086 w 3463925"/>
                  <a:gd name="connsiteY237" fmla="*/ 1944356 h 2976563"/>
                  <a:gd name="connsiteX238" fmla="*/ 830938 w 3463925"/>
                  <a:gd name="connsiteY238" fmla="*/ 1917325 h 2976563"/>
                  <a:gd name="connsiteX239" fmla="*/ 847583 w 3463925"/>
                  <a:gd name="connsiteY239" fmla="*/ 1891088 h 2976563"/>
                  <a:gd name="connsiteX240" fmla="*/ 867398 w 3463925"/>
                  <a:gd name="connsiteY240" fmla="*/ 1864851 h 2976563"/>
                  <a:gd name="connsiteX241" fmla="*/ 888799 w 3463925"/>
                  <a:gd name="connsiteY241" fmla="*/ 1839410 h 2976563"/>
                  <a:gd name="connsiteX242" fmla="*/ 901480 w 3463925"/>
                  <a:gd name="connsiteY242" fmla="*/ 1827484 h 2976563"/>
                  <a:gd name="connsiteX243" fmla="*/ 913370 w 3463925"/>
                  <a:gd name="connsiteY243" fmla="*/ 1814763 h 2976563"/>
                  <a:gd name="connsiteX244" fmla="*/ 926844 w 3463925"/>
                  <a:gd name="connsiteY244" fmla="*/ 1803632 h 2976563"/>
                  <a:gd name="connsiteX245" fmla="*/ 940318 w 3463925"/>
                  <a:gd name="connsiteY245" fmla="*/ 1790911 h 2976563"/>
                  <a:gd name="connsiteX246" fmla="*/ 954585 w 3463925"/>
                  <a:gd name="connsiteY246" fmla="*/ 1780576 h 2976563"/>
                  <a:gd name="connsiteX247" fmla="*/ 969645 w 3463925"/>
                  <a:gd name="connsiteY247" fmla="*/ 1769445 h 2976563"/>
                  <a:gd name="connsiteX248" fmla="*/ 985497 w 3463925"/>
                  <a:gd name="connsiteY248" fmla="*/ 1759109 h 2976563"/>
                  <a:gd name="connsiteX249" fmla="*/ 1002934 w 3463925"/>
                  <a:gd name="connsiteY249" fmla="*/ 1748774 h 2976563"/>
                  <a:gd name="connsiteX250" fmla="*/ 1020371 w 3463925"/>
                  <a:gd name="connsiteY250" fmla="*/ 1740028 h 2976563"/>
                  <a:gd name="connsiteX251" fmla="*/ 1037016 w 3463925"/>
                  <a:gd name="connsiteY251" fmla="*/ 1730487 h 2976563"/>
                  <a:gd name="connsiteX252" fmla="*/ 1056831 w 3463925"/>
                  <a:gd name="connsiteY252" fmla="*/ 1721742 h 2976563"/>
                  <a:gd name="connsiteX253" fmla="*/ 1076647 w 3463925"/>
                  <a:gd name="connsiteY253" fmla="*/ 1712996 h 2976563"/>
                  <a:gd name="connsiteX254" fmla="*/ 1096462 w 3463925"/>
                  <a:gd name="connsiteY254" fmla="*/ 1705046 h 2976563"/>
                  <a:gd name="connsiteX255" fmla="*/ 1118655 w 3463925"/>
                  <a:gd name="connsiteY255" fmla="*/ 1697890 h 2976563"/>
                  <a:gd name="connsiteX256" fmla="*/ 1140848 w 3463925"/>
                  <a:gd name="connsiteY256" fmla="*/ 1691530 h 2976563"/>
                  <a:gd name="connsiteX257" fmla="*/ 1163041 w 3463925"/>
                  <a:gd name="connsiteY257" fmla="*/ 1685169 h 2976563"/>
                  <a:gd name="connsiteX258" fmla="*/ 1186819 w 3463925"/>
                  <a:gd name="connsiteY258" fmla="*/ 1680399 h 2976563"/>
                  <a:gd name="connsiteX259" fmla="*/ 1212182 w 3463925"/>
                  <a:gd name="connsiteY259" fmla="*/ 1674834 h 2976563"/>
                  <a:gd name="connsiteX260" fmla="*/ 1238338 w 3463925"/>
                  <a:gd name="connsiteY260" fmla="*/ 1670859 h 2976563"/>
                  <a:gd name="connsiteX261" fmla="*/ 1264494 w 3463925"/>
                  <a:gd name="connsiteY261" fmla="*/ 1666883 h 2976563"/>
                  <a:gd name="connsiteX262" fmla="*/ 1291443 w 3463925"/>
                  <a:gd name="connsiteY262" fmla="*/ 1664498 h 2976563"/>
                  <a:gd name="connsiteX263" fmla="*/ 1317599 w 3463925"/>
                  <a:gd name="connsiteY263" fmla="*/ 1662908 h 2976563"/>
                  <a:gd name="connsiteX264" fmla="*/ 1432302 w 3463925"/>
                  <a:gd name="connsiteY264" fmla="*/ 1412875 h 2976563"/>
                  <a:gd name="connsiteX265" fmla="*/ 1379141 w 3463925"/>
                  <a:gd name="connsiteY265" fmla="*/ 1415255 h 2976563"/>
                  <a:gd name="connsiteX266" fmla="*/ 1325980 w 3463925"/>
                  <a:gd name="connsiteY266" fmla="*/ 1418428 h 2976563"/>
                  <a:gd name="connsiteX267" fmla="*/ 1272819 w 3463925"/>
                  <a:gd name="connsiteY267" fmla="*/ 1423188 h 2976563"/>
                  <a:gd name="connsiteX268" fmla="*/ 1220451 w 3463925"/>
                  <a:gd name="connsiteY268" fmla="*/ 1429534 h 2976563"/>
                  <a:gd name="connsiteX269" fmla="*/ 1168877 w 3463925"/>
                  <a:gd name="connsiteY269" fmla="*/ 1437467 h 2976563"/>
                  <a:gd name="connsiteX270" fmla="*/ 1118890 w 3463925"/>
                  <a:gd name="connsiteY270" fmla="*/ 1447780 h 2976563"/>
                  <a:gd name="connsiteX271" fmla="*/ 1068903 w 3463925"/>
                  <a:gd name="connsiteY271" fmla="*/ 1458093 h 2976563"/>
                  <a:gd name="connsiteX272" fmla="*/ 1020502 w 3463925"/>
                  <a:gd name="connsiteY272" fmla="*/ 1470785 h 2976563"/>
                  <a:gd name="connsiteX273" fmla="*/ 972895 w 3463925"/>
                  <a:gd name="connsiteY273" fmla="*/ 1485065 h 2976563"/>
                  <a:gd name="connsiteX274" fmla="*/ 926875 w 3463925"/>
                  <a:gd name="connsiteY274" fmla="*/ 1500137 h 2976563"/>
                  <a:gd name="connsiteX275" fmla="*/ 881649 w 3463925"/>
                  <a:gd name="connsiteY275" fmla="*/ 1516796 h 2976563"/>
                  <a:gd name="connsiteX276" fmla="*/ 838009 w 3463925"/>
                  <a:gd name="connsiteY276" fmla="*/ 1534249 h 2976563"/>
                  <a:gd name="connsiteX277" fmla="*/ 795956 w 3463925"/>
                  <a:gd name="connsiteY277" fmla="*/ 1553288 h 2976563"/>
                  <a:gd name="connsiteX278" fmla="*/ 754697 w 3463925"/>
                  <a:gd name="connsiteY278" fmla="*/ 1573120 h 2976563"/>
                  <a:gd name="connsiteX279" fmla="*/ 715818 w 3463925"/>
                  <a:gd name="connsiteY279" fmla="*/ 1594539 h 2976563"/>
                  <a:gd name="connsiteX280" fmla="*/ 677733 w 3463925"/>
                  <a:gd name="connsiteY280" fmla="*/ 1616751 h 2976563"/>
                  <a:gd name="connsiteX281" fmla="*/ 642028 w 3463925"/>
                  <a:gd name="connsiteY281" fmla="*/ 1640549 h 2976563"/>
                  <a:gd name="connsiteX282" fmla="*/ 607116 w 3463925"/>
                  <a:gd name="connsiteY282" fmla="*/ 1665141 h 2976563"/>
                  <a:gd name="connsiteX283" fmla="*/ 574584 w 3463925"/>
                  <a:gd name="connsiteY283" fmla="*/ 1690527 h 2976563"/>
                  <a:gd name="connsiteX284" fmla="*/ 543640 w 3463925"/>
                  <a:gd name="connsiteY284" fmla="*/ 1717499 h 2976563"/>
                  <a:gd name="connsiteX285" fmla="*/ 515076 w 3463925"/>
                  <a:gd name="connsiteY285" fmla="*/ 1745264 h 2976563"/>
                  <a:gd name="connsiteX286" fmla="*/ 487305 w 3463925"/>
                  <a:gd name="connsiteY286" fmla="*/ 1773822 h 2976563"/>
                  <a:gd name="connsiteX287" fmla="*/ 462708 w 3463925"/>
                  <a:gd name="connsiteY287" fmla="*/ 1803967 h 2976563"/>
                  <a:gd name="connsiteX288" fmla="*/ 438905 w 3463925"/>
                  <a:gd name="connsiteY288" fmla="*/ 1833319 h 2976563"/>
                  <a:gd name="connsiteX289" fmla="*/ 419069 w 3463925"/>
                  <a:gd name="connsiteY289" fmla="*/ 1864257 h 2976563"/>
                  <a:gd name="connsiteX290" fmla="*/ 400026 w 3463925"/>
                  <a:gd name="connsiteY290" fmla="*/ 1895989 h 2976563"/>
                  <a:gd name="connsiteX291" fmla="*/ 384157 w 3463925"/>
                  <a:gd name="connsiteY291" fmla="*/ 1928514 h 2976563"/>
                  <a:gd name="connsiteX292" fmla="*/ 369875 w 3463925"/>
                  <a:gd name="connsiteY292" fmla="*/ 1961039 h 2976563"/>
                  <a:gd name="connsiteX293" fmla="*/ 363527 w 3463925"/>
                  <a:gd name="connsiteY293" fmla="*/ 1977698 h 2976563"/>
                  <a:gd name="connsiteX294" fmla="*/ 357973 w 3463925"/>
                  <a:gd name="connsiteY294" fmla="*/ 1995150 h 2976563"/>
                  <a:gd name="connsiteX295" fmla="*/ 353212 w 3463925"/>
                  <a:gd name="connsiteY295" fmla="*/ 2012603 h 2976563"/>
                  <a:gd name="connsiteX296" fmla="*/ 349245 w 3463925"/>
                  <a:gd name="connsiteY296" fmla="*/ 2029262 h 2976563"/>
                  <a:gd name="connsiteX297" fmla="*/ 345278 w 3463925"/>
                  <a:gd name="connsiteY297" fmla="*/ 2046714 h 2976563"/>
                  <a:gd name="connsiteX298" fmla="*/ 342104 w 3463925"/>
                  <a:gd name="connsiteY298" fmla="*/ 2064167 h 2976563"/>
                  <a:gd name="connsiteX299" fmla="*/ 339724 w 3463925"/>
                  <a:gd name="connsiteY299" fmla="*/ 2082412 h 2976563"/>
                  <a:gd name="connsiteX300" fmla="*/ 338137 w 3463925"/>
                  <a:gd name="connsiteY300" fmla="*/ 2099865 h 2976563"/>
                  <a:gd name="connsiteX301" fmla="*/ 336550 w 3463925"/>
                  <a:gd name="connsiteY301" fmla="*/ 2117317 h 2976563"/>
                  <a:gd name="connsiteX302" fmla="*/ 336550 w 3463925"/>
                  <a:gd name="connsiteY302" fmla="*/ 2135563 h 2976563"/>
                  <a:gd name="connsiteX303" fmla="*/ 336550 w 3463925"/>
                  <a:gd name="connsiteY303" fmla="*/ 2153808 h 2976563"/>
                  <a:gd name="connsiteX304" fmla="*/ 338137 w 3463925"/>
                  <a:gd name="connsiteY304" fmla="*/ 2171261 h 2976563"/>
                  <a:gd name="connsiteX305" fmla="*/ 339724 w 3463925"/>
                  <a:gd name="connsiteY305" fmla="*/ 2188713 h 2976563"/>
                  <a:gd name="connsiteX306" fmla="*/ 342104 w 3463925"/>
                  <a:gd name="connsiteY306" fmla="*/ 2206166 h 2976563"/>
                  <a:gd name="connsiteX307" fmla="*/ 345278 w 3463925"/>
                  <a:gd name="connsiteY307" fmla="*/ 2223618 h 2976563"/>
                  <a:gd name="connsiteX308" fmla="*/ 349245 w 3463925"/>
                  <a:gd name="connsiteY308" fmla="*/ 2241070 h 2976563"/>
                  <a:gd name="connsiteX309" fmla="*/ 353212 w 3463925"/>
                  <a:gd name="connsiteY309" fmla="*/ 2258523 h 2976563"/>
                  <a:gd name="connsiteX310" fmla="*/ 357973 w 3463925"/>
                  <a:gd name="connsiteY310" fmla="*/ 2275182 h 2976563"/>
                  <a:gd name="connsiteX311" fmla="*/ 363527 w 3463925"/>
                  <a:gd name="connsiteY311" fmla="*/ 2291048 h 2976563"/>
                  <a:gd name="connsiteX312" fmla="*/ 369875 w 3463925"/>
                  <a:gd name="connsiteY312" fmla="*/ 2307707 h 2976563"/>
                  <a:gd name="connsiteX313" fmla="*/ 377016 w 3463925"/>
                  <a:gd name="connsiteY313" fmla="*/ 2324366 h 2976563"/>
                  <a:gd name="connsiteX314" fmla="*/ 384157 w 3463925"/>
                  <a:gd name="connsiteY314" fmla="*/ 2340232 h 2976563"/>
                  <a:gd name="connsiteX315" fmla="*/ 400026 w 3463925"/>
                  <a:gd name="connsiteY315" fmla="*/ 2371963 h 2976563"/>
                  <a:gd name="connsiteX316" fmla="*/ 419069 w 3463925"/>
                  <a:gd name="connsiteY316" fmla="*/ 2402902 h 2976563"/>
                  <a:gd name="connsiteX317" fmla="*/ 438905 w 3463925"/>
                  <a:gd name="connsiteY317" fmla="*/ 2433047 h 2976563"/>
                  <a:gd name="connsiteX318" fmla="*/ 462708 w 3463925"/>
                  <a:gd name="connsiteY318" fmla="*/ 2461605 h 2976563"/>
                  <a:gd name="connsiteX319" fmla="*/ 487305 w 3463925"/>
                  <a:gd name="connsiteY319" fmla="*/ 2489370 h 2976563"/>
                  <a:gd name="connsiteX320" fmla="*/ 515076 w 3463925"/>
                  <a:gd name="connsiteY320" fmla="*/ 2515549 h 2976563"/>
                  <a:gd name="connsiteX321" fmla="*/ 543640 w 3463925"/>
                  <a:gd name="connsiteY321" fmla="*/ 2542521 h 2976563"/>
                  <a:gd name="connsiteX322" fmla="*/ 574584 w 3463925"/>
                  <a:gd name="connsiteY322" fmla="*/ 2567113 h 2976563"/>
                  <a:gd name="connsiteX323" fmla="*/ 607116 w 3463925"/>
                  <a:gd name="connsiteY323" fmla="*/ 2590912 h 2976563"/>
                  <a:gd name="connsiteX324" fmla="*/ 642028 w 3463925"/>
                  <a:gd name="connsiteY324" fmla="*/ 2613124 h 2976563"/>
                  <a:gd name="connsiteX325" fmla="*/ 677733 w 3463925"/>
                  <a:gd name="connsiteY325" fmla="*/ 2634543 h 2976563"/>
                  <a:gd name="connsiteX326" fmla="*/ 715818 w 3463925"/>
                  <a:gd name="connsiteY326" fmla="*/ 2654375 h 2976563"/>
                  <a:gd name="connsiteX327" fmla="*/ 754697 w 3463925"/>
                  <a:gd name="connsiteY327" fmla="*/ 2673414 h 2976563"/>
                  <a:gd name="connsiteX328" fmla="*/ 795956 w 3463925"/>
                  <a:gd name="connsiteY328" fmla="*/ 2690866 h 2976563"/>
                  <a:gd name="connsiteX329" fmla="*/ 838009 w 3463925"/>
                  <a:gd name="connsiteY329" fmla="*/ 2707525 h 2976563"/>
                  <a:gd name="connsiteX330" fmla="*/ 881649 w 3463925"/>
                  <a:gd name="connsiteY330" fmla="*/ 2721805 h 2976563"/>
                  <a:gd name="connsiteX331" fmla="*/ 926875 w 3463925"/>
                  <a:gd name="connsiteY331" fmla="*/ 2735290 h 2976563"/>
                  <a:gd name="connsiteX332" fmla="*/ 972895 w 3463925"/>
                  <a:gd name="connsiteY332" fmla="*/ 2746397 h 2976563"/>
                  <a:gd name="connsiteX333" fmla="*/ 1020502 w 3463925"/>
                  <a:gd name="connsiteY333" fmla="*/ 2756709 h 2976563"/>
                  <a:gd name="connsiteX334" fmla="*/ 1068903 w 3463925"/>
                  <a:gd name="connsiteY334" fmla="*/ 2766229 h 2976563"/>
                  <a:gd name="connsiteX335" fmla="*/ 1118890 w 3463925"/>
                  <a:gd name="connsiteY335" fmla="*/ 2773368 h 2976563"/>
                  <a:gd name="connsiteX336" fmla="*/ 1168877 w 3463925"/>
                  <a:gd name="connsiteY336" fmla="*/ 2778128 h 2976563"/>
                  <a:gd name="connsiteX337" fmla="*/ 1220451 w 3463925"/>
                  <a:gd name="connsiteY337" fmla="*/ 2781301 h 2976563"/>
                  <a:gd name="connsiteX338" fmla="*/ 1272819 w 3463925"/>
                  <a:gd name="connsiteY338" fmla="*/ 2782888 h 2976563"/>
                  <a:gd name="connsiteX339" fmla="*/ 1325980 w 3463925"/>
                  <a:gd name="connsiteY339" fmla="*/ 2782888 h 2976563"/>
                  <a:gd name="connsiteX340" fmla="*/ 1379141 w 3463925"/>
                  <a:gd name="connsiteY340" fmla="*/ 2782095 h 2976563"/>
                  <a:gd name="connsiteX341" fmla="*/ 1432302 w 3463925"/>
                  <a:gd name="connsiteY341" fmla="*/ 2778922 h 2976563"/>
                  <a:gd name="connsiteX342" fmla="*/ 1485463 w 3463925"/>
                  <a:gd name="connsiteY342" fmla="*/ 2773368 h 2976563"/>
                  <a:gd name="connsiteX343" fmla="*/ 1537830 w 3463925"/>
                  <a:gd name="connsiteY343" fmla="*/ 2766229 h 2976563"/>
                  <a:gd name="connsiteX344" fmla="*/ 1589404 w 3463925"/>
                  <a:gd name="connsiteY344" fmla="*/ 2757503 h 2976563"/>
                  <a:gd name="connsiteX345" fmla="*/ 1640185 w 3463925"/>
                  <a:gd name="connsiteY345" fmla="*/ 2746397 h 2976563"/>
                  <a:gd name="connsiteX346" fmla="*/ 1689379 w 3463925"/>
                  <a:gd name="connsiteY346" fmla="*/ 2733704 h 2976563"/>
                  <a:gd name="connsiteX347" fmla="*/ 1737779 w 3463925"/>
                  <a:gd name="connsiteY347" fmla="*/ 2719425 h 2976563"/>
                  <a:gd name="connsiteX348" fmla="*/ 1786180 w 3463925"/>
                  <a:gd name="connsiteY348" fmla="*/ 2704352 h 2976563"/>
                  <a:gd name="connsiteX349" fmla="*/ 1832200 w 3463925"/>
                  <a:gd name="connsiteY349" fmla="*/ 2687693 h 2976563"/>
                  <a:gd name="connsiteX350" fmla="*/ 1877426 w 3463925"/>
                  <a:gd name="connsiteY350" fmla="*/ 2668654 h 2976563"/>
                  <a:gd name="connsiteX351" fmla="*/ 1920272 w 3463925"/>
                  <a:gd name="connsiteY351" fmla="*/ 2648822 h 2976563"/>
                  <a:gd name="connsiteX352" fmla="*/ 1963118 w 3463925"/>
                  <a:gd name="connsiteY352" fmla="*/ 2627403 h 2976563"/>
                  <a:gd name="connsiteX353" fmla="*/ 2003584 w 3463925"/>
                  <a:gd name="connsiteY353" fmla="*/ 2605191 h 2976563"/>
                  <a:gd name="connsiteX354" fmla="*/ 2043257 w 3463925"/>
                  <a:gd name="connsiteY354" fmla="*/ 2581392 h 2976563"/>
                  <a:gd name="connsiteX355" fmla="*/ 2081342 w 3463925"/>
                  <a:gd name="connsiteY355" fmla="*/ 2556800 h 2976563"/>
                  <a:gd name="connsiteX356" fmla="*/ 2117048 w 3463925"/>
                  <a:gd name="connsiteY356" fmla="*/ 2529828 h 2976563"/>
                  <a:gd name="connsiteX357" fmla="*/ 2151959 w 3463925"/>
                  <a:gd name="connsiteY357" fmla="*/ 2503650 h 2976563"/>
                  <a:gd name="connsiteX358" fmla="*/ 2184491 w 3463925"/>
                  <a:gd name="connsiteY358" fmla="*/ 2475884 h 2976563"/>
                  <a:gd name="connsiteX359" fmla="*/ 2215435 w 3463925"/>
                  <a:gd name="connsiteY359" fmla="*/ 2445739 h 2976563"/>
                  <a:gd name="connsiteX360" fmla="*/ 2243999 w 3463925"/>
                  <a:gd name="connsiteY360" fmla="*/ 2416388 h 2976563"/>
                  <a:gd name="connsiteX361" fmla="*/ 2271770 w 3463925"/>
                  <a:gd name="connsiteY361" fmla="*/ 2385449 h 2976563"/>
                  <a:gd name="connsiteX362" fmla="*/ 2296367 w 3463925"/>
                  <a:gd name="connsiteY362" fmla="*/ 2355304 h 2976563"/>
                  <a:gd name="connsiteX363" fmla="*/ 2320170 w 3463925"/>
                  <a:gd name="connsiteY363" fmla="*/ 2321986 h 2976563"/>
                  <a:gd name="connsiteX364" fmla="*/ 2340800 w 3463925"/>
                  <a:gd name="connsiteY364" fmla="*/ 2289461 h 2976563"/>
                  <a:gd name="connsiteX365" fmla="*/ 2359843 w 3463925"/>
                  <a:gd name="connsiteY365" fmla="*/ 2256936 h 2976563"/>
                  <a:gd name="connsiteX366" fmla="*/ 2376505 w 3463925"/>
                  <a:gd name="connsiteY366" fmla="*/ 2222032 h 2976563"/>
                  <a:gd name="connsiteX367" fmla="*/ 2389994 w 3463925"/>
                  <a:gd name="connsiteY367" fmla="*/ 2187920 h 2976563"/>
                  <a:gd name="connsiteX368" fmla="*/ 2401895 w 3463925"/>
                  <a:gd name="connsiteY368" fmla="*/ 2153015 h 2976563"/>
                  <a:gd name="connsiteX369" fmla="*/ 2405863 w 3463925"/>
                  <a:gd name="connsiteY369" fmla="*/ 2135563 h 2976563"/>
                  <a:gd name="connsiteX370" fmla="*/ 2411417 w 3463925"/>
                  <a:gd name="connsiteY370" fmla="*/ 2118110 h 2976563"/>
                  <a:gd name="connsiteX371" fmla="*/ 2414590 w 3463925"/>
                  <a:gd name="connsiteY371" fmla="*/ 2099865 h 2976563"/>
                  <a:gd name="connsiteX372" fmla="*/ 2416971 w 3463925"/>
                  <a:gd name="connsiteY372" fmla="*/ 2082412 h 2976563"/>
                  <a:gd name="connsiteX373" fmla="*/ 2419351 w 3463925"/>
                  <a:gd name="connsiteY373" fmla="*/ 2064167 h 2976563"/>
                  <a:gd name="connsiteX374" fmla="*/ 2421732 w 3463925"/>
                  <a:gd name="connsiteY374" fmla="*/ 2046714 h 2976563"/>
                  <a:gd name="connsiteX375" fmla="*/ 2422525 w 3463925"/>
                  <a:gd name="connsiteY375" fmla="*/ 2027675 h 2976563"/>
                  <a:gd name="connsiteX376" fmla="*/ 2422525 w 3463925"/>
                  <a:gd name="connsiteY376" fmla="*/ 2010223 h 2976563"/>
                  <a:gd name="connsiteX377" fmla="*/ 2422525 w 3463925"/>
                  <a:gd name="connsiteY377" fmla="*/ 1991977 h 2976563"/>
                  <a:gd name="connsiteX378" fmla="*/ 2421732 w 3463925"/>
                  <a:gd name="connsiteY378" fmla="*/ 1974525 h 2976563"/>
                  <a:gd name="connsiteX379" fmla="*/ 2419351 w 3463925"/>
                  <a:gd name="connsiteY379" fmla="*/ 1957072 h 2976563"/>
                  <a:gd name="connsiteX380" fmla="*/ 2416971 w 3463925"/>
                  <a:gd name="connsiteY380" fmla="*/ 1939620 h 2976563"/>
                  <a:gd name="connsiteX381" fmla="*/ 2414590 w 3463925"/>
                  <a:gd name="connsiteY381" fmla="*/ 1923754 h 2976563"/>
                  <a:gd name="connsiteX382" fmla="*/ 2411417 w 3463925"/>
                  <a:gd name="connsiteY382" fmla="*/ 1906302 h 2976563"/>
                  <a:gd name="connsiteX383" fmla="*/ 2405863 w 3463925"/>
                  <a:gd name="connsiteY383" fmla="*/ 1889643 h 2976563"/>
                  <a:gd name="connsiteX384" fmla="*/ 2401895 w 3463925"/>
                  <a:gd name="connsiteY384" fmla="*/ 1872984 h 2976563"/>
                  <a:gd name="connsiteX385" fmla="*/ 2395548 w 3463925"/>
                  <a:gd name="connsiteY385" fmla="*/ 1857118 h 2976563"/>
                  <a:gd name="connsiteX386" fmla="*/ 2389994 w 3463925"/>
                  <a:gd name="connsiteY386" fmla="*/ 1841252 h 2976563"/>
                  <a:gd name="connsiteX387" fmla="*/ 2383646 w 3463925"/>
                  <a:gd name="connsiteY387" fmla="*/ 1826179 h 2976563"/>
                  <a:gd name="connsiteX388" fmla="*/ 2376505 w 3463925"/>
                  <a:gd name="connsiteY388" fmla="*/ 1811107 h 2976563"/>
                  <a:gd name="connsiteX389" fmla="*/ 2367777 w 3463925"/>
                  <a:gd name="connsiteY389" fmla="*/ 1795241 h 2976563"/>
                  <a:gd name="connsiteX390" fmla="*/ 2359843 w 3463925"/>
                  <a:gd name="connsiteY390" fmla="*/ 1780962 h 2976563"/>
                  <a:gd name="connsiteX391" fmla="*/ 2340800 w 3463925"/>
                  <a:gd name="connsiteY391" fmla="*/ 1751610 h 2976563"/>
                  <a:gd name="connsiteX392" fmla="*/ 2320170 w 3463925"/>
                  <a:gd name="connsiteY392" fmla="*/ 1723845 h 2976563"/>
                  <a:gd name="connsiteX393" fmla="*/ 2296367 w 3463925"/>
                  <a:gd name="connsiteY393" fmla="*/ 1696873 h 2976563"/>
                  <a:gd name="connsiteX394" fmla="*/ 2271770 w 3463925"/>
                  <a:gd name="connsiteY394" fmla="*/ 1671488 h 2976563"/>
                  <a:gd name="connsiteX395" fmla="*/ 2243999 w 3463925"/>
                  <a:gd name="connsiteY395" fmla="*/ 1646102 h 2976563"/>
                  <a:gd name="connsiteX396" fmla="*/ 2215435 w 3463925"/>
                  <a:gd name="connsiteY396" fmla="*/ 1622304 h 2976563"/>
                  <a:gd name="connsiteX397" fmla="*/ 2184491 w 3463925"/>
                  <a:gd name="connsiteY397" fmla="*/ 1600885 h 2976563"/>
                  <a:gd name="connsiteX398" fmla="*/ 2151959 w 3463925"/>
                  <a:gd name="connsiteY398" fmla="*/ 1579466 h 2976563"/>
                  <a:gd name="connsiteX399" fmla="*/ 2117048 w 3463925"/>
                  <a:gd name="connsiteY399" fmla="*/ 1558841 h 2976563"/>
                  <a:gd name="connsiteX400" fmla="*/ 2081342 w 3463925"/>
                  <a:gd name="connsiteY400" fmla="*/ 1540595 h 2976563"/>
                  <a:gd name="connsiteX401" fmla="*/ 2043257 w 3463925"/>
                  <a:gd name="connsiteY401" fmla="*/ 1521556 h 2976563"/>
                  <a:gd name="connsiteX402" fmla="*/ 2003584 w 3463925"/>
                  <a:gd name="connsiteY402" fmla="*/ 1505690 h 2976563"/>
                  <a:gd name="connsiteX403" fmla="*/ 1963118 w 3463925"/>
                  <a:gd name="connsiteY403" fmla="*/ 1491411 h 2976563"/>
                  <a:gd name="connsiteX404" fmla="*/ 1920272 w 3463925"/>
                  <a:gd name="connsiteY404" fmla="*/ 1476339 h 2976563"/>
                  <a:gd name="connsiteX405" fmla="*/ 1877426 w 3463925"/>
                  <a:gd name="connsiteY405" fmla="*/ 1464439 h 2976563"/>
                  <a:gd name="connsiteX406" fmla="*/ 1832200 w 3463925"/>
                  <a:gd name="connsiteY406" fmla="*/ 1453333 h 2976563"/>
                  <a:gd name="connsiteX407" fmla="*/ 1786180 w 3463925"/>
                  <a:gd name="connsiteY407" fmla="*/ 1443020 h 2976563"/>
                  <a:gd name="connsiteX408" fmla="*/ 1737779 w 3463925"/>
                  <a:gd name="connsiteY408" fmla="*/ 1435087 h 2976563"/>
                  <a:gd name="connsiteX409" fmla="*/ 1689379 w 3463925"/>
                  <a:gd name="connsiteY409" fmla="*/ 1427154 h 2976563"/>
                  <a:gd name="connsiteX410" fmla="*/ 1640185 w 3463925"/>
                  <a:gd name="connsiteY410" fmla="*/ 1421601 h 2976563"/>
                  <a:gd name="connsiteX411" fmla="*/ 1589404 w 3463925"/>
                  <a:gd name="connsiteY411" fmla="*/ 1417635 h 2976563"/>
                  <a:gd name="connsiteX412" fmla="*/ 1537830 w 3463925"/>
                  <a:gd name="connsiteY412" fmla="*/ 1414462 h 2976563"/>
                  <a:gd name="connsiteX413" fmla="*/ 1485463 w 3463925"/>
                  <a:gd name="connsiteY413" fmla="*/ 1412875 h 2976563"/>
                  <a:gd name="connsiteX414" fmla="*/ 1402186 w 3463925"/>
                  <a:gd name="connsiteY414" fmla="*/ 573088 h 2976563"/>
                  <a:gd name="connsiteX415" fmla="*/ 1433928 w 3463925"/>
                  <a:gd name="connsiteY415" fmla="*/ 573088 h 2976563"/>
                  <a:gd name="connsiteX416" fmla="*/ 1463289 w 3463925"/>
                  <a:gd name="connsiteY416" fmla="*/ 573883 h 2976563"/>
                  <a:gd name="connsiteX417" fmla="*/ 1489476 w 3463925"/>
                  <a:gd name="connsiteY417" fmla="*/ 577060 h 2976563"/>
                  <a:gd name="connsiteX418" fmla="*/ 1514869 w 3463925"/>
                  <a:gd name="connsiteY418" fmla="*/ 581031 h 2976563"/>
                  <a:gd name="connsiteX419" fmla="*/ 1537882 w 3463925"/>
                  <a:gd name="connsiteY419" fmla="*/ 587385 h 2976563"/>
                  <a:gd name="connsiteX420" fmla="*/ 1559308 w 3463925"/>
                  <a:gd name="connsiteY420" fmla="*/ 595328 h 2976563"/>
                  <a:gd name="connsiteX421" fmla="*/ 1579146 w 3463925"/>
                  <a:gd name="connsiteY421" fmla="*/ 604859 h 2976563"/>
                  <a:gd name="connsiteX422" fmla="*/ 1597398 w 3463925"/>
                  <a:gd name="connsiteY422" fmla="*/ 615185 h 2976563"/>
                  <a:gd name="connsiteX423" fmla="*/ 1613268 w 3463925"/>
                  <a:gd name="connsiteY423" fmla="*/ 627099 h 2976563"/>
                  <a:gd name="connsiteX424" fmla="*/ 1629139 w 3463925"/>
                  <a:gd name="connsiteY424" fmla="*/ 639807 h 2976563"/>
                  <a:gd name="connsiteX425" fmla="*/ 1642629 w 3463925"/>
                  <a:gd name="connsiteY425" fmla="*/ 653310 h 2976563"/>
                  <a:gd name="connsiteX426" fmla="*/ 1654532 w 3463925"/>
                  <a:gd name="connsiteY426" fmla="*/ 668401 h 2976563"/>
                  <a:gd name="connsiteX427" fmla="*/ 1664848 w 3463925"/>
                  <a:gd name="connsiteY427" fmla="*/ 683492 h 2976563"/>
                  <a:gd name="connsiteX428" fmla="*/ 1675164 w 3463925"/>
                  <a:gd name="connsiteY428" fmla="*/ 699378 h 2976563"/>
                  <a:gd name="connsiteX429" fmla="*/ 1683100 w 3463925"/>
                  <a:gd name="connsiteY429" fmla="*/ 716852 h 2976563"/>
                  <a:gd name="connsiteX430" fmla="*/ 1690242 w 3463925"/>
                  <a:gd name="connsiteY430" fmla="*/ 732737 h 2976563"/>
                  <a:gd name="connsiteX431" fmla="*/ 1696590 w 3463925"/>
                  <a:gd name="connsiteY431" fmla="*/ 750211 h 2976563"/>
                  <a:gd name="connsiteX432" fmla="*/ 1702145 w 3463925"/>
                  <a:gd name="connsiteY432" fmla="*/ 768480 h 2976563"/>
                  <a:gd name="connsiteX433" fmla="*/ 1706906 w 3463925"/>
                  <a:gd name="connsiteY433" fmla="*/ 785954 h 2976563"/>
                  <a:gd name="connsiteX434" fmla="*/ 1710080 w 3463925"/>
                  <a:gd name="connsiteY434" fmla="*/ 803428 h 2976563"/>
                  <a:gd name="connsiteX435" fmla="*/ 1713254 w 3463925"/>
                  <a:gd name="connsiteY435" fmla="*/ 822490 h 2976563"/>
                  <a:gd name="connsiteX436" fmla="*/ 1714842 w 3463925"/>
                  <a:gd name="connsiteY436" fmla="*/ 839965 h 2976563"/>
                  <a:gd name="connsiteX437" fmla="*/ 1718016 w 3463925"/>
                  <a:gd name="connsiteY437" fmla="*/ 874913 h 2976563"/>
                  <a:gd name="connsiteX438" fmla="*/ 1718809 w 3463925"/>
                  <a:gd name="connsiteY438" fmla="*/ 907478 h 2976563"/>
                  <a:gd name="connsiteX439" fmla="*/ 1707700 w 3463925"/>
                  <a:gd name="connsiteY439" fmla="*/ 957517 h 2976563"/>
                  <a:gd name="connsiteX440" fmla="*/ 1698971 w 3463925"/>
                  <a:gd name="connsiteY440" fmla="*/ 1000408 h 2976563"/>
                  <a:gd name="connsiteX441" fmla="*/ 1695797 w 3463925"/>
                  <a:gd name="connsiteY441" fmla="*/ 1020265 h 2976563"/>
                  <a:gd name="connsiteX442" fmla="*/ 1693416 w 3463925"/>
                  <a:gd name="connsiteY442" fmla="*/ 1037739 h 2976563"/>
                  <a:gd name="connsiteX443" fmla="*/ 1692622 w 3463925"/>
                  <a:gd name="connsiteY443" fmla="*/ 1052830 h 2976563"/>
                  <a:gd name="connsiteX444" fmla="*/ 1693416 w 3463925"/>
                  <a:gd name="connsiteY444" fmla="*/ 1059184 h 2976563"/>
                  <a:gd name="connsiteX445" fmla="*/ 1694210 w 3463925"/>
                  <a:gd name="connsiteY445" fmla="*/ 1065538 h 2976563"/>
                  <a:gd name="connsiteX446" fmla="*/ 1696590 w 3463925"/>
                  <a:gd name="connsiteY446" fmla="*/ 1071893 h 2976563"/>
                  <a:gd name="connsiteX447" fmla="*/ 1698971 w 3463925"/>
                  <a:gd name="connsiteY447" fmla="*/ 1076658 h 2976563"/>
                  <a:gd name="connsiteX448" fmla="*/ 1702145 w 3463925"/>
                  <a:gd name="connsiteY448" fmla="*/ 1080630 h 2976563"/>
                  <a:gd name="connsiteX449" fmla="*/ 1706113 w 3463925"/>
                  <a:gd name="connsiteY449" fmla="*/ 1084601 h 2976563"/>
                  <a:gd name="connsiteX450" fmla="*/ 1710080 w 3463925"/>
                  <a:gd name="connsiteY450" fmla="*/ 1087778 h 2976563"/>
                  <a:gd name="connsiteX451" fmla="*/ 1716429 w 3463925"/>
                  <a:gd name="connsiteY451" fmla="*/ 1090161 h 2976563"/>
                  <a:gd name="connsiteX452" fmla="*/ 1721983 w 3463925"/>
                  <a:gd name="connsiteY452" fmla="*/ 1091750 h 2976563"/>
                  <a:gd name="connsiteX453" fmla="*/ 1729125 w 3463925"/>
                  <a:gd name="connsiteY453" fmla="*/ 1093338 h 2976563"/>
                  <a:gd name="connsiteX454" fmla="*/ 1737854 w 3463925"/>
                  <a:gd name="connsiteY454" fmla="*/ 1093338 h 2976563"/>
                  <a:gd name="connsiteX455" fmla="*/ 1746583 w 3463925"/>
                  <a:gd name="connsiteY455" fmla="*/ 1093338 h 2976563"/>
                  <a:gd name="connsiteX456" fmla="*/ 1769596 w 3463925"/>
                  <a:gd name="connsiteY456" fmla="*/ 1090161 h 2976563"/>
                  <a:gd name="connsiteX457" fmla="*/ 1795783 w 3463925"/>
                  <a:gd name="connsiteY457" fmla="*/ 1083807 h 2976563"/>
                  <a:gd name="connsiteX458" fmla="*/ 1827524 w 3463925"/>
                  <a:gd name="connsiteY458" fmla="*/ 1074276 h 2976563"/>
                  <a:gd name="connsiteX459" fmla="*/ 1849744 w 3463925"/>
                  <a:gd name="connsiteY459" fmla="*/ 1065538 h 2976563"/>
                  <a:gd name="connsiteX460" fmla="*/ 1874343 w 3463925"/>
                  <a:gd name="connsiteY460" fmla="*/ 1056007 h 2976563"/>
                  <a:gd name="connsiteX461" fmla="*/ 1906878 w 3463925"/>
                  <a:gd name="connsiteY461" fmla="*/ 1042505 h 2976563"/>
                  <a:gd name="connsiteX462" fmla="*/ 1946556 w 3463925"/>
                  <a:gd name="connsiteY462" fmla="*/ 1029796 h 2976563"/>
                  <a:gd name="connsiteX463" fmla="*/ 1991787 w 3463925"/>
                  <a:gd name="connsiteY463" fmla="*/ 1013911 h 2976563"/>
                  <a:gd name="connsiteX464" fmla="*/ 2040987 w 3463925"/>
                  <a:gd name="connsiteY464" fmla="*/ 1000408 h 2976563"/>
                  <a:gd name="connsiteX465" fmla="*/ 2067967 w 3463925"/>
                  <a:gd name="connsiteY465" fmla="*/ 993260 h 2976563"/>
                  <a:gd name="connsiteX466" fmla="*/ 2094154 w 3463925"/>
                  <a:gd name="connsiteY466" fmla="*/ 987700 h 2976563"/>
                  <a:gd name="connsiteX467" fmla="*/ 2121928 w 3463925"/>
                  <a:gd name="connsiteY467" fmla="*/ 982140 h 2976563"/>
                  <a:gd name="connsiteX468" fmla="*/ 2150496 w 3463925"/>
                  <a:gd name="connsiteY468" fmla="*/ 977374 h 2976563"/>
                  <a:gd name="connsiteX469" fmla="*/ 2178269 w 3463925"/>
                  <a:gd name="connsiteY469" fmla="*/ 973403 h 2976563"/>
                  <a:gd name="connsiteX470" fmla="*/ 2206837 w 3463925"/>
                  <a:gd name="connsiteY470" fmla="*/ 970226 h 2976563"/>
                  <a:gd name="connsiteX471" fmla="*/ 2236198 w 3463925"/>
                  <a:gd name="connsiteY471" fmla="*/ 967843 h 2976563"/>
                  <a:gd name="connsiteX472" fmla="*/ 2264765 w 3463925"/>
                  <a:gd name="connsiteY472" fmla="*/ 967843 h 2976563"/>
                  <a:gd name="connsiteX473" fmla="*/ 2292539 w 3463925"/>
                  <a:gd name="connsiteY473" fmla="*/ 967843 h 2976563"/>
                  <a:gd name="connsiteX474" fmla="*/ 2319520 w 3463925"/>
                  <a:gd name="connsiteY474" fmla="*/ 970226 h 2976563"/>
                  <a:gd name="connsiteX475" fmla="*/ 2347294 w 3463925"/>
                  <a:gd name="connsiteY475" fmla="*/ 973403 h 2976563"/>
                  <a:gd name="connsiteX476" fmla="*/ 2374274 w 3463925"/>
                  <a:gd name="connsiteY476" fmla="*/ 978168 h 2976563"/>
                  <a:gd name="connsiteX477" fmla="*/ 2399667 w 3463925"/>
                  <a:gd name="connsiteY477" fmla="*/ 985317 h 2976563"/>
                  <a:gd name="connsiteX478" fmla="*/ 2424267 w 3463925"/>
                  <a:gd name="connsiteY478" fmla="*/ 993260 h 2976563"/>
                  <a:gd name="connsiteX479" fmla="*/ 2448073 w 3463925"/>
                  <a:gd name="connsiteY479" fmla="*/ 1005174 h 2976563"/>
                  <a:gd name="connsiteX480" fmla="*/ 2459183 w 3463925"/>
                  <a:gd name="connsiteY480" fmla="*/ 1010734 h 2976563"/>
                  <a:gd name="connsiteX481" fmla="*/ 2470292 w 3463925"/>
                  <a:gd name="connsiteY481" fmla="*/ 1017088 h 2976563"/>
                  <a:gd name="connsiteX482" fmla="*/ 2480608 w 3463925"/>
                  <a:gd name="connsiteY482" fmla="*/ 1024236 h 2976563"/>
                  <a:gd name="connsiteX483" fmla="*/ 2490924 w 3463925"/>
                  <a:gd name="connsiteY483" fmla="*/ 1032179 h 2976563"/>
                  <a:gd name="connsiteX484" fmla="*/ 2501240 w 3463925"/>
                  <a:gd name="connsiteY484" fmla="*/ 1040916 h 2976563"/>
                  <a:gd name="connsiteX485" fmla="*/ 2510763 w 3463925"/>
                  <a:gd name="connsiteY485" fmla="*/ 1049653 h 2976563"/>
                  <a:gd name="connsiteX486" fmla="*/ 2525047 w 3463925"/>
                  <a:gd name="connsiteY486" fmla="*/ 1065538 h 2976563"/>
                  <a:gd name="connsiteX487" fmla="*/ 2536950 w 3463925"/>
                  <a:gd name="connsiteY487" fmla="*/ 1080630 h 2976563"/>
                  <a:gd name="connsiteX488" fmla="*/ 2548059 w 3463925"/>
                  <a:gd name="connsiteY488" fmla="*/ 1096515 h 2976563"/>
                  <a:gd name="connsiteX489" fmla="*/ 2557582 w 3463925"/>
                  <a:gd name="connsiteY489" fmla="*/ 1112401 h 2976563"/>
                  <a:gd name="connsiteX490" fmla="*/ 2565517 w 3463925"/>
                  <a:gd name="connsiteY490" fmla="*/ 1129080 h 2976563"/>
                  <a:gd name="connsiteX491" fmla="*/ 2572659 w 3463925"/>
                  <a:gd name="connsiteY491" fmla="*/ 1144172 h 2976563"/>
                  <a:gd name="connsiteX492" fmla="*/ 2578214 w 3463925"/>
                  <a:gd name="connsiteY492" fmla="*/ 1160851 h 2976563"/>
                  <a:gd name="connsiteX493" fmla="*/ 2582182 w 3463925"/>
                  <a:gd name="connsiteY493" fmla="*/ 1177531 h 2976563"/>
                  <a:gd name="connsiteX494" fmla="*/ 2585356 w 3463925"/>
                  <a:gd name="connsiteY494" fmla="*/ 1193417 h 2976563"/>
                  <a:gd name="connsiteX495" fmla="*/ 2587736 w 3463925"/>
                  <a:gd name="connsiteY495" fmla="*/ 1210096 h 2976563"/>
                  <a:gd name="connsiteX496" fmla="*/ 2589324 w 3463925"/>
                  <a:gd name="connsiteY496" fmla="*/ 1225188 h 2976563"/>
                  <a:gd name="connsiteX497" fmla="*/ 2589324 w 3463925"/>
                  <a:gd name="connsiteY497" fmla="*/ 1241073 h 2976563"/>
                  <a:gd name="connsiteX498" fmla="*/ 2589324 w 3463925"/>
                  <a:gd name="connsiteY498" fmla="*/ 1256164 h 2976563"/>
                  <a:gd name="connsiteX499" fmla="*/ 2588530 w 3463925"/>
                  <a:gd name="connsiteY499" fmla="*/ 1271256 h 2976563"/>
                  <a:gd name="connsiteX500" fmla="*/ 2586149 w 3463925"/>
                  <a:gd name="connsiteY500" fmla="*/ 1287141 h 2976563"/>
                  <a:gd name="connsiteX501" fmla="*/ 2584562 w 3463925"/>
                  <a:gd name="connsiteY501" fmla="*/ 1301438 h 2976563"/>
                  <a:gd name="connsiteX502" fmla="*/ 2578214 w 3463925"/>
                  <a:gd name="connsiteY502" fmla="*/ 1327649 h 2976563"/>
                  <a:gd name="connsiteX503" fmla="*/ 2571072 w 3463925"/>
                  <a:gd name="connsiteY503" fmla="*/ 1353860 h 2976563"/>
                  <a:gd name="connsiteX504" fmla="*/ 2563137 w 3463925"/>
                  <a:gd name="connsiteY504" fmla="*/ 1375306 h 2976563"/>
                  <a:gd name="connsiteX505" fmla="*/ 2555995 w 3463925"/>
                  <a:gd name="connsiteY505" fmla="*/ 1394368 h 2976563"/>
                  <a:gd name="connsiteX506" fmla="*/ 2548059 w 3463925"/>
                  <a:gd name="connsiteY506" fmla="*/ 1410254 h 2976563"/>
                  <a:gd name="connsiteX507" fmla="*/ 2542504 w 3463925"/>
                  <a:gd name="connsiteY507" fmla="*/ 1421374 h 2976563"/>
                  <a:gd name="connsiteX508" fmla="*/ 2536950 w 3463925"/>
                  <a:gd name="connsiteY508" fmla="*/ 1431699 h 2976563"/>
                  <a:gd name="connsiteX509" fmla="*/ 2533776 w 3463925"/>
                  <a:gd name="connsiteY509" fmla="*/ 1434876 h 2976563"/>
                  <a:gd name="connsiteX510" fmla="*/ 2529014 w 3463925"/>
                  <a:gd name="connsiteY510" fmla="*/ 1443613 h 2976563"/>
                  <a:gd name="connsiteX511" fmla="*/ 2525840 w 3463925"/>
                  <a:gd name="connsiteY511" fmla="*/ 1449173 h 2976563"/>
                  <a:gd name="connsiteX512" fmla="*/ 2522666 w 3463925"/>
                  <a:gd name="connsiteY512" fmla="*/ 1456322 h 2976563"/>
                  <a:gd name="connsiteX513" fmla="*/ 2521872 w 3463925"/>
                  <a:gd name="connsiteY513" fmla="*/ 1463470 h 2976563"/>
                  <a:gd name="connsiteX514" fmla="*/ 2521079 w 3463925"/>
                  <a:gd name="connsiteY514" fmla="*/ 1471413 h 2976563"/>
                  <a:gd name="connsiteX515" fmla="*/ 2521872 w 3463925"/>
                  <a:gd name="connsiteY515" fmla="*/ 1480150 h 2976563"/>
                  <a:gd name="connsiteX516" fmla="*/ 2525047 w 3463925"/>
                  <a:gd name="connsiteY516" fmla="*/ 1488093 h 2976563"/>
                  <a:gd name="connsiteX517" fmla="*/ 2529808 w 3463925"/>
                  <a:gd name="connsiteY517" fmla="*/ 1497624 h 2976563"/>
                  <a:gd name="connsiteX518" fmla="*/ 2538537 w 3463925"/>
                  <a:gd name="connsiteY518" fmla="*/ 1504772 h 2976563"/>
                  <a:gd name="connsiteX519" fmla="*/ 2550440 w 3463925"/>
                  <a:gd name="connsiteY519" fmla="*/ 1512715 h 2976563"/>
                  <a:gd name="connsiteX520" fmla="*/ 2564724 w 3463925"/>
                  <a:gd name="connsiteY520" fmla="*/ 1519864 h 2976563"/>
                  <a:gd name="connsiteX521" fmla="*/ 2584562 w 3463925"/>
                  <a:gd name="connsiteY521" fmla="*/ 1526218 h 2976563"/>
                  <a:gd name="connsiteX522" fmla="*/ 2606782 w 3463925"/>
                  <a:gd name="connsiteY522" fmla="*/ 1532572 h 2976563"/>
                  <a:gd name="connsiteX523" fmla="*/ 2621065 w 3463925"/>
                  <a:gd name="connsiteY523" fmla="*/ 1534955 h 2976563"/>
                  <a:gd name="connsiteX524" fmla="*/ 2636936 w 3463925"/>
                  <a:gd name="connsiteY524" fmla="*/ 1539720 h 2976563"/>
                  <a:gd name="connsiteX525" fmla="*/ 2652807 w 3463925"/>
                  <a:gd name="connsiteY525" fmla="*/ 1544486 h 2976563"/>
                  <a:gd name="connsiteX526" fmla="*/ 2670265 w 3463925"/>
                  <a:gd name="connsiteY526" fmla="*/ 1550840 h 2976563"/>
                  <a:gd name="connsiteX527" fmla="*/ 2690103 w 3463925"/>
                  <a:gd name="connsiteY527" fmla="*/ 1557989 h 2976563"/>
                  <a:gd name="connsiteX528" fmla="*/ 2709148 w 3463925"/>
                  <a:gd name="connsiteY528" fmla="*/ 1565931 h 2976563"/>
                  <a:gd name="connsiteX529" fmla="*/ 2729780 w 3463925"/>
                  <a:gd name="connsiteY529" fmla="*/ 1576257 h 2976563"/>
                  <a:gd name="connsiteX530" fmla="*/ 2750412 w 3463925"/>
                  <a:gd name="connsiteY530" fmla="*/ 1586582 h 2976563"/>
                  <a:gd name="connsiteX531" fmla="*/ 2771838 w 3463925"/>
                  <a:gd name="connsiteY531" fmla="*/ 1599291 h 2976563"/>
                  <a:gd name="connsiteX532" fmla="*/ 2793264 w 3463925"/>
                  <a:gd name="connsiteY532" fmla="*/ 1611999 h 2976563"/>
                  <a:gd name="connsiteX533" fmla="*/ 2813896 w 3463925"/>
                  <a:gd name="connsiteY533" fmla="*/ 1626296 h 2976563"/>
                  <a:gd name="connsiteX534" fmla="*/ 2835321 w 3463925"/>
                  <a:gd name="connsiteY534" fmla="*/ 1642976 h 2976563"/>
                  <a:gd name="connsiteX535" fmla="*/ 2855953 w 3463925"/>
                  <a:gd name="connsiteY535" fmla="*/ 1659656 h 2976563"/>
                  <a:gd name="connsiteX536" fmla="*/ 2876585 w 3463925"/>
                  <a:gd name="connsiteY536" fmla="*/ 1677924 h 2976563"/>
                  <a:gd name="connsiteX537" fmla="*/ 2894837 w 3463925"/>
                  <a:gd name="connsiteY537" fmla="*/ 1698575 h 2976563"/>
                  <a:gd name="connsiteX538" fmla="*/ 2913088 w 3463925"/>
                  <a:gd name="connsiteY538" fmla="*/ 1719226 h 2976563"/>
                  <a:gd name="connsiteX539" fmla="*/ 2930546 w 3463925"/>
                  <a:gd name="connsiteY539" fmla="*/ 1741466 h 2976563"/>
                  <a:gd name="connsiteX540" fmla="*/ 2947210 w 3463925"/>
                  <a:gd name="connsiteY540" fmla="*/ 1766088 h 2976563"/>
                  <a:gd name="connsiteX541" fmla="*/ 2961494 w 3463925"/>
                  <a:gd name="connsiteY541" fmla="*/ 1791505 h 2976563"/>
                  <a:gd name="connsiteX542" fmla="*/ 2974984 w 3463925"/>
                  <a:gd name="connsiteY542" fmla="*/ 1818511 h 2976563"/>
                  <a:gd name="connsiteX543" fmla="*/ 2986094 w 3463925"/>
                  <a:gd name="connsiteY543" fmla="*/ 1847104 h 2976563"/>
                  <a:gd name="connsiteX544" fmla="*/ 2995616 w 3463925"/>
                  <a:gd name="connsiteY544" fmla="*/ 1877287 h 2976563"/>
                  <a:gd name="connsiteX545" fmla="*/ 2998790 w 3463925"/>
                  <a:gd name="connsiteY545" fmla="*/ 1892378 h 2976563"/>
                  <a:gd name="connsiteX546" fmla="*/ 3002758 w 3463925"/>
                  <a:gd name="connsiteY546" fmla="*/ 1909058 h 2976563"/>
                  <a:gd name="connsiteX547" fmla="*/ 3004345 w 3463925"/>
                  <a:gd name="connsiteY547" fmla="*/ 1924943 h 2976563"/>
                  <a:gd name="connsiteX548" fmla="*/ 3006726 w 3463925"/>
                  <a:gd name="connsiteY548" fmla="*/ 1941623 h 2976563"/>
                  <a:gd name="connsiteX549" fmla="*/ 3007520 w 3463925"/>
                  <a:gd name="connsiteY549" fmla="*/ 1959097 h 2976563"/>
                  <a:gd name="connsiteX550" fmla="*/ 3008313 w 3463925"/>
                  <a:gd name="connsiteY550" fmla="*/ 1976571 h 2976563"/>
                  <a:gd name="connsiteX551" fmla="*/ 3008313 w 3463925"/>
                  <a:gd name="connsiteY551" fmla="*/ 1994045 h 2976563"/>
                  <a:gd name="connsiteX552" fmla="*/ 3008313 w 3463925"/>
                  <a:gd name="connsiteY552" fmla="*/ 2012314 h 2976563"/>
                  <a:gd name="connsiteX553" fmla="*/ 3006726 w 3463925"/>
                  <a:gd name="connsiteY553" fmla="*/ 2030582 h 2976563"/>
                  <a:gd name="connsiteX554" fmla="*/ 3004345 w 3463925"/>
                  <a:gd name="connsiteY554" fmla="*/ 2050439 h 2976563"/>
                  <a:gd name="connsiteX555" fmla="*/ 3002758 w 3463925"/>
                  <a:gd name="connsiteY555" fmla="*/ 2069501 h 2976563"/>
                  <a:gd name="connsiteX556" fmla="*/ 2998790 w 3463925"/>
                  <a:gd name="connsiteY556" fmla="*/ 2090152 h 2976563"/>
                  <a:gd name="connsiteX557" fmla="*/ 2994029 w 3463925"/>
                  <a:gd name="connsiteY557" fmla="*/ 2110804 h 2976563"/>
                  <a:gd name="connsiteX558" fmla="*/ 2989268 w 3463925"/>
                  <a:gd name="connsiteY558" fmla="*/ 2131455 h 2976563"/>
                  <a:gd name="connsiteX559" fmla="*/ 2982920 w 3463925"/>
                  <a:gd name="connsiteY559" fmla="*/ 2152900 h 2976563"/>
                  <a:gd name="connsiteX560" fmla="*/ 2975778 w 3463925"/>
                  <a:gd name="connsiteY560" fmla="*/ 2174346 h 2976563"/>
                  <a:gd name="connsiteX561" fmla="*/ 2967842 w 3463925"/>
                  <a:gd name="connsiteY561" fmla="*/ 2197380 h 2976563"/>
                  <a:gd name="connsiteX562" fmla="*/ 2959114 w 3463925"/>
                  <a:gd name="connsiteY562" fmla="*/ 2219619 h 2976563"/>
                  <a:gd name="connsiteX563" fmla="*/ 2949591 w 3463925"/>
                  <a:gd name="connsiteY563" fmla="*/ 2241859 h 2976563"/>
                  <a:gd name="connsiteX564" fmla="*/ 2939275 w 3463925"/>
                  <a:gd name="connsiteY564" fmla="*/ 2265687 h 2976563"/>
                  <a:gd name="connsiteX565" fmla="*/ 2927372 w 3463925"/>
                  <a:gd name="connsiteY565" fmla="*/ 2289516 h 2976563"/>
                  <a:gd name="connsiteX566" fmla="*/ 2915469 w 3463925"/>
                  <a:gd name="connsiteY566" fmla="*/ 2311755 h 2976563"/>
                  <a:gd name="connsiteX567" fmla="*/ 2901978 w 3463925"/>
                  <a:gd name="connsiteY567" fmla="*/ 2335583 h 2976563"/>
                  <a:gd name="connsiteX568" fmla="*/ 2887695 w 3463925"/>
                  <a:gd name="connsiteY568" fmla="*/ 2357029 h 2976563"/>
                  <a:gd name="connsiteX569" fmla="*/ 2873411 w 3463925"/>
                  <a:gd name="connsiteY569" fmla="*/ 2380063 h 2976563"/>
                  <a:gd name="connsiteX570" fmla="*/ 2858334 w 3463925"/>
                  <a:gd name="connsiteY570" fmla="*/ 2401508 h 2976563"/>
                  <a:gd name="connsiteX571" fmla="*/ 2842463 w 3463925"/>
                  <a:gd name="connsiteY571" fmla="*/ 2421365 h 2976563"/>
                  <a:gd name="connsiteX572" fmla="*/ 2826592 w 3463925"/>
                  <a:gd name="connsiteY572" fmla="*/ 2443605 h 2976563"/>
                  <a:gd name="connsiteX573" fmla="*/ 2809134 w 3463925"/>
                  <a:gd name="connsiteY573" fmla="*/ 2463462 h 2976563"/>
                  <a:gd name="connsiteX574" fmla="*/ 2790089 w 3463925"/>
                  <a:gd name="connsiteY574" fmla="*/ 2483318 h 2976563"/>
                  <a:gd name="connsiteX575" fmla="*/ 2771838 w 3463925"/>
                  <a:gd name="connsiteY575" fmla="*/ 2503175 h 2976563"/>
                  <a:gd name="connsiteX576" fmla="*/ 2752793 w 3463925"/>
                  <a:gd name="connsiteY576" fmla="*/ 2522238 h 2976563"/>
                  <a:gd name="connsiteX577" fmla="*/ 2732954 w 3463925"/>
                  <a:gd name="connsiteY577" fmla="*/ 2540506 h 2976563"/>
                  <a:gd name="connsiteX578" fmla="*/ 2712322 w 3463925"/>
                  <a:gd name="connsiteY578" fmla="*/ 2559569 h 2976563"/>
                  <a:gd name="connsiteX579" fmla="*/ 2691690 w 3463925"/>
                  <a:gd name="connsiteY579" fmla="*/ 2577837 h 2976563"/>
                  <a:gd name="connsiteX580" fmla="*/ 2670265 w 3463925"/>
                  <a:gd name="connsiteY580" fmla="*/ 2595311 h 2976563"/>
                  <a:gd name="connsiteX581" fmla="*/ 2648046 w 3463925"/>
                  <a:gd name="connsiteY581" fmla="*/ 2612785 h 2976563"/>
                  <a:gd name="connsiteX582" fmla="*/ 2625033 w 3463925"/>
                  <a:gd name="connsiteY582" fmla="*/ 2630259 h 2976563"/>
                  <a:gd name="connsiteX583" fmla="*/ 2579008 w 3463925"/>
                  <a:gd name="connsiteY583" fmla="*/ 2662824 h 2976563"/>
                  <a:gd name="connsiteX584" fmla="*/ 2531395 w 3463925"/>
                  <a:gd name="connsiteY584" fmla="*/ 2693801 h 2976563"/>
                  <a:gd name="connsiteX585" fmla="*/ 2480608 w 3463925"/>
                  <a:gd name="connsiteY585" fmla="*/ 2723190 h 2976563"/>
                  <a:gd name="connsiteX586" fmla="*/ 2429822 w 3463925"/>
                  <a:gd name="connsiteY586" fmla="*/ 2750989 h 2976563"/>
                  <a:gd name="connsiteX587" fmla="*/ 2375861 w 3463925"/>
                  <a:gd name="connsiteY587" fmla="*/ 2776406 h 2976563"/>
                  <a:gd name="connsiteX588" fmla="*/ 2321900 w 3463925"/>
                  <a:gd name="connsiteY588" fmla="*/ 2802617 h 2976563"/>
                  <a:gd name="connsiteX589" fmla="*/ 2266352 w 3463925"/>
                  <a:gd name="connsiteY589" fmla="*/ 2824856 h 2976563"/>
                  <a:gd name="connsiteX590" fmla="*/ 2210011 w 3463925"/>
                  <a:gd name="connsiteY590" fmla="*/ 2846302 h 2976563"/>
                  <a:gd name="connsiteX591" fmla="*/ 2152876 w 3463925"/>
                  <a:gd name="connsiteY591" fmla="*/ 2866159 h 2976563"/>
                  <a:gd name="connsiteX592" fmla="*/ 2095741 w 3463925"/>
                  <a:gd name="connsiteY592" fmla="*/ 2884427 h 2976563"/>
                  <a:gd name="connsiteX593" fmla="*/ 2036226 w 3463925"/>
                  <a:gd name="connsiteY593" fmla="*/ 2901107 h 2976563"/>
                  <a:gd name="connsiteX594" fmla="*/ 1977504 w 3463925"/>
                  <a:gd name="connsiteY594" fmla="*/ 2916198 h 2976563"/>
                  <a:gd name="connsiteX595" fmla="*/ 1917988 w 3463925"/>
                  <a:gd name="connsiteY595" fmla="*/ 2929701 h 2976563"/>
                  <a:gd name="connsiteX596" fmla="*/ 1858472 w 3463925"/>
                  <a:gd name="connsiteY596" fmla="*/ 2940821 h 2976563"/>
                  <a:gd name="connsiteX597" fmla="*/ 1798957 w 3463925"/>
                  <a:gd name="connsiteY597" fmla="*/ 2951146 h 2976563"/>
                  <a:gd name="connsiteX598" fmla="*/ 1739441 w 3463925"/>
                  <a:gd name="connsiteY598" fmla="*/ 2959089 h 2976563"/>
                  <a:gd name="connsiteX599" fmla="*/ 1679926 w 3463925"/>
                  <a:gd name="connsiteY599" fmla="*/ 2966238 h 2976563"/>
                  <a:gd name="connsiteX600" fmla="*/ 1620410 w 3463925"/>
                  <a:gd name="connsiteY600" fmla="*/ 2971797 h 2976563"/>
                  <a:gd name="connsiteX601" fmla="*/ 1562482 w 3463925"/>
                  <a:gd name="connsiteY601" fmla="*/ 2974974 h 2976563"/>
                  <a:gd name="connsiteX602" fmla="*/ 1504553 w 3463925"/>
                  <a:gd name="connsiteY602" fmla="*/ 2976563 h 2976563"/>
                  <a:gd name="connsiteX603" fmla="*/ 1447418 w 3463925"/>
                  <a:gd name="connsiteY603" fmla="*/ 2976563 h 2976563"/>
                  <a:gd name="connsiteX604" fmla="*/ 1391870 w 3463925"/>
                  <a:gd name="connsiteY604" fmla="*/ 2974974 h 2976563"/>
                  <a:gd name="connsiteX605" fmla="*/ 1337116 w 3463925"/>
                  <a:gd name="connsiteY605" fmla="*/ 2971797 h 2976563"/>
                  <a:gd name="connsiteX606" fmla="*/ 1284742 w 3463925"/>
                  <a:gd name="connsiteY606" fmla="*/ 2966238 h 2976563"/>
                  <a:gd name="connsiteX607" fmla="*/ 1232369 w 3463925"/>
                  <a:gd name="connsiteY607" fmla="*/ 2961472 h 2976563"/>
                  <a:gd name="connsiteX608" fmla="*/ 1177614 w 3463925"/>
                  <a:gd name="connsiteY608" fmla="*/ 2955118 h 2976563"/>
                  <a:gd name="connsiteX609" fmla="*/ 1123654 w 3463925"/>
                  <a:gd name="connsiteY609" fmla="*/ 2947969 h 2976563"/>
                  <a:gd name="connsiteX610" fmla="*/ 1069693 w 3463925"/>
                  <a:gd name="connsiteY610" fmla="*/ 2940026 h 2976563"/>
                  <a:gd name="connsiteX611" fmla="*/ 1014939 w 3463925"/>
                  <a:gd name="connsiteY611" fmla="*/ 2929701 h 2976563"/>
                  <a:gd name="connsiteX612" fmla="*/ 960978 w 3463925"/>
                  <a:gd name="connsiteY612" fmla="*/ 2919375 h 2976563"/>
                  <a:gd name="connsiteX613" fmla="*/ 906224 w 3463925"/>
                  <a:gd name="connsiteY613" fmla="*/ 2906667 h 2976563"/>
                  <a:gd name="connsiteX614" fmla="*/ 852263 w 3463925"/>
                  <a:gd name="connsiteY614" fmla="*/ 2893958 h 2976563"/>
                  <a:gd name="connsiteX615" fmla="*/ 797508 w 3463925"/>
                  <a:gd name="connsiteY615" fmla="*/ 2879662 h 2976563"/>
                  <a:gd name="connsiteX616" fmla="*/ 744341 w 3463925"/>
                  <a:gd name="connsiteY616" fmla="*/ 2862982 h 2976563"/>
                  <a:gd name="connsiteX617" fmla="*/ 691174 w 3463925"/>
                  <a:gd name="connsiteY617" fmla="*/ 2845508 h 2976563"/>
                  <a:gd name="connsiteX618" fmla="*/ 639594 w 3463925"/>
                  <a:gd name="connsiteY618" fmla="*/ 2825651 h 2976563"/>
                  <a:gd name="connsiteX619" fmla="*/ 588807 w 3463925"/>
                  <a:gd name="connsiteY619" fmla="*/ 2805794 h 2976563"/>
                  <a:gd name="connsiteX620" fmla="*/ 538021 w 3463925"/>
                  <a:gd name="connsiteY620" fmla="*/ 2781966 h 2976563"/>
                  <a:gd name="connsiteX621" fmla="*/ 490408 w 3463925"/>
                  <a:gd name="connsiteY621" fmla="*/ 2758138 h 2976563"/>
                  <a:gd name="connsiteX622" fmla="*/ 442796 w 3463925"/>
                  <a:gd name="connsiteY622" fmla="*/ 2731926 h 2976563"/>
                  <a:gd name="connsiteX623" fmla="*/ 419783 w 3463925"/>
                  <a:gd name="connsiteY623" fmla="*/ 2718424 h 2976563"/>
                  <a:gd name="connsiteX624" fmla="*/ 396770 w 3463925"/>
                  <a:gd name="connsiteY624" fmla="*/ 2704127 h 2976563"/>
                  <a:gd name="connsiteX625" fmla="*/ 375345 w 3463925"/>
                  <a:gd name="connsiteY625" fmla="*/ 2688241 h 2976563"/>
                  <a:gd name="connsiteX626" fmla="*/ 353126 w 3463925"/>
                  <a:gd name="connsiteY626" fmla="*/ 2673150 h 2976563"/>
                  <a:gd name="connsiteX627" fmla="*/ 332494 w 3463925"/>
                  <a:gd name="connsiteY627" fmla="*/ 2658059 h 2976563"/>
                  <a:gd name="connsiteX628" fmla="*/ 311068 w 3463925"/>
                  <a:gd name="connsiteY628" fmla="*/ 2641379 h 2976563"/>
                  <a:gd name="connsiteX629" fmla="*/ 291229 w 3463925"/>
                  <a:gd name="connsiteY629" fmla="*/ 2624699 h 2976563"/>
                  <a:gd name="connsiteX630" fmla="*/ 270597 w 3463925"/>
                  <a:gd name="connsiteY630" fmla="*/ 2607225 h 2976563"/>
                  <a:gd name="connsiteX631" fmla="*/ 251552 w 3463925"/>
                  <a:gd name="connsiteY631" fmla="*/ 2588957 h 2976563"/>
                  <a:gd name="connsiteX632" fmla="*/ 232507 w 3463925"/>
                  <a:gd name="connsiteY632" fmla="*/ 2570689 h 2976563"/>
                  <a:gd name="connsiteX633" fmla="*/ 214256 w 3463925"/>
                  <a:gd name="connsiteY633" fmla="*/ 2552420 h 2976563"/>
                  <a:gd name="connsiteX634" fmla="*/ 196798 w 3463925"/>
                  <a:gd name="connsiteY634" fmla="*/ 2532564 h 2976563"/>
                  <a:gd name="connsiteX635" fmla="*/ 180927 w 3463925"/>
                  <a:gd name="connsiteY635" fmla="*/ 2511912 h 2976563"/>
                  <a:gd name="connsiteX636" fmla="*/ 164263 w 3463925"/>
                  <a:gd name="connsiteY636" fmla="*/ 2491261 h 2976563"/>
                  <a:gd name="connsiteX637" fmla="*/ 149186 w 3463925"/>
                  <a:gd name="connsiteY637" fmla="*/ 2469816 h 2976563"/>
                  <a:gd name="connsiteX638" fmla="*/ 133315 w 3463925"/>
                  <a:gd name="connsiteY638" fmla="*/ 2448370 h 2976563"/>
                  <a:gd name="connsiteX639" fmla="*/ 119031 w 3463925"/>
                  <a:gd name="connsiteY639" fmla="*/ 2426131 h 2976563"/>
                  <a:gd name="connsiteX640" fmla="*/ 104747 w 3463925"/>
                  <a:gd name="connsiteY640" fmla="*/ 2403097 h 2976563"/>
                  <a:gd name="connsiteX641" fmla="*/ 92051 w 3463925"/>
                  <a:gd name="connsiteY641" fmla="*/ 2380063 h 2976563"/>
                  <a:gd name="connsiteX642" fmla="*/ 80148 w 3463925"/>
                  <a:gd name="connsiteY642" fmla="*/ 2355440 h 2976563"/>
                  <a:gd name="connsiteX643" fmla="*/ 69038 w 3463925"/>
                  <a:gd name="connsiteY643" fmla="*/ 2330818 h 2976563"/>
                  <a:gd name="connsiteX644" fmla="*/ 57928 w 3463925"/>
                  <a:gd name="connsiteY644" fmla="*/ 2304607 h 2976563"/>
                  <a:gd name="connsiteX645" fmla="*/ 48406 w 3463925"/>
                  <a:gd name="connsiteY645" fmla="*/ 2278396 h 2976563"/>
                  <a:gd name="connsiteX646" fmla="*/ 38883 w 3463925"/>
                  <a:gd name="connsiteY646" fmla="*/ 2251390 h 2976563"/>
                  <a:gd name="connsiteX647" fmla="*/ 30948 w 3463925"/>
                  <a:gd name="connsiteY647" fmla="*/ 2223591 h 2976563"/>
                  <a:gd name="connsiteX648" fmla="*/ 23013 w 3463925"/>
                  <a:gd name="connsiteY648" fmla="*/ 2195791 h 2976563"/>
                  <a:gd name="connsiteX649" fmla="*/ 16664 w 3463925"/>
                  <a:gd name="connsiteY649" fmla="*/ 2166403 h 2976563"/>
                  <a:gd name="connsiteX650" fmla="*/ 10316 w 3463925"/>
                  <a:gd name="connsiteY650" fmla="*/ 2137809 h 2976563"/>
                  <a:gd name="connsiteX651" fmla="*/ 6348 w 3463925"/>
                  <a:gd name="connsiteY651" fmla="*/ 2106832 h 2976563"/>
                  <a:gd name="connsiteX652" fmla="*/ 2381 w 3463925"/>
                  <a:gd name="connsiteY652" fmla="*/ 2075856 h 2976563"/>
                  <a:gd name="connsiteX653" fmla="*/ 1587 w 3463925"/>
                  <a:gd name="connsiteY653" fmla="*/ 2061559 h 2976563"/>
                  <a:gd name="connsiteX654" fmla="*/ 0 w 3463925"/>
                  <a:gd name="connsiteY654" fmla="*/ 2044879 h 2976563"/>
                  <a:gd name="connsiteX655" fmla="*/ 0 w 3463925"/>
                  <a:gd name="connsiteY655" fmla="*/ 2022639 h 2976563"/>
                  <a:gd name="connsiteX656" fmla="*/ 2381 w 3463925"/>
                  <a:gd name="connsiteY656" fmla="*/ 1994045 h 2976563"/>
                  <a:gd name="connsiteX657" fmla="*/ 5555 w 3463925"/>
                  <a:gd name="connsiteY657" fmla="*/ 1959097 h 2976563"/>
                  <a:gd name="connsiteX658" fmla="*/ 10316 w 3463925"/>
                  <a:gd name="connsiteY658" fmla="*/ 1920178 h 2976563"/>
                  <a:gd name="connsiteX659" fmla="*/ 19839 w 3463925"/>
                  <a:gd name="connsiteY659" fmla="*/ 1875698 h 2976563"/>
                  <a:gd name="connsiteX660" fmla="*/ 24600 w 3463925"/>
                  <a:gd name="connsiteY660" fmla="*/ 1851076 h 2976563"/>
                  <a:gd name="connsiteX661" fmla="*/ 30948 w 3463925"/>
                  <a:gd name="connsiteY661" fmla="*/ 1826453 h 2976563"/>
                  <a:gd name="connsiteX662" fmla="*/ 38883 w 3463925"/>
                  <a:gd name="connsiteY662" fmla="*/ 1800242 h 2976563"/>
                  <a:gd name="connsiteX663" fmla="*/ 47612 w 3463925"/>
                  <a:gd name="connsiteY663" fmla="*/ 1773237 h 2976563"/>
                  <a:gd name="connsiteX664" fmla="*/ 56341 w 3463925"/>
                  <a:gd name="connsiteY664" fmla="*/ 1745437 h 2976563"/>
                  <a:gd name="connsiteX665" fmla="*/ 67451 w 3463925"/>
                  <a:gd name="connsiteY665" fmla="*/ 1716049 h 2976563"/>
                  <a:gd name="connsiteX666" fmla="*/ 80148 w 3463925"/>
                  <a:gd name="connsiteY666" fmla="*/ 1685867 h 2976563"/>
                  <a:gd name="connsiteX667" fmla="*/ 93638 w 3463925"/>
                  <a:gd name="connsiteY667" fmla="*/ 1655684 h 2976563"/>
                  <a:gd name="connsiteX668" fmla="*/ 107922 w 3463925"/>
                  <a:gd name="connsiteY668" fmla="*/ 1623913 h 2976563"/>
                  <a:gd name="connsiteX669" fmla="*/ 124586 w 3463925"/>
                  <a:gd name="connsiteY669" fmla="*/ 1590554 h 2976563"/>
                  <a:gd name="connsiteX670" fmla="*/ 141250 w 3463925"/>
                  <a:gd name="connsiteY670" fmla="*/ 1557989 h 2976563"/>
                  <a:gd name="connsiteX671" fmla="*/ 161089 w 3463925"/>
                  <a:gd name="connsiteY671" fmla="*/ 1523835 h 2976563"/>
                  <a:gd name="connsiteX672" fmla="*/ 182514 w 3463925"/>
                  <a:gd name="connsiteY672" fmla="*/ 1488887 h 2976563"/>
                  <a:gd name="connsiteX673" fmla="*/ 205527 w 3463925"/>
                  <a:gd name="connsiteY673" fmla="*/ 1453144 h 2976563"/>
                  <a:gd name="connsiteX674" fmla="*/ 230127 w 3463925"/>
                  <a:gd name="connsiteY674" fmla="*/ 1417402 h 2976563"/>
                  <a:gd name="connsiteX675" fmla="*/ 256314 w 3463925"/>
                  <a:gd name="connsiteY675" fmla="*/ 1381660 h 2976563"/>
                  <a:gd name="connsiteX676" fmla="*/ 276152 w 3463925"/>
                  <a:gd name="connsiteY676" fmla="*/ 1355449 h 2976563"/>
                  <a:gd name="connsiteX677" fmla="*/ 298371 w 3463925"/>
                  <a:gd name="connsiteY677" fmla="*/ 1326061 h 2976563"/>
                  <a:gd name="connsiteX678" fmla="*/ 330113 w 3463925"/>
                  <a:gd name="connsiteY678" fmla="*/ 1287141 h 2976563"/>
                  <a:gd name="connsiteX679" fmla="*/ 368996 w 3463925"/>
                  <a:gd name="connsiteY679" fmla="*/ 1239485 h 2976563"/>
                  <a:gd name="connsiteX680" fmla="*/ 416609 w 3463925"/>
                  <a:gd name="connsiteY680" fmla="*/ 1185474 h 2976563"/>
                  <a:gd name="connsiteX681" fmla="*/ 469776 w 3463925"/>
                  <a:gd name="connsiteY681" fmla="*/ 1126698 h 2976563"/>
                  <a:gd name="connsiteX682" fmla="*/ 498344 w 3463925"/>
                  <a:gd name="connsiteY682" fmla="*/ 1097309 h 2976563"/>
                  <a:gd name="connsiteX683" fmla="*/ 529292 w 3463925"/>
                  <a:gd name="connsiteY683" fmla="*/ 1065538 h 2976563"/>
                  <a:gd name="connsiteX684" fmla="*/ 561033 w 3463925"/>
                  <a:gd name="connsiteY684" fmla="*/ 1033768 h 2976563"/>
                  <a:gd name="connsiteX685" fmla="*/ 594362 w 3463925"/>
                  <a:gd name="connsiteY685" fmla="*/ 1001997 h 2976563"/>
                  <a:gd name="connsiteX686" fmla="*/ 628484 w 3463925"/>
                  <a:gd name="connsiteY686" fmla="*/ 968637 h 2976563"/>
                  <a:gd name="connsiteX687" fmla="*/ 664194 w 3463925"/>
                  <a:gd name="connsiteY687" fmla="*/ 936866 h 2976563"/>
                  <a:gd name="connsiteX688" fmla="*/ 702284 w 3463925"/>
                  <a:gd name="connsiteY688" fmla="*/ 905095 h 2976563"/>
                  <a:gd name="connsiteX689" fmla="*/ 740374 w 3463925"/>
                  <a:gd name="connsiteY689" fmla="*/ 873324 h 2976563"/>
                  <a:gd name="connsiteX690" fmla="*/ 779257 w 3463925"/>
                  <a:gd name="connsiteY690" fmla="*/ 842347 h 2976563"/>
                  <a:gd name="connsiteX691" fmla="*/ 820521 w 3463925"/>
                  <a:gd name="connsiteY691" fmla="*/ 812959 h 2976563"/>
                  <a:gd name="connsiteX692" fmla="*/ 860992 w 3463925"/>
                  <a:gd name="connsiteY692" fmla="*/ 784365 h 2976563"/>
                  <a:gd name="connsiteX693" fmla="*/ 903049 w 3463925"/>
                  <a:gd name="connsiteY693" fmla="*/ 755771 h 2976563"/>
                  <a:gd name="connsiteX694" fmla="*/ 946694 w 3463925"/>
                  <a:gd name="connsiteY694" fmla="*/ 729560 h 2976563"/>
                  <a:gd name="connsiteX695" fmla="*/ 989545 w 3463925"/>
                  <a:gd name="connsiteY695" fmla="*/ 704144 h 2976563"/>
                  <a:gd name="connsiteX696" fmla="*/ 1033190 w 3463925"/>
                  <a:gd name="connsiteY696" fmla="*/ 680315 h 2976563"/>
                  <a:gd name="connsiteX697" fmla="*/ 1078422 w 3463925"/>
                  <a:gd name="connsiteY697" fmla="*/ 660458 h 2976563"/>
                  <a:gd name="connsiteX698" fmla="*/ 1123654 w 3463925"/>
                  <a:gd name="connsiteY698" fmla="*/ 640602 h 2976563"/>
                  <a:gd name="connsiteX699" fmla="*/ 1169679 w 3463925"/>
                  <a:gd name="connsiteY699" fmla="*/ 623128 h 2976563"/>
                  <a:gd name="connsiteX700" fmla="*/ 1214911 w 3463925"/>
                  <a:gd name="connsiteY700" fmla="*/ 608831 h 2976563"/>
                  <a:gd name="connsiteX701" fmla="*/ 1256968 w 3463925"/>
                  <a:gd name="connsiteY701" fmla="*/ 597711 h 2976563"/>
                  <a:gd name="connsiteX702" fmla="*/ 1296646 w 3463925"/>
                  <a:gd name="connsiteY702" fmla="*/ 588179 h 2976563"/>
                  <a:gd name="connsiteX703" fmla="*/ 1334736 w 3463925"/>
                  <a:gd name="connsiteY703" fmla="*/ 581031 h 2976563"/>
                  <a:gd name="connsiteX704" fmla="*/ 1369651 w 3463925"/>
                  <a:gd name="connsiteY704" fmla="*/ 576265 h 2976563"/>
                  <a:gd name="connsiteX705" fmla="*/ 2426493 w 3463925"/>
                  <a:gd name="connsiteY705" fmla="*/ 463550 h 2976563"/>
                  <a:gd name="connsiteX706" fmla="*/ 2455068 w 3463925"/>
                  <a:gd name="connsiteY706" fmla="*/ 464346 h 2976563"/>
                  <a:gd name="connsiteX707" fmla="*/ 2484437 w 3463925"/>
                  <a:gd name="connsiteY707" fmla="*/ 465937 h 2976563"/>
                  <a:gd name="connsiteX708" fmla="*/ 2513806 w 3463925"/>
                  <a:gd name="connsiteY708" fmla="*/ 470709 h 2976563"/>
                  <a:gd name="connsiteX709" fmla="*/ 2540793 w 3463925"/>
                  <a:gd name="connsiteY709" fmla="*/ 474686 h 2976563"/>
                  <a:gd name="connsiteX710" fmla="*/ 2570162 w 3463925"/>
                  <a:gd name="connsiteY710" fmla="*/ 481845 h 2976563"/>
                  <a:gd name="connsiteX711" fmla="*/ 2596356 w 3463925"/>
                  <a:gd name="connsiteY711" fmla="*/ 489004 h 2976563"/>
                  <a:gd name="connsiteX712" fmla="*/ 2623343 w 3463925"/>
                  <a:gd name="connsiteY712" fmla="*/ 497754 h 2976563"/>
                  <a:gd name="connsiteX713" fmla="*/ 2649537 w 3463925"/>
                  <a:gd name="connsiteY713" fmla="*/ 508094 h 2976563"/>
                  <a:gd name="connsiteX714" fmla="*/ 2674144 w 3463925"/>
                  <a:gd name="connsiteY714" fmla="*/ 520026 h 2976563"/>
                  <a:gd name="connsiteX715" fmla="*/ 2700337 w 3463925"/>
                  <a:gd name="connsiteY715" fmla="*/ 532752 h 2976563"/>
                  <a:gd name="connsiteX716" fmla="*/ 2723356 w 3463925"/>
                  <a:gd name="connsiteY716" fmla="*/ 546275 h 2976563"/>
                  <a:gd name="connsiteX717" fmla="*/ 2747169 w 3463925"/>
                  <a:gd name="connsiteY717" fmla="*/ 562183 h 2976563"/>
                  <a:gd name="connsiteX718" fmla="*/ 2769394 w 3463925"/>
                  <a:gd name="connsiteY718" fmla="*/ 578092 h 2976563"/>
                  <a:gd name="connsiteX719" fmla="*/ 2791619 w 3463925"/>
                  <a:gd name="connsiteY719" fmla="*/ 594796 h 2976563"/>
                  <a:gd name="connsiteX720" fmla="*/ 2811462 w 3463925"/>
                  <a:gd name="connsiteY720" fmla="*/ 613091 h 2976563"/>
                  <a:gd name="connsiteX721" fmla="*/ 2832100 w 3463925"/>
                  <a:gd name="connsiteY721" fmla="*/ 631386 h 2976563"/>
                  <a:gd name="connsiteX722" fmla="*/ 2851150 w 3463925"/>
                  <a:gd name="connsiteY722" fmla="*/ 652067 h 2976563"/>
                  <a:gd name="connsiteX723" fmla="*/ 2869406 w 3463925"/>
                  <a:gd name="connsiteY723" fmla="*/ 672748 h 2976563"/>
                  <a:gd name="connsiteX724" fmla="*/ 2886869 w 3463925"/>
                  <a:gd name="connsiteY724" fmla="*/ 694224 h 2976563"/>
                  <a:gd name="connsiteX725" fmla="*/ 2901950 w 3463925"/>
                  <a:gd name="connsiteY725" fmla="*/ 717292 h 2976563"/>
                  <a:gd name="connsiteX726" fmla="*/ 2917825 w 3463925"/>
                  <a:gd name="connsiteY726" fmla="*/ 740359 h 2976563"/>
                  <a:gd name="connsiteX727" fmla="*/ 2932112 w 3463925"/>
                  <a:gd name="connsiteY727" fmla="*/ 765017 h 2976563"/>
                  <a:gd name="connsiteX728" fmla="*/ 2944019 w 3463925"/>
                  <a:gd name="connsiteY728" fmla="*/ 789676 h 2976563"/>
                  <a:gd name="connsiteX729" fmla="*/ 2955131 w 3463925"/>
                  <a:gd name="connsiteY729" fmla="*/ 815925 h 2976563"/>
                  <a:gd name="connsiteX730" fmla="*/ 2965450 w 3463925"/>
                  <a:gd name="connsiteY730" fmla="*/ 841379 h 2976563"/>
                  <a:gd name="connsiteX731" fmla="*/ 2974975 w 3463925"/>
                  <a:gd name="connsiteY731" fmla="*/ 867628 h 2976563"/>
                  <a:gd name="connsiteX732" fmla="*/ 2982912 w 3463925"/>
                  <a:gd name="connsiteY732" fmla="*/ 895468 h 2976563"/>
                  <a:gd name="connsiteX733" fmla="*/ 2989262 w 3463925"/>
                  <a:gd name="connsiteY733" fmla="*/ 923308 h 2976563"/>
                  <a:gd name="connsiteX734" fmla="*/ 2994025 w 3463925"/>
                  <a:gd name="connsiteY734" fmla="*/ 951148 h 2976563"/>
                  <a:gd name="connsiteX735" fmla="*/ 2997200 w 3463925"/>
                  <a:gd name="connsiteY735" fmla="*/ 979783 h 2976563"/>
                  <a:gd name="connsiteX736" fmla="*/ 3000375 w 3463925"/>
                  <a:gd name="connsiteY736" fmla="*/ 1010009 h 2976563"/>
                  <a:gd name="connsiteX737" fmla="*/ 3000375 w 3463925"/>
                  <a:gd name="connsiteY737" fmla="*/ 1039440 h 2976563"/>
                  <a:gd name="connsiteX738" fmla="*/ 2999581 w 3463925"/>
                  <a:gd name="connsiteY738" fmla="*/ 1066485 h 2976563"/>
                  <a:gd name="connsiteX739" fmla="*/ 2997200 w 3463925"/>
                  <a:gd name="connsiteY739" fmla="*/ 1092734 h 2976563"/>
                  <a:gd name="connsiteX740" fmla="*/ 2998788 w 3463925"/>
                  <a:gd name="connsiteY740" fmla="*/ 1097506 h 2976563"/>
                  <a:gd name="connsiteX741" fmla="*/ 2997200 w 3463925"/>
                  <a:gd name="connsiteY741" fmla="*/ 1099893 h 2976563"/>
                  <a:gd name="connsiteX742" fmla="*/ 2996406 w 3463925"/>
                  <a:gd name="connsiteY742" fmla="*/ 1103074 h 2976563"/>
                  <a:gd name="connsiteX743" fmla="*/ 2996406 w 3463925"/>
                  <a:gd name="connsiteY743" fmla="*/ 1112620 h 2976563"/>
                  <a:gd name="connsiteX744" fmla="*/ 2995612 w 3463925"/>
                  <a:gd name="connsiteY744" fmla="*/ 1112620 h 2976563"/>
                  <a:gd name="connsiteX745" fmla="*/ 2993231 w 3463925"/>
                  <a:gd name="connsiteY745" fmla="*/ 1123756 h 2976563"/>
                  <a:gd name="connsiteX746" fmla="*/ 2990056 w 3463925"/>
                  <a:gd name="connsiteY746" fmla="*/ 1134096 h 2976563"/>
                  <a:gd name="connsiteX747" fmla="*/ 2986088 w 3463925"/>
                  <a:gd name="connsiteY747" fmla="*/ 1144437 h 2976563"/>
                  <a:gd name="connsiteX748" fmla="*/ 2982119 w 3463925"/>
                  <a:gd name="connsiteY748" fmla="*/ 1153982 h 2976563"/>
                  <a:gd name="connsiteX749" fmla="*/ 2976562 w 3463925"/>
                  <a:gd name="connsiteY749" fmla="*/ 1162732 h 2976563"/>
                  <a:gd name="connsiteX750" fmla="*/ 2971006 w 3463925"/>
                  <a:gd name="connsiteY750" fmla="*/ 1171481 h 2976563"/>
                  <a:gd name="connsiteX751" fmla="*/ 2963862 w 3463925"/>
                  <a:gd name="connsiteY751" fmla="*/ 1179436 h 2976563"/>
                  <a:gd name="connsiteX752" fmla="*/ 2956719 w 3463925"/>
                  <a:gd name="connsiteY752" fmla="*/ 1186594 h 2976563"/>
                  <a:gd name="connsiteX753" fmla="*/ 2947987 w 3463925"/>
                  <a:gd name="connsiteY753" fmla="*/ 1193753 h 2976563"/>
                  <a:gd name="connsiteX754" fmla="*/ 2940050 w 3463925"/>
                  <a:gd name="connsiteY754" fmla="*/ 1198526 h 2976563"/>
                  <a:gd name="connsiteX755" fmla="*/ 2930525 w 3463925"/>
                  <a:gd name="connsiteY755" fmla="*/ 1204094 h 2976563"/>
                  <a:gd name="connsiteX756" fmla="*/ 2921794 w 3463925"/>
                  <a:gd name="connsiteY756" fmla="*/ 1208866 h 2976563"/>
                  <a:gd name="connsiteX757" fmla="*/ 2911475 w 3463925"/>
                  <a:gd name="connsiteY757" fmla="*/ 1212048 h 2976563"/>
                  <a:gd name="connsiteX758" fmla="*/ 2900362 w 3463925"/>
                  <a:gd name="connsiteY758" fmla="*/ 1214434 h 2976563"/>
                  <a:gd name="connsiteX759" fmla="*/ 2890044 w 3463925"/>
                  <a:gd name="connsiteY759" fmla="*/ 1216025 h 2976563"/>
                  <a:gd name="connsiteX760" fmla="*/ 2878137 w 3463925"/>
                  <a:gd name="connsiteY760" fmla="*/ 1216025 h 2976563"/>
                  <a:gd name="connsiteX761" fmla="*/ 2866231 w 3463925"/>
                  <a:gd name="connsiteY761" fmla="*/ 1216025 h 2976563"/>
                  <a:gd name="connsiteX762" fmla="*/ 2855119 w 3463925"/>
                  <a:gd name="connsiteY762" fmla="*/ 1214434 h 2976563"/>
                  <a:gd name="connsiteX763" fmla="*/ 2842419 w 3463925"/>
                  <a:gd name="connsiteY763" fmla="*/ 1211253 h 2976563"/>
                  <a:gd name="connsiteX764" fmla="*/ 2832100 w 3463925"/>
                  <a:gd name="connsiteY764" fmla="*/ 1207276 h 2976563"/>
                  <a:gd name="connsiteX765" fmla="*/ 2820987 w 3463925"/>
                  <a:gd name="connsiteY765" fmla="*/ 1201708 h 2976563"/>
                  <a:gd name="connsiteX766" fmla="*/ 2811462 w 3463925"/>
                  <a:gd name="connsiteY766" fmla="*/ 1196140 h 2976563"/>
                  <a:gd name="connsiteX767" fmla="*/ 2802731 w 3463925"/>
                  <a:gd name="connsiteY767" fmla="*/ 1189776 h 2976563"/>
                  <a:gd name="connsiteX768" fmla="*/ 2794000 w 3463925"/>
                  <a:gd name="connsiteY768" fmla="*/ 1181026 h 2976563"/>
                  <a:gd name="connsiteX769" fmla="*/ 2786062 w 3463925"/>
                  <a:gd name="connsiteY769" fmla="*/ 1173072 h 2976563"/>
                  <a:gd name="connsiteX770" fmla="*/ 2778919 w 3463925"/>
                  <a:gd name="connsiteY770" fmla="*/ 1164322 h 2976563"/>
                  <a:gd name="connsiteX771" fmla="*/ 2772569 w 3463925"/>
                  <a:gd name="connsiteY771" fmla="*/ 1153982 h 2976563"/>
                  <a:gd name="connsiteX772" fmla="*/ 2768600 w 3463925"/>
                  <a:gd name="connsiteY772" fmla="*/ 1143641 h 2976563"/>
                  <a:gd name="connsiteX773" fmla="*/ 2764631 w 3463925"/>
                  <a:gd name="connsiteY773" fmla="*/ 1131710 h 2976563"/>
                  <a:gd name="connsiteX774" fmla="*/ 2761456 w 3463925"/>
                  <a:gd name="connsiteY774" fmla="*/ 1120574 h 2976563"/>
                  <a:gd name="connsiteX775" fmla="*/ 2759869 w 3463925"/>
                  <a:gd name="connsiteY775" fmla="*/ 1109438 h 2976563"/>
                  <a:gd name="connsiteX776" fmla="*/ 2758281 w 3463925"/>
                  <a:gd name="connsiteY776" fmla="*/ 1097506 h 2976563"/>
                  <a:gd name="connsiteX777" fmla="*/ 2759869 w 3463925"/>
                  <a:gd name="connsiteY777" fmla="*/ 1092734 h 2976563"/>
                  <a:gd name="connsiteX778" fmla="*/ 2760662 w 3463925"/>
                  <a:gd name="connsiteY778" fmla="*/ 1090348 h 2976563"/>
                  <a:gd name="connsiteX779" fmla="*/ 2761456 w 3463925"/>
                  <a:gd name="connsiteY779" fmla="*/ 1082393 h 2976563"/>
                  <a:gd name="connsiteX780" fmla="*/ 2758281 w 3463925"/>
                  <a:gd name="connsiteY780" fmla="*/ 1082393 h 2976563"/>
                  <a:gd name="connsiteX781" fmla="*/ 2760662 w 3463925"/>
                  <a:gd name="connsiteY781" fmla="*/ 1060917 h 2976563"/>
                  <a:gd name="connsiteX782" fmla="*/ 2761456 w 3463925"/>
                  <a:gd name="connsiteY782" fmla="*/ 1039440 h 2976563"/>
                  <a:gd name="connsiteX783" fmla="*/ 2761456 w 3463925"/>
                  <a:gd name="connsiteY783" fmla="*/ 1021941 h 2976563"/>
                  <a:gd name="connsiteX784" fmla="*/ 2759869 w 3463925"/>
                  <a:gd name="connsiteY784" fmla="*/ 1004441 h 2976563"/>
                  <a:gd name="connsiteX785" fmla="*/ 2757487 w 3463925"/>
                  <a:gd name="connsiteY785" fmla="*/ 988533 h 2976563"/>
                  <a:gd name="connsiteX786" fmla="*/ 2754312 w 3463925"/>
                  <a:gd name="connsiteY786" fmla="*/ 971829 h 2976563"/>
                  <a:gd name="connsiteX787" fmla="*/ 2751137 w 3463925"/>
                  <a:gd name="connsiteY787" fmla="*/ 955125 h 2976563"/>
                  <a:gd name="connsiteX788" fmla="*/ 2746375 w 3463925"/>
                  <a:gd name="connsiteY788" fmla="*/ 939216 h 2976563"/>
                  <a:gd name="connsiteX789" fmla="*/ 2740819 w 3463925"/>
                  <a:gd name="connsiteY789" fmla="*/ 923308 h 2976563"/>
                  <a:gd name="connsiteX790" fmla="*/ 2735262 w 3463925"/>
                  <a:gd name="connsiteY790" fmla="*/ 908195 h 2976563"/>
                  <a:gd name="connsiteX791" fmla="*/ 2728912 w 3463925"/>
                  <a:gd name="connsiteY791" fmla="*/ 893877 h 2976563"/>
                  <a:gd name="connsiteX792" fmla="*/ 2720181 w 3463925"/>
                  <a:gd name="connsiteY792" fmla="*/ 879559 h 2976563"/>
                  <a:gd name="connsiteX793" fmla="*/ 2713037 w 3463925"/>
                  <a:gd name="connsiteY793" fmla="*/ 865241 h 2976563"/>
                  <a:gd name="connsiteX794" fmla="*/ 2704306 w 3463925"/>
                  <a:gd name="connsiteY794" fmla="*/ 851719 h 2976563"/>
                  <a:gd name="connsiteX795" fmla="*/ 2694781 w 3463925"/>
                  <a:gd name="connsiteY795" fmla="*/ 838197 h 2976563"/>
                  <a:gd name="connsiteX796" fmla="*/ 2684462 w 3463925"/>
                  <a:gd name="connsiteY796" fmla="*/ 826265 h 2976563"/>
                  <a:gd name="connsiteX797" fmla="*/ 2674144 w 3463925"/>
                  <a:gd name="connsiteY797" fmla="*/ 813539 h 2976563"/>
                  <a:gd name="connsiteX798" fmla="*/ 2663031 w 3463925"/>
                  <a:gd name="connsiteY798" fmla="*/ 801607 h 2976563"/>
                  <a:gd name="connsiteX799" fmla="*/ 2651918 w 3463925"/>
                  <a:gd name="connsiteY799" fmla="*/ 789676 h 2976563"/>
                  <a:gd name="connsiteX800" fmla="*/ 2639218 w 3463925"/>
                  <a:gd name="connsiteY800" fmla="*/ 779335 h 2976563"/>
                  <a:gd name="connsiteX801" fmla="*/ 2626518 w 3463925"/>
                  <a:gd name="connsiteY801" fmla="*/ 768995 h 2976563"/>
                  <a:gd name="connsiteX802" fmla="*/ 2613818 w 3463925"/>
                  <a:gd name="connsiteY802" fmla="*/ 760245 h 2976563"/>
                  <a:gd name="connsiteX803" fmla="*/ 2599531 w 3463925"/>
                  <a:gd name="connsiteY803" fmla="*/ 752291 h 2976563"/>
                  <a:gd name="connsiteX804" fmla="*/ 2586037 w 3463925"/>
                  <a:gd name="connsiteY804" fmla="*/ 743541 h 2976563"/>
                  <a:gd name="connsiteX805" fmla="*/ 2570956 w 3463925"/>
                  <a:gd name="connsiteY805" fmla="*/ 736382 h 2976563"/>
                  <a:gd name="connsiteX806" fmla="*/ 2556668 w 3463925"/>
                  <a:gd name="connsiteY806" fmla="*/ 729223 h 2976563"/>
                  <a:gd name="connsiteX807" fmla="*/ 2540793 w 3463925"/>
                  <a:gd name="connsiteY807" fmla="*/ 722860 h 2976563"/>
                  <a:gd name="connsiteX808" fmla="*/ 2525712 w 3463925"/>
                  <a:gd name="connsiteY808" fmla="*/ 718087 h 2976563"/>
                  <a:gd name="connsiteX809" fmla="*/ 2509043 w 3463925"/>
                  <a:gd name="connsiteY809" fmla="*/ 714110 h 2976563"/>
                  <a:gd name="connsiteX810" fmla="*/ 2493962 w 3463925"/>
                  <a:gd name="connsiteY810" fmla="*/ 710133 h 2976563"/>
                  <a:gd name="connsiteX811" fmla="*/ 2476500 w 3463925"/>
                  <a:gd name="connsiteY811" fmla="*/ 706951 h 2976563"/>
                  <a:gd name="connsiteX812" fmla="*/ 2459831 w 3463925"/>
                  <a:gd name="connsiteY812" fmla="*/ 704565 h 2976563"/>
                  <a:gd name="connsiteX813" fmla="*/ 2442368 w 3463925"/>
                  <a:gd name="connsiteY813" fmla="*/ 703770 h 2976563"/>
                  <a:gd name="connsiteX814" fmla="*/ 2426493 w 3463925"/>
                  <a:gd name="connsiteY814" fmla="*/ 702974 h 2976563"/>
                  <a:gd name="connsiteX815" fmla="*/ 2413793 w 3463925"/>
                  <a:gd name="connsiteY815" fmla="*/ 702974 h 2976563"/>
                  <a:gd name="connsiteX816" fmla="*/ 2401887 w 3463925"/>
                  <a:gd name="connsiteY816" fmla="*/ 700588 h 2976563"/>
                  <a:gd name="connsiteX817" fmla="*/ 2390775 w 3463925"/>
                  <a:gd name="connsiteY817" fmla="*/ 697406 h 2976563"/>
                  <a:gd name="connsiteX818" fmla="*/ 2378868 w 3463925"/>
                  <a:gd name="connsiteY818" fmla="*/ 693429 h 2976563"/>
                  <a:gd name="connsiteX819" fmla="*/ 2368550 w 3463925"/>
                  <a:gd name="connsiteY819" fmla="*/ 687861 h 2976563"/>
                  <a:gd name="connsiteX820" fmla="*/ 2359025 w 3463925"/>
                  <a:gd name="connsiteY820" fmla="*/ 682293 h 2976563"/>
                  <a:gd name="connsiteX821" fmla="*/ 2349500 w 3463925"/>
                  <a:gd name="connsiteY821" fmla="*/ 675930 h 2976563"/>
                  <a:gd name="connsiteX822" fmla="*/ 2341562 w 3463925"/>
                  <a:gd name="connsiteY822" fmla="*/ 667975 h 2976563"/>
                  <a:gd name="connsiteX823" fmla="*/ 2334418 w 3463925"/>
                  <a:gd name="connsiteY823" fmla="*/ 659226 h 2976563"/>
                  <a:gd name="connsiteX824" fmla="*/ 2326481 w 3463925"/>
                  <a:gd name="connsiteY824" fmla="*/ 650476 h 2976563"/>
                  <a:gd name="connsiteX825" fmla="*/ 2320925 w 3463925"/>
                  <a:gd name="connsiteY825" fmla="*/ 640135 h 2976563"/>
                  <a:gd name="connsiteX826" fmla="*/ 2315368 w 3463925"/>
                  <a:gd name="connsiteY826" fmla="*/ 629795 h 2976563"/>
                  <a:gd name="connsiteX827" fmla="*/ 2311400 w 3463925"/>
                  <a:gd name="connsiteY827" fmla="*/ 618659 h 2976563"/>
                  <a:gd name="connsiteX828" fmla="*/ 2308225 w 3463925"/>
                  <a:gd name="connsiteY828" fmla="*/ 606727 h 2976563"/>
                  <a:gd name="connsiteX829" fmla="*/ 2307431 w 3463925"/>
                  <a:gd name="connsiteY829" fmla="*/ 595591 h 2976563"/>
                  <a:gd name="connsiteX830" fmla="*/ 2306637 w 3463925"/>
                  <a:gd name="connsiteY830" fmla="*/ 583660 h 2976563"/>
                  <a:gd name="connsiteX831" fmla="*/ 2307431 w 3463925"/>
                  <a:gd name="connsiteY831" fmla="*/ 570933 h 2976563"/>
                  <a:gd name="connsiteX832" fmla="*/ 2308225 w 3463925"/>
                  <a:gd name="connsiteY832" fmla="*/ 559002 h 2976563"/>
                  <a:gd name="connsiteX833" fmla="*/ 2311400 w 3463925"/>
                  <a:gd name="connsiteY833" fmla="*/ 547070 h 2976563"/>
                  <a:gd name="connsiteX834" fmla="*/ 2315368 w 3463925"/>
                  <a:gd name="connsiteY834" fmla="*/ 535934 h 2976563"/>
                  <a:gd name="connsiteX835" fmla="*/ 2320925 w 3463925"/>
                  <a:gd name="connsiteY835" fmla="*/ 525594 h 2976563"/>
                  <a:gd name="connsiteX836" fmla="*/ 2326481 w 3463925"/>
                  <a:gd name="connsiteY836" fmla="*/ 515253 h 2976563"/>
                  <a:gd name="connsiteX837" fmla="*/ 2334418 w 3463925"/>
                  <a:gd name="connsiteY837" fmla="*/ 507299 h 2976563"/>
                  <a:gd name="connsiteX838" fmla="*/ 2341562 w 3463925"/>
                  <a:gd name="connsiteY838" fmla="*/ 497754 h 2976563"/>
                  <a:gd name="connsiteX839" fmla="*/ 2349500 w 3463925"/>
                  <a:gd name="connsiteY839" fmla="*/ 490595 h 2976563"/>
                  <a:gd name="connsiteX840" fmla="*/ 2359025 w 3463925"/>
                  <a:gd name="connsiteY840" fmla="*/ 483436 h 2976563"/>
                  <a:gd name="connsiteX841" fmla="*/ 2368550 w 3463925"/>
                  <a:gd name="connsiteY841" fmla="*/ 477868 h 2976563"/>
                  <a:gd name="connsiteX842" fmla="*/ 2378868 w 3463925"/>
                  <a:gd name="connsiteY842" fmla="*/ 472300 h 2976563"/>
                  <a:gd name="connsiteX843" fmla="*/ 2390775 w 3463925"/>
                  <a:gd name="connsiteY843" fmla="*/ 468323 h 2976563"/>
                  <a:gd name="connsiteX844" fmla="*/ 2401887 w 3463925"/>
                  <a:gd name="connsiteY844" fmla="*/ 465141 h 2976563"/>
                  <a:gd name="connsiteX845" fmla="*/ 2413793 w 3463925"/>
                  <a:gd name="connsiteY845" fmla="*/ 464346 h 2976563"/>
                  <a:gd name="connsiteX846" fmla="*/ 2426494 w 3463925"/>
                  <a:gd name="connsiteY846" fmla="*/ 0 h 2976563"/>
                  <a:gd name="connsiteX847" fmla="*/ 2452688 w 3463925"/>
                  <a:gd name="connsiteY847" fmla="*/ 794 h 2976563"/>
                  <a:gd name="connsiteX848" fmla="*/ 2479675 w 3463925"/>
                  <a:gd name="connsiteY848" fmla="*/ 1589 h 2976563"/>
                  <a:gd name="connsiteX849" fmla="*/ 2505075 w 3463925"/>
                  <a:gd name="connsiteY849" fmla="*/ 3177 h 2976563"/>
                  <a:gd name="connsiteX850" fmla="*/ 2532062 w 3463925"/>
                  <a:gd name="connsiteY850" fmla="*/ 5560 h 2976563"/>
                  <a:gd name="connsiteX851" fmla="*/ 2557462 w 3463925"/>
                  <a:gd name="connsiteY851" fmla="*/ 8737 h 2976563"/>
                  <a:gd name="connsiteX852" fmla="*/ 2584450 w 3463925"/>
                  <a:gd name="connsiteY852" fmla="*/ 11914 h 2976563"/>
                  <a:gd name="connsiteX853" fmla="*/ 2609850 w 3463925"/>
                  <a:gd name="connsiteY853" fmla="*/ 15885 h 2976563"/>
                  <a:gd name="connsiteX854" fmla="*/ 2634456 w 3463925"/>
                  <a:gd name="connsiteY854" fmla="*/ 21444 h 2976563"/>
                  <a:gd name="connsiteX855" fmla="*/ 2659856 w 3463925"/>
                  <a:gd name="connsiteY855" fmla="*/ 26210 h 2976563"/>
                  <a:gd name="connsiteX856" fmla="*/ 2684462 w 3463925"/>
                  <a:gd name="connsiteY856" fmla="*/ 32563 h 2976563"/>
                  <a:gd name="connsiteX857" fmla="*/ 2709069 w 3463925"/>
                  <a:gd name="connsiteY857" fmla="*/ 39711 h 2976563"/>
                  <a:gd name="connsiteX858" fmla="*/ 2733675 w 3463925"/>
                  <a:gd name="connsiteY858" fmla="*/ 46859 h 2976563"/>
                  <a:gd name="connsiteX859" fmla="*/ 2758281 w 3463925"/>
                  <a:gd name="connsiteY859" fmla="*/ 54802 h 2976563"/>
                  <a:gd name="connsiteX860" fmla="*/ 2782094 w 3463925"/>
                  <a:gd name="connsiteY860" fmla="*/ 63538 h 2976563"/>
                  <a:gd name="connsiteX861" fmla="*/ 2805906 w 3463925"/>
                  <a:gd name="connsiteY861" fmla="*/ 72274 h 2976563"/>
                  <a:gd name="connsiteX862" fmla="*/ 2828925 w 3463925"/>
                  <a:gd name="connsiteY862" fmla="*/ 81805 h 2976563"/>
                  <a:gd name="connsiteX863" fmla="*/ 2852738 w 3463925"/>
                  <a:gd name="connsiteY863" fmla="*/ 92130 h 2976563"/>
                  <a:gd name="connsiteX864" fmla="*/ 2875756 w 3463925"/>
                  <a:gd name="connsiteY864" fmla="*/ 102455 h 2976563"/>
                  <a:gd name="connsiteX865" fmla="*/ 2920206 w 3463925"/>
                  <a:gd name="connsiteY865" fmla="*/ 126281 h 2976563"/>
                  <a:gd name="connsiteX866" fmla="*/ 2963862 w 3463925"/>
                  <a:gd name="connsiteY866" fmla="*/ 150902 h 2976563"/>
                  <a:gd name="connsiteX867" fmla="*/ 3005931 w 3463925"/>
                  <a:gd name="connsiteY867" fmla="*/ 177906 h 2976563"/>
                  <a:gd name="connsiteX868" fmla="*/ 3046412 w 3463925"/>
                  <a:gd name="connsiteY868" fmla="*/ 207292 h 2976563"/>
                  <a:gd name="connsiteX869" fmla="*/ 3085306 w 3463925"/>
                  <a:gd name="connsiteY869" fmla="*/ 237473 h 2976563"/>
                  <a:gd name="connsiteX870" fmla="*/ 3123406 w 3463925"/>
                  <a:gd name="connsiteY870" fmla="*/ 270830 h 2976563"/>
                  <a:gd name="connsiteX871" fmla="*/ 3159125 w 3463925"/>
                  <a:gd name="connsiteY871" fmla="*/ 304187 h 2976563"/>
                  <a:gd name="connsiteX872" fmla="*/ 3194050 w 3463925"/>
                  <a:gd name="connsiteY872" fmla="*/ 340721 h 2976563"/>
                  <a:gd name="connsiteX873" fmla="*/ 3225800 w 3463925"/>
                  <a:gd name="connsiteY873" fmla="*/ 378050 h 2976563"/>
                  <a:gd name="connsiteX874" fmla="*/ 3257550 w 3463925"/>
                  <a:gd name="connsiteY874" fmla="*/ 416967 h 2976563"/>
                  <a:gd name="connsiteX875" fmla="*/ 3286919 w 3463925"/>
                  <a:gd name="connsiteY875" fmla="*/ 458266 h 2976563"/>
                  <a:gd name="connsiteX876" fmla="*/ 3313112 w 3463925"/>
                  <a:gd name="connsiteY876" fmla="*/ 500360 h 2976563"/>
                  <a:gd name="connsiteX877" fmla="*/ 3338512 w 3463925"/>
                  <a:gd name="connsiteY877" fmla="*/ 544836 h 2976563"/>
                  <a:gd name="connsiteX878" fmla="*/ 3361531 w 3463925"/>
                  <a:gd name="connsiteY878" fmla="*/ 588518 h 2976563"/>
                  <a:gd name="connsiteX879" fmla="*/ 3371850 w 3463925"/>
                  <a:gd name="connsiteY879" fmla="*/ 612345 h 2976563"/>
                  <a:gd name="connsiteX880" fmla="*/ 3382169 w 3463925"/>
                  <a:gd name="connsiteY880" fmla="*/ 634583 h 2976563"/>
                  <a:gd name="connsiteX881" fmla="*/ 3392488 w 3463925"/>
                  <a:gd name="connsiteY881" fmla="*/ 658410 h 2976563"/>
                  <a:gd name="connsiteX882" fmla="*/ 3400425 w 3463925"/>
                  <a:gd name="connsiteY882" fmla="*/ 682237 h 2976563"/>
                  <a:gd name="connsiteX883" fmla="*/ 3409950 w 3463925"/>
                  <a:gd name="connsiteY883" fmla="*/ 705269 h 2976563"/>
                  <a:gd name="connsiteX884" fmla="*/ 3417094 w 3463925"/>
                  <a:gd name="connsiteY884" fmla="*/ 729890 h 2976563"/>
                  <a:gd name="connsiteX885" fmla="*/ 3424238 w 3463925"/>
                  <a:gd name="connsiteY885" fmla="*/ 754511 h 2976563"/>
                  <a:gd name="connsiteX886" fmla="*/ 3431381 w 3463925"/>
                  <a:gd name="connsiteY886" fmla="*/ 779132 h 2976563"/>
                  <a:gd name="connsiteX887" fmla="*/ 3436938 w 3463925"/>
                  <a:gd name="connsiteY887" fmla="*/ 803753 h 2976563"/>
                  <a:gd name="connsiteX888" fmla="*/ 3442494 w 3463925"/>
                  <a:gd name="connsiteY888" fmla="*/ 829962 h 2976563"/>
                  <a:gd name="connsiteX889" fmla="*/ 3447256 w 3463925"/>
                  <a:gd name="connsiteY889" fmla="*/ 855377 h 2976563"/>
                  <a:gd name="connsiteX890" fmla="*/ 3451225 w 3463925"/>
                  <a:gd name="connsiteY890" fmla="*/ 880792 h 2976563"/>
                  <a:gd name="connsiteX891" fmla="*/ 3455988 w 3463925"/>
                  <a:gd name="connsiteY891" fmla="*/ 907001 h 2976563"/>
                  <a:gd name="connsiteX892" fmla="*/ 3459162 w 3463925"/>
                  <a:gd name="connsiteY892" fmla="*/ 932416 h 2976563"/>
                  <a:gd name="connsiteX893" fmla="*/ 3460750 w 3463925"/>
                  <a:gd name="connsiteY893" fmla="*/ 958626 h 2976563"/>
                  <a:gd name="connsiteX894" fmla="*/ 3463131 w 3463925"/>
                  <a:gd name="connsiteY894" fmla="*/ 985629 h 2976563"/>
                  <a:gd name="connsiteX895" fmla="*/ 3463925 w 3463925"/>
                  <a:gd name="connsiteY895" fmla="*/ 1012633 h 2976563"/>
                  <a:gd name="connsiteX896" fmla="*/ 3463925 w 3463925"/>
                  <a:gd name="connsiteY896" fmla="*/ 1038842 h 2976563"/>
                  <a:gd name="connsiteX897" fmla="*/ 3463131 w 3463925"/>
                  <a:gd name="connsiteY897" fmla="*/ 1077759 h 2976563"/>
                  <a:gd name="connsiteX898" fmla="*/ 3460750 w 3463925"/>
                  <a:gd name="connsiteY898" fmla="*/ 1116676 h 2976563"/>
                  <a:gd name="connsiteX899" fmla="*/ 3456781 w 3463925"/>
                  <a:gd name="connsiteY899" fmla="*/ 1155593 h 2976563"/>
                  <a:gd name="connsiteX900" fmla="*/ 3451225 w 3463925"/>
                  <a:gd name="connsiteY900" fmla="*/ 1193715 h 2976563"/>
                  <a:gd name="connsiteX901" fmla="*/ 3449638 w 3463925"/>
                  <a:gd name="connsiteY901" fmla="*/ 1211188 h 2976563"/>
                  <a:gd name="connsiteX902" fmla="*/ 3446462 w 3463925"/>
                  <a:gd name="connsiteY902" fmla="*/ 1227867 h 2976563"/>
                  <a:gd name="connsiteX903" fmla="*/ 3446462 w 3463925"/>
                  <a:gd name="connsiteY903" fmla="*/ 1228661 h 2976563"/>
                  <a:gd name="connsiteX904" fmla="*/ 3442494 w 3463925"/>
                  <a:gd name="connsiteY904" fmla="*/ 1239780 h 2976563"/>
                  <a:gd name="connsiteX905" fmla="*/ 3438525 w 3463925"/>
                  <a:gd name="connsiteY905" fmla="*/ 1251693 h 2976563"/>
                  <a:gd name="connsiteX906" fmla="*/ 3432969 w 3463925"/>
                  <a:gd name="connsiteY906" fmla="*/ 1262018 h 2976563"/>
                  <a:gd name="connsiteX907" fmla="*/ 3426619 w 3463925"/>
                  <a:gd name="connsiteY907" fmla="*/ 1271549 h 2976563"/>
                  <a:gd name="connsiteX908" fmla="*/ 3421062 w 3463925"/>
                  <a:gd name="connsiteY908" fmla="*/ 1281080 h 2976563"/>
                  <a:gd name="connsiteX909" fmla="*/ 3413919 w 3463925"/>
                  <a:gd name="connsiteY909" fmla="*/ 1289022 h 2976563"/>
                  <a:gd name="connsiteX910" fmla="*/ 3405188 w 3463925"/>
                  <a:gd name="connsiteY910" fmla="*/ 1298553 h 2976563"/>
                  <a:gd name="connsiteX911" fmla="*/ 3396456 w 3463925"/>
                  <a:gd name="connsiteY911" fmla="*/ 1305701 h 2976563"/>
                  <a:gd name="connsiteX912" fmla="*/ 3386931 w 3463925"/>
                  <a:gd name="connsiteY912" fmla="*/ 1312849 h 2976563"/>
                  <a:gd name="connsiteX913" fmla="*/ 3376612 w 3463925"/>
                  <a:gd name="connsiteY913" fmla="*/ 1318408 h 2976563"/>
                  <a:gd name="connsiteX914" fmla="*/ 3366294 w 3463925"/>
                  <a:gd name="connsiteY914" fmla="*/ 1323968 h 2976563"/>
                  <a:gd name="connsiteX915" fmla="*/ 3355181 w 3463925"/>
                  <a:gd name="connsiteY915" fmla="*/ 1327939 h 2976563"/>
                  <a:gd name="connsiteX916" fmla="*/ 3344069 w 3463925"/>
                  <a:gd name="connsiteY916" fmla="*/ 1331116 h 2976563"/>
                  <a:gd name="connsiteX917" fmla="*/ 3332956 w 3463925"/>
                  <a:gd name="connsiteY917" fmla="*/ 1334293 h 2976563"/>
                  <a:gd name="connsiteX918" fmla="*/ 3320256 w 3463925"/>
                  <a:gd name="connsiteY918" fmla="*/ 1335881 h 2976563"/>
                  <a:gd name="connsiteX919" fmla="*/ 3308350 w 3463925"/>
                  <a:gd name="connsiteY919" fmla="*/ 1336675 h 2976563"/>
                  <a:gd name="connsiteX920" fmla="*/ 3292475 w 3463925"/>
                  <a:gd name="connsiteY920" fmla="*/ 1335881 h 2976563"/>
                  <a:gd name="connsiteX921" fmla="*/ 3278981 w 3463925"/>
                  <a:gd name="connsiteY921" fmla="*/ 1333498 h 2976563"/>
                  <a:gd name="connsiteX922" fmla="*/ 3264694 w 3463925"/>
                  <a:gd name="connsiteY922" fmla="*/ 1330321 h 2976563"/>
                  <a:gd name="connsiteX923" fmla="*/ 3251994 w 3463925"/>
                  <a:gd name="connsiteY923" fmla="*/ 1325556 h 2976563"/>
                  <a:gd name="connsiteX924" fmla="*/ 3239294 w 3463925"/>
                  <a:gd name="connsiteY924" fmla="*/ 1319202 h 2976563"/>
                  <a:gd name="connsiteX925" fmla="*/ 3228181 w 3463925"/>
                  <a:gd name="connsiteY925" fmla="*/ 1312054 h 2976563"/>
                  <a:gd name="connsiteX926" fmla="*/ 3217069 w 3463925"/>
                  <a:gd name="connsiteY926" fmla="*/ 1303318 h 2976563"/>
                  <a:gd name="connsiteX927" fmla="*/ 3206750 w 3463925"/>
                  <a:gd name="connsiteY927" fmla="*/ 1294581 h 2976563"/>
                  <a:gd name="connsiteX928" fmla="*/ 3197225 w 3463925"/>
                  <a:gd name="connsiteY928" fmla="*/ 1284257 h 2976563"/>
                  <a:gd name="connsiteX929" fmla="*/ 3189288 w 3463925"/>
                  <a:gd name="connsiteY929" fmla="*/ 1273137 h 2976563"/>
                  <a:gd name="connsiteX930" fmla="*/ 3182144 w 3463925"/>
                  <a:gd name="connsiteY930" fmla="*/ 1262018 h 2976563"/>
                  <a:gd name="connsiteX931" fmla="*/ 3175794 w 3463925"/>
                  <a:gd name="connsiteY931" fmla="*/ 1248517 h 2976563"/>
                  <a:gd name="connsiteX932" fmla="*/ 3171031 w 3463925"/>
                  <a:gd name="connsiteY932" fmla="*/ 1235809 h 2976563"/>
                  <a:gd name="connsiteX933" fmla="*/ 3167856 w 3463925"/>
                  <a:gd name="connsiteY933" fmla="*/ 1221513 h 2976563"/>
                  <a:gd name="connsiteX934" fmla="*/ 3165475 w 3463925"/>
                  <a:gd name="connsiteY934" fmla="*/ 1207217 h 2976563"/>
                  <a:gd name="connsiteX935" fmla="*/ 3164681 w 3463925"/>
                  <a:gd name="connsiteY935" fmla="*/ 1192921 h 2976563"/>
                  <a:gd name="connsiteX936" fmla="*/ 3164681 w 3463925"/>
                  <a:gd name="connsiteY936" fmla="*/ 1184979 h 2976563"/>
                  <a:gd name="connsiteX937" fmla="*/ 3165475 w 3463925"/>
                  <a:gd name="connsiteY937" fmla="*/ 1176242 h 2976563"/>
                  <a:gd name="connsiteX938" fmla="*/ 3164681 w 3463925"/>
                  <a:gd name="connsiteY938" fmla="*/ 1176242 h 2976563"/>
                  <a:gd name="connsiteX939" fmla="*/ 3169444 w 3463925"/>
                  <a:gd name="connsiteY939" fmla="*/ 1142885 h 2976563"/>
                  <a:gd name="connsiteX940" fmla="*/ 3173412 w 3463925"/>
                  <a:gd name="connsiteY940" fmla="*/ 1107939 h 2976563"/>
                  <a:gd name="connsiteX941" fmla="*/ 3175794 w 3463925"/>
                  <a:gd name="connsiteY941" fmla="*/ 1072994 h 2976563"/>
                  <a:gd name="connsiteX942" fmla="*/ 3176588 w 3463925"/>
                  <a:gd name="connsiteY942" fmla="*/ 1038842 h 2976563"/>
                  <a:gd name="connsiteX943" fmla="*/ 3175794 w 3463925"/>
                  <a:gd name="connsiteY943" fmla="*/ 999925 h 2976563"/>
                  <a:gd name="connsiteX944" fmla="*/ 3172619 w 3463925"/>
                  <a:gd name="connsiteY944" fmla="*/ 961803 h 2976563"/>
                  <a:gd name="connsiteX945" fmla="*/ 3168650 w 3463925"/>
                  <a:gd name="connsiteY945" fmla="*/ 924474 h 2976563"/>
                  <a:gd name="connsiteX946" fmla="*/ 3161506 w 3463925"/>
                  <a:gd name="connsiteY946" fmla="*/ 887146 h 2976563"/>
                  <a:gd name="connsiteX947" fmla="*/ 3153569 w 3463925"/>
                  <a:gd name="connsiteY947" fmla="*/ 851406 h 2976563"/>
                  <a:gd name="connsiteX948" fmla="*/ 3143250 w 3463925"/>
                  <a:gd name="connsiteY948" fmla="*/ 815666 h 2976563"/>
                  <a:gd name="connsiteX949" fmla="*/ 3130550 w 3463925"/>
                  <a:gd name="connsiteY949" fmla="*/ 780720 h 2976563"/>
                  <a:gd name="connsiteX950" fmla="*/ 3117056 w 3463925"/>
                  <a:gd name="connsiteY950" fmla="*/ 746569 h 2976563"/>
                  <a:gd name="connsiteX951" fmla="*/ 3102769 w 3463925"/>
                  <a:gd name="connsiteY951" fmla="*/ 712417 h 2976563"/>
                  <a:gd name="connsiteX952" fmla="*/ 3085306 w 3463925"/>
                  <a:gd name="connsiteY952" fmla="*/ 680648 h 2976563"/>
                  <a:gd name="connsiteX953" fmla="*/ 3067844 w 3463925"/>
                  <a:gd name="connsiteY953" fmla="*/ 648879 h 2976563"/>
                  <a:gd name="connsiteX954" fmla="*/ 3048794 w 3463925"/>
                  <a:gd name="connsiteY954" fmla="*/ 619493 h 2976563"/>
                  <a:gd name="connsiteX955" fmla="*/ 3027362 w 3463925"/>
                  <a:gd name="connsiteY955" fmla="*/ 589313 h 2976563"/>
                  <a:gd name="connsiteX956" fmla="*/ 3005931 w 3463925"/>
                  <a:gd name="connsiteY956" fmla="*/ 560721 h 2976563"/>
                  <a:gd name="connsiteX957" fmla="*/ 2982119 w 3463925"/>
                  <a:gd name="connsiteY957" fmla="*/ 534511 h 2976563"/>
                  <a:gd name="connsiteX958" fmla="*/ 2956719 w 3463925"/>
                  <a:gd name="connsiteY958" fmla="*/ 507508 h 2976563"/>
                  <a:gd name="connsiteX959" fmla="*/ 2930525 w 3463925"/>
                  <a:gd name="connsiteY959" fmla="*/ 482887 h 2976563"/>
                  <a:gd name="connsiteX960" fmla="*/ 2902744 w 3463925"/>
                  <a:gd name="connsiteY960" fmla="*/ 459060 h 2976563"/>
                  <a:gd name="connsiteX961" fmla="*/ 2875756 w 3463925"/>
                  <a:gd name="connsiteY961" fmla="*/ 436822 h 2976563"/>
                  <a:gd name="connsiteX962" fmla="*/ 2845594 w 3463925"/>
                  <a:gd name="connsiteY962" fmla="*/ 416172 h 2976563"/>
                  <a:gd name="connsiteX963" fmla="*/ 2814638 w 3463925"/>
                  <a:gd name="connsiteY963" fmla="*/ 395523 h 2976563"/>
                  <a:gd name="connsiteX964" fmla="*/ 2782888 w 3463925"/>
                  <a:gd name="connsiteY964" fmla="*/ 378050 h 2976563"/>
                  <a:gd name="connsiteX965" fmla="*/ 2751138 w 3463925"/>
                  <a:gd name="connsiteY965" fmla="*/ 362165 h 2976563"/>
                  <a:gd name="connsiteX966" fmla="*/ 2717800 w 3463925"/>
                  <a:gd name="connsiteY966" fmla="*/ 346281 h 2976563"/>
                  <a:gd name="connsiteX967" fmla="*/ 2683669 w 3463925"/>
                  <a:gd name="connsiteY967" fmla="*/ 332779 h 2976563"/>
                  <a:gd name="connsiteX968" fmla="*/ 2648744 w 3463925"/>
                  <a:gd name="connsiteY968" fmla="*/ 320866 h 2976563"/>
                  <a:gd name="connsiteX969" fmla="*/ 2613025 w 3463925"/>
                  <a:gd name="connsiteY969" fmla="*/ 310541 h 2976563"/>
                  <a:gd name="connsiteX970" fmla="*/ 2577306 w 3463925"/>
                  <a:gd name="connsiteY970" fmla="*/ 302599 h 2976563"/>
                  <a:gd name="connsiteX971" fmla="*/ 2540000 w 3463925"/>
                  <a:gd name="connsiteY971" fmla="*/ 296245 h 2976563"/>
                  <a:gd name="connsiteX972" fmla="*/ 2501900 w 3463925"/>
                  <a:gd name="connsiteY972" fmla="*/ 291480 h 2976563"/>
                  <a:gd name="connsiteX973" fmla="*/ 2464594 w 3463925"/>
                  <a:gd name="connsiteY973" fmla="*/ 288303 h 2976563"/>
                  <a:gd name="connsiteX974" fmla="*/ 2426494 w 3463925"/>
                  <a:gd name="connsiteY974" fmla="*/ 286714 h 2976563"/>
                  <a:gd name="connsiteX975" fmla="*/ 2410619 w 3463925"/>
                  <a:gd name="connsiteY975" fmla="*/ 286714 h 2976563"/>
                  <a:gd name="connsiteX976" fmla="*/ 2396331 w 3463925"/>
                  <a:gd name="connsiteY976" fmla="*/ 283537 h 2976563"/>
                  <a:gd name="connsiteX977" fmla="*/ 2383631 w 3463925"/>
                  <a:gd name="connsiteY977" fmla="*/ 281155 h 2976563"/>
                  <a:gd name="connsiteX978" fmla="*/ 2370138 w 3463925"/>
                  <a:gd name="connsiteY978" fmla="*/ 275595 h 2976563"/>
                  <a:gd name="connsiteX979" fmla="*/ 2357438 w 3463925"/>
                  <a:gd name="connsiteY979" fmla="*/ 269241 h 2976563"/>
                  <a:gd name="connsiteX980" fmla="*/ 2345531 w 3463925"/>
                  <a:gd name="connsiteY980" fmla="*/ 262093 h 2976563"/>
                  <a:gd name="connsiteX981" fmla="*/ 2335212 w 3463925"/>
                  <a:gd name="connsiteY981" fmla="*/ 254151 h 2976563"/>
                  <a:gd name="connsiteX982" fmla="*/ 2324894 w 3463925"/>
                  <a:gd name="connsiteY982" fmla="*/ 244621 h 2976563"/>
                  <a:gd name="connsiteX983" fmla="*/ 2315369 w 3463925"/>
                  <a:gd name="connsiteY983" fmla="*/ 234296 h 2976563"/>
                  <a:gd name="connsiteX984" fmla="*/ 2307431 w 3463925"/>
                  <a:gd name="connsiteY984" fmla="*/ 224765 h 2976563"/>
                  <a:gd name="connsiteX985" fmla="*/ 2300288 w 3463925"/>
                  <a:gd name="connsiteY985" fmla="*/ 212057 h 2976563"/>
                  <a:gd name="connsiteX986" fmla="*/ 2293938 w 3463925"/>
                  <a:gd name="connsiteY986" fmla="*/ 200144 h 2976563"/>
                  <a:gd name="connsiteX987" fmla="*/ 2289175 w 3463925"/>
                  <a:gd name="connsiteY987" fmla="*/ 186642 h 2976563"/>
                  <a:gd name="connsiteX988" fmla="*/ 2286000 w 3463925"/>
                  <a:gd name="connsiteY988" fmla="*/ 173141 h 2976563"/>
                  <a:gd name="connsiteX989" fmla="*/ 2282825 w 3463925"/>
                  <a:gd name="connsiteY989" fmla="*/ 158845 h 2976563"/>
                  <a:gd name="connsiteX990" fmla="*/ 2282825 w 3463925"/>
                  <a:gd name="connsiteY990" fmla="*/ 143754 h 2976563"/>
                  <a:gd name="connsiteX991" fmla="*/ 2282825 w 3463925"/>
                  <a:gd name="connsiteY991" fmla="*/ 128664 h 2976563"/>
                  <a:gd name="connsiteX992" fmla="*/ 2286000 w 3463925"/>
                  <a:gd name="connsiteY992" fmla="*/ 114368 h 2976563"/>
                  <a:gd name="connsiteX993" fmla="*/ 2289175 w 3463925"/>
                  <a:gd name="connsiteY993" fmla="*/ 101661 h 2976563"/>
                  <a:gd name="connsiteX994" fmla="*/ 2293938 w 3463925"/>
                  <a:gd name="connsiteY994" fmla="*/ 88159 h 2976563"/>
                  <a:gd name="connsiteX995" fmla="*/ 2300288 w 3463925"/>
                  <a:gd name="connsiteY995" fmla="*/ 75451 h 2976563"/>
                  <a:gd name="connsiteX996" fmla="*/ 2307431 w 3463925"/>
                  <a:gd name="connsiteY996" fmla="*/ 63538 h 2976563"/>
                  <a:gd name="connsiteX997" fmla="*/ 2315369 w 3463925"/>
                  <a:gd name="connsiteY997" fmla="*/ 52419 h 2976563"/>
                  <a:gd name="connsiteX998" fmla="*/ 2324894 w 3463925"/>
                  <a:gd name="connsiteY998" fmla="*/ 42094 h 2976563"/>
                  <a:gd name="connsiteX999" fmla="*/ 2335212 w 3463925"/>
                  <a:gd name="connsiteY999" fmla="*/ 32563 h 2976563"/>
                  <a:gd name="connsiteX1000" fmla="*/ 2345531 w 3463925"/>
                  <a:gd name="connsiteY1000" fmla="*/ 24621 h 2976563"/>
                  <a:gd name="connsiteX1001" fmla="*/ 2357438 w 3463925"/>
                  <a:gd name="connsiteY1001" fmla="*/ 17473 h 2976563"/>
                  <a:gd name="connsiteX1002" fmla="*/ 2370138 w 3463925"/>
                  <a:gd name="connsiteY1002" fmla="*/ 11119 h 2976563"/>
                  <a:gd name="connsiteX1003" fmla="*/ 2383631 w 3463925"/>
                  <a:gd name="connsiteY1003" fmla="*/ 7148 h 2976563"/>
                  <a:gd name="connsiteX1004" fmla="*/ 2396331 w 3463925"/>
                  <a:gd name="connsiteY1004" fmla="*/ 3177 h 2976563"/>
                  <a:gd name="connsiteX1005" fmla="*/ 2410619 w 3463925"/>
                  <a:gd name="connsiteY1005" fmla="*/ 794 h 2976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</a:cxnLst>
                <a:rect l="l" t="t" r="r" b="b"/>
                <a:pathLst>
                  <a:path w="3463925" h="2976563">
                    <a:moveTo>
                      <a:pt x="1131888" y="2093913"/>
                    </a:moveTo>
                    <a:lnTo>
                      <a:pt x="1109662" y="2094703"/>
                    </a:lnTo>
                    <a:lnTo>
                      <a:pt x="1089025" y="2097863"/>
                    </a:lnTo>
                    <a:lnTo>
                      <a:pt x="1070769" y="2103394"/>
                    </a:lnTo>
                    <a:lnTo>
                      <a:pt x="1052512" y="2109714"/>
                    </a:lnTo>
                    <a:lnTo>
                      <a:pt x="1035050" y="2117614"/>
                    </a:lnTo>
                    <a:lnTo>
                      <a:pt x="1018381" y="2127885"/>
                    </a:lnTo>
                    <a:lnTo>
                      <a:pt x="1003300" y="2138155"/>
                    </a:lnTo>
                    <a:lnTo>
                      <a:pt x="988219" y="2150006"/>
                    </a:lnTo>
                    <a:lnTo>
                      <a:pt x="976312" y="2163437"/>
                    </a:lnTo>
                    <a:lnTo>
                      <a:pt x="963612" y="2177657"/>
                    </a:lnTo>
                    <a:lnTo>
                      <a:pt x="954088" y="2191878"/>
                    </a:lnTo>
                    <a:lnTo>
                      <a:pt x="944562" y="2207679"/>
                    </a:lnTo>
                    <a:lnTo>
                      <a:pt x="937419" y="2223480"/>
                    </a:lnTo>
                    <a:lnTo>
                      <a:pt x="931069" y="2240071"/>
                    </a:lnTo>
                    <a:lnTo>
                      <a:pt x="927100" y="2256662"/>
                    </a:lnTo>
                    <a:lnTo>
                      <a:pt x="923925" y="2273253"/>
                    </a:lnTo>
                    <a:lnTo>
                      <a:pt x="923925" y="2289843"/>
                    </a:lnTo>
                    <a:lnTo>
                      <a:pt x="924719" y="2306434"/>
                    </a:lnTo>
                    <a:lnTo>
                      <a:pt x="927100" y="2322235"/>
                    </a:lnTo>
                    <a:lnTo>
                      <a:pt x="931862" y="2338036"/>
                    </a:lnTo>
                    <a:lnTo>
                      <a:pt x="938212" y="2352257"/>
                    </a:lnTo>
                    <a:lnTo>
                      <a:pt x="946944" y="2365687"/>
                    </a:lnTo>
                    <a:lnTo>
                      <a:pt x="956469" y="2377538"/>
                    </a:lnTo>
                    <a:lnTo>
                      <a:pt x="968375" y="2388599"/>
                    </a:lnTo>
                    <a:lnTo>
                      <a:pt x="980281" y="2398079"/>
                    </a:lnTo>
                    <a:lnTo>
                      <a:pt x="994569" y="2407560"/>
                    </a:lnTo>
                    <a:lnTo>
                      <a:pt x="1008856" y="2414670"/>
                    </a:lnTo>
                    <a:lnTo>
                      <a:pt x="1025525" y="2421780"/>
                    </a:lnTo>
                    <a:lnTo>
                      <a:pt x="1042988" y="2425731"/>
                    </a:lnTo>
                    <a:lnTo>
                      <a:pt x="1060450" y="2429681"/>
                    </a:lnTo>
                    <a:lnTo>
                      <a:pt x="1079500" y="2430471"/>
                    </a:lnTo>
                    <a:lnTo>
                      <a:pt x="1099344" y="2432051"/>
                    </a:lnTo>
                    <a:lnTo>
                      <a:pt x="1119188" y="2429681"/>
                    </a:lnTo>
                    <a:lnTo>
                      <a:pt x="1139031" y="2426521"/>
                    </a:lnTo>
                    <a:lnTo>
                      <a:pt x="1158875" y="2421780"/>
                    </a:lnTo>
                    <a:lnTo>
                      <a:pt x="1177131" y="2415460"/>
                    </a:lnTo>
                    <a:lnTo>
                      <a:pt x="1194594" y="2408350"/>
                    </a:lnTo>
                    <a:lnTo>
                      <a:pt x="1212056" y="2398869"/>
                    </a:lnTo>
                    <a:lnTo>
                      <a:pt x="1228725" y="2390179"/>
                    </a:lnTo>
                    <a:lnTo>
                      <a:pt x="1243806" y="2379118"/>
                    </a:lnTo>
                    <a:lnTo>
                      <a:pt x="1257300" y="2366478"/>
                    </a:lnTo>
                    <a:lnTo>
                      <a:pt x="1269206" y="2353047"/>
                    </a:lnTo>
                    <a:lnTo>
                      <a:pt x="1281112" y="2339616"/>
                    </a:lnTo>
                    <a:lnTo>
                      <a:pt x="1291431" y="2324605"/>
                    </a:lnTo>
                    <a:lnTo>
                      <a:pt x="1299369" y="2309594"/>
                    </a:lnTo>
                    <a:lnTo>
                      <a:pt x="1305719" y="2293794"/>
                    </a:lnTo>
                    <a:lnTo>
                      <a:pt x="1310481" y="2277993"/>
                    </a:lnTo>
                    <a:lnTo>
                      <a:pt x="1313656" y="2261402"/>
                    </a:lnTo>
                    <a:lnTo>
                      <a:pt x="1314450" y="2244811"/>
                    </a:lnTo>
                    <a:lnTo>
                      <a:pt x="1313656" y="2227430"/>
                    </a:lnTo>
                    <a:lnTo>
                      <a:pt x="1310481" y="2212419"/>
                    </a:lnTo>
                    <a:lnTo>
                      <a:pt x="1306512" y="2195828"/>
                    </a:lnTo>
                    <a:lnTo>
                      <a:pt x="1300162" y="2181608"/>
                    </a:lnTo>
                    <a:lnTo>
                      <a:pt x="1292225" y="2167387"/>
                    </a:lnTo>
                    <a:lnTo>
                      <a:pt x="1282700" y="2153956"/>
                    </a:lnTo>
                    <a:lnTo>
                      <a:pt x="1271588" y="2142896"/>
                    </a:lnTo>
                    <a:lnTo>
                      <a:pt x="1258094" y="2131835"/>
                    </a:lnTo>
                    <a:lnTo>
                      <a:pt x="1244600" y="2121564"/>
                    </a:lnTo>
                    <a:lnTo>
                      <a:pt x="1228725" y="2113664"/>
                    </a:lnTo>
                    <a:lnTo>
                      <a:pt x="1212056" y="2106554"/>
                    </a:lnTo>
                    <a:lnTo>
                      <a:pt x="1193800" y="2101023"/>
                    </a:lnTo>
                    <a:lnTo>
                      <a:pt x="1173956" y="2097073"/>
                    </a:lnTo>
                    <a:lnTo>
                      <a:pt x="1153319" y="2093913"/>
                    </a:lnTo>
                    <a:close/>
                    <a:moveTo>
                      <a:pt x="1430769" y="2000250"/>
                    </a:moveTo>
                    <a:lnTo>
                      <a:pt x="1423588" y="2001040"/>
                    </a:lnTo>
                    <a:lnTo>
                      <a:pt x="1415609" y="2002619"/>
                    </a:lnTo>
                    <a:lnTo>
                      <a:pt x="1407630" y="2005778"/>
                    </a:lnTo>
                    <a:lnTo>
                      <a:pt x="1400449" y="2008937"/>
                    </a:lnTo>
                    <a:lnTo>
                      <a:pt x="1391672" y="2014466"/>
                    </a:lnTo>
                    <a:lnTo>
                      <a:pt x="1383693" y="2019204"/>
                    </a:lnTo>
                    <a:lnTo>
                      <a:pt x="1376512" y="2024733"/>
                    </a:lnTo>
                    <a:lnTo>
                      <a:pt x="1371724" y="2030261"/>
                    </a:lnTo>
                    <a:lnTo>
                      <a:pt x="1365341" y="2036579"/>
                    </a:lnTo>
                    <a:lnTo>
                      <a:pt x="1361351" y="2043687"/>
                    </a:lnTo>
                    <a:lnTo>
                      <a:pt x="1356564" y="2050795"/>
                    </a:lnTo>
                    <a:lnTo>
                      <a:pt x="1354170" y="2057903"/>
                    </a:lnTo>
                    <a:lnTo>
                      <a:pt x="1351777" y="2065011"/>
                    </a:lnTo>
                    <a:lnTo>
                      <a:pt x="1349383" y="2072119"/>
                    </a:lnTo>
                    <a:lnTo>
                      <a:pt x="1348585" y="2080806"/>
                    </a:lnTo>
                    <a:lnTo>
                      <a:pt x="1347787" y="2087914"/>
                    </a:lnTo>
                    <a:lnTo>
                      <a:pt x="1347787" y="2095022"/>
                    </a:lnTo>
                    <a:lnTo>
                      <a:pt x="1348585" y="2102919"/>
                    </a:lnTo>
                    <a:lnTo>
                      <a:pt x="1350979" y="2110027"/>
                    </a:lnTo>
                    <a:lnTo>
                      <a:pt x="1352574" y="2116345"/>
                    </a:lnTo>
                    <a:lnTo>
                      <a:pt x="1355766" y="2123453"/>
                    </a:lnTo>
                    <a:lnTo>
                      <a:pt x="1358958" y="2129771"/>
                    </a:lnTo>
                    <a:lnTo>
                      <a:pt x="1362947" y="2135300"/>
                    </a:lnTo>
                    <a:lnTo>
                      <a:pt x="1366937" y="2140828"/>
                    </a:lnTo>
                    <a:lnTo>
                      <a:pt x="1372522" y="2144777"/>
                    </a:lnTo>
                    <a:lnTo>
                      <a:pt x="1377310" y="2148726"/>
                    </a:lnTo>
                    <a:lnTo>
                      <a:pt x="1383693" y="2151885"/>
                    </a:lnTo>
                    <a:lnTo>
                      <a:pt x="1390076" y="2154254"/>
                    </a:lnTo>
                    <a:lnTo>
                      <a:pt x="1396459" y="2155833"/>
                    </a:lnTo>
                    <a:lnTo>
                      <a:pt x="1403640" y="2157413"/>
                    </a:lnTo>
                    <a:lnTo>
                      <a:pt x="1410822" y="2157413"/>
                    </a:lnTo>
                    <a:lnTo>
                      <a:pt x="1418003" y="2155833"/>
                    </a:lnTo>
                    <a:lnTo>
                      <a:pt x="1425184" y="2155044"/>
                    </a:lnTo>
                    <a:lnTo>
                      <a:pt x="1432365" y="2152674"/>
                    </a:lnTo>
                    <a:lnTo>
                      <a:pt x="1439546" y="2151095"/>
                    </a:lnTo>
                    <a:lnTo>
                      <a:pt x="1446727" y="2147936"/>
                    </a:lnTo>
                    <a:lnTo>
                      <a:pt x="1453908" y="2143987"/>
                    </a:lnTo>
                    <a:lnTo>
                      <a:pt x="1461090" y="2138459"/>
                    </a:lnTo>
                    <a:lnTo>
                      <a:pt x="1467473" y="2133720"/>
                    </a:lnTo>
                    <a:lnTo>
                      <a:pt x="1473058" y="2127402"/>
                    </a:lnTo>
                    <a:lnTo>
                      <a:pt x="1478644" y="2121084"/>
                    </a:lnTo>
                    <a:lnTo>
                      <a:pt x="1483431" y="2113976"/>
                    </a:lnTo>
                    <a:lnTo>
                      <a:pt x="1488218" y="2106868"/>
                    </a:lnTo>
                    <a:lnTo>
                      <a:pt x="1490612" y="2099760"/>
                    </a:lnTo>
                    <a:lnTo>
                      <a:pt x="1493804" y="2092652"/>
                    </a:lnTo>
                    <a:lnTo>
                      <a:pt x="1496995" y="2085544"/>
                    </a:lnTo>
                    <a:lnTo>
                      <a:pt x="1497793" y="2078437"/>
                    </a:lnTo>
                    <a:lnTo>
                      <a:pt x="1499389" y="2070539"/>
                    </a:lnTo>
                    <a:lnTo>
                      <a:pt x="1500187" y="2063431"/>
                    </a:lnTo>
                    <a:lnTo>
                      <a:pt x="1499389" y="2056323"/>
                    </a:lnTo>
                    <a:lnTo>
                      <a:pt x="1497793" y="2049215"/>
                    </a:lnTo>
                    <a:lnTo>
                      <a:pt x="1496995" y="2042107"/>
                    </a:lnTo>
                    <a:lnTo>
                      <a:pt x="1493804" y="2035789"/>
                    </a:lnTo>
                    <a:lnTo>
                      <a:pt x="1490612" y="2028681"/>
                    </a:lnTo>
                    <a:lnTo>
                      <a:pt x="1486623" y="2023153"/>
                    </a:lnTo>
                    <a:lnTo>
                      <a:pt x="1482633" y="2018415"/>
                    </a:lnTo>
                    <a:lnTo>
                      <a:pt x="1477846" y="2012886"/>
                    </a:lnTo>
                    <a:lnTo>
                      <a:pt x="1472260" y="2008937"/>
                    </a:lnTo>
                    <a:lnTo>
                      <a:pt x="1465877" y="2005778"/>
                    </a:lnTo>
                    <a:lnTo>
                      <a:pt x="1460292" y="2004199"/>
                    </a:lnTo>
                    <a:lnTo>
                      <a:pt x="1453111" y="2001830"/>
                    </a:lnTo>
                    <a:lnTo>
                      <a:pt x="1446727" y="2000250"/>
                    </a:lnTo>
                    <a:lnTo>
                      <a:pt x="1439546" y="2000250"/>
                    </a:lnTo>
                    <a:close/>
                    <a:moveTo>
                      <a:pt x="1342170" y="1662113"/>
                    </a:moveTo>
                    <a:lnTo>
                      <a:pt x="1368326" y="1662113"/>
                    </a:lnTo>
                    <a:lnTo>
                      <a:pt x="1391311" y="1662908"/>
                    </a:lnTo>
                    <a:lnTo>
                      <a:pt x="1415090" y="1663703"/>
                    </a:lnTo>
                    <a:lnTo>
                      <a:pt x="1438075" y="1666088"/>
                    </a:lnTo>
                    <a:lnTo>
                      <a:pt x="1460268" y="1669268"/>
                    </a:lnTo>
                    <a:lnTo>
                      <a:pt x="1481668" y="1673244"/>
                    </a:lnTo>
                    <a:lnTo>
                      <a:pt x="1502276" y="1678014"/>
                    </a:lnTo>
                    <a:lnTo>
                      <a:pt x="1522884" y="1683579"/>
                    </a:lnTo>
                    <a:lnTo>
                      <a:pt x="1541907" y="1688350"/>
                    </a:lnTo>
                    <a:lnTo>
                      <a:pt x="1560929" y="1695505"/>
                    </a:lnTo>
                    <a:lnTo>
                      <a:pt x="1579159" y="1702661"/>
                    </a:lnTo>
                    <a:lnTo>
                      <a:pt x="1596596" y="1709816"/>
                    </a:lnTo>
                    <a:lnTo>
                      <a:pt x="1612449" y="1718562"/>
                    </a:lnTo>
                    <a:lnTo>
                      <a:pt x="1629093" y="1727307"/>
                    </a:lnTo>
                    <a:lnTo>
                      <a:pt x="1645738" y="1736848"/>
                    </a:lnTo>
                    <a:lnTo>
                      <a:pt x="1660005" y="1747184"/>
                    </a:lnTo>
                    <a:lnTo>
                      <a:pt x="1674272" y="1757519"/>
                    </a:lnTo>
                    <a:lnTo>
                      <a:pt x="1688539" y="1768650"/>
                    </a:lnTo>
                    <a:lnTo>
                      <a:pt x="1702013" y="1779781"/>
                    </a:lnTo>
                    <a:lnTo>
                      <a:pt x="1713902" y="1792501"/>
                    </a:lnTo>
                    <a:lnTo>
                      <a:pt x="1726584" y="1804427"/>
                    </a:lnTo>
                    <a:lnTo>
                      <a:pt x="1737680" y="1817148"/>
                    </a:lnTo>
                    <a:lnTo>
                      <a:pt x="1748777" y="1829869"/>
                    </a:lnTo>
                    <a:lnTo>
                      <a:pt x="1759081" y="1843385"/>
                    </a:lnTo>
                    <a:lnTo>
                      <a:pt x="1768592" y="1856901"/>
                    </a:lnTo>
                    <a:lnTo>
                      <a:pt x="1777311" y="1871212"/>
                    </a:lnTo>
                    <a:lnTo>
                      <a:pt x="1786030" y="1885523"/>
                    </a:lnTo>
                    <a:lnTo>
                      <a:pt x="1801882" y="1914144"/>
                    </a:lnTo>
                    <a:lnTo>
                      <a:pt x="1814563" y="1945151"/>
                    </a:lnTo>
                    <a:lnTo>
                      <a:pt x="1825660" y="1976158"/>
                    </a:lnTo>
                    <a:lnTo>
                      <a:pt x="1835171" y="2007165"/>
                    </a:lnTo>
                    <a:lnTo>
                      <a:pt x="1842304" y="2038967"/>
                    </a:lnTo>
                    <a:lnTo>
                      <a:pt x="1846268" y="2070770"/>
                    </a:lnTo>
                    <a:lnTo>
                      <a:pt x="1849438" y="2102572"/>
                    </a:lnTo>
                    <a:lnTo>
                      <a:pt x="1849438" y="2134374"/>
                    </a:lnTo>
                    <a:lnTo>
                      <a:pt x="1848645" y="2166176"/>
                    </a:lnTo>
                    <a:lnTo>
                      <a:pt x="1845475" y="2197183"/>
                    </a:lnTo>
                    <a:lnTo>
                      <a:pt x="1839927" y="2226600"/>
                    </a:lnTo>
                    <a:lnTo>
                      <a:pt x="1832793" y="2256812"/>
                    </a:lnTo>
                    <a:lnTo>
                      <a:pt x="1824867" y="2285434"/>
                    </a:lnTo>
                    <a:lnTo>
                      <a:pt x="1813771" y="2311670"/>
                    </a:lnTo>
                    <a:lnTo>
                      <a:pt x="1801089" y="2337907"/>
                    </a:lnTo>
                    <a:lnTo>
                      <a:pt x="1787615" y="2360963"/>
                    </a:lnTo>
                    <a:lnTo>
                      <a:pt x="1771763" y="2384020"/>
                    </a:lnTo>
                    <a:lnTo>
                      <a:pt x="1755118" y="2405486"/>
                    </a:lnTo>
                    <a:lnTo>
                      <a:pt x="1736888" y="2424568"/>
                    </a:lnTo>
                    <a:lnTo>
                      <a:pt x="1717073" y="2444444"/>
                    </a:lnTo>
                    <a:lnTo>
                      <a:pt x="1698050" y="2463525"/>
                    </a:lnTo>
                    <a:lnTo>
                      <a:pt x="1677442" y="2481016"/>
                    </a:lnTo>
                    <a:lnTo>
                      <a:pt x="1656042" y="2498507"/>
                    </a:lnTo>
                    <a:lnTo>
                      <a:pt x="1633056" y="2515203"/>
                    </a:lnTo>
                    <a:lnTo>
                      <a:pt x="1610071" y="2530309"/>
                    </a:lnTo>
                    <a:lnTo>
                      <a:pt x="1586293" y="2544620"/>
                    </a:lnTo>
                    <a:lnTo>
                      <a:pt x="1561722" y="2558136"/>
                    </a:lnTo>
                    <a:lnTo>
                      <a:pt x="1536358" y="2570857"/>
                    </a:lnTo>
                    <a:lnTo>
                      <a:pt x="1510202" y="2581988"/>
                    </a:lnTo>
                    <a:lnTo>
                      <a:pt x="1484046" y="2592323"/>
                    </a:lnTo>
                    <a:lnTo>
                      <a:pt x="1456305" y="2601864"/>
                    </a:lnTo>
                    <a:lnTo>
                      <a:pt x="1428564" y="2609815"/>
                    </a:lnTo>
                    <a:lnTo>
                      <a:pt x="1400823" y="2616175"/>
                    </a:lnTo>
                    <a:lnTo>
                      <a:pt x="1372289" y="2621740"/>
                    </a:lnTo>
                    <a:lnTo>
                      <a:pt x="1342170" y="2626511"/>
                    </a:lnTo>
                    <a:lnTo>
                      <a:pt x="1313636" y="2628896"/>
                    </a:lnTo>
                    <a:lnTo>
                      <a:pt x="1282724" y="2631281"/>
                    </a:lnTo>
                    <a:lnTo>
                      <a:pt x="1253398" y="2632076"/>
                    </a:lnTo>
                    <a:lnTo>
                      <a:pt x="1222486" y="2631281"/>
                    </a:lnTo>
                    <a:lnTo>
                      <a:pt x="1192367" y="2628101"/>
                    </a:lnTo>
                    <a:lnTo>
                      <a:pt x="1161455" y="2624921"/>
                    </a:lnTo>
                    <a:lnTo>
                      <a:pt x="1129751" y="2620150"/>
                    </a:lnTo>
                    <a:lnTo>
                      <a:pt x="1098047" y="2612995"/>
                    </a:lnTo>
                    <a:lnTo>
                      <a:pt x="1066343" y="2604249"/>
                    </a:lnTo>
                    <a:lnTo>
                      <a:pt x="1035431" y="2595504"/>
                    </a:lnTo>
                    <a:lnTo>
                      <a:pt x="1002934" y="2584373"/>
                    </a:lnTo>
                    <a:lnTo>
                      <a:pt x="971230" y="2570857"/>
                    </a:lnTo>
                    <a:lnTo>
                      <a:pt x="938733" y="2556546"/>
                    </a:lnTo>
                    <a:lnTo>
                      <a:pt x="907029" y="2539850"/>
                    </a:lnTo>
                    <a:lnTo>
                      <a:pt x="892762" y="2530309"/>
                    </a:lnTo>
                    <a:lnTo>
                      <a:pt x="880080" y="2522359"/>
                    </a:lnTo>
                    <a:lnTo>
                      <a:pt x="866606" y="2512818"/>
                    </a:lnTo>
                    <a:lnTo>
                      <a:pt x="855509" y="2503278"/>
                    </a:lnTo>
                    <a:lnTo>
                      <a:pt x="843620" y="2493737"/>
                    </a:lnTo>
                    <a:lnTo>
                      <a:pt x="833316" y="2483401"/>
                    </a:lnTo>
                    <a:lnTo>
                      <a:pt x="824598" y="2472271"/>
                    </a:lnTo>
                    <a:lnTo>
                      <a:pt x="815086" y="2461935"/>
                    </a:lnTo>
                    <a:lnTo>
                      <a:pt x="807160" y="2451599"/>
                    </a:lnTo>
                    <a:lnTo>
                      <a:pt x="800027" y="2440469"/>
                    </a:lnTo>
                    <a:lnTo>
                      <a:pt x="787345" y="2419002"/>
                    </a:lnTo>
                    <a:lnTo>
                      <a:pt x="777041" y="2396741"/>
                    </a:lnTo>
                    <a:lnTo>
                      <a:pt x="769115" y="2376864"/>
                    </a:lnTo>
                    <a:lnTo>
                      <a:pt x="762774" y="2356988"/>
                    </a:lnTo>
                    <a:lnTo>
                      <a:pt x="758811" y="2338702"/>
                    </a:lnTo>
                    <a:lnTo>
                      <a:pt x="755641" y="2322006"/>
                    </a:lnTo>
                    <a:lnTo>
                      <a:pt x="754056" y="2307695"/>
                    </a:lnTo>
                    <a:lnTo>
                      <a:pt x="752470" y="2287024"/>
                    </a:lnTo>
                    <a:lnTo>
                      <a:pt x="752470" y="2279073"/>
                    </a:lnTo>
                    <a:lnTo>
                      <a:pt x="751678" y="2272713"/>
                    </a:lnTo>
                    <a:lnTo>
                      <a:pt x="750885" y="2256812"/>
                    </a:lnTo>
                    <a:lnTo>
                      <a:pt x="749300" y="2228985"/>
                    </a:lnTo>
                    <a:lnTo>
                      <a:pt x="750885" y="2194003"/>
                    </a:lnTo>
                    <a:lnTo>
                      <a:pt x="752470" y="2173331"/>
                    </a:lnTo>
                    <a:lnTo>
                      <a:pt x="754848" y="2151865"/>
                    </a:lnTo>
                    <a:lnTo>
                      <a:pt x="758019" y="2128013"/>
                    </a:lnTo>
                    <a:lnTo>
                      <a:pt x="761982" y="2103367"/>
                    </a:lnTo>
                    <a:lnTo>
                      <a:pt x="766737" y="2078720"/>
                    </a:lnTo>
                    <a:lnTo>
                      <a:pt x="773078" y="2051688"/>
                    </a:lnTo>
                    <a:lnTo>
                      <a:pt x="781797" y="2026247"/>
                    </a:lnTo>
                    <a:lnTo>
                      <a:pt x="791308" y="1998420"/>
                    </a:lnTo>
                    <a:lnTo>
                      <a:pt x="803197" y="1972183"/>
                    </a:lnTo>
                    <a:lnTo>
                      <a:pt x="815086" y="1944356"/>
                    </a:lnTo>
                    <a:lnTo>
                      <a:pt x="830938" y="1917325"/>
                    </a:lnTo>
                    <a:lnTo>
                      <a:pt x="847583" y="1891088"/>
                    </a:lnTo>
                    <a:lnTo>
                      <a:pt x="867398" y="1864851"/>
                    </a:lnTo>
                    <a:lnTo>
                      <a:pt x="888799" y="1839410"/>
                    </a:lnTo>
                    <a:lnTo>
                      <a:pt x="901480" y="1827484"/>
                    </a:lnTo>
                    <a:lnTo>
                      <a:pt x="913370" y="1814763"/>
                    </a:lnTo>
                    <a:lnTo>
                      <a:pt x="926844" y="1803632"/>
                    </a:lnTo>
                    <a:lnTo>
                      <a:pt x="940318" y="1790911"/>
                    </a:lnTo>
                    <a:lnTo>
                      <a:pt x="954585" y="1780576"/>
                    </a:lnTo>
                    <a:lnTo>
                      <a:pt x="969645" y="1769445"/>
                    </a:lnTo>
                    <a:lnTo>
                      <a:pt x="985497" y="1759109"/>
                    </a:lnTo>
                    <a:lnTo>
                      <a:pt x="1002934" y="1748774"/>
                    </a:lnTo>
                    <a:lnTo>
                      <a:pt x="1020371" y="1740028"/>
                    </a:lnTo>
                    <a:lnTo>
                      <a:pt x="1037016" y="1730487"/>
                    </a:lnTo>
                    <a:lnTo>
                      <a:pt x="1056831" y="1721742"/>
                    </a:lnTo>
                    <a:lnTo>
                      <a:pt x="1076647" y="1712996"/>
                    </a:lnTo>
                    <a:lnTo>
                      <a:pt x="1096462" y="1705046"/>
                    </a:lnTo>
                    <a:lnTo>
                      <a:pt x="1118655" y="1697890"/>
                    </a:lnTo>
                    <a:lnTo>
                      <a:pt x="1140848" y="1691530"/>
                    </a:lnTo>
                    <a:lnTo>
                      <a:pt x="1163041" y="1685169"/>
                    </a:lnTo>
                    <a:lnTo>
                      <a:pt x="1186819" y="1680399"/>
                    </a:lnTo>
                    <a:lnTo>
                      <a:pt x="1212182" y="1674834"/>
                    </a:lnTo>
                    <a:lnTo>
                      <a:pt x="1238338" y="1670859"/>
                    </a:lnTo>
                    <a:lnTo>
                      <a:pt x="1264494" y="1666883"/>
                    </a:lnTo>
                    <a:lnTo>
                      <a:pt x="1291443" y="1664498"/>
                    </a:lnTo>
                    <a:lnTo>
                      <a:pt x="1317599" y="1662908"/>
                    </a:lnTo>
                    <a:close/>
                    <a:moveTo>
                      <a:pt x="1432302" y="1412875"/>
                    </a:moveTo>
                    <a:lnTo>
                      <a:pt x="1379141" y="1415255"/>
                    </a:lnTo>
                    <a:lnTo>
                      <a:pt x="1325980" y="1418428"/>
                    </a:lnTo>
                    <a:lnTo>
                      <a:pt x="1272819" y="1423188"/>
                    </a:lnTo>
                    <a:lnTo>
                      <a:pt x="1220451" y="1429534"/>
                    </a:lnTo>
                    <a:lnTo>
                      <a:pt x="1168877" y="1437467"/>
                    </a:lnTo>
                    <a:lnTo>
                      <a:pt x="1118890" y="1447780"/>
                    </a:lnTo>
                    <a:lnTo>
                      <a:pt x="1068903" y="1458093"/>
                    </a:lnTo>
                    <a:lnTo>
                      <a:pt x="1020502" y="1470785"/>
                    </a:lnTo>
                    <a:lnTo>
                      <a:pt x="972895" y="1485065"/>
                    </a:lnTo>
                    <a:lnTo>
                      <a:pt x="926875" y="1500137"/>
                    </a:lnTo>
                    <a:lnTo>
                      <a:pt x="881649" y="1516796"/>
                    </a:lnTo>
                    <a:lnTo>
                      <a:pt x="838009" y="1534249"/>
                    </a:lnTo>
                    <a:lnTo>
                      <a:pt x="795956" y="1553288"/>
                    </a:lnTo>
                    <a:lnTo>
                      <a:pt x="754697" y="1573120"/>
                    </a:lnTo>
                    <a:lnTo>
                      <a:pt x="715818" y="1594539"/>
                    </a:lnTo>
                    <a:lnTo>
                      <a:pt x="677733" y="1616751"/>
                    </a:lnTo>
                    <a:lnTo>
                      <a:pt x="642028" y="1640549"/>
                    </a:lnTo>
                    <a:lnTo>
                      <a:pt x="607116" y="1665141"/>
                    </a:lnTo>
                    <a:lnTo>
                      <a:pt x="574584" y="1690527"/>
                    </a:lnTo>
                    <a:lnTo>
                      <a:pt x="543640" y="1717499"/>
                    </a:lnTo>
                    <a:lnTo>
                      <a:pt x="515076" y="1745264"/>
                    </a:lnTo>
                    <a:lnTo>
                      <a:pt x="487305" y="1773822"/>
                    </a:lnTo>
                    <a:lnTo>
                      <a:pt x="462708" y="1803967"/>
                    </a:lnTo>
                    <a:lnTo>
                      <a:pt x="438905" y="1833319"/>
                    </a:lnTo>
                    <a:lnTo>
                      <a:pt x="419069" y="1864257"/>
                    </a:lnTo>
                    <a:lnTo>
                      <a:pt x="400026" y="1895989"/>
                    </a:lnTo>
                    <a:lnTo>
                      <a:pt x="384157" y="1928514"/>
                    </a:lnTo>
                    <a:lnTo>
                      <a:pt x="369875" y="1961039"/>
                    </a:lnTo>
                    <a:lnTo>
                      <a:pt x="363527" y="1977698"/>
                    </a:lnTo>
                    <a:lnTo>
                      <a:pt x="357973" y="1995150"/>
                    </a:lnTo>
                    <a:lnTo>
                      <a:pt x="353212" y="2012603"/>
                    </a:lnTo>
                    <a:lnTo>
                      <a:pt x="349245" y="2029262"/>
                    </a:lnTo>
                    <a:lnTo>
                      <a:pt x="345278" y="2046714"/>
                    </a:lnTo>
                    <a:lnTo>
                      <a:pt x="342104" y="2064167"/>
                    </a:lnTo>
                    <a:lnTo>
                      <a:pt x="339724" y="2082412"/>
                    </a:lnTo>
                    <a:lnTo>
                      <a:pt x="338137" y="2099865"/>
                    </a:lnTo>
                    <a:lnTo>
                      <a:pt x="336550" y="2117317"/>
                    </a:lnTo>
                    <a:lnTo>
                      <a:pt x="336550" y="2135563"/>
                    </a:lnTo>
                    <a:lnTo>
                      <a:pt x="336550" y="2153808"/>
                    </a:lnTo>
                    <a:lnTo>
                      <a:pt x="338137" y="2171261"/>
                    </a:lnTo>
                    <a:lnTo>
                      <a:pt x="339724" y="2188713"/>
                    </a:lnTo>
                    <a:lnTo>
                      <a:pt x="342104" y="2206166"/>
                    </a:lnTo>
                    <a:lnTo>
                      <a:pt x="345278" y="2223618"/>
                    </a:lnTo>
                    <a:lnTo>
                      <a:pt x="349245" y="2241070"/>
                    </a:lnTo>
                    <a:lnTo>
                      <a:pt x="353212" y="2258523"/>
                    </a:lnTo>
                    <a:lnTo>
                      <a:pt x="357973" y="2275182"/>
                    </a:lnTo>
                    <a:lnTo>
                      <a:pt x="363527" y="2291048"/>
                    </a:lnTo>
                    <a:lnTo>
                      <a:pt x="369875" y="2307707"/>
                    </a:lnTo>
                    <a:lnTo>
                      <a:pt x="377016" y="2324366"/>
                    </a:lnTo>
                    <a:lnTo>
                      <a:pt x="384157" y="2340232"/>
                    </a:lnTo>
                    <a:lnTo>
                      <a:pt x="400026" y="2371963"/>
                    </a:lnTo>
                    <a:lnTo>
                      <a:pt x="419069" y="2402902"/>
                    </a:lnTo>
                    <a:lnTo>
                      <a:pt x="438905" y="2433047"/>
                    </a:lnTo>
                    <a:lnTo>
                      <a:pt x="462708" y="2461605"/>
                    </a:lnTo>
                    <a:lnTo>
                      <a:pt x="487305" y="2489370"/>
                    </a:lnTo>
                    <a:lnTo>
                      <a:pt x="515076" y="2515549"/>
                    </a:lnTo>
                    <a:lnTo>
                      <a:pt x="543640" y="2542521"/>
                    </a:lnTo>
                    <a:lnTo>
                      <a:pt x="574584" y="2567113"/>
                    </a:lnTo>
                    <a:lnTo>
                      <a:pt x="607116" y="2590912"/>
                    </a:lnTo>
                    <a:lnTo>
                      <a:pt x="642028" y="2613124"/>
                    </a:lnTo>
                    <a:lnTo>
                      <a:pt x="677733" y="2634543"/>
                    </a:lnTo>
                    <a:lnTo>
                      <a:pt x="715818" y="2654375"/>
                    </a:lnTo>
                    <a:lnTo>
                      <a:pt x="754697" y="2673414"/>
                    </a:lnTo>
                    <a:lnTo>
                      <a:pt x="795956" y="2690866"/>
                    </a:lnTo>
                    <a:lnTo>
                      <a:pt x="838009" y="2707525"/>
                    </a:lnTo>
                    <a:lnTo>
                      <a:pt x="881649" y="2721805"/>
                    </a:lnTo>
                    <a:lnTo>
                      <a:pt x="926875" y="2735290"/>
                    </a:lnTo>
                    <a:lnTo>
                      <a:pt x="972895" y="2746397"/>
                    </a:lnTo>
                    <a:lnTo>
                      <a:pt x="1020502" y="2756709"/>
                    </a:lnTo>
                    <a:lnTo>
                      <a:pt x="1068903" y="2766229"/>
                    </a:lnTo>
                    <a:lnTo>
                      <a:pt x="1118890" y="2773368"/>
                    </a:lnTo>
                    <a:lnTo>
                      <a:pt x="1168877" y="2778128"/>
                    </a:lnTo>
                    <a:lnTo>
                      <a:pt x="1220451" y="2781301"/>
                    </a:lnTo>
                    <a:lnTo>
                      <a:pt x="1272819" y="2782888"/>
                    </a:lnTo>
                    <a:lnTo>
                      <a:pt x="1325980" y="2782888"/>
                    </a:lnTo>
                    <a:lnTo>
                      <a:pt x="1379141" y="2782095"/>
                    </a:lnTo>
                    <a:lnTo>
                      <a:pt x="1432302" y="2778922"/>
                    </a:lnTo>
                    <a:lnTo>
                      <a:pt x="1485463" y="2773368"/>
                    </a:lnTo>
                    <a:lnTo>
                      <a:pt x="1537830" y="2766229"/>
                    </a:lnTo>
                    <a:lnTo>
                      <a:pt x="1589404" y="2757503"/>
                    </a:lnTo>
                    <a:lnTo>
                      <a:pt x="1640185" y="2746397"/>
                    </a:lnTo>
                    <a:lnTo>
                      <a:pt x="1689379" y="2733704"/>
                    </a:lnTo>
                    <a:lnTo>
                      <a:pt x="1737779" y="2719425"/>
                    </a:lnTo>
                    <a:lnTo>
                      <a:pt x="1786180" y="2704352"/>
                    </a:lnTo>
                    <a:lnTo>
                      <a:pt x="1832200" y="2687693"/>
                    </a:lnTo>
                    <a:lnTo>
                      <a:pt x="1877426" y="2668654"/>
                    </a:lnTo>
                    <a:lnTo>
                      <a:pt x="1920272" y="2648822"/>
                    </a:lnTo>
                    <a:lnTo>
                      <a:pt x="1963118" y="2627403"/>
                    </a:lnTo>
                    <a:lnTo>
                      <a:pt x="2003584" y="2605191"/>
                    </a:lnTo>
                    <a:lnTo>
                      <a:pt x="2043257" y="2581392"/>
                    </a:lnTo>
                    <a:lnTo>
                      <a:pt x="2081342" y="2556800"/>
                    </a:lnTo>
                    <a:lnTo>
                      <a:pt x="2117048" y="2529828"/>
                    </a:lnTo>
                    <a:lnTo>
                      <a:pt x="2151959" y="2503650"/>
                    </a:lnTo>
                    <a:lnTo>
                      <a:pt x="2184491" y="2475884"/>
                    </a:lnTo>
                    <a:lnTo>
                      <a:pt x="2215435" y="2445739"/>
                    </a:lnTo>
                    <a:lnTo>
                      <a:pt x="2243999" y="2416388"/>
                    </a:lnTo>
                    <a:lnTo>
                      <a:pt x="2271770" y="2385449"/>
                    </a:lnTo>
                    <a:lnTo>
                      <a:pt x="2296367" y="2355304"/>
                    </a:lnTo>
                    <a:lnTo>
                      <a:pt x="2320170" y="2321986"/>
                    </a:lnTo>
                    <a:lnTo>
                      <a:pt x="2340800" y="2289461"/>
                    </a:lnTo>
                    <a:lnTo>
                      <a:pt x="2359843" y="2256936"/>
                    </a:lnTo>
                    <a:lnTo>
                      <a:pt x="2376505" y="2222032"/>
                    </a:lnTo>
                    <a:lnTo>
                      <a:pt x="2389994" y="2187920"/>
                    </a:lnTo>
                    <a:lnTo>
                      <a:pt x="2401895" y="2153015"/>
                    </a:lnTo>
                    <a:lnTo>
                      <a:pt x="2405863" y="2135563"/>
                    </a:lnTo>
                    <a:lnTo>
                      <a:pt x="2411417" y="2118110"/>
                    </a:lnTo>
                    <a:lnTo>
                      <a:pt x="2414590" y="2099865"/>
                    </a:lnTo>
                    <a:lnTo>
                      <a:pt x="2416971" y="2082412"/>
                    </a:lnTo>
                    <a:lnTo>
                      <a:pt x="2419351" y="2064167"/>
                    </a:lnTo>
                    <a:lnTo>
                      <a:pt x="2421732" y="2046714"/>
                    </a:lnTo>
                    <a:lnTo>
                      <a:pt x="2422525" y="2027675"/>
                    </a:lnTo>
                    <a:lnTo>
                      <a:pt x="2422525" y="2010223"/>
                    </a:lnTo>
                    <a:lnTo>
                      <a:pt x="2422525" y="1991977"/>
                    </a:lnTo>
                    <a:lnTo>
                      <a:pt x="2421732" y="1974525"/>
                    </a:lnTo>
                    <a:lnTo>
                      <a:pt x="2419351" y="1957072"/>
                    </a:lnTo>
                    <a:lnTo>
                      <a:pt x="2416971" y="1939620"/>
                    </a:lnTo>
                    <a:lnTo>
                      <a:pt x="2414590" y="1923754"/>
                    </a:lnTo>
                    <a:lnTo>
                      <a:pt x="2411417" y="1906302"/>
                    </a:lnTo>
                    <a:lnTo>
                      <a:pt x="2405863" y="1889643"/>
                    </a:lnTo>
                    <a:lnTo>
                      <a:pt x="2401895" y="1872984"/>
                    </a:lnTo>
                    <a:lnTo>
                      <a:pt x="2395548" y="1857118"/>
                    </a:lnTo>
                    <a:lnTo>
                      <a:pt x="2389994" y="1841252"/>
                    </a:lnTo>
                    <a:lnTo>
                      <a:pt x="2383646" y="1826179"/>
                    </a:lnTo>
                    <a:lnTo>
                      <a:pt x="2376505" y="1811107"/>
                    </a:lnTo>
                    <a:lnTo>
                      <a:pt x="2367777" y="1795241"/>
                    </a:lnTo>
                    <a:lnTo>
                      <a:pt x="2359843" y="1780962"/>
                    </a:lnTo>
                    <a:lnTo>
                      <a:pt x="2340800" y="1751610"/>
                    </a:lnTo>
                    <a:lnTo>
                      <a:pt x="2320170" y="1723845"/>
                    </a:lnTo>
                    <a:lnTo>
                      <a:pt x="2296367" y="1696873"/>
                    </a:lnTo>
                    <a:lnTo>
                      <a:pt x="2271770" y="1671488"/>
                    </a:lnTo>
                    <a:lnTo>
                      <a:pt x="2243999" y="1646102"/>
                    </a:lnTo>
                    <a:lnTo>
                      <a:pt x="2215435" y="1622304"/>
                    </a:lnTo>
                    <a:lnTo>
                      <a:pt x="2184491" y="1600885"/>
                    </a:lnTo>
                    <a:lnTo>
                      <a:pt x="2151959" y="1579466"/>
                    </a:lnTo>
                    <a:lnTo>
                      <a:pt x="2117048" y="1558841"/>
                    </a:lnTo>
                    <a:lnTo>
                      <a:pt x="2081342" y="1540595"/>
                    </a:lnTo>
                    <a:lnTo>
                      <a:pt x="2043257" y="1521556"/>
                    </a:lnTo>
                    <a:lnTo>
                      <a:pt x="2003584" y="1505690"/>
                    </a:lnTo>
                    <a:lnTo>
                      <a:pt x="1963118" y="1491411"/>
                    </a:lnTo>
                    <a:lnTo>
                      <a:pt x="1920272" y="1476339"/>
                    </a:lnTo>
                    <a:lnTo>
                      <a:pt x="1877426" y="1464439"/>
                    </a:lnTo>
                    <a:lnTo>
                      <a:pt x="1832200" y="1453333"/>
                    </a:lnTo>
                    <a:lnTo>
                      <a:pt x="1786180" y="1443020"/>
                    </a:lnTo>
                    <a:lnTo>
                      <a:pt x="1737779" y="1435087"/>
                    </a:lnTo>
                    <a:lnTo>
                      <a:pt x="1689379" y="1427154"/>
                    </a:lnTo>
                    <a:lnTo>
                      <a:pt x="1640185" y="1421601"/>
                    </a:lnTo>
                    <a:lnTo>
                      <a:pt x="1589404" y="1417635"/>
                    </a:lnTo>
                    <a:lnTo>
                      <a:pt x="1537830" y="1414462"/>
                    </a:lnTo>
                    <a:lnTo>
                      <a:pt x="1485463" y="1412875"/>
                    </a:lnTo>
                    <a:close/>
                    <a:moveTo>
                      <a:pt x="1402186" y="573088"/>
                    </a:moveTo>
                    <a:lnTo>
                      <a:pt x="1433928" y="573088"/>
                    </a:lnTo>
                    <a:lnTo>
                      <a:pt x="1463289" y="573883"/>
                    </a:lnTo>
                    <a:lnTo>
                      <a:pt x="1489476" y="577060"/>
                    </a:lnTo>
                    <a:lnTo>
                      <a:pt x="1514869" y="581031"/>
                    </a:lnTo>
                    <a:lnTo>
                      <a:pt x="1537882" y="587385"/>
                    </a:lnTo>
                    <a:lnTo>
                      <a:pt x="1559308" y="595328"/>
                    </a:lnTo>
                    <a:lnTo>
                      <a:pt x="1579146" y="604859"/>
                    </a:lnTo>
                    <a:lnTo>
                      <a:pt x="1597398" y="615185"/>
                    </a:lnTo>
                    <a:lnTo>
                      <a:pt x="1613268" y="627099"/>
                    </a:lnTo>
                    <a:lnTo>
                      <a:pt x="1629139" y="639807"/>
                    </a:lnTo>
                    <a:lnTo>
                      <a:pt x="1642629" y="653310"/>
                    </a:lnTo>
                    <a:lnTo>
                      <a:pt x="1654532" y="668401"/>
                    </a:lnTo>
                    <a:lnTo>
                      <a:pt x="1664848" y="683492"/>
                    </a:lnTo>
                    <a:lnTo>
                      <a:pt x="1675164" y="699378"/>
                    </a:lnTo>
                    <a:lnTo>
                      <a:pt x="1683100" y="716852"/>
                    </a:lnTo>
                    <a:lnTo>
                      <a:pt x="1690242" y="732737"/>
                    </a:lnTo>
                    <a:lnTo>
                      <a:pt x="1696590" y="750211"/>
                    </a:lnTo>
                    <a:lnTo>
                      <a:pt x="1702145" y="768480"/>
                    </a:lnTo>
                    <a:lnTo>
                      <a:pt x="1706906" y="785954"/>
                    </a:lnTo>
                    <a:lnTo>
                      <a:pt x="1710080" y="803428"/>
                    </a:lnTo>
                    <a:lnTo>
                      <a:pt x="1713254" y="822490"/>
                    </a:lnTo>
                    <a:lnTo>
                      <a:pt x="1714842" y="839965"/>
                    </a:lnTo>
                    <a:lnTo>
                      <a:pt x="1718016" y="874913"/>
                    </a:lnTo>
                    <a:lnTo>
                      <a:pt x="1718809" y="907478"/>
                    </a:lnTo>
                    <a:lnTo>
                      <a:pt x="1707700" y="957517"/>
                    </a:lnTo>
                    <a:lnTo>
                      <a:pt x="1698971" y="1000408"/>
                    </a:lnTo>
                    <a:lnTo>
                      <a:pt x="1695797" y="1020265"/>
                    </a:lnTo>
                    <a:lnTo>
                      <a:pt x="1693416" y="1037739"/>
                    </a:lnTo>
                    <a:lnTo>
                      <a:pt x="1692622" y="1052830"/>
                    </a:lnTo>
                    <a:lnTo>
                      <a:pt x="1693416" y="1059184"/>
                    </a:lnTo>
                    <a:lnTo>
                      <a:pt x="1694210" y="1065538"/>
                    </a:lnTo>
                    <a:lnTo>
                      <a:pt x="1696590" y="1071893"/>
                    </a:lnTo>
                    <a:lnTo>
                      <a:pt x="1698971" y="1076658"/>
                    </a:lnTo>
                    <a:lnTo>
                      <a:pt x="1702145" y="1080630"/>
                    </a:lnTo>
                    <a:lnTo>
                      <a:pt x="1706113" y="1084601"/>
                    </a:lnTo>
                    <a:lnTo>
                      <a:pt x="1710080" y="1087778"/>
                    </a:lnTo>
                    <a:lnTo>
                      <a:pt x="1716429" y="1090161"/>
                    </a:lnTo>
                    <a:lnTo>
                      <a:pt x="1721983" y="1091750"/>
                    </a:lnTo>
                    <a:lnTo>
                      <a:pt x="1729125" y="1093338"/>
                    </a:lnTo>
                    <a:lnTo>
                      <a:pt x="1737854" y="1093338"/>
                    </a:lnTo>
                    <a:lnTo>
                      <a:pt x="1746583" y="1093338"/>
                    </a:lnTo>
                    <a:lnTo>
                      <a:pt x="1769596" y="1090161"/>
                    </a:lnTo>
                    <a:lnTo>
                      <a:pt x="1795783" y="1083807"/>
                    </a:lnTo>
                    <a:lnTo>
                      <a:pt x="1827524" y="1074276"/>
                    </a:lnTo>
                    <a:lnTo>
                      <a:pt x="1849744" y="1065538"/>
                    </a:lnTo>
                    <a:lnTo>
                      <a:pt x="1874343" y="1056007"/>
                    </a:lnTo>
                    <a:lnTo>
                      <a:pt x="1906878" y="1042505"/>
                    </a:lnTo>
                    <a:lnTo>
                      <a:pt x="1946556" y="1029796"/>
                    </a:lnTo>
                    <a:lnTo>
                      <a:pt x="1991787" y="1013911"/>
                    </a:lnTo>
                    <a:lnTo>
                      <a:pt x="2040987" y="1000408"/>
                    </a:lnTo>
                    <a:lnTo>
                      <a:pt x="2067967" y="993260"/>
                    </a:lnTo>
                    <a:lnTo>
                      <a:pt x="2094154" y="987700"/>
                    </a:lnTo>
                    <a:lnTo>
                      <a:pt x="2121928" y="982140"/>
                    </a:lnTo>
                    <a:lnTo>
                      <a:pt x="2150496" y="977374"/>
                    </a:lnTo>
                    <a:lnTo>
                      <a:pt x="2178269" y="973403"/>
                    </a:lnTo>
                    <a:lnTo>
                      <a:pt x="2206837" y="970226"/>
                    </a:lnTo>
                    <a:lnTo>
                      <a:pt x="2236198" y="967843"/>
                    </a:lnTo>
                    <a:lnTo>
                      <a:pt x="2264765" y="967843"/>
                    </a:lnTo>
                    <a:lnTo>
                      <a:pt x="2292539" y="967843"/>
                    </a:lnTo>
                    <a:lnTo>
                      <a:pt x="2319520" y="970226"/>
                    </a:lnTo>
                    <a:lnTo>
                      <a:pt x="2347294" y="973403"/>
                    </a:lnTo>
                    <a:lnTo>
                      <a:pt x="2374274" y="978168"/>
                    </a:lnTo>
                    <a:lnTo>
                      <a:pt x="2399667" y="985317"/>
                    </a:lnTo>
                    <a:lnTo>
                      <a:pt x="2424267" y="993260"/>
                    </a:lnTo>
                    <a:lnTo>
                      <a:pt x="2448073" y="1005174"/>
                    </a:lnTo>
                    <a:lnTo>
                      <a:pt x="2459183" y="1010734"/>
                    </a:lnTo>
                    <a:lnTo>
                      <a:pt x="2470292" y="1017088"/>
                    </a:lnTo>
                    <a:lnTo>
                      <a:pt x="2480608" y="1024236"/>
                    </a:lnTo>
                    <a:lnTo>
                      <a:pt x="2490924" y="1032179"/>
                    </a:lnTo>
                    <a:lnTo>
                      <a:pt x="2501240" y="1040916"/>
                    </a:lnTo>
                    <a:lnTo>
                      <a:pt x="2510763" y="1049653"/>
                    </a:lnTo>
                    <a:lnTo>
                      <a:pt x="2525047" y="1065538"/>
                    </a:lnTo>
                    <a:lnTo>
                      <a:pt x="2536950" y="1080630"/>
                    </a:lnTo>
                    <a:lnTo>
                      <a:pt x="2548059" y="1096515"/>
                    </a:lnTo>
                    <a:lnTo>
                      <a:pt x="2557582" y="1112401"/>
                    </a:lnTo>
                    <a:lnTo>
                      <a:pt x="2565517" y="1129080"/>
                    </a:lnTo>
                    <a:lnTo>
                      <a:pt x="2572659" y="1144172"/>
                    </a:lnTo>
                    <a:lnTo>
                      <a:pt x="2578214" y="1160851"/>
                    </a:lnTo>
                    <a:lnTo>
                      <a:pt x="2582182" y="1177531"/>
                    </a:lnTo>
                    <a:lnTo>
                      <a:pt x="2585356" y="1193417"/>
                    </a:lnTo>
                    <a:lnTo>
                      <a:pt x="2587736" y="1210096"/>
                    </a:lnTo>
                    <a:lnTo>
                      <a:pt x="2589324" y="1225188"/>
                    </a:lnTo>
                    <a:lnTo>
                      <a:pt x="2589324" y="1241073"/>
                    </a:lnTo>
                    <a:lnTo>
                      <a:pt x="2589324" y="1256164"/>
                    </a:lnTo>
                    <a:lnTo>
                      <a:pt x="2588530" y="1271256"/>
                    </a:lnTo>
                    <a:lnTo>
                      <a:pt x="2586149" y="1287141"/>
                    </a:lnTo>
                    <a:lnTo>
                      <a:pt x="2584562" y="1301438"/>
                    </a:lnTo>
                    <a:lnTo>
                      <a:pt x="2578214" y="1327649"/>
                    </a:lnTo>
                    <a:lnTo>
                      <a:pt x="2571072" y="1353860"/>
                    </a:lnTo>
                    <a:lnTo>
                      <a:pt x="2563137" y="1375306"/>
                    </a:lnTo>
                    <a:lnTo>
                      <a:pt x="2555995" y="1394368"/>
                    </a:lnTo>
                    <a:lnTo>
                      <a:pt x="2548059" y="1410254"/>
                    </a:lnTo>
                    <a:lnTo>
                      <a:pt x="2542504" y="1421374"/>
                    </a:lnTo>
                    <a:lnTo>
                      <a:pt x="2536950" y="1431699"/>
                    </a:lnTo>
                    <a:lnTo>
                      <a:pt x="2533776" y="1434876"/>
                    </a:lnTo>
                    <a:lnTo>
                      <a:pt x="2529014" y="1443613"/>
                    </a:lnTo>
                    <a:lnTo>
                      <a:pt x="2525840" y="1449173"/>
                    </a:lnTo>
                    <a:lnTo>
                      <a:pt x="2522666" y="1456322"/>
                    </a:lnTo>
                    <a:lnTo>
                      <a:pt x="2521872" y="1463470"/>
                    </a:lnTo>
                    <a:lnTo>
                      <a:pt x="2521079" y="1471413"/>
                    </a:lnTo>
                    <a:lnTo>
                      <a:pt x="2521872" y="1480150"/>
                    </a:lnTo>
                    <a:lnTo>
                      <a:pt x="2525047" y="1488093"/>
                    </a:lnTo>
                    <a:lnTo>
                      <a:pt x="2529808" y="1497624"/>
                    </a:lnTo>
                    <a:lnTo>
                      <a:pt x="2538537" y="1504772"/>
                    </a:lnTo>
                    <a:lnTo>
                      <a:pt x="2550440" y="1512715"/>
                    </a:lnTo>
                    <a:lnTo>
                      <a:pt x="2564724" y="1519864"/>
                    </a:lnTo>
                    <a:lnTo>
                      <a:pt x="2584562" y="1526218"/>
                    </a:lnTo>
                    <a:lnTo>
                      <a:pt x="2606782" y="1532572"/>
                    </a:lnTo>
                    <a:lnTo>
                      <a:pt x="2621065" y="1534955"/>
                    </a:lnTo>
                    <a:lnTo>
                      <a:pt x="2636936" y="1539720"/>
                    </a:lnTo>
                    <a:lnTo>
                      <a:pt x="2652807" y="1544486"/>
                    </a:lnTo>
                    <a:lnTo>
                      <a:pt x="2670265" y="1550840"/>
                    </a:lnTo>
                    <a:lnTo>
                      <a:pt x="2690103" y="1557989"/>
                    </a:lnTo>
                    <a:lnTo>
                      <a:pt x="2709148" y="1565931"/>
                    </a:lnTo>
                    <a:lnTo>
                      <a:pt x="2729780" y="1576257"/>
                    </a:lnTo>
                    <a:lnTo>
                      <a:pt x="2750412" y="1586582"/>
                    </a:lnTo>
                    <a:lnTo>
                      <a:pt x="2771838" y="1599291"/>
                    </a:lnTo>
                    <a:lnTo>
                      <a:pt x="2793264" y="1611999"/>
                    </a:lnTo>
                    <a:lnTo>
                      <a:pt x="2813896" y="1626296"/>
                    </a:lnTo>
                    <a:lnTo>
                      <a:pt x="2835321" y="1642976"/>
                    </a:lnTo>
                    <a:lnTo>
                      <a:pt x="2855953" y="1659656"/>
                    </a:lnTo>
                    <a:lnTo>
                      <a:pt x="2876585" y="1677924"/>
                    </a:lnTo>
                    <a:lnTo>
                      <a:pt x="2894837" y="1698575"/>
                    </a:lnTo>
                    <a:lnTo>
                      <a:pt x="2913088" y="1719226"/>
                    </a:lnTo>
                    <a:lnTo>
                      <a:pt x="2930546" y="1741466"/>
                    </a:lnTo>
                    <a:lnTo>
                      <a:pt x="2947210" y="1766088"/>
                    </a:lnTo>
                    <a:lnTo>
                      <a:pt x="2961494" y="1791505"/>
                    </a:lnTo>
                    <a:lnTo>
                      <a:pt x="2974984" y="1818511"/>
                    </a:lnTo>
                    <a:lnTo>
                      <a:pt x="2986094" y="1847104"/>
                    </a:lnTo>
                    <a:lnTo>
                      <a:pt x="2995616" y="1877287"/>
                    </a:lnTo>
                    <a:lnTo>
                      <a:pt x="2998790" y="1892378"/>
                    </a:lnTo>
                    <a:lnTo>
                      <a:pt x="3002758" y="1909058"/>
                    </a:lnTo>
                    <a:lnTo>
                      <a:pt x="3004345" y="1924943"/>
                    </a:lnTo>
                    <a:lnTo>
                      <a:pt x="3006726" y="1941623"/>
                    </a:lnTo>
                    <a:lnTo>
                      <a:pt x="3007520" y="1959097"/>
                    </a:lnTo>
                    <a:lnTo>
                      <a:pt x="3008313" y="1976571"/>
                    </a:lnTo>
                    <a:lnTo>
                      <a:pt x="3008313" y="1994045"/>
                    </a:lnTo>
                    <a:lnTo>
                      <a:pt x="3008313" y="2012314"/>
                    </a:lnTo>
                    <a:lnTo>
                      <a:pt x="3006726" y="2030582"/>
                    </a:lnTo>
                    <a:lnTo>
                      <a:pt x="3004345" y="2050439"/>
                    </a:lnTo>
                    <a:lnTo>
                      <a:pt x="3002758" y="2069501"/>
                    </a:lnTo>
                    <a:lnTo>
                      <a:pt x="2998790" y="2090152"/>
                    </a:lnTo>
                    <a:lnTo>
                      <a:pt x="2994029" y="2110804"/>
                    </a:lnTo>
                    <a:lnTo>
                      <a:pt x="2989268" y="2131455"/>
                    </a:lnTo>
                    <a:lnTo>
                      <a:pt x="2982920" y="2152900"/>
                    </a:lnTo>
                    <a:lnTo>
                      <a:pt x="2975778" y="2174346"/>
                    </a:lnTo>
                    <a:lnTo>
                      <a:pt x="2967842" y="2197380"/>
                    </a:lnTo>
                    <a:lnTo>
                      <a:pt x="2959114" y="2219619"/>
                    </a:lnTo>
                    <a:lnTo>
                      <a:pt x="2949591" y="2241859"/>
                    </a:lnTo>
                    <a:lnTo>
                      <a:pt x="2939275" y="2265687"/>
                    </a:lnTo>
                    <a:lnTo>
                      <a:pt x="2927372" y="2289516"/>
                    </a:lnTo>
                    <a:lnTo>
                      <a:pt x="2915469" y="2311755"/>
                    </a:lnTo>
                    <a:lnTo>
                      <a:pt x="2901978" y="2335583"/>
                    </a:lnTo>
                    <a:lnTo>
                      <a:pt x="2887695" y="2357029"/>
                    </a:lnTo>
                    <a:lnTo>
                      <a:pt x="2873411" y="2380063"/>
                    </a:lnTo>
                    <a:lnTo>
                      <a:pt x="2858334" y="2401508"/>
                    </a:lnTo>
                    <a:lnTo>
                      <a:pt x="2842463" y="2421365"/>
                    </a:lnTo>
                    <a:lnTo>
                      <a:pt x="2826592" y="2443605"/>
                    </a:lnTo>
                    <a:lnTo>
                      <a:pt x="2809134" y="2463462"/>
                    </a:lnTo>
                    <a:lnTo>
                      <a:pt x="2790089" y="2483318"/>
                    </a:lnTo>
                    <a:lnTo>
                      <a:pt x="2771838" y="2503175"/>
                    </a:lnTo>
                    <a:lnTo>
                      <a:pt x="2752793" y="2522238"/>
                    </a:lnTo>
                    <a:lnTo>
                      <a:pt x="2732954" y="2540506"/>
                    </a:lnTo>
                    <a:lnTo>
                      <a:pt x="2712322" y="2559569"/>
                    </a:lnTo>
                    <a:lnTo>
                      <a:pt x="2691690" y="2577837"/>
                    </a:lnTo>
                    <a:lnTo>
                      <a:pt x="2670265" y="2595311"/>
                    </a:lnTo>
                    <a:lnTo>
                      <a:pt x="2648046" y="2612785"/>
                    </a:lnTo>
                    <a:lnTo>
                      <a:pt x="2625033" y="2630259"/>
                    </a:lnTo>
                    <a:lnTo>
                      <a:pt x="2579008" y="2662824"/>
                    </a:lnTo>
                    <a:lnTo>
                      <a:pt x="2531395" y="2693801"/>
                    </a:lnTo>
                    <a:lnTo>
                      <a:pt x="2480608" y="2723190"/>
                    </a:lnTo>
                    <a:lnTo>
                      <a:pt x="2429822" y="2750989"/>
                    </a:lnTo>
                    <a:lnTo>
                      <a:pt x="2375861" y="2776406"/>
                    </a:lnTo>
                    <a:lnTo>
                      <a:pt x="2321900" y="2802617"/>
                    </a:lnTo>
                    <a:lnTo>
                      <a:pt x="2266352" y="2824856"/>
                    </a:lnTo>
                    <a:lnTo>
                      <a:pt x="2210011" y="2846302"/>
                    </a:lnTo>
                    <a:lnTo>
                      <a:pt x="2152876" y="2866159"/>
                    </a:lnTo>
                    <a:lnTo>
                      <a:pt x="2095741" y="2884427"/>
                    </a:lnTo>
                    <a:lnTo>
                      <a:pt x="2036226" y="2901107"/>
                    </a:lnTo>
                    <a:lnTo>
                      <a:pt x="1977504" y="2916198"/>
                    </a:lnTo>
                    <a:lnTo>
                      <a:pt x="1917988" y="2929701"/>
                    </a:lnTo>
                    <a:lnTo>
                      <a:pt x="1858472" y="2940821"/>
                    </a:lnTo>
                    <a:lnTo>
                      <a:pt x="1798957" y="2951146"/>
                    </a:lnTo>
                    <a:lnTo>
                      <a:pt x="1739441" y="2959089"/>
                    </a:lnTo>
                    <a:lnTo>
                      <a:pt x="1679926" y="2966238"/>
                    </a:lnTo>
                    <a:lnTo>
                      <a:pt x="1620410" y="2971797"/>
                    </a:lnTo>
                    <a:lnTo>
                      <a:pt x="1562482" y="2974974"/>
                    </a:lnTo>
                    <a:lnTo>
                      <a:pt x="1504553" y="2976563"/>
                    </a:lnTo>
                    <a:lnTo>
                      <a:pt x="1447418" y="2976563"/>
                    </a:lnTo>
                    <a:lnTo>
                      <a:pt x="1391870" y="2974974"/>
                    </a:lnTo>
                    <a:lnTo>
                      <a:pt x="1337116" y="2971797"/>
                    </a:lnTo>
                    <a:lnTo>
                      <a:pt x="1284742" y="2966238"/>
                    </a:lnTo>
                    <a:lnTo>
                      <a:pt x="1232369" y="2961472"/>
                    </a:lnTo>
                    <a:lnTo>
                      <a:pt x="1177614" y="2955118"/>
                    </a:lnTo>
                    <a:lnTo>
                      <a:pt x="1123654" y="2947969"/>
                    </a:lnTo>
                    <a:lnTo>
                      <a:pt x="1069693" y="2940026"/>
                    </a:lnTo>
                    <a:lnTo>
                      <a:pt x="1014939" y="2929701"/>
                    </a:lnTo>
                    <a:lnTo>
                      <a:pt x="960978" y="2919375"/>
                    </a:lnTo>
                    <a:lnTo>
                      <a:pt x="906224" y="2906667"/>
                    </a:lnTo>
                    <a:lnTo>
                      <a:pt x="852263" y="2893958"/>
                    </a:lnTo>
                    <a:lnTo>
                      <a:pt x="797508" y="2879662"/>
                    </a:lnTo>
                    <a:lnTo>
                      <a:pt x="744341" y="2862982"/>
                    </a:lnTo>
                    <a:lnTo>
                      <a:pt x="691174" y="2845508"/>
                    </a:lnTo>
                    <a:lnTo>
                      <a:pt x="639594" y="2825651"/>
                    </a:lnTo>
                    <a:lnTo>
                      <a:pt x="588807" y="2805794"/>
                    </a:lnTo>
                    <a:lnTo>
                      <a:pt x="538021" y="2781966"/>
                    </a:lnTo>
                    <a:lnTo>
                      <a:pt x="490408" y="2758138"/>
                    </a:lnTo>
                    <a:lnTo>
                      <a:pt x="442796" y="2731926"/>
                    </a:lnTo>
                    <a:lnTo>
                      <a:pt x="419783" y="2718424"/>
                    </a:lnTo>
                    <a:lnTo>
                      <a:pt x="396770" y="2704127"/>
                    </a:lnTo>
                    <a:lnTo>
                      <a:pt x="375345" y="2688241"/>
                    </a:lnTo>
                    <a:lnTo>
                      <a:pt x="353126" y="2673150"/>
                    </a:lnTo>
                    <a:lnTo>
                      <a:pt x="332494" y="2658059"/>
                    </a:lnTo>
                    <a:lnTo>
                      <a:pt x="311068" y="2641379"/>
                    </a:lnTo>
                    <a:lnTo>
                      <a:pt x="291229" y="2624699"/>
                    </a:lnTo>
                    <a:lnTo>
                      <a:pt x="270597" y="2607225"/>
                    </a:lnTo>
                    <a:lnTo>
                      <a:pt x="251552" y="2588957"/>
                    </a:lnTo>
                    <a:lnTo>
                      <a:pt x="232507" y="2570689"/>
                    </a:lnTo>
                    <a:lnTo>
                      <a:pt x="214256" y="2552420"/>
                    </a:lnTo>
                    <a:lnTo>
                      <a:pt x="196798" y="2532564"/>
                    </a:lnTo>
                    <a:lnTo>
                      <a:pt x="180927" y="2511912"/>
                    </a:lnTo>
                    <a:lnTo>
                      <a:pt x="164263" y="2491261"/>
                    </a:lnTo>
                    <a:lnTo>
                      <a:pt x="149186" y="2469816"/>
                    </a:lnTo>
                    <a:lnTo>
                      <a:pt x="133315" y="2448370"/>
                    </a:lnTo>
                    <a:lnTo>
                      <a:pt x="119031" y="2426131"/>
                    </a:lnTo>
                    <a:lnTo>
                      <a:pt x="104747" y="2403097"/>
                    </a:lnTo>
                    <a:lnTo>
                      <a:pt x="92051" y="2380063"/>
                    </a:lnTo>
                    <a:lnTo>
                      <a:pt x="80148" y="2355440"/>
                    </a:lnTo>
                    <a:lnTo>
                      <a:pt x="69038" y="2330818"/>
                    </a:lnTo>
                    <a:lnTo>
                      <a:pt x="57928" y="2304607"/>
                    </a:lnTo>
                    <a:lnTo>
                      <a:pt x="48406" y="2278396"/>
                    </a:lnTo>
                    <a:lnTo>
                      <a:pt x="38883" y="2251390"/>
                    </a:lnTo>
                    <a:lnTo>
                      <a:pt x="30948" y="2223591"/>
                    </a:lnTo>
                    <a:lnTo>
                      <a:pt x="23013" y="2195791"/>
                    </a:lnTo>
                    <a:lnTo>
                      <a:pt x="16664" y="2166403"/>
                    </a:lnTo>
                    <a:lnTo>
                      <a:pt x="10316" y="2137809"/>
                    </a:lnTo>
                    <a:lnTo>
                      <a:pt x="6348" y="2106832"/>
                    </a:lnTo>
                    <a:lnTo>
                      <a:pt x="2381" y="2075856"/>
                    </a:lnTo>
                    <a:lnTo>
                      <a:pt x="1587" y="2061559"/>
                    </a:lnTo>
                    <a:lnTo>
                      <a:pt x="0" y="2044879"/>
                    </a:lnTo>
                    <a:lnTo>
                      <a:pt x="0" y="2022639"/>
                    </a:lnTo>
                    <a:lnTo>
                      <a:pt x="2381" y="1994045"/>
                    </a:lnTo>
                    <a:lnTo>
                      <a:pt x="5555" y="1959097"/>
                    </a:lnTo>
                    <a:lnTo>
                      <a:pt x="10316" y="1920178"/>
                    </a:lnTo>
                    <a:lnTo>
                      <a:pt x="19839" y="1875698"/>
                    </a:lnTo>
                    <a:lnTo>
                      <a:pt x="24600" y="1851076"/>
                    </a:lnTo>
                    <a:lnTo>
                      <a:pt x="30948" y="1826453"/>
                    </a:lnTo>
                    <a:lnTo>
                      <a:pt x="38883" y="1800242"/>
                    </a:lnTo>
                    <a:lnTo>
                      <a:pt x="47612" y="1773237"/>
                    </a:lnTo>
                    <a:lnTo>
                      <a:pt x="56341" y="1745437"/>
                    </a:lnTo>
                    <a:lnTo>
                      <a:pt x="67451" y="1716049"/>
                    </a:lnTo>
                    <a:lnTo>
                      <a:pt x="80148" y="1685867"/>
                    </a:lnTo>
                    <a:lnTo>
                      <a:pt x="93638" y="1655684"/>
                    </a:lnTo>
                    <a:lnTo>
                      <a:pt x="107922" y="1623913"/>
                    </a:lnTo>
                    <a:lnTo>
                      <a:pt x="124586" y="1590554"/>
                    </a:lnTo>
                    <a:lnTo>
                      <a:pt x="141250" y="1557989"/>
                    </a:lnTo>
                    <a:lnTo>
                      <a:pt x="161089" y="1523835"/>
                    </a:lnTo>
                    <a:lnTo>
                      <a:pt x="182514" y="1488887"/>
                    </a:lnTo>
                    <a:lnTo>
                      <a:pt x="205527" y="1453144"/>
                    </a:lnTo>
                    <a:lnTo>
                      <a:pt x="230127" y="1417402"/>
                    </a:lnTo>
                    <a:lnTo>
                      <a:pt x="256314" y="1381660"/>
                    </a:lnTo>
                    <a:lnTo>
                      <a:pt x="276152" y="1355449"/>
                    </a:lnTo>
                    <a:lnTo>
                      <a:pt x="298371" y="1326061"/>
                    </a:lnTo>
                    <a:lnTo>
                      <a:pt x="330113" y="1287141"/>
                    </a:lnTo>
                    <a:lnTo>
                      <a:pt x="368996" y="1239485"/>
                    </a:lnTo>
                    <a:lnTo>
                      <a:pt x="416609" y="1185474"/>
                    </a:lnTo>
                    <a:lnTo>
                      <a:pt x="469776" y="1126698"/>
                    </a:lnTo>
                    <a:lnTo>
                      <a:pt x="498344" y="1097309"/>
                    </a:lnTo>
                    <a:lnTo>
                      <a:pt x="529292" y="1065538"/>
                    </a:lnTo>
                    <a:lnTo>
                      <a:pt x="561033" y="1033768"/>
                    </a:lnTo>
                    <a:lnTo>
                      <a:pt x="594362" y="1001997"/>
                    </a:lnTo>
                    <a:lnTo>
                      <a:pt x="628484" y="968637"/>
                    </a:lnTo>
                    <a:lnTo>
                      <a:pt x="664194" y="936866"/>
                    </a:lnTo>
                    <a:lnTo>
                      <a:pt x="702284" y="905095"/>
                    </a:lnTo>
                    <a:lnTo>
                      <a:pt x="740374" y="873324"/>
                    </a:lnTo>
                    <a:lnTo>
                      <a:pt x="779257" y="842347"/>
                    </a:lnTo>
                    <a:lnTo>
                      <a:pt x="820521" y="812959"/>
                    </a:lnTo>
                    <a:lnTo>
                      <a:pt x="860992" y="784365"/>
                    </a:lnTo>
                    <a:lnTo>
                      <a:pt x="903049" y="755771"/>
                    </a:lnTo>
                    <a:lnTo>
                      <a:pt x="946694" y="729560"/>
                    </a:lnTo>
                    <a:lnTo>
                      <a:pt x="989545" y="704144"/>
                    </a:lnTo>
                    <a:lnTo>
                      <a:pt x="1033190" y="680315"/>
                    </a:lnTo>
                    <a:lnTo>
                      <a:pt x="1078422" y="660458"/>
                    </a:lnTo>
                    <a:lnTo>
                      <a:pt x="1123654" y="640602"/>
                    </a:lnTo>
                    <a:lnTo>
                      <a:pt x="1169679" y="623128"/>
                    </a:lnTo>
                    <a:lnTo>
                      <a:pt x="1214911" y="608831"/>
                    </a:lnTo>
                    <a:lnTo>
                      <a:pt x="1256968" y="597711"/>
                    </a:lnTo>
                    <a:lnTo>
                      <a:pt x="1296646" y="588179"/>
                    </a:lnTo>
                    <a:lnTo>
                      <a:pt x="1334736" y="581031"/>
                    </a:lnTo>
                    <a:lnTo>
                      <a:pt x="1369651" y="576265"/>
                    </a:lnTo>
                    <a:close/>
                    <a:moveTo>
                      <a:pt x="2426493" y="463550"/>
                    </a:moveTo>
                    <a:lnTo>
                      <a:pt x="2455068" y="464346"/>
                    </a:lnTo>
                    <a:lnTo>
                      <a:pt x="2484437" y="465937"/>
                    </a:lnTo>
                    <a:lnTo>
                      <a:pt x="2513806" y="470709"/>
                    </a:lnTo>
                    <a:lnTo>
                      <a:pt x="2540793" y="474686"/>
                    </a:lnTo>
                    <a:lnTo>
                      <a:pt x="2570162" y="481845"/>
                    </a:lnTo>
                    <a:lnTo>
                      <a:pt x="2596356" y="489004"/>
                    </a:lnTo>
                    <a:lnTo>
                      <a:pt x="2623343" y="497754"/>
                    </a:lnTo>
                    <a:lnTo>
                      <a:pt x="2649537" y="508094"/>
                    </a:lnTo>
                    <a:lnTo>
                      <a:pt x="2674144" y="520026"/>
                    </a:lnTo>
                    <a:lnTo>
                      <a:pt x="2700337" y="532752"/>
                    </a:lnTo>
                    <a:lnTo>
                      <a:pt x="2723356" y="546275"/>
                    </a:lnTo>
                    <a:lnTo>
                      <a:pt x="2747169" y="562183"/>
                    </a:lnTo>
                    <a:lnTo>
                      <a:pt x="2769394" y="578092"/>
                    </a:lnTo>
                    <a:lnTo>
                      <a:pt x="2791619" y="594796"/>
                    </a:lnTo>
                    <a:lnTo>
                      <a:pt x="2811462" y="613091"/>
                    </a:lnTo>
                    <a:lnTo>
                      <a:pt x="2832100" y="631386"/>
                    </a:lnTo>
                    <a:lnTo>
                      <a:pt x="2851150" y="652067"/>
                    </a:lnTo>
                    <a:lnTo>
                      <a:pt x="2869406" y="672748"/>
                    </a:lnTo>
                    <a:lnTo>
                      <a:pt x="2886869" y="694224"/>
                    </a:lnTo>
                    <a:lnTo>
                      <a:pt x="2901950" y="717292"/>
                    </a:lnTo>
                    <a:lnTo>
                      <a:pt x="2917825" y="740359"/>
                    </a:lnTo>
                    <a:lnTo>
                      <a:pt x="2932112" y="765017"/>
                    </a:lnTo>
                    <a:lnTo>
                      <a:pt x="2944019" y="789676"/>
                    </a:lnTo>
                    <a:lnTo>
                      <a:pt x="2955131" y="815925"/>
                    </a:lnTo>
                    <a:lnTo>
                      <a:pt x="2965450" y="841379"/>
                    </a:lnTo>
                    <a:lnTo>
                      <a:pt x="2974975" y="867628"/>
                    </a:lnTo>
                    <a:lnTo>
                      <a:pt x="2982912" y="895468"/>
                    </a:lnTo>
                    <a:lnTo>
                      <a:pt x="2989262" y="923308"/>
                    </a:lnTo>
                    <a:lnTo>
                      <a:pt x="2994025" y="951148"/>
                    </a:lnTo>
                    <a:lnTo>
                      <a:pt x="2997200" y="979783"/>
                    </a:lnTo>
                    <a:lnTo>
                      <a:pt x="3000375" y="1010009"/>
                    </a:lnTo>
                    <a:lnTo>
                      <a:pt x="3000375" y="1039440"/>
                    </a:lnTo>
                    <a:lnTo>
                      <a:pt x="2999581" y="1066485"/>
                    </a:lnTo>
                    <a:lnTo>
                      <a:pt x="2997200" y="1092734"/>
                    </a:lnTo>
                    <a:lnTo>
                      <a:pt x="2998788" y="1097506"/>
                    </a:lnTo>
                    <a:lnTo>
                      <a:pt x="2997200" y="1099893"/>
                    </a:lnTo>
                    <a:lnTo>
                      <a:pt x="2996406" y="1103074"/>
                    </a:lnTo>
                    <a:lnTo>
                      <a:pt x="2996406" y="1112620"/>
                    </a:lnTo>
                    <a:lnTo>
                      <a:pt x="2995612" y="1112620"/>
                    </a:lnTo>
                    <a:lnTo>
                      <a:pt x="2993231" y="1123756"/>
                    </a:lnTo>
                    <a:lnTo>
                      <a:pt x="2990056" y="1134096"/>
                    </a:lnTo>
                    <a:lnTo>
                      <a:pt x="2986088" y="1144437"/>
                    </a:lnTo>
                    <a:lnTo>
                      <a:pt x="2982119" y="1153982"/>
                    </a:lnTo>
                    <a:lnTo>
                      <a:pt x="2976562" y="1162732"/>
                    </a:lnTo>
                    <a:lnTo>
                      <a:pt x="2971006" y="1171481"/>
                    </a:lnTo>
                    <a:lnTo>
                      <a:pt x="2963862" y="1179436"/>
                    </a:lnTo>
                    <a:lnTo>
                      <a:pt x="2956719" y="1186594"/>
                    </a:lnTo>
                    <a:lnTo>
                      <a:pt x="2947987" y="1193753"/>
                    </a:lnTo>
                    <a:lnTo>
                      <a:pt x="2940050" y="1198526"/>
                    </a:lnTo>
                    <a:lnTo>
                      <a:pt x="2930525" y="1204094"/>
                    </a:lnTo>
                    <a:lnTo>
                      <a:pt x="2921794" y="1208866"/>
                    </a:lnTo>
                    <a:lnTo>
                      <a:pt x="2911475" y="1212048"/>
                    </a:lnTo>
                    <a:lnTo>
                      <a:pt x="2900362" y="1214434"/>
                    </a:lnTo>
                    <a:lnTo>
                      <a:pt x="2890044" y="1216025"/>
                    </a:lnTo>
                    <a:lnTo>
                      <a:pt x="2878137" y="1216025"/>
                    </a:lnTo>
                    <a:lnTo>
                      <a:pt x="2866231" y="1216025"/>
                    </a:lnTo>
                    <a:lnTo>
                      <a:pt x="2855119" y="1214434"/>
                    </a:lnTo>
                    <a:lnTo>
                      <a:pt x="2842419" y="1211253"/>
                    </a:lnTo>
                    <a:lnTo>
                      <a:pt x="2832100" y="1207276"/>
                    </a:lnTo>
                    <a:lnTo>
                      <a:pt x="2820987" y="1201708"/>
                    </a:lnTo>
                    <a:lnTo>
                      <a:pt x="2811462" y="1196140"/>
                    </a:lnTo>
                    <a:lnTo>
                      <a:pt x="2802731" y="1189776"/>
                    </a:lnTo>
                    <a:lnTo>
                      <a:pt x="2794000" y="1181026"/>
                    </a:lnTo>
                    <a:lnTo>
                      <a:pt x="2786062" y="1173072"/>
                    </a:lnTo>
                    <a:lnTo>
                      <a:pt x="2778919" y="1164322"/>
                    </a:lnTo>
                    <a:lnTo>
                      <a:pt x="2772569" y="1153982"/>
                    </a:lnTo>
                    <a:lnTo>
                      <a:pt x="2768600" y="1143641"/>
                    </a:lnTo>
                    <a:lnTo>
                      <a:pt x="2764631" y="1131710"/>
                    </a:lnTo>
                    <a:lnTo>
                      <a:pt x="2761456" y="1120574"/>
                    </a:lnTo>
                    <a:lnTo>
                      <a:pt x="2759869" y="1109438"/>
                    </a:lnTo>
                    <a:lnTo>
                      <a:pt x="2758281" y="1097506"/>
                    </a:lnTo>
                    <a:lnTo>
                      <a:pt x="2759869" y="1092734"/>
                    </a:lnTo>
                    <a:lnTo>
                      <a:pt x="2760662" y="1090348"/>
                    </a:lnTo>
                    <a:lnTo>
                      <a:pt x="2761456" y="1082393"/>
                    </a:lnTo>
                    <a:lnTo>
                      <a:pt x="2758281" y="1082393"/>
                    </a:lnTo>
                    <a:lnTo>
                      <a:pt x="2760662" y="1060917"/>
                    </a:lnTo>
                    <a:lnTo>
                      <a:pt x="2761456" y="1039440"/>
                    </a:lnTo>
                    <a:lnTo>
                      <a:pt x="2761456" y="1021941"/>
                    </a:lnTo>
                    <a:lnTo>
                      <a:pt x="2759869" y="1004441"/>
                    </a:lnTo>
                    <a:lnTo>
                      <a:pt x="2757487" y="988533"/>
                    </a:lnTo>
                    <a:lnTo>
                      <a:pt x="2754312" y="971829"/>
                    </a:lnTo>
                    <a:lnTo>
                      <a:pt x="2751137" y="955125"/>
                    </a:lnTo>
                    <a:lnTo>
                      <a:pt x="2746375" y="939216"/>
                    </a:lnTo>
                    <a:lnTo>
                      <a:pt x="2740819" y="923308"/>
                    </a:lnTo>
                    <a:lnTo>
                      <a:pt x="2735262" y="908195"/>
                    </a:lnTo>
                    <a:lnTo>
                      <a:pt x="2728912" y="893877"/>
                    </a:lnTo>
                    <a:lnTo>
                      <a:pt x="2720181" y="879559"/>
                    </a:lnTo>
                    <a:lnTo>
                      <a:pt x="2713037" y="865241"/>
                    </a:lnTo>
                    <a:lnTo>
                      <a:pt x="2704306" y="851719"/>
                    </a:lnTo>
                    <a:lnTo>
                      <a:pt x="2694781" y="838197"/>
                    </a:lnTo>
                    <a:lnTo>
                      <a:pt x="2684462" y="826265"/>
                    </a:lnTo>
                    <a:lnTo>
                      <a:pt x="2674144" y="813539"/>
                    </a:lnTo>
                    <a:lnTo>
                      <a:pt x="2663031" y="801607"/>
                    </a:lnTo>
                    <a:lnTo>
                      <a:pt x="2651918" y="789676"/>
                    </a:lnTo>
                    <a:lnTo>
                      <a:pt x="2639218" y="779335"/>
                    </a:lnTo>
                    <a:lnTo>
                      <a:pt x="2626518" y="768995"/>
                    </a:lnTo>
                    <a:lnTo>
                      <a:pt x="2613818" y="760245"/>
                    </a:lnTo>
                    <a:lnTo>
                      <a:pt x="2599531" y="752291"/>
                    </a:lnTo>
                    <a:lnTo>
                      <a:pt x="2586037" y="743541"/>
                    </a:lnTo>
                    <a:lnTo>
                      <a:pt x="2570956" y="736382"/>
                    </a:lnTo>
                    <a:lnTo>
                      <a:pt x="2556668" y="729223"/>
                    </a:lnTo>
                    <a:lnTo>
                      <a:pt x="2540793" y="722860"/>
                    </a:lnTo>
                    <a:lnTo>
                      <a:pt x="2525712" y="718087"/>
                    </a:lnTo>
                    <a:lnTo>
                      <a:pt x="2509043" y="714110"/>
                    </a:lnTo>
                    <a:lnTo>
                      <a:pt x="2493962" y="710133"/>
                    </a:lnTo>
                    <a:lnTo>
                      <a:pt x="2476500" y="706951"/>
                    </a:lnTo>
                    <a:lnTo>
                      <a:pt x="2459831" y="704565"/>
                    </a:lnTo>
                    <a:lnTo>
                      <a:pt x="2442368" y="703770"/>
                    </a:lnTo>
                    <a:lnTo>
                      <a:pt x="2426493" y="702974"/>
                    </a:lnTo>
                    <a:lnTo>
                      <a:pt x="2413793" y="702974"/>
                    </a:lnTo>
                    <a:lnTo>
                      <a:pt x="2401887" y="700588"/>
                    </a:lnTo>
                    <a:lnTo>
                      <a:pt x="2390775" y="697406"/>
                    </a:lnTo>
                    <a:lnTo>
                      <a:pt x="2378868" y="693429"/>
                    </a:lnTo>
                    <a:lnTo>
                      <a:pt x="2368550" y="687861"/>
                    </a:lnTo>
                    <a:lnTo>
                      <a:pt x="2359025" y="682293"/>
                    </a:lnTo>
                    <a:lnTo>
                      <a:pt x="2349500" y="675930"/>
                    </a:lnTo>
                    <a:lnTo>
                      <a:pt x="2341562" y="667975"/>
                    </a:lnTo>
                    <a:lnTo>
                      <a:pt x="2334418" y="659226"/>
                    </a:lnTo>
                    <a:lnTo>
                      <a:pt x="2326481" y="650476"/>
                    </a:lnTo>
                    <a:lnTo>
                      <a:pt x="2320925" y="640135"/>
                    </a:lnTo>
                    <a:lnTo>
                      <a:pt x="2315368" y="629795"/>
                    </a:lnTo>
                    <a:lnTo>
                      <a:pt x="2311400" y="618659"/>
                    </a:lnTo>
                    <a:lnTo>
                      <a:pt x="2308225" y="606727"/>
                    </a:lnTo>
                    <a:lnTo>
                      <a:pt x="2307431" y="595591"/>
                    </a:lnTo>
                    <a:lnTo>
                      <a:pt x="2306637" y="583660"/>
                    </a:lnTo>
                    <a:lnTo>
                      <a:pt x="2307431" y="570933"/>
                    </a:lnTo>
                    <a:lnTo>
                      <a:pt x="2308225" y="559002"/>
                    </a:lnTo>
                    <a:lnTo>
                      <a:pt x="2311400" y="547070"/>
                    </a:lnTo>
                    <a:lnTo>
                      <a:pt x="2315368" y="535934"/>
                    </a:lnTo>
                    <a:lnTo>
                      <a:pt x="2320925" y="525594"/>
                    </a:lnTo>
                    <a:lnTo>
                      <a:pt x="2326481" y="515253"/>
                    </a:lnTo>
                    <a:lnTo>
                      <a:pt x="2334418" y="507299"/>
                    </a:lnTo>
                    <a:lnTo>
                      <a:pt x="2341562" y="497754"/>
                    </a:lnTo>
                    <a:lnTo>
                      <a:pt x="2349500" y="490595"/>
                    </a:lnTo>
                    <a:lnTo>
                      <a:pt x="2359025" y="483436"/>
                    </a:lnTo>
                    <a:lnTo>
                      <a:pt x="2368550" y="477868"/>
                    </a:lnTo>
                    <a:lnTo>
                      <a:pt x="2378868" y="472300"/>
                    </a:lnTo>
                    <a:lnTo>
                      <a:pt x="2390775" y="468323"/>
                    </a:lnTo>
                    <a:lnTo>
                      <a:pt x="2401887" y="465141"/>
                    </a:lnTo>
                    <a:lnTo>
                      <a:pt x="2413793" y="464346"/>
                    </a:lnTo>
                    <a:close/>
                    <a:moveTo>
                      <a:pt x="2426494" y="0"/>
                    </a:moveTo>
                    <a:lnTo>
                      <a:pt x="2452688" y="794"/>
                    </a:lnTo>
                    <a:lnTo>
                      <a:pt x="2479675" y="1589"/>
                    </a:lnTo>
                    <a:lnTo>
                      <a:pt x="2505075" y="3177"/>
                    </a:lnTo>
                    <a:lnTo>
                      <a:pt x="2532062" y="5560"/>
                    </a:lnTo>
                    <a:lnTo>
                      <a:pt x="2557462" y="8737"/>
                    </a:lnTo>
                    <a:lnTo>
                      <a:pt x="2584450" y="11914"/>
                    </a:lnTo>
                    <a:lnTo>
                      <a:pt x="2609850" y="15885"/>
                    </a:lnTo>
                    <a:lnTo>
                      <a:pt x="2634456" y="21444"/>
                    </a:lnTo>
                    <a:lnTo>
                      <a:pt x="2659856" y="26210"/>
                    </a:lnTo>
                    <a:lnTo>
                      <a:pt x="2684462" y="32563"/>
                    </a:lnTo>
                    <a:lnTo>
                      <a:pt x="2709069" y="39711"/>
                    </a:lnTo>
                    <a:lnTo>
                      <a:pt x="2733675" y="46859"/>
                    </a:lnTo>
                    <a:lnTo>
                      <a:pt x="2758281" y="54802"/>
                    </a:lnTo>
                    <a:lnTo>
                      <a:pt x="2782094" y="63538"/>
                    </a:lnTo>
                    <a:lnTo>
                      <a:pt x="2805906" y="72274"/>
                    </a:lnTo>
                    <a:lnTo>
                      <a:pt x="2828925" y="81805"/>
                    </a:lnTo>
                    <a:lnTo>
                      <a:pt x="2852738" y="92130"/>
                    </a:lnTo>
                    <a:lnTo>
                      <a:pt x="2875756" y="102455"/>
                    </a:lnTo>
                    <a:lnTo>
                      <a:pt x="2920206" y="126281"/>
                    </a:lnTo>
                    <a:lnTo>
                      <a:pt x="2963862" y="150902"/>
                    </a:lnTo>
                    <a:lnTo>
                      <a:pt x="3005931" y="177906"/>
                    </a:lnTo>
                    <a:lnTo>
                      <a:pt x="3046412" y="207292"/>
                    </a:lnTo>
                    <a:lnTo>
                      <a:pt x="3085306" y="237473"/>
                    </a:lnTo>
                    <a:lnTo>
                      <a:pt x="3123406" y="270830"/>
                    </a:lnTo>
                    <a:lnTo>
                      <a:pt x="3159125" y="304187"/>
                    </a:lnTo>
                    <a:lnTo>
                      <a:pt x="3194050" y="340721"/>
                    </a:lnTo>
                    <a:lnTo>
                      <a:pt x="3225800" y="378050"/>
                    </a:lnTo>
                    <a:lnTo>
                      <a:pt x="3257550" y="416967"/>
                    </a:lnTo>
                    <a:lnTo>
                      <a:pt x="3286919" y="458266"/>
                    </a:lnTo>
                    <a:lnTo>
                      <a:pt x="3313112" y="500360"/>
                    </a:lnTo>
                    <a:lnTo>
                      <a:pt x="3338512" y="544836"/>
                    </a:lnTo>
                    <a:lnTo>
                      <a:pt x="3361531" y="588518"/>
                    </a:lnTo>
                    <a:lnTo>
                      <a:pt x="3371850" y="612345"/>
                    </a:lnTo>
                    <a:lnTo>
                      <a:pt x="3382169" y="634583"/>
                    </a:lnTo>
                    <a:lnTo>
                      <a:pt x="3392488" y="658410"/>
                    </a:lnTo>
                    <a:lnTo>
                      <a:pt x="3400425" y="682237"/>
                    </a:lnTo>
                    <a:lnTo>
                      <a:pt x="3409950" y="705269"/>
                    </a:lnTo>
                    <a:lnTo>
                      <a:pt x="3417094" y="729890"/>
                    </a:lnTo>
                    <a:lnTo>
                      <a:pt x="3424238" y="754511"/>
                    </a:lnTo>
                    <a:lnTo>
                      <a:pt x="3431381" y="779132"/>
                    </a:lnTo>
                    <a:lnTo>
                      <a:pt x="3436938" y="803753"/>
                    </a:lnTo>
                    <a:lnTo>
                      <a:pt x="3442494" y="829962"/>
                    </a:lnTo>
                    <a:lnTo>
                      <a:pt x="3447256" y="855377"/>
                    </a:lnTo>
                    <a:lnTo>
                      <a:pt x="3451225" y="880792"/>
                    </a:lnTo>
                    <a:lnTo>
                      <a:pt x="3455988" y="907001"/>
                    </a:lnTo>
                    <a:lnTo>
                      <a:pt x="3459162" y="932416"/>
                    </a:lnTo>
                    <a:lnTo>
                      <a:pt x="3460750" y="958626"/>
                    </a:lnTo>
                    <a:lnTo>
                      <a:pt x="3463131" y="985629"/>
                    </a:lnTo>
                    <a:lnTo>
                      <a:pt x="3463925" y="1012633"/>
                    </a:lnTo>
                    <a:lnTo>
                      <a:pt x="3463925" y="1038842"/>
                    </a:lnTo>
                    <a:lnTo>
                      <a:pt x="3463131" y="1077759"/>
                    </a:lnTo>
                    <a:lnTo>
                      <a:pt x="3460750" y="1116676"/>
                    </a:lnTo>
                    <a:lnTo>
                      <a:pt x="3456781" y="1155593"/>
                    </a:lnTo>
                    <a:lnTo>
                      <a:pt x="3451225" y="1193715"/>
                    </a:lnTo>
                    <a:lnTo>
                      <a:pt x="3449638" y="1211188"/>
                    </a:lnTo>
                    <a:lnTo>
                      <a:pt x="3446462" y="1227867"/>
                    </a:lnTo>
                    <a:lnTo>
                      <a:pt x="3446462" y="1228661"/>
                    </a:lnTo>
                    <a:lnTo>
                      <a:pt x="3442494" y="1239780"/>
                    </a:lnTo>
                    <a:lnTo>
                      <a:pt x="3438525" y="1251693"/>
                    </a:lnTo>
                    <a:lnTo>
                      <a:pt x="3432969" y="1262018"/>
                    </a:lnTo>
                    <a:lnTo>
                      <a:pt x="3426619" y="1271549"/>
                    </a:lnTo>
                    <a:lnTo>
                      <a:pt x="3421062" y="1281080"/>
                    </a:lnTo>
                    <a:lnTo>
                      <a:pt x="3413919" y="1289022"/>
                    </a:lnTo>
                    <a:lnTo>
                      <a:pt x="3405188" y="1298553"/>
                    </a:lnTo>
                    <a:lnTo>
                      <a:pt x="3396456" y="1305701"/>
                    </a:lnTo>
                    <a:lnTo>
                      <a:pt x="3386931" y="1312849"/>
                    </a:lnTo>
                    <a:lnTo>
                      <a:pt x="3376612" y="1318408"/>
                    </a:lnTo>
                    <a:lnTo>
                      <a:pt x="3366294" y="1323968"/>
                    </a:lnTo>
                    <a:lnTo>
                      <a:pt x="3355181" y="1327939"/>
                    </a:lnTo>
                    <a:lnTo>
                      <a:pt x="3344069" y="1331116"/>
                    </a:lnTo>
                    <a:lnTo>
                      <a:pt x="3332956" y="1334293"/>
                    </a:lnTo>
                    <a:lnTo>
                      <a:pt x="3320256" y="1335881"/>
                    </a:lnTo>
                    <a:lnTo>
                      <a:pt x="3308350" y="1336675"/>
                    </a:lnTo>
                    <a:lnTo>
                      <a:pt x="3292475" y="1335881"/>
                    </a:lnTo>
                    <a:lnTo>
                      <a:pt x="3278981" y="1333498"/>
                    </a:lnTo>
                    <a:lnTo>
                      <a:pt x="3264694" y="1330321"/>
                    </a:lnTo>
                    <a:lnTo>
                      <a:pt x="3251994" y="1325556"/>
                    </a:lnTo>
                    <a:lnTo>
                      <a:pt x="3239294" y="1319202"/>
                    </a:lnTo>
                    <a:lnTo>
                      <a:pt x="3228181" y="1312054"/>
                    </a:lnTo>
                    <a:lnTo>
                      <a:pt x="3217069" y="1303318"/>
                    </a:lnTo>
                    <a:lnTo>
                      <a:pt x="3206750" y="1294581"/>
                    </a:lnTo>
                    <a:lnTo>
                      <a:pt x="3197225" y="1284257"/>
                    </a:lnTo>
                    <a:lnTo>
                      <a:pt x="3189288" y="1273137"/>
                    </a:lnTo>
                    <a:lnTo>
                      <a:pt x="3182144" y="1262018"/>
                    </a:lnTo>
                    <a:lnTo>
                      <a:pt x="3175794" y="1248517"/>
                    </a:lnTo>
                    <a:lnTo>
                      <a:pt x="3171031" y="1235809"/>
                    </a:lnTo>
                    <a:lnTo>
                      <a:pt x="3167856" y="1221513"/>
                    </a:lnTo>
                    <a:lnTo>
                      <a:pt x="3165475" y="1207217"/>
                    </a:lnTo>
                    <a:lnTo>
                      <a:pt x="3164681" y="1192921"/>
                    </a:lnTo>
                    <a:lnTo>
                      <a:pt x="3164681" y="1184979"/>
                    </a:lnTo>
                    <a:lnTo>
                      <a:pt x="3165475" y="1176242"/>
                    </a:lnTo>
                    <a:lnTo>
                      <a:pt x="3164681" y="1176242"/>
                    </a:lnTo>
                    <a:lnTo>
                      <a:pt x="3169444" y="1142885"/>
                    </a:lnTo>
                    <a:lnTo>
                      <a:pt x="3173412" y="1107939"/>
                    </a:lnTo>
                    <a:lnTo>
                      <a:pt x="3175794" y="1072994"/>
                    </a:lnTo>
                    <a:lnTo>
                      <a:pt x="3176588" y="1038842"/>
                    </a:lnTo>
                    <a:lnTo>
                      <a:pt x="3175794" y="999925"/>
                    </a:lnTo>
                    <a:lnTo>
                      <a:pt x="3172619" y="961803"/>
                    </a:lnTo>
                    <a:lnTo>
                      <a:pt x="3168650" y="924474"/>
                    </a:lnTo>
                    <a:lnTo>
                      <a:pt x="3161506" y="887146"/>
                    </a:lnTo>
                    <a:lnTo>
                      <a:pt x="3153569" y="851406"/>
                    </a:lnTo>
                    <a:lnTo>
                      <a:pt x="3143250" y="815666"/>
                    </a:lnTo>
                    <a:lnTo>
                      <a:pt x="3130550" y="780720"/>
                    </a:lnTo>
                    <a:lnTo>
                      <a:pt x="3117056" y="746569"/>
                    </a:lnTo>
                    <a:lnTo>
                      <a:pt x="3102769" y="712417"/>
                    </a:lnTo>
                    <a:lnTo>
                      <a:pt x="3085306" y="680648"/>
                    </a:lnTo>
                    <a:lnTo>
                      <a:pt x="3067844" y="648879"/>
                    </a:lnTo>
                    <a:lnTo>
                      <a:pt x="3048794" y="619493"/>
                    </a:lnTo>
                    <a:lnTo>
                      <a:pt x="3027362" y="589313"/>
                    </a:lnTo>
                    <a:lnTo>
                      <a:pt x="3005931" y="560721"/>
                    </a:lnTo>
                    <a:lnTo>
                      <a:pt x="2982119" y="534511"/>
                    </a:lnTo>
                    <a:lnTo>
                      <a:pt x="2956719" y="507508"/>
                    </a:lnTo>
                    <a:lnTo>
                      <a:pt x="2930525" y="482887"/>
                    </a:lnTo>
                    <a:lnTo>
                      <a:pt x="2902744" y="459060"/>
                    </a:lnTo>
                    <a:lnTo>
                      <a:pt x="2875756" y="436822"/>
                    </a:lnTo>
                    <a:lnTo>
                      <a:pt x="2845594" y="416172"/>
                    </a:lnTo>
                    <a:lnTo>
                      <a:pt x="2814638" y="395523"/>
                    </a:lnTo>
                    <a:lnTo>
                      <a:pt x="2782888" y="378050"/>
                    </a:lnTo>
                    <a:lnTo>
                      <a:pt x="2751138" y="362165"/>
                    </a:lnTo>
                    <a:lnTo>
                      <a:pt x="2717800" y="346281"/>
                    </a:lnTo>
                    <a:lnTo>
                      <a:pt x="2683669" y="332779"/>
                    </a:lnTo>
                    <a:lnTo>
                      <a:pt x="2648744" y="320866"/>
                    </a:lnTo>
                    <a:lnTo>
                      <a:pt x="2613025" y="310541"/>
                    </a:lnTo>
                    <a:lnTo>
                      <a:pt x="2577306" y="302599"/>
                    </a:lnTo>
                    <a:lnTo>
                      <a:pt x="2540000" y="296245"/>
                    </a:lnTo>
                    <a:lnTo>
                      <a:pt x="2501900" y="291480"/>
                    </a:lnTo>
                    <a:lnTo>
                      <a:pt x="2464594" y="288303"/>
                    </a:lnTo>
                    <a:lnTo>
                      <a:pt x="2426494" y="286714"/>
                    </a:lnTo>
                    <a:lnTo>
                      <a:pt x="2410619" y="286714"/>
                    </a:lnTo>
                    <a:lnTo>
                      <a:pt x="2396331" y="283537"/>
                    </a:lnTo>
                    <a:lnTo>
                      <a:pt x="2383631" y="281155"/>
                    </a:lnTo>
                    <a:lnTo>
                      <a:pt x="2370138" y="275595"/>
                    </a:lnTo>
                    <a:lnTo>
                      <a:pt x="2357438" y="269241"/>
                    </a:lnTo>
                    <a:lnTo>
                      <a:pt x="2345531" y="262093"/>
                    </a:lnTo>
                    <a:lnTo>
                      <a:pt x="2335212" y="254151"/>
                    </a:lnTo>
                    <a:lnTo>
                      <a:pt x="2324894" y="244621"/>
                    </a:lnTo>
                    <a:lnTo>
                      <a:pt x="2315369" y="234296"/>
                    </a:lnTo>
                    <a:lnTo>
                      <a:pt x="2307431" y="224765"/>
                    </a:lnTo>
                    <a:lnTo>
                      <a:pt x="2300288" y="212057"/>
                    </a:lnTo>
                    <a:lnTo>
                      <a:pt x="2293938" y="200144"/>
                    </a:lnTo>
                    <a:lnTo>
                      <a:pt x="2289175" y="186642"/>
                    </a:lnTo>
                    <a:lnTo>
                      <a:pt x="2286000" y="173141"/>
                    </a:lnTo>
                    <a:lnTo>
                      <a:pt x="2282825" y="158845"/>
                    </a:lnTo>
                    <a:lnTo>
                      <a:pt x="2282825" y="143754"/>
                    </a:lnTo>
                    <a:lnTo>
                      <a:pt x="2282825" y="128664"/>
                    </a:lnTo>
                    <a:lnTo>
                      <a:pt x="2286000" y="114368"/>
                    </a:lnTo>
                    <a:lnTo>
                      <a:pt x="2289175" y="101661"/>
                    </a:lnTo>
                    <a:lnTo>
                      <a:pt x="2293938" y="88159"/>
                    </a:lnTo>
                    <a:lnTo>
                      <a:pt x="2300288" y="75451"/>
                    </a:lnTo>
                    <a:lnTo>
                      <a:pt x="2307431" y="63538"/>
                    </a:lnTo>
                    <a:lnTo>
                      <a:pt x="2315369" y="52419"/>
                    </a:lnTo>
                    <a:lnTo>
                      <a:pt x="2324894" y="42094"/>
                    </a:lnTo>
                    <a:lnTo>
                      <a:pt x="2335212" y="32563"/>
                    </a:lnTo>
                    <a:lnTo>
                      <a:pt x="2345531" y="24621"/>
                    </a:lnTo>
                    <a:lnTo>
                      <a:pt x="2357438" y="17473"/>
                    </a:lnTo>
                    <a:lnTo>
                      <a:pt x="2370138" y="11119"/>
                    </a:lnTo>
                    <a:lnTo>
                      <a:pt x="2383631" y="7148"/>
                    </a:lnTo>
                    <a:lnTo>
                      <a:pt x="2396331" y="3177"/>
                    </a:lnTo>
                    <a:lnTo>
                      <a:pt x="2410619" y="79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84" name="Freeform 11"/>
              <p:cNvSpPr/>
              <p:nvPr/>
            </p:nvSpPr>
            <p:spPr bwMode="auto">
              <a:xfrm>
                <a:off x="2210650" y="5497127"/>
                <a:ext cx="183408" cy="220046"/>
              </a:xfrm>
              <a:custGeom>
                <a:avLst/>
                <a:gdLst>
                  <a:gd name="T0" fmla="*/ 3120 w 3355"/>
                  <a:gd name="T1" fmla="*/ 2069 h 4024"/>
                  <a:gd name="T2" fmla="*/ 3116 w 3355"/>
                  <a:gd name="T3" fmla="*/ 1939 h 4024"/>
                  <a:gd name="T4" fmla="*/ 3162 w 3355"/>
                  <a:gd name="T5" fmla="*/ 1804 h 4024"/>
                  <a:gd name="T6" fmla="*/ 3152 w 3355"/>
                  <a:gd name="T7" fmla="*/ 1635 h 4024"/>
                  <a:gd name="T8" fmla="*/ 3060 w 3355"/>
                  <a:gd name="T9" fmla="*/ 1487 h 4024"/>
                  <a:gd name="T10" fmla="*/ 3005 w 3355"/>
                  <a:gd name="T11" fmla="*/ 1330 h 4024"/>
                  <a:gd name="T12" fmla="*/ 2992 w 3355"/>
                  <a:gd name="T13" fmla="*/ 1089 h 4024"/>
                  <a:gd name="T14" fmla="*/ 2927 w 3355"/>
                  <a:gd name="T15" fmla="*/ 843 h 4024"/>
                  <a:gd name="T16" fmla="*/ 2710 w 3355"/>
                  <a:gd name="T17" fmla="*/ 467 h 4024"/>
                  <a:gd name="T18" fmla="*/ 2328 w 3355"/>
                  <a:gd name="T19" fmla="*/ 155 h 4024"/>
                  <a:gd name="T20" fmla="*/ 2003 w 3355"/>
                  <a:gd name="T21" fmla="*/ 32 h 4024"/>
                  <a:gd name="T22" fmla="*/ 1744 w 3355"/>
                  <a:gd name="T23" fmla="*/ 0 h 4024"/>
                  <a:gd name="T24" fmla="*/ 1514 w 3355"/>
                  <a:gd name="T25" fmla="*/ 14 h 4024"/>
                  <a:gd name="T26" fmla="*/ 1266 w 3355"/>
                  <a:gd name="T27" fmla="*/ 77 h 4024"/>
                  <a:gd name="T28" fmla="*/ 840 w 3355"/>
                  <a:gd name="T29" fmla="*/ 333 h 4024"/>
                  <a:gd name="T30" fmla="*/ 543 w 3355"/>
                  <a:gd name="T31" fmla="*/ 727 h 4024"/>
                  <a:gd name="T32" fmla="*/ 448 w 3355"/>
                  <a:gd name="T33" fmla="*/ 994 h 4024"/>
                  <a:gd name="T34" fmla="*/ 416 w 3355"/>
                  <a:gd name="T35" fmla="*/ 1251 h 4024"/>
                  <a:gd name="T36" fmla="*/ 421 w 3355"/>
                  <a:gd name="T37" fmla="*/ 1493 h 4024"/>
                  <a:gd name="T38" fmla="*/ 346 w 3355"/>
                  <a:gd name="T39" fmla="*/ 1603 h 4024"/>
                  <a:gd name="T40" fmla="*/ 323 w 3355"/>
                  <a:gd name="T41" fmla="*/ 1744 h 4024"/>
                  <a:gd name="T42" fmla="*/ 364 w 3355"/>
                  <a:gd name="T43" fmla="*/ 1921 h 4024"/>
                  <a:gd name="T44" fmla="*/ 159 w 3355"/>
                  <a:gd name="T45" fmla="*/ 2209 h 4024"/>
                  <a:gd name="T46" fmla="*/ 50 w 3355"/>
                  <a:gd name="T47" fmla="*/ 2462 h 4024"/>
                  <a:gd name="T48" fmla="*/ 3 w 3355"/>
                  <a:gd name="T49" fmla="*/ 2714 h 4024"/>
                  <a:gd name="T50" fmla="*/ 13 w 3355"/>
                  <a:gd name="T51" fmla="*/ 2917 h 4024"/>
                  <a:gd name="T52" fmla="*/ 70 w 3355"/>
                  <a:gd name="T53" fmla="*/ 3039 h 4024"/>
                  <a:gd name="T54" fmla="*/ 149 w 3355"/>
                  <a:gd name="T55" fmla="*/ 3053 h 4024"/>
                  <a:gd name="T56" fmla="*/ 337 w 3355"/>
                  <a:gd name="T57" fmla="*/ 2927 h 4024"/>
                  <a:gd name="T58" fmla="*/ 469 w 3355"/>
                  <a:gd name="T59" fmla="*/ 2924 h 4024"/>
                  <a:gd name="T60" fmla="*/ 598 w 3355"/>
                  <a:gd name="T61" fmla="*/ 3212 h 4024"/>
                  <a:gd name="T62" fmla="*/ 634 w 3355"/>
                  <a:gd name="T63" fmla="*/ 3401 h 4024"/>
                  <a:gd name="T64" fmla="*/ 385 w 3355"/>
                  <a:gd name="T65" fmla="*/ 3565 h 4024"/>
                  <a:gd name="T66" fmla="*/ 328 w 3355"/>
                  <a:gd name="T67" fmla="*/ 3673 h 4024"/>
                  <a:gd name="T68" fmla="*/ 333 w 3355"/>
                  <a:gd name="T69" fmla="*/ 3778 h 4024"/>
                  <a:gd name="T70" fmla="*/ 430 w 3355"/>
                  <a:gd name="T71" fmla="*/ 3898 h 4024"/>
                  <a:gd name="T72" fmla="*/ 607 w 3355"/>
                  <a:gd name="T73" fmla="*/ 3983 h 4024"/>
                  <a:gd name="T74" fmla="*/ 844 w 3355"/>
                  <a:gd name="T75" fmla="*/ 4022 h 4024"/>
                  <a:gd name="T76" fmla="*/ 1094 w 3355"/>
                  <a:gd name="T77" fmla="*/ 4009 h 4024"/>
                  <a:gd name="T78" fmla="*/ 1439 w 3355"/>
                  <a:gd name="T79" fmla="*/ 3901 h 4024"/>
                  <a:gd name="T80" fmla="*/ 1624 w 3355"/>
                  <a:gd name="T81" fmla="*/ 3747 h 4024"/>
                  <a:gd name="T82" fmla="*/ 1848 w 3355"/>
                  <a:gd name="T83" fmla="*/ 3790 h 4024"/>
                  <a:gd name="T84" fmla="*/ 2100 w 3355"/>
                  <a:gd name="T85" fmla="*/ 3941 h 4024"/>
                  <a:gd name="T86" fmla="*/ 2394 w 3355"/>
                  <a:gd name="T87" fmla="*/ 4008 h 4024"/>
                  <a:gd name="T88" fmla="*/ 2645 w 3355"/>
                  <a:gd name="T89" fmla="*/ 4007 h 4024"/>
                  <a:gd name="T90" fmla="*/ 2855 w 3355"/>
                  <a:gd name="T91" fmla="*/ 3952 h 4024"/>
                  <a:gd name="T92" fmla="*/ 2998 w 3355"/>
                  <a:gd name="T93" fmla="*/ 3857 h 4024"/>
                  <a:gd name="T94" fmla="*/ 3052 w 3355"/>
                  <a:gd name="T95" fmla="*/ 3743 h 4024"/>
                  <a:gd name="T96" fmla="*/ 3034 w 3355"/>
                  <a:gd name="T97" fmla="*/ 3632 h 4024"/>
                  <a:gd name="T98" fmla="*/ 2899 w 3355"/>
                  <a:gd name="T99" fmla="*/ 3480 h 4024"/>
                  <a:gd name="T100" fmla="*/ 2688 w 3355"/>
                  <a:gd name="T101" fmla="*/ 3336 h 4024"/>
                  <a:gd name="T102" fmla="*/ 2856 w 3355"/>
                  <a:gd name="T103" fmla="*/ 3084 h 4024"/>
                  <a:gd name="T104" fmla="*/ 2931 w 3355"/>
                  <a:gd name="T105" fmla="*/ 2835 h 4024"/>
                  <a:gd name="T106" fmla="*/ 3123 w 3355"/>
                  <a:gd name="T107" fmla="*/ 3048 h 4024"/>
                  <a:gd name="T108" fmla="*/ 3263 w 3355"/>
                  <a:gd name="T109" fmla="*/ 3117 h 4024"/>
                  <a:gd name="T110" fmla="*/ 3312 w 3355"/>
                  <a:gd name="T111" fmla="*/ 3069 h 4024"/>
                  <a:gd name="T112" fmla="*/ 3353 w 3355"/>
                  <a:gd name="T113" fmla="*/ 2858 h 4024"/>
                  <a:gd name="T114" fmla="*/ 3331 w 3355"/>
                  <a:gd name="T115" fmla="*/ 2578 h 4024"/>
                  <a:gd name="T116" fmla="*/ 3260 w 3355"/>
                  <a:gd name="T117" fmla="*/ 2335 h 40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355" h="4024">
                    <a:moveTo>
                      <a:pt x="3260" y="2335"/>
                    </a:moveTo>
                    <a:lnTo>
                      <a:pt x="3260" y="2335"/>
                    </a:lnTo>
                    <a:lnTo>
                      <a:pt x="3240" y="2287"/>
                    </a:lnTo>
                    <a:lnTo>
                      <a:pt x="3218" y="2241"/>
                    </a:lnTo>
                    <a:lnTo>
                      <a:pt x="3194" y="2196"/>
                    </a:lnTo>
                    <a:lnTo>
                      <a:pt x="3170" y="2152"/>
                    </a:lnTo>
                    <a:lnTo>
                      <a:pt x="3145" y="2110"/>
                    </a:lnTo>
                    <a:lnTo>
                      <a:pt x="3120" y="2069"/>
                    </a:lnTo>
                    <a:lnTo>
                      <a:pt x="3094" y="2030"/>
                    </a:lnTo>
                    <a:lnTo>
                      <a:pt x="3067" y="1994"/>
                    </a:lnTo>
                    <a:lnTo>
                      <a:pt x="3067" y="1994"/>
                    </a:lnTo>
                    <a:lnTo>
                      <a:pt x="3077" y="1985"/>
                    </a:lnTo>
                    <a:lnTo>
                      <a:pt x="3087" y="1975"/>
                    </a:lnTo>
                    <a:lnTo>
                      <a:pt x="3098" y="1963"/>
                    </a:lnTo>
                    <a:lnTo>
                      <a:pt x="3107" y="1952"/>
                    </a:lnTo>
                    <a:lnTo>
                      <a:pt x="3116" y="1939"/>
                    </a:lnTo>
                    <a:lnTo>
                      <a:pt x="3123" y="1924"/>
                    </a:lnTo>
                    <a:lnTo>
                      <a:pt x="3131" y="1909"/>
                    </a:lnTo>
                    <a:lnTo>
                      <a:pt x="3138" y="1893"/>
                    </a:lnTo>
                    <a:lnTo>
                      <a:pt x="3144" y="1877"/>
                    </a:lnTo>
                    <a:lnTo>
                      <a:pt x="3151" y="1860"/>
                    </a:lnTo>
                    <a:lnTo>
                      <a:pt x="3154" y="1842"/>
                    </a:lnTo>
                    <a:lnTo>
                      <a:pt x="3158" y="1822"/>
                    </a:lnTo>
                    <a:lnTo>
                      <a:pt x="3162" y="1804"/>
                    </a:lnTo>
                    <a:lnTo>
                      <a:pt x="3165" y="1784"/>
                    </a:lnTo>
                    <a:lnTo>
                      <a:pt x="3166" y="1764"/>
                    </a:lnTo>
                    <a:lnTo>
                      <a:pt x="3166" y="1744"/>
                    </a:lnTo>
                    <a:lnTo>
                      <a:pt x="3166" y="1744"/>
                    </a:lnTo>
                    <a:lnTo>
                      <a:pt x="3165" y="1715"/>
                    </a:lnTo>
                    <a:lnTo>
                      <a:pt x="3162" y="1687"/>
                    </a:lnTo>
                    <a:lnTo>
                      <a:pt x="3158" y="1661"/>
                    </a:lnTo>
                    <a:lnTo>
                      <a:pt x="3152" y="1635"/>
                    </a:lnTo>
                    <a:lnTo>
                      <a:pt x="3145" y="1611"/>
                    </a:lnTo>
                    <a:lnTo>
                      <a:pt x="3136" y="1587"/>
                    </a:lnTo>
                    <a:lnTo>
                      <a:pt x="3126" y="1567"/>
                    </a:lnTo>
                    <a:lnTo>
                      <a:pt x="3116" y="1547"/>
                    </a:lnTo>
                    <a:lnTo>
                      <a:pt x="3103" y="1529"/>
                    </a:lnTo>
                    <a:lnTo>
                      <a:pt x="3090" y="1512"/>
                    </a:lnTo>
                    <a:lnTo>
                      <a:pt x="3076" y="1498"/>
                    </a:lnTo>
                    <a:lnTo>
                      <a:pt x="3060" y="1487"/>
                    </a:lnTo>
                    <a:lnTo>
                      <a:pt x="3043" y="1478"/>
                    </a:lnTo>
                    <a:lnTo>
                      <a:pt x="3027" y="1470"/>
                    </a:lnTo>
                    <a:lnTo>
                      <a:pt x="3010" y="1466"/>
                    </a:lnTo>
                    <a:lnTo>
                      <a:pt x="2992" y="1465"/>
                    </a:lnTo>
                    <a:lnTo>
                      <a:pt x="2992" y="1465"/>
                    </a:lnTo>
                    <a:lnTo>
                      <a:pt x="2998" y="1419"/>
                    </a:lnTo>
                    <a:lnTo>
                      <a:pt x="3002" y="1375"/>
                    </a:lnTo>
                    <a:lnTo>
                      <a:pt x="3005" y="1330"/>
                    </a:lnTo>
                    <a:lnTo>
                      <a:pt x="3006" y="1285"/>
                    </a:lnTo>
                    <a:lnTo>
                      <a:pt x="3006" y="1285"/>
                    </a:lnTo>
                    <a:lnTo>
                      <a:pt x="3006" y="1251"/>
                    </a:lnTo>
                    <a:lnTo>
                      <a:pt x="3005" y="1219"/>
                    </a:lnTo>
                    <a:lnTo>
                      <a:pt x="3002" y="1186"/>
                    </a:lnTo>
                    <a:lnTo>
                      <a:pt x="2999" y="1153"/>
                    </a:lnTo>
                    <a:lnTo>
                      <a:pt x="2996" y="1121"/>
                    </a:lnTo>
                    <a:lnTo>
                      <a:pt x="2992" y="1089"/>
                    </a:lnTo>
                    <a:lnTo>
                      <a:pt x="2986" y="1058"/>
                    </a:lnTo>
                    <a:lnTo>
                      <a:pt x="2980" y="1025"/>
                    </a:lnTo>
                    <a:lnTo>
                      <a:pt x="2974" y="994"/>
                    </a:lnTo>
                    <a:lnTo>
                      <a:pt x="2966" y="963"/>
                    </a:lnTo>
                    <a:lnTo>
                      <a:pt x="2957" y="932"/>
                    </a:lnTo>
                    <a:lnTo>
                      <a:pt x="2948" y="903"/>
                    </a:lnTo>
                    <a:lnTo>
                      <a:pt x="2939" y="873"/>
                    </a:lnTo>
                    <a:lnTo>
                      <a:pt x="2927" y="843"/>
                    </a:lnTo>
                    <a:lnTo>
                      <a:pt x="2917" y="814"/>
                    </a:lnTo>
                    <a:lnTo>
                      <a:pt x="2904" y="784"/>
                    </a:lnTo>
                    <a:lnTo>
                      <a:pt x="2878" y="727"/>
                    </a:lnTo>
                    <a:lnTo>
                      <a:pt x="2850" y="671"/>
                    </a:lnTo>
                    <a:lnTo>
                      <a:pt x="2819" y="618"/>
                    </a:lnTo>
                    <a:lnTo>
                      <a:pt x="2785" y="566"/>
                    </a:lnTo>
                    <a:lnTo>
                      <a:pt x="2749" y="515"/>
                    </a:lnTo>
                    <a:lnTo>
                      <a:pt x="2710" y="467"/>
                    </a:lnTo>
                    <a:lnTo>
                      <a:pt x="2670" y="421"/>
                    </a:lnTo>
                    <a:lnTo>
                      <a:pt x="2626" y="376"/>
                    </a:lnTo>
                    <a:lnTo>
                      <a:pt x="2582" y="333"/>
                    </a:lnTo>
                    <a:lnTo>
                      <a:pt x="2534" y="293"/>
                    </a:lnTo>
                    <a:lnTo>
                      <a:pt x="2485" y="254"/>
                    </a:lnTo>
                    <a:lnTo>
                      <a:pt x="2435" y="218"/>
                    </a:lnTo>
                    <a:lnTo>
                      <a:pt x="2382" y="186"/>
                    </a:lnTo>
                    <a:lnTo>
                      <a:pt x="2328" y="155"/>
                    </a:lnTo>
                    <a:lnTo>
                      <a:pt x="2272" y="126"/>
                    </a:lnTo>
                    <a:lnTo>
                      <a:pt x="2215" y="101"/>
                    </a:lnTo>
                    <a:lnTo>
                      <a:pt x="2156" y="77"/>
                    </a:lnTo>
                    <a:lnTo>
                      <a:pt x="2126" y="67"/>
                    </a:lnTo>
                    <a:lnTo>
                      <a:pt x="2095" y="57"/>
                    </a:lnTo>
                    <a:lnTo>
                      <a:pt x="2065" y="48"/>
                    </a:lnTo>
                    <a:lnTo>
                      <a:pt x="2034" y="40"/>
                    </a:lnTo>
                    <a:lnTo>
                      <a:pt x="2003" y="32"/>
                    </a:lnTo>
                    <a:lnTo>
                      <a:pt x="1971" y="26"/>
                    </a:lnTo>
                    <a:lnTo>
                      <a:pt x="1940" y="19"/>
                    </a:lnTo>
                    <a:lnTo>
                      <a:pt x="1908" y="14"/>
                    </a:lnTo>
                    <a:lnTo>
                      <a:pt x="1876" y="9"/>
                    </a:lnTo>
                    <a:lnTo>
                      <a:pt x="1843" y="6"/>
                    </a:lnTo>
                    <a:lnTo>
                      <a:pt x="1810" y="2"/>
                    </a:lnTo>
                    <a:lnTo>
                      <a:pt x="1777" y="1"/>
                    </a:lnTo>
                    <a:lnTo>
                      <a:pt x="1744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677" y="0"/>
                    </a:lnTo>
                    <a:lnTo>
                      <a:pt x="1644" y="1"/>
                    </a:lnTo>
                    <a:lnTo>
                      <a:pt x="1611" y="2"/>
                    </a:lnTo>
                    <a:lnTo>
                      <a:pt x="1578" y="6"/>
                    </a:lnTo>
                    <a:lnTo>
                      <a:pt x="1546" y="9"/>
                    </a:lnTo>
                    <a:lnTo>
                      <a:pt x="1514" y="14"/>
                    </a:lnTo>
                    <a:lnTo>
                      <a:pt x="1482" y="19"/>
                    </a:lnTo>
                    <a:lnTo>
                      <a:pt x="1449" y="26"/>
                    </a:lnTo>
                    <a:lnTo>
                      <a:pt x="1418" y="32"/>
                    </a:lnTo>
                    <a:lnTo>
                      <a:pt x="1387" y="40"/>
                    </a:lnTo>
                    <a:lnTo>
                      <a:pt x="1356" y="48"/>
                    </a:lnTo>
                    <a:lnTo>
                      <a:pt x="1325" y="57"/>
                    </a:lnTo>
                    <a:lnTo>
                      <a:pt x="1296" y="67"/>
                    </a:lnTo>
                    <a:lnTo>
                      <a:pt x="1266" y="77"/>
                    </a:lnTo>
                    <a:lnTo>
                      <a:pt x="1206" y="101"/>
                    </a:lnTo>
                    <a:lnTo>
                      <a:pt x="1150" y="126"/>
                    </a:lnTo>
                    <a:lnTo>
                      <a:pt x="1093" y="155"/>
                    </a:lnTo>
                    <a:lnTo>
                      <a:pt x="1039" y="186"/>
                    </a:lnTo>
                    <a:lnTo>
                      <a:pt x="987" y="218"/>
                    </a:lnTo>
                    <a:lnTo>
                      <a:pt x="935" y="254"/>
                    </a:lnTo>
                    <a:lnTo>
                      <a:pt x="886" y="293"/>
                    </a:lnTo>
                    <a:lnTo>
                      <a:pt x="840" y="333"/>
                    </a:lnTo>
                    <a:lnTo>
                      <a:pt x="794" y="376"/>
                    </a:lnTo>
                    <a:lnTo>
                      <a:pt x="752" y="421"/>
                    </a:lnTo>
                    <a:lnTo>
                      <a:pt x="712" y="467"/>
                    </a:lnTo>
                    <a:lnTo>
                      <a:pt x="673" y="515"/>
                    </a:lnTo>
                    <a:lnTo>
                      <a:pt x="637" y="566"/>
                    </a:lnTo>
                    <a:lnTo>
                      <a:pt x="603" y="618"/>
                    </a:lnTo>
                    <a:lnTo>
                      <a:pt x="572" y="671"/>
                    </a:lnTo>
                    <a:lnTo>
                      <a:pt x="543" y="727"/>
                    </a:lnTo>
                    <a:lnTo>
                      <a:pt x="517" y="784"/>
                    </a:lnTo>
                    <a:lnTo>
                      <a:pt x="505" y="814"/>
                    </a:lnTo>
                    <a:lnTo>
                      <a:pt x="493" y="843"/>
                    </a:lnTo>
                    <a:lnTo>
                      <a:pt x="483" y="873"/>
                    </a:lnTo>
                    <a:lnTo>
                      <a:pt x="474" y="903"/>
                    </a:lnTo>
                    <a:lnTo>
                      <a:pt x="465" y="932"/>
                    </a:lnTo>
                    <a:lnTo>
                      <a:pt x="456" y="963"/>
                    </a:lnTo>
                    <a:lnTo>
                      <a:pt x="448" y="994"/>
                    </a:lnTo>
                    <a:lnTo>
                      <a:pt x="442" y="1025"/>
                    </a:lnTo>
                    <a:lnTo>
                      <a:pt x="435" y="1058"/>
                    </a:lnTo>
                    <a:lnTo>
                      <a:pt x="430" y="1089"/>
                    </a:lnTo>
                    <a:lnTo>
                      <a:pt x="426" y="1121"/>
                    </a:lnTo>
                    <a:lnTo>
                      <a:pt x="422" y="1153"/>
                    </a:lnTo>
                    <a:lnTo>
                      <a:pt x="419" y="1186"/>
                    </a:lnTo>
                    <a:lnTo>
                      <a:pt x="417" y="1219"/>
                    </a:lnTo>
                    <a:lnTo>
                      <a:pt x="416" y="1251"/>
                    </a:lnTo>
                    <a:lnTo>
                      <a:pt x="416" y="1285"/>
                    </a:lnTo>
                    <a:lnTo>
                      <a:pt x="416" y="1285"/>
                    </a:lnTo>
                    <a:lnTo>
                      <a:pt x="416" y="1335"/>
                    </a:lnTo>
                    <a:lnTo>
                      <a:pt x="420" y="1386"/>
                    </a:lnTo>
                    <a:lnTo>
                      <a:pt x="425" y="1435"/>
                    </a:lnTo>
                    <a:lnTo>
                      <a:pt x="433" y="1485"/>
                    </a:lnTo>
                    <a:lnTo>
                      <a:pt x="433" y="1485"/>
                    </a:lnTo>
                    <a:lnTo>
                      <a:pt x="421" y="1493"/>
                    </a:lnTo>
                    <a:lnTo>
                      <a:pt x="409" y="1503"/>
                    </a:lnTo>
                    <a:lnTo>
                      <a:pt x="399" y="1514"/>
                    </a:lnTo>
                    <a:lnTo>
                      <a:pt x="389" y="1527"/>
                    </a:lnTo>
                    <a:lnTo>
                      <a:pt x="378" y="1540"/>
                    </a:lnTo>
                    <a:lnTo>
                      <a:pt x="369" y="1554"/>
                    </a:lnTo>
                    <a:lnTo>
                      <a:pt x="362" y="1569"/>
                    </a:lnTo>
                    <a:lnTo>
                      <a:pt x="354" y="1586"/>
                    </a:lnTo>
                    <a:lnTo>
                      <a:pt x="346" y="1603"/>
                    </a:lnTo>
                    <a:lnTo>
                      <a:pt x="341" y="1621"/>
                    </a:lnTo>
                    <a:lnTo>
                      <a:pt x="336" y="1640"/>
                    </a:lnTo>
                    <a:lnTo>
                      <a:pt x="331" y="1660"/>
                    </a:lnTo>
                    <a:lnTo>
                      <a:pt x="328" y="1679"/>
                    </a:lnTo>
                    <a:lnTo>
                      <a:pt x="326" y="1700"/>
                    </a:lnTo>
                    <a:lnTo>
                      <a:pt x="323" y="1722"/>
                    </a:lnTo>
                    <a:lnTo>
                      <a:pt x="323" y="1744"/>
                    </a:lnTo>
                    <a:lnTo>
                      <a:pt x="323" y="1744"/>
                    </a:lnTo>
                    <a:lnTo>
                      <a:pt x="324" y="1768"/>
                    </a:lnTo>
                    <a:lnTo>
                      <a:pt x="326" y="1793"/>
                    </a:lnTo>
                    <a:lnTo>
                      <a:pt x="329" y="1816"/>
                    </a:lnTo>
                    <a:lnTo>
                      <a:pt x="333" y="1839"/>
                    </a:lnTo>
                    <a:lnTo>
                      <a:pt x="340" y="1861"/>
                    </a:lnTo>
                    <a:lnTo>
                      <a:pt x="346" y="1882"/>
                    </a:lnTo>
                    <a:lnTo>
                      <a:pt x="355" y="1901"/>
                    </a:lnTo>
                    <a:lnTo>
                      <a:pt x="364" y="1921"/>
                    </a:lnTo>
                    <a:lnTo>
                      <a:pt x="364" y="1921"/>
                    </a:lnTo>
                    <a:lnTo>
                      <a:pt x="333" y="1955"/>
                    </a:lnTo>
                    <a:lnTo>
                      <a:pt x="302" y="1993"/>
                    </a:lnTo>
                    <a:lnTo>
                      <a:pt x="271" y="2032"/>
                    </a:lnTo>
                    <a:lnTo>
                      <a:pt x="242" y="2073"/>
                    </a:lnTo>
                    <a:lnTo>
                      <a:pt x="213" y="2117"/>
                    </a:lnTo>
                    <a:lnTo>
                      <a:pt x="185" y="2162"/>
                    </a:lnTo>
                    <a:lnTo>
                      <a:pt x="159" y="2209"/>
                    </a:lnTo>
                    <a:lnTo>
                      <a:pt x="133" y="2258"/>
                    </a:lnTo>
                    <a:lnTo>
                      <a:pt x="133" y="2258"/>
                    </a:lnTo>
                    <a:lnTo>
                      <a:pt x="116" y="2293"/>
                    </a:lnTo>
                    <a:lnTo>
                      <a:pt x="101" y="2326"/>
                    </a:lnTo>
                    <a:lnTo>
                      <a:pt x="87" y="2361"/>
                    </a:lnTo>
                    <a:lnTo>
                      <a:pt x="74" y="2395"/>
                    </a:lnTo>
                    <a:lnTo>
                      <a:pt x="62" y="2428"/>
                    </a:lnTo>
                    <a:lnTo>
                      <a:pt x="50" y="2462"/>
                    </a:lnTo>
                    <a:lnTo>
                      <a:pt x="41" y="2495"/>
                    </a:lnTo>
                    <a:lnTo>
                      <a:pt x="32" y="2528"/>
                    </a:lnTo>
                    <a:lnTo>
                      <a:pt x="25" y="2560"/>
                    </a:lnTo>
                    <a:lnTo>
                      <a:pt x="18" y="2592"/>
                    </a:lnTo>
                    <a:lnTo>
                      <a:pt x="13" y="2623"/>
                    </a:lnTo>
                    <a:lnTo>
                      <a:pt x="9" y="2654"/>
                    </a:lnTo>
                    <a:lnTo>
                      <a:pt x="5" y="2685"/>
                    </a:lnTo>
                    <a:lnTo>
                      <a:pt x="3" y="2714"/>
                    </a:lnTo>
                    <a:lnTo>
                      <a:pt x="0" y="2743"/>
                    </a:lnTo>
                    <a:lnTo>
                      <a:pt x="0" y="2771"/>
                    </a:lnTo>
                    <a:lnTo>
                      <a:pt x="0" y="2798"/>
                    </a:lnTo>
                    <a:lnTo>
                      <a:pt x="1" y="2824"/>
                    </a:lnTo>
                    <a:lnTo>
                      <a:pt x="3" y="2848"/>
                    </a:lnTo>
                    <a:lnTo>
                      <a:pt x="5" y="2873"/>
                    </a:lnTo>
                    <a:lnTo>
                      <a:pt x="8" y="2895"/>
                    </a:lnTo>
                    <a:lnTo>
                      <a:pt x="13" y="2917"/>
                    </a:lnTo>
                    <a:lnTo>
                      <a:pt x="17" y="2937"/>
                    </a:lnTo>
                    <a:lnTo>
                      <a:pt x="23" y="2955"/>
                    </a:lnTo>
                    <a:lnTo>
                      <a:pt x="28" y="2973"/>
                    </a:lnTo>
                    <a:lnTo>
                      <a:pt x="36" y="2990"/>
                    </a:lnTo>
                    <a:lnTo>
                      <a:pt x="43" y="3004"/>
                    </a:lnTo>
                    <a:lnTo>
                      <a:pt x="52" y="3017"/>
                    </a:lnTo>
                    <a:lnTo>
                      <a:pt x="59" y="3029"/>
                    </a:lnTo>
                    <a:lnTo>
                      <a:pt x="70" y="3039"/>
                    </a:lnTo>
                    <a:lnTo>
                      <a:pt x="79" y="3047"/>
                    </a:lnTo>
                    <a:lnTo>
                      <a:pt x="89" y="3055"/>
                    </a:lnTo>
                    <a:lnTo>
                      <a:pt x="89" y="3055"/>
                    </a:lnTo>
                    <a:lnTo>
                      <a:pt x="96" y="3056"/>
                    </a:lnTo>
                    <a:lnTo>
                      <a:pt x="102" y="3059"/>
                    </a:lnTo>
                    <a:lnTo>
                      <a:pt x="115" y="3060"/>
                    </a:lnTo>
                    <a:lnTo>
                      <a:pt x="132" y="3059"/>
                    </a:lnTo>
                    <a:lnTo>
                      <a:pt x="149" y="3053"/>
                    </a:lnTo>
                    <a:lnTo>
                      <a:pt x="168" y="3047"/>
                    </a:lnTo>
                    <a:lnTo>
                      <a:pt x="189" y="3037"/>
                    </a:lnTo>
                    <a:lnTo>
                      <a:pt x="212" y="3025"/>
                    </a:lnTo>
                    <a:lnTo>
                      <a:pt x="235" y="3010"/>
                    </a:lnTo>
                    <a:lnTo>
                      <a:pt x="260" y="2993"/>
                    </a:lnTo>
                    <a:lnTo>
                      <a:pt x="284" y="2973"/>
                    </a:lnTo>
                    <a:lnTo>
                      <a:pt x="310" y="2950"/>
                    </a:lnTo>
                    <a:lnTo>
                      <a:pt x="337" y="2927"/>
                    </a:lnTo>
                    <a:lnTo>
                      <a:pt x="364" y="2900"/>
                    </a:lnTo>
                    <a:lnTo>
                      <a:pt x="391" y="2871"/>
                    </a:lnTo>
                    <a:lnTo>
                      <a:pt x="420" y="2840"/>
                    </a:lnTo>
                    <a:lnTo>
                      <a:pt x="448" y="2807"/>
                    </a:lnTo>
                    <a:lnTo>
                      <a:pt x="448" y="2807"/>
                    </a:lnTo>
                    <a:lnTo>
                      <a:pt x="453" y="2847"/>
                    </a:lnTo>
                    <a:lnTo>
                      <a:pt x="460" y="2886"/>
                    </a:lnTo>
                    <a:lnTo>
                      <a:pt x="469" y="2924"/>
                    </a:lnTo>
                    <a:lnTo>
                      <a:pt x="479" y="2963"/>
                    </a:lnTo>
                    <a:lnTo>
                      <a:pt x="492" y="3000"/>
                    </a:lnTo>
                    <a:lnTo>
                      <a:pt x="505" y="3037"/>
                    </a:lnTo>
                    <a:lnTo>
                      <a:pt x="521" y="3074"/>
                    </a:lnTo>
                    <a:lnTo>
                      <a:pt x="539" y="3109"/>
                    </a:lnTo>
                    <a:lnTo>
                      <a:pt x="557" y="3144"/>
                    </a:lnTo>
                    <a:lnTo>
                      <a:pt x="576" y="3179"/>
                    </a:lnTo>
                    <a:lnTo>
                      <a:pt x="598" y="3212"/>
                    </a:lnTo>
                    <a:lnTo>
                      <a:pt x="621" y="3246"/>
                    </a:lnTo>
                    <a:lnTo>
                      <a:pt x="645" y="3278"/>
                    </a:lnTo>
                    <a:lnTo>
                      <a:pt x="670" y="3309"/>
                    </a:lnTo>
                    <a:lnTo>
                      <a:pt x="698" y="3339"/>
                    </a:lnTo>
                    <a:lnTo>
                      <a:pt x="726" y="3369"/>
                    </a:lnTo>
                    <a:lnTo>
                      <a:pt x="726" y="3369"/>
                    </a:lnTo>
                    <a:lnTo>
                      <a:pt x="679" y="3384"/>
                    </a:lnTo>
                    <a:lnTo>
                      <a:pt x="634" y="3401"/>
                    </a:lnTo>
                    <a:lnTo>
                      <a:pt x="593" y="3419"/>
                    </a:lnTo>
                    <a:lnTo>
                      <a:pt x="553" y="3438"/>
                    </a:lnTo>
                    <a:lnTo>
                      <a:pt x="515" y="3459"/>
                    </a:lnTo>
                    <a:lnTo>
                      <a:pt x="482" y="3481"/>
                    </a:lnTo>
                    <a:lnTo>
                      <a:pt x="450" y="3504"/>
                    </a:lnTo>
                    <a:lnTo>
                      <a:pt x="421" y="3528"/>
                    </a:lnTo>
                    <a:lnTo>
                      <a:pt x="397" y="3553"/>
                    </a:lnTo>
                    <a:lnTo>
                      <a:pt x="385" y="3565"/>
                    </a:lnTo>
                    <a:lnTo>
                      <a:pt x="375" y="3578"/>
                    </a:lnTo>
                    <a:lnTo>
                      <a:pt x="366" y="3592"/>
                    </a:lnTo>
                    <a:lnTo>
                      <a:pt x="357" y="3605"/>
                    </a:lnTo>
                    <a:lnTo>
                      <a:pt x="349" y="3618"/>
                    </a:lnTo>
                    <a:lnTo>
                      <a:pt x="342" y="3632"/>
                    </a:lnTo>
                    <a:lnTo>
                      <a:pt x="337" y="3645"/>
                    </a:lnTo>
                    <a:lnTo>
                      <a:pt x="332" y="3659"/>
                    </a:lnTo>
                    <a:lnTo>
                      <a:pt x="328" y="3673"/>
                    </a:lnTo>
                    <a:lnTo>
                      <a:pt x="326" y="3686"/>
                    </a:lnTo>
                    <a:lnTo>
                      <a:pt x="324" y="3701"/>
                    </a:lnTo>
                    <a:lnTo>
                      <a:pt x="323" y="3715"/>
                    </a:lnTo>
                    <a:lnTo>
                      <a:pt x="323" y="3729"/>
                    </a:lnTo>
                    <a:lnTo>
                      <a:pt x="326" y="3743"/>
                    </a:lnTo>
                    <a:lnTo>
                      <a:pt x="326" y="3743"/>
                    </a:lnTo>
                    <a:lnTo>
                      <a:pt x="328" y="3761"/>
                    </a:lnTo>
                    <a:lnTo>
                      <a:pt x="333" y="3778"/>
                    </a:lnTo>
                    <a:lnTo>
                      <a:pt x="341" y="3795"/>
                    </a:lnTo>
                    <a:lnTo>
                      <a:pt x="349" y="3812"/>
                    </a:lnTo>
                    <a:lnTo>
                      <a:pt x="359" y="3827"/>
                    </a:lnTo>
                    <a:lnTo>
                      <a:pt x="371" y="3843"/>
                    </a:lnTo>
                    <a:lnTo>
                      <a:pt x="384" y="3857"/>
                    </a:lnTo>
                    <a:lnTo>
                      <a:pt x="398" y="3871"/>
                    </a:lnTo>
                    <a:lnTo>
                      <a:pt x="413" y="3885"/>
                    </a:lnTo>
                    <a:lnTo>
                      <a:pt x="430" y="3898"/>
                    </a:lnTo>
                    <a:lnTo>
                      <a:pt x="448" y="3911"/>
                    </a:lnTo>
                    <a:lnTo>
                      <a:pt x="468" y="3924"/>
                    </a:lnTo>
                    <a:lnTo>
                      <a:pt x="488" y="3936"/>
                    </a:lnTo>
                    <a:lnTo>
                      <a:pt x="510" y="3946"/>
                    </a:lnTo>
                    <a:lnTo>
                      <a:pt x="533" y="3956"/>
                    </a:lnTo>
                    <a:lnTo>
                      <a:pt x="557" y="3965"/>
                    </a:lnTo>
                    <a:lnTo>
                      <a:pt x="581" y="3974"/>
                    </a:lnTo>
                    <a:lnTo>
                      <a:pt x="607" y="3983"/>
                    </a:lnTo>
                    <a:lnTo>
                      <a:pt x="634" y="3990"/>
                    </a:lnTo>
                    <a:lnTo>
                      <a:pt x="661" y="3998"/>
                    </a:lnTo>
                    <a:lnTo>
                      <a:pt x="691" y="4003"/>
                    </a:lnTo>
                    <a:lnTo>
                      <a:pt x="719" y="4008"/>
                    </a:lnTo>
                    <a:lnTo>
                      <a:pt x="749" y="4013"/>
                    </a:lnTo>
                    <a:lnTo>
                      <a:pt x="780" y="4017"/>
                    </a:lnTo>
                    <a:lnTo>
                      <a:pt x="811" y="4020"/>
                    </a:lnTo>
                    <a:lnTo>
                      <a:pt x="844" y="4022"/>
                    </a:lnTo>
                    <a:lnTo>
                      <a:pt x="876" y="4024"/>
                    </a:lnTo>
                    <a:lnTo>
                      <a:pt x="908" y="4024"/>
                    </a:lnTo>
                    <a:lnTo>
                      <a:pt x="942" y="4022"/>
                    </a:lnTo>
                    <a:lnTo>
                      <a:pt x="975" y="4021"/>
                    </a:lnTo>
                    <a:lnTo>
                      <a:pt x="1010" y="4018"/>
                    </a:lnTo>
                    <a:lnTo>
                      <a:pt x="1045" y="4016"/>
                    </a:lnTo>
                    <a:lnTo>
                      <a:pt x="1045" y="4016"/>
                    </a:lnTo>
                    <a:lnTo>
                      <a:pt x="1094" y="4009"/>
                    </a:lnTo>
                    <a:lnTo>
                      <a:pt x="1143" y="4002"/>
                    </a:lnTo>
                    <a:lnTo>
                      <a:pt x="1191" y="3991"/>
                    </a:lnTo>
                    <a:lnTo>
                      <a:pt x="1237" y="3980"/>
                    </a:lnTo>
                    <a:lnTo>
                      <a:pt x="1281" y="3967"/>
                    </a:lnTo>
                    <a:lnTo>
                      <a:pt x="1324" y="3952"/>
                    </a:lnTo>
                    <a:lnTo>
                      <a:pt x="1364" y="3937"/>
                    </a:lnTo>
                    <a:lnTo>
                      <a:pt x="1403" y="3919"/>
                    </a:lnTo>
                    <a:lnTo>
                      <a:pt x="1439" y="3901"/>
                    </a:lnTo>
                    <a:lnTo>
                      <a:pt x="1474" y="3881"/>
                    </a:lnTo>
                    <a:lnTo>
                      <a:pt x="1505" y="3861"/>
                    </a:lnTo>
                    <a:lnTo>
                      <a:pt x="1535" y="3840"/>
                    </a:lnTo>
                    <a:lnTo>
                      <a:pt x="1560" y="3818"/>
                    </a:lnTo>
                    <a:lnTo>
                      <a:pt x="1585" y="3795"/>
                    </a:lnTo>
                    <a:lnTo>
                      <a:pt x="1606" y="3772"/>
                    </a:lnTo>
                    <a:lnTo>
                      <a:pt x="1624" y="3747"/>
                    </a:lnTo>
                    <a:lnTo>
                      <a:pt x="1624" y="3747"/>
                    </a:lnTo>
                    <a:lnTo>
                      <a:pt x="1657" y="3748"/>
                    </a:lnTo>
                    <a:lnTo>
                      <a:pt x="1691" y="3750"/>
                    </a:lnTo>
                    <a:lnTo>
                      <a:pt x="1691" y="3750"/>
                    </a:lnTo>
                    <a:lnTo>
                      <a:pt x="1750" y="3748"/>
                    </a:lnTo>
                    <a:lnTo>
                      <a:pt x="1808" y="3745"/>
                    </a:lnTo>
                    <a:lnTo>
                      <a:pt x="1808" y="3745"/>
                    </a:lnTo>
                    <a:lnTo>
                      <a:pt x="1828" y="3768"/>
                    </a:lnTo>
                    <a:lnTo>
                      <a:pt x="1848" y="3790"/>
                    </a:lnTo>
                    <a:lnTo>
                      <a:pt x="1873" y="3812"/>
                    </a:lnTo>
                    <a:lnTo>
                      <a:pt x="1899" y="3834"/>
                    </a:lnTo>
                    <a:lnTo>
                      <a:pt x="1927" y="3854"/>
                    </a:lnTo>
                    <a:lnTo>
                      <a:pt x="1958" y="3874"/>
                    </a:lnTo>
                    <a:lnTo>
                      <a:pt x="1991" y="3892"/>
                    </a:lnTo>
                    <a:lnTo>
                      <a:pt x="2025" y="3910"/>
                    </a:lnTo>
                    <a:lnTo>
                      <a:pt x="2063" y="3925"/>
                    </a:lnTo>
                    <a:lnTo>
                      <a:pt x="2100" y="3941"/>
                    </a:lnTo>
                    <a:lnTo>
                      <a:pt x="2140" y="3955"/>
                    </a:lnTo>
                    <a:lnTo>
                      <a:pt x="2182" y="3968"/>
                    </a:lnTo>
                    <a:lnTo>
                      <a:pt x="2224" y="3980"/>
                    </a:lnTo>
                    <a:lnTo>
                      <a:pt x="2268" y="3989"/>
                    </a:lnTo>
                    <a:lnTo>
                      <a:pt x="2315" y="3998"/>
                    </a:lnTo>
                    <a:lnTo>
                      <a:pt x="2361" y="4004"/>
                    </a:lnTo>
                    <a:lnTo>
                      <a:pt x="2361" y="4004"/>
                    </a:lnTo>
                    <a:lnTo>
                      <a:pt x="2394" y="4008"/>
                    </a:lnTo>
                    <a:lnTo>
                      <a:pt x="2427" y="4011"/>
                    </a:lnTo>
                    <a:lnTo>
                      <a:pt x="2459" y="4013"/>
                    </a:lnTo>
                    <a:lnTo>
                      <a:pt x="2492" y="4014"/>
                    </a:lnTo>
                    <a:lnTo>
                      <a:pt x="2524" y="4014"/>
                    </a:lnTo>
                    <a:lnTo>
                      <a:pt x="2555" y="4013"/>
                    </a:lnTo>
                    <a:lnTo>
                      <a:pt x="2586" y="4012"/>
                    </a:lnTo>
                    <a:lnTo>
                      <a:pt x="2617" y="4009"/>
                    </a:lnTo>
                    <a:lnTo>
                      <a:pt x="2645" y="4007"/>
                    </a:lnTo>
                    <a:lnTo>
                      <a:pt x="2675" y="4003"/>
                    </a:lnTo>
                    <a:lnTo>
                      <a:pt x="2704" y="3998"/>
                    </a:lnTo>
                    <a:lnTo>
                      <a:pt x="2731" y="3993"/>
                    </a:lnTo>
                    <a:lnTo>
                      <a:pt x="2758" y="3986"/>
                    </a:lnTo>
                    <a:lnTo>
                      <a:pt x="2784" y="3978"/>
                    </a:lnTo>
                    <a:lnTo>
                      <a:pt x="2808" y="3971"/>
                    </a:lnTo>
                    <a:lnTo>
                      <a:pt x="2831" y="3962"/>
                    </a:lnTo>
                    <a:lnTo>
                      <a:pt x="2855" y="3952"/>
                    </a:lnTo>
                    <a:lnTo>
                      <a:pt x="2877" y="3943"/>
                    </a:lnTo>
                    <a:lnTo>
                      <a:pt x="2897" y="3933"/>
                    </a:lnTo>
                    <a:lnTo>
                      <a:pt x="2918" y="3921"/>
                    </a:lnTo>
                    <a:lnTo>
                      <a:pt x="2936" y="3910"/>
                    </a:lnTo>
                    <a:lnTo>
                      <a:pt x="2954" y="3897"/>
                    </a:lnTo>
                    <a:lnTo>
                      <a:pt x="2970" y="3884"/>
                    </a:lnTo>
                    <a:lnTo>
                      <a:pt x="2985" y="3871"/>
                    </a:lnTo>
                    <a:lnTo>
                      <a:pt x="2998" y="3857"/>
                    </a:lnTo>
                    <a:lnTo>
                      <a:pt x="3011" y="3841"/>
                    </a:lnTo>
                    <a:lnTo>
                      <a:pt x="3021" y="3826"/>
                    </a:lnTo>
                    <a:lnTo>
                      <a:pt x="3030" y="3810"/>
                    </a:lnTo>
                    <a:lnTo>
                      <a:pt x="3038" y="3795"/>
                    </a:lnTo>
                    <a:lnTo>
                      <a:pt x="3045" y="3778"/>
                    </a:lnTo>
                    <a:lnTo>
                      <a:pt x="3050" y="3761"/>
                    </a:lnTo>
                    <a:lnTo>
                      <a:pt x="3052" y="3743"/>
                    </a:lnTo>
                    <a:lnTo>
                      <a:pt x="3052" y="3743"/>
                    </a:lnTo>
                    <a:lnTo>
                      <a:pt x="3054" y="3729"/>
                    </a:lnTo>
                    <a:lnTo>
                      <a:pt x="3054" y="3715"/>
                    </a:lnTo>
                    <a:lnTo>
                      <a:pt x="3054" y="3701"/>
                    </a:lnTo>
                    <a:lnTo>
                      <a:pt x="3051" y="3688"/>
                    </a:lnTo>
                    <a:lnTo>
                      <a:pt x="3048" y="3673"/>
                    </a:lnTo>
                    <a:lnTo>
                      <a:pt x="3045" y="3659"/>
                    </a:lnTo>
                    <a:lnTo>
                      <a:pt x="3039" y="3645"/>
                    </a:lnTo>
                    <a:lnTo>
                      <a:pt x="3034" y="3632"/>
                    </a:lnTo>
                    <a:lnTo>
                      <a:pt x="3028" y="3618"/>
                    </a:lnTo>
                    <a:lnTo>
                      <a:pt x="3020" y="3605"/>
                    </a:lnTo>
                    <a:lnTo>
                      <a:pt x="3011" y="3592"/>
                    </a:lnTo>
                    <a:lnTo>
                      <a:pt x="3002" y="3578"/>
                    </a:lnTo>
                    <a:lnTo>
                      <a:pt x="2981" y="3552"/>
                    </a:lnTo>
                    <a:lnTo>
                      <a:pt x="2957" y="3528"/>
                    </a:lnTo>
                    <a:lnTo>
                      <a:pt x="2928" y="3503"/>
                    </a:lnTo>
                    <a:lnTo>
                      <a:pt x="2899" y="3480"/>
                    </a:lnTo>
                    <a:lnTo>
                      <a:pt x="2865" y="3456"/>
                    </a:lnTo>
                    <a:lnTo>
                      <a:pt x="2829" y="3436"/>
                    </a:lnTo>
                    <a:lnTo>
                      <a:pt x="2790" y="3415"/>
                    </a:lnTo>
                    <a:lnTo>
                      <a:pt x="2750" y="3397"/>
                    </a:lnTo>
                    <a:lnTo>
                      <a:pt x="2707" y="3380"/>
                    </a:lnTo>
                    <a:lnTo>
                      <a:pt x="2662" y="3363"/>
                    </a:lnTo>
                    <a:lnTo>
                      <a:pt x="2662" y="3363"/>
                    </a:lnTo>
                    <a:lnTo>
                      <a:pt x="2688" y="3336"/>
                    </a:lnTo>
                    <a:lnTo>
                      <a:pt x="2714" y="3307"/>
                    </a:lnTo>
                    <a:lnTo>
                      <a:pt x="2738" y="3277"/>
                    </a:lnTo>
                    <a:lnTo>
                      <a:pt x="2760" y="3247"/>
                    </a:lnTo>
                    <a:lnTo>
                      <a:pt x="2782" y="3216"/>
                    </a:lnTo>
                    <a:lnTo>
                      <a:pt x="2803" y="3184"/>
                    </a:lnTo>
                    <a:lnTo>
                      <a:pt x="2822" y="3152"/>
                    </a:lnTo>
                    <a:lnTo>
                      <a:pt x="2841" y="3118"/>
                    </a:lnTo>
                    <a:lnTo>
                      <a:pt x="2856" y="3084"/>
                    </a:lnTo>
                    <a:lnTo>
                      <a:pt x="2872" y="3051"/>
                    </a:lnTo>
                    <a:lnTo>
                      <a:pt x="2884" y="3016"/>
                    </a:lnTo>
                    <a:lnTo>
                      <a:pt x="2897" y="2981"/>
                    </a:lnTo>
                    <a:lnTo>
                      <a:pt x="2908" y="2945"/>
                    </a:lnTo>
                    <a:lnTo>
                      <a:pt x="2917" y="2909"/>
                    </a:lnTo>
                    <a:lnTo>
                      <a:pt x="2924" y="2871"/>
                    </a:lnTo>
                    <a:lnTo>
                      <a:pt x="2931" y="2835"/>
                    </a:lnTo>
                    <a:lnTo>
                      <a:pt x="2931" y="2835"/>
                    </a:lnTo>
                    <a:lnTo>
                      <a:pt x="2955" y="2867"/>
                    </a:lnTo>
                    <a:lnTo>
                      <a:pt x="2981" y="2900"/>
                    </a:lnTo>
                    <a:lnTo>
                      <a:pt x="3006" y="2929"/>
                    </a:lnTo>
                    <a:lnTo>
                      <a:pt x="3030" y="2957"/>
                    </a:lnTo>
                    <a:lnTo>
                      <a:pt x="3054" y="2984"/>
                    </a:lnTo>
                    <a:lnTo>
                      <a:pt x="3078" y="3007"/>
                    </a:lnTo>
                    <a:lnTo>
                      <a:pt x="3101" y="3029"/>
                    </a:lnTo>
                    <a:lnTo>
                      <a:pt x="3123" y="3048"/>
                    </a:lnTo>
                    <a:lnTo>
                      <a:pt x="3145" y="3066"/>
                    </a:lnTo>
                    <a:lnTo>
                      <a:pt x="3166" y="3082"/>
                    </a:lnTo>
                    <a:lnTo>
                      <a:pt x="3187" y="3093"/>
                    </a:lnTo>
                    <a:lnTo>
                      <a:pt x="3205" y="3104"/>
                    </a:lnTo>
                    <a:lnTo>
                      <a:pt x="3223" y="3112"/>
                    </a:lnTo>
                    <a:lnTo>
                      <a:pt x="3240" y="3115"/>
                    </a:lnTo>
                    <a:lnTo>
                      <a:pt x="3255" y="3117"/>
                    </a:lnTo>
                    <a:lnTo>
                      <a:pt x="3263" y="3117"/>
                    </a:lnTo>
                    <a:lnTo>
                      <a:pt x="3269" y="3115"/>
                    </a:lnTo>
                    <a:lnTo>
                      <a:pt x="3269" y="3115"/>
                    </a:lnTo>
                    <a:lnTo>
                      <a:pt x="3277" y="3113"/>
                    </a:lnTo>
                    <a:lnTo>
                      <a:pt x="3285" y="3108"/>
                    </a:lnTo>
                    <a:lnTo>
                      <a:pt x="3293" y="3101"/>
                    </a:lnTo>
                    <a:lnTo>
                      <a:pt x="3299" y="3092"/>
                    </a:lnTo>
                    <a:lnTo>
                      <a:pt x="3306" y="3082"/>
                    </a:lnTo>
                    <a:lnTo>
                      <a:pt x="3312" y="3069"/>
                    </a:lnTo>
                    <a:lnTo>
                      <a:pt x="3318" y="3055"/>
                    </a:lnTo>
                    <a:lnTo>
                      <a:pt x="3325" y="3039"/>
                    </a:lnTo>
                    <a:lnTo>
                      <a:pt x="3330" y="3021"/>
                    </a:lnTo>
                    <a:lnTo>
                      <a:pt x="3335" y="3002"/>
                    </a:lnTo>
                    <a:lnTo>
                      <a:pt x="3339" y="2981"/>
                    </a:lnTo>
                    <a:lnTo>
                      <a:pt x="3343" y="2959"/>
                    </a:lnTo>
                    <a:lnTo>
                      <a:pt x="3349" y="2911"/>
                    </a:lnTo>
                    <a:lnTo>
                      <a:pt x="3353" y="2858"/>
                    </a:lnTo>
                    <a:lnTo>
                      <a:pt x="3355" y="2802"/>
                    </a:lnTo>
                    <a:lnTo>
                      <a:pt x="3353" y="2772"/>
                    </a:lnTo>
                    <a:lnTo>
                      <a:pt x="3352" y="2742"/>
                    </a:lnTo>
                    <a:lnTo>
                      <a:pt x="3349" y="2710"/>
                    </a:lnTo>
                    <a:lnTo>
                      <a:pt x="3347" y="2678"/>
                    </a:lnTo>
                    <a:lnTo>
                      <a:pt x="3343" y="2645"/>
                    </a:lnTo>
                    <a:lnTo>
                      <a:pt x="3338" y="2612"/>
                    </a:lnTo>
                    <a:lnTo>
                      <a:pt x="3331" y="2578"/>
                    </a:lnTo>
                    <a:lnTo>
                      <a:pt x="3325" y="2544"/>
                    </a:lnTo>
                    <a:lnTo>
                      <a:pt x="3316" y="2510"/>
                    </a:lnTo>
                    <a:lnTo>
                      <a:pt x="3307" y="2476"/>
                    </a:lnTo>
                    <a:lnTo>
                      <a:pt x="3298" y="2441"/>
                    </a:lnTo>
                    <a:lnTo>
                      <a:pt x="3286" y="2406"/>
                    </a:lnTo>
                    <a:lnTo>
                      <a:pt x="3273" y="2370"/>
                    </a:lnTo>
                    <a:lnTo>
                      <a:pt x="3260" y="2335"/>
                    </a:lnTo>
                    <a:lnTo>
                      <a:pt x="3260" y="233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85" name="任意多边形 84"/>
              <p:cNvSpPr/>
              <p:nvPr/>
            </p:nvSpPr>
            <p:spPr bwMode="auto">
              <a:xfrm>
                <a:off x="2539471" y="5496690"/>
                <a:ext cx="268933" cy="220811"/>
              </a:xfrm>
              <a:custGeom>
                <a:avLst/>
                <a:gdLst>
                  <a:gd name="connsiteX0" fmla="*/ 3133724 w 3903662"/>
                  <a:gd name="connsiteY0" fmla="*/ 1558926 h 3205164"/>
                  <a:gd name="connsiteX1" fmla="*/ 3117849 w 3903662"/>
                  <a:gd name="connsiteY1" fmla="*/ 1559722 h 3205164"/>
                  <a:gd name="connsiteX2" fmla="*/ 3101181 w 3903662"/>
                  <a:gd name="connsiteY2" fmla="*/ 1562109 h 3205164"/>
                  <a:gd name="connsiteX3" fmla="*/ 3084512 w 3903662"/>
                  <a:gd name="connsiteY3" fmla="*/ 1566088 h 3205164"/>
                  <a:gd name="connsiteX4" fmla="*/ 3070224 w 3903662"/>
                  <a:gd name="connsiteY4" fmla="*/ 1570862 h 3205164"/>
                  <a:gd name="connsiteX5" fmla="*/ 3055937 w 3903662"/>
                  <a:gd name="connsiteY5" fmla="*/ 1578024 h 3205164"/>
                  <a:gd name="connsiteX6" fmla="*/ 3041649 w 3903662"/>
                  <a:gd name="connsiteY6" fmla="*/ 1586776 h 3205164"/>
                  <a:gd name="connsiteX7" fmla="*/ 3029743 w 3903662"/>
                  <a:gd name="connsiteY7" fmla="*/ 1595529 h 3205164"/>
                  <a:gd name="connsiteX8" fmla="*/ 3017043 w 3903662"/>
                  <a:gd name="connsiteY8" fmla="*/ 1605874 h 3205164"/>
                  <a:gd name="connsiteX9" fmla="*/ 3006724 w 3903662"/>
                  <a:gd name="connsiteY9" fmla="*/ 1617014 h 3205164"/>
                  <a:gd name="connsiteX10" fmla="*/ 2997993 w 3903662"/>
                  <a:gd name="connsiteY10" fmla="*/ 1629745 h 3205164"/>
                  <a:gd name="connsiteX11" fmla="*/ 2989262 w 3903662"/>
                  <a:gd name="connsiteY11" fmla="*/ 1643273 h 3205164"/>
                  <a:gd name="connsiteX12" fmla="*/ 2982118 w 3903662"/>
                  <a:gd name="connsiteY12" fmla="*/ 1656004 h 3205164"/>
                  <a:gd name="connsiteX13" fmla="*/ 2975768 w 3903662"/>
                  <a:gd name="connsiteY13" fmla="*/ 1671918 h 3205164"/>
                  <a:gd name="connsiteX14" fmla="*/ 2971799 w 3903662"/>
                  <a:gd name="connsiteY14" fmla="*/ 1687037 h 3205164"/>
                  <a:gd name="connsiteX15" fmla="*/ 2970212 w 3903662"/>
                  <a:gd name="connsiteY15" fmla="*/ 1702951 h 3205164"/>
                  <a:gd name="connsiteX16" fmla="*/ 2968624 w 3903662"/>
                  <a:gd name="connsiteY16" fmla="*/ 1718866 h 3205164"/>
                  <a:gd name="connsiteX17" fmla="*/ 2970212 w 3903662"/>
                  <a:gd name="connsiteY17" fmla="*/ 1735576 h 3205164"/>
                  <a:gd name="connsiteX18" fmla="*/ 2971799 w 3903662"/>
                  <a:gd name="connsiteY18" fmla="*/ 1750694 h 3205164"/>
                  <a:gd name="connsiteX19" fmla="*/ 2975768 w 3903662"/>
                  <a:gd name="connsiteY19" fmla="*/ 1766609 h 3205164"/>
                  <a:gd name="connsiteX20" fmla="*/ 2982118 w 3903662"/>
                  <a:gd name="connsiteY20" fmla="*/ 1781727 h 3205164"/>
                  <a:gd name="connsiteX21" fmla="*/ 2989262 w 3903662"/>
                  <a:gd name="connsiteY21" fmla="*/ 1796050 h 3205164"/>
                  <a:gd name="connsiteX22" fmla="*/ 2997993 w 3903662"/>
                  <a:gd name="connsiteY22" fmla="*/ 1808782 h 3205164"/>
                  <a:gd name="connsiteX23" fmla="*/ 3006724 w 3903662"/>
                  <a:gd name="connsiteY23" fmla="*/ 1820718 h 3205164"/>
                  <a:gd name="connsiteX24" fmla="*/ 3017043 w 3903662"/>
                  <a:gd name="connsiteY24" fmla="*/ 1833449 h 3205164"/>
                  <a:gd name="connsiteX25" fmla="*/ 3029743 w 3903662"/>
                  <a:gd name="connsiteY25" fmla="*/ 1843794 h 3205164"/>
                  <a:gd name="connsiteX26" fmla="*/ 3041649 w 3903662"/>
                  <a:gd name="connsiteY26" fmla="*/ 1852547 h 3205164"/>
                  <a:gd name="connsiteX27" fmla="*/ 3055937 w 3903662"/>
                  <a:gd name="connsiteY27" fmla="*/ 1859708 h 3205164"/>
                  <a:gd name="connsiteX28" fmla="*/ 3070224 w 3903662"/>
                  <a:gd name="connsiteY28" fmla="*/ 1866869 h 3205164"/>
                  <a:gd name="connsiteX29" fmla="*/ 3084512 w 3903662"/>
                  <a:gd name="connsiteY29" fmla="*/ 1872440 h 3205164"/>
                  <a:gd name="connsiteX30" fmla="*/ 3101181 w 3903662"/>
                  <a:gd name="connsiteY30" fmla="*/ 1876418 h 3205164"/>
                  <a:gd name="connsiteX31" fmla="*/ 3117849 w 3903662"/>
                  <a:gd name="connsiteY31" fmla="*/ 1879601 h 3205164"/>
                  <a:gd name="connsiteX32" fmla="*/ 3133724 w 3903662"/>
                  <a:gd name="connsiteY32" fmla="*/ 1879601 h 3205164"/>
                  <a:gd name="connsiteX33" fmla="*/ 3151187 w 3903662"/>
                  <a:gd name="connsiteY33" fmla="*/ 1879601 h 3205164"/>
                  <a:gd name="connsiteX34" fmla="*/ 3167856 w 3903662"/>
                  <a:gd name="connsiteY34" fmla="*/ 1876418 h 3205164"/>
                  <a:gd name="connsiteX35" fmla="*/ 3184525 w 3903662"/>
                  <a:gd name="connsiteY35" fmla="*/ 1872440 h 3205164"/>
                  <a:gd name="connsiteX36" fmla="*/ 3198812 w 3903662"/>
                  <a:gd name="connsiteY36" fmla="*/ 1866869 h 3205164"/>
                  <a:gd name="connsiteX37" fmla="*/ 3213100 w 3903662"/>
                  <a:gd name="connsiteY37" fmla="*/ 1859708 h 3205164"/>
                  <a:gd name="connsiteX38" fmla="*/ 3227387 w 3903662"/>
                  <a:gd name="connsiteY38" fmla="*/ 1852547 h 3205164"/>
                  <a:gd name="connsiteX39" fmla="*/ 3239293 w 3903662"/>
                  <a:gd name="connsiteY39" fmla="*/ 1843794 h 3205164"/>
                  <a:gd name="connsiteX40" fmla="*/ 3251993 w 3903662"/>
                  <a:gd name="connsiteY40" fmla="*/ 1833449 h 3205164"/>
                  <a:gd name="connsiteX41" fmla="*/ 3262312 w 3903662"/>
                  <a:gd name="connsiteY41" fmla="*/ 1820718 h 3205164"/>
                  <a:gd name="connsiteX42" fmla="*/ 3271043 w 3903662"/>
                  <a:gd name="connsiteY42" fmla="*/ 1808782 h 3205164"/>
                  <a:gd name="connsiteX43" fmla="*/ 3279775 w 3903662"/>
                  <a:gd name="connsiteY43" fmla="*/ 1796050 h 3205164"/>
                  <a:gd name="connsiteX44" fmla="*/ 3286918 w 3903662"/>
                  <a:gd name="connsiteY44" fmla="*/ 1781727 h 3205164"/>
                  <a:gd name="connsiteX45" fmla="*/ 3293268 w 3903662"/>
                  <a:gd name="connsiteY45" fmla="*/ 1766609 h 3205164"/>
                  <a:gd name="connsiteX46" fmla="*/ 3297237 w 3903662"/>
                  <a:gd name="connsiteY46" fmla="*/ 1750694 h 3205164"/>
                  <a:gd name="connsiteX47" fmla="*/ 3298825 w 3903662"/>
                  <a:gd name="connsiteY47" fmla="*/ 1735576 h 3205164"/>
                  <a:gd name="connsiteX48" fmla="*/ 3300412 w 3903662"/>
                  <a:gd name="connsiteY48" fmla="*/ 1718866 h 3205164"/>
                  <a:gd name="connsiteX49" fmla="*/ 3298825 w 3903662"/>
                  <a:gd name="connsiteY49" fmla="*/ 1702951 h 3205164"/>
                  <a:gd name="connsiteX50" fmla="*/ 3297237 w 3903662"/>
                  <a:gd name="connsiteY50" fmla="*/ 1687037 h 3205164"/>
                  <a:gd name="connsiteX51" fmla="*/ 3293268 w 3903662"/>
                  <a:gd name="connsiteY51" fmla="*/ 1671918 h 3205164"/>
                  <a:gd name="connsiteX52" fmla="*/ 3286918 w 3903662"/>
                  <a:gd name="connsiteY52" fmla="*/ 1656004 h 3205164"/>
                  <a:gd name="connsiteX53" fmla="*/ 3279775 w 3903662"/>
                  <a:gd name="connsiteY53" fmla="*/ 1643273 h 3205164"/>
                  <a:gd name="connsiteX54" fmla="*/ 3271043 w 3903662"/>
                  <a:gd name="connsiteY54" fmla="*/ 1629745 h 3205164"/>
                  <a:gd name="connsiteX55" fmla="*/ 3262312 w 3903662"/>
                  <a:gd name="connsiteY55" fmla="*/ 1617014 h 3205164"/>
                  <a:gd name="connsiteX56" fmla="*/ 3251993 w 3903662"/>
                  <a:gd name="connsiteY56" fmla="*/ 1605874 h 3205164"/>
                  <a:gd name="connsiteX57" fmla="*/ 3239293 w 3903662"/>
                  <a:gd name="connsiteY57" fmla="*/ 1595529 h 3205164"/>
                  <a:gd name="connsiteX58" fmla="*/ 3227387 w 3903662"/>
                  <a:gd name="connsiteY58" fmla="*/ 1586776 h 3205164"/>
                  <a:gd name="connsiteX59" fmla="*/ 3213100 w 3903662"/>
                  <a:gd name="connsiteY59" fmla="*/ 1578024 h 3205164"/>
                  <a:gd name="connsiteX60" fmla="*/ 3198812 w 3903662"/>
                  <a:gd name="connsiteY60" fmla="*/ 1570862 h 3205164"/>
                  <a:gd name="connsiteX61" fmla="*/ 3184525 w 3903662"/>
                  <a:gd name="connsiteY61" fmla="*/ 1566088 h 3205164"/>
                  <a:gd name="connsiteX62" fmla="*/ 3167856 w 3903662"/>
                  <a:gd name="connsiteY62" fmla="*/ 1562109 h 3205164"/>
                  <a:gd name="connsiteX63" fmla="*/ 3151187 w 3903662"/>
                  <a:gd name="connsiteY63" fmla="*/ 1559722 h 3205164"/>
                  <a:gd name="connsiteX64" fmla="*/ 2314179 w 3903662"/>
                  <a:gd name="connsiteY64" fmla="*/ 1558926 h 3205164"/>
                  <a:gd name="connsiteX65" fmla="*/ 2296675 w 3903662"/>
                  <a:gd name="connsiteY65" fmla="*/ 1559722 h 3205164"/>
                  <a:gd name="connsiteX66" fmla="*/ 2280762 w 3903662"/>
                  <a:gd name="connsiteY66" fmla="*/ 1562109 h 3205164"/>
                  <a:gd name="connsiteX67" fmla="*/ 2264848 w 3903662"/>
                  <a:gd name="connsiteY67" fmla="*/ 1566088 h 3205164"/>
                  <a:gd name="connsiteX68" fmla="*/ 2249731 w 3903662"/>
                  <a:gd name="connsiteY68" fmla="*/ 1570862 h 3205164"/>
                  <a:gd name="connsiteX69" fmla="*/ 2235409 w 3903662"/>
                  <a:gd name="connsiteY69" fmla="*/ 1578024 h 3205164"/>
                  <a:gd name="connsiteX70" fmla="*/ 2221883 w 3903662"/>
                  <a:gd name="connsiteY70" fmla="*/ 1586776 h 3205164"/>
                  <a:gd name="connsiteX71" fmla="*/ 2208357 w 3903662"/>
                  <a:gd name="connsiteY71" fmla="*/ 1595529 h 3205164"/>
                  <a:gd name="connsiteX72" fmla="*/ 2197218 w 3903662"/>
                  <a:gd name="connsiteY72" fmla="*/ 1605874 h 3205164"/>
                  <a:gd name="connsiteX73" fmla="*/ 2186079 w 3903662"/>
                  <a:gd name="connsiteY73" fmla="*/ 1617014 h 3205164"/>
                  <a:gd name="connsiteX74" fmla="*/ 2176531 w 3903662"/>
                  <a:gd name="connsiteY74" fmla="*/ 1629745 h 3205164"/>
                  <a:gd name="connsiteX75" fmla="*/ 2168574 w 3903662"/>
                  <a:gd name="connsiteY75" fmla="*/ 1643273 h 3205164"/>
                  <a:gd name="connsiteX76" fmla="*/ 2161413 w 3903662"/>
                  <a:gd name="connsiteY76" fmla="*/ 1656004 h 3205164"/>
                  <a:gd name="connsiteX77" fmla="*/ 2155844 w 3903662"/>
                  <a:gd name="connsiteY77" fmla="*/ 1671918 h 3205164"/>
                  <a:gd name="connsiteX78" fmla="*/ 2151866 w 3903662"/>
                  <a:gd name="connsiteY78" fmla="*/ 1687037 h 3205164"/>
                  <a:gd name="connsiteX79" fmla="*/ 2148683 w 3903662"/>
                  <a:gd name="connsiteY79" fmla="*/ 1702951 h 3205164"/>
                  <a:gd name="connsiteX80" fmla="*/ 2147887 w 3903662"/>
                  <a:gd name="connsiteY80" fmla="*/ 1718866 h 3205164"/>
                  <a:gd name="connsiteX81" fmla="*/ 2148683 w 3903662"/>
                  <a:gd name="connsiteY81" fmla="*/ 1735576 h 3205164"/>
                  <a:gd name="connsiteX82" fmla="*/ 2151866 w 3903662"/>
                  <a:gd name="connsiteY82" fmla="*/ 1750694 h 3205164"/>
                  <a:gd name="connsiteX83" fmla="*/ 2155844 w 3903662"/>
                  <a:gd name="connsiteY83" fmla="*/ 1766609 h 3205164"/>
                  <a:gd name="connsiteX84" fmla="*/ 2161413 w 3903662"/>
                  <a:gd name="connsiteY84" fmla="*/ 1781727 h 3205164"/>
                  <a:gd name="connsiteX85" fmla="*/ 2168574 w 3903662"/>
                  <a:gd name="connsiteY85" fmla="*/ 1796050 h 3205164"/>
                  <a:gd name="connsiteX86" fmla="*/ 2176531 w 3903662"/>
                  <a:gd name="connsiteY86" fmla="*/ 1808782 h 3205164"/>
                  <a:gd name="connsiteX87" fmla="*/ 2186079 w 3903662"/>
                  <a:gd name="connsiteY87" fmla="*/ 1820718 h 3205164"/>
                  <a:gd name="connsiteX88" fmla="*/ 2197218 w 3903662"/>
                  <a:gd name="connsiteY88" fmla="*/ 1833449 h 3205164"/>
                  <a:gd name="connsiteX89" fmla="*/ 2208357 w 3903662"/>
                  <a:gd name="connsiteY89" fmla="*/ 1843794 h 3205164"/>
                  <a:gd name="connsiteX90" fmla="*/ 2221883 w 3903662"/>
                  <a:gd name="connsiteY90" fmla="*/ 1852547 h 3205164"/>
                  <a:gd name="connsiteX91" fmla="*/ 2235409 w 3903662"/>
                  <a:gd name="connsiteY91" fmla="*/ 1859708 h 3205164"/>
                  <a:gd name="connsiteX92" fmla="*/ 2249731 w 3903662"/>
                  <a:gd name="connsiteY92" fmla="*/ 1866869 h 3205164"/>
                  <a:gd name="connsiteX93" fmla="*/ 2264848 w 3903662"/>
                  <a:gd name="connsiteY93" fmla="*/ 1872440 h 3205164"/>
                  <a:gd name="connsiteX94" fmla="*/ 2280762 w 3903662"/>
                  <a:gd name="connsiteY94" fmla="*/ 1876418 h 3205164"/>
                  <a:gd name="connsiteX95" fmla="*/ 2296675 w 3903662"/>
                  <a:gd name="connsiteY95" fmla="*/ 1879601 h 3205164"/>
                  <a:gd name="connsiteX96" fmla="*/ 2314179 w 3903662"/>
                  <a:gd name="connsiteY96" fmla="*/ 1879601 h 3205164"/>
                  <a:gd name="connsiteX97" fmla="*/ 2330888 w 3903662"/>
                  <a:gd name="connsiteY97" fmla="*/ 1879601 h 3205164"/>
                  <a:gd name="connsiteX98" fmla="*/ 2347597 w 3903662"/>
                  <a:gd name="connsiteY98" fmla="*/ 1876418 h 3205164"/>
                  <a:gd name="connsiteX99" fmla="*/ 2363510 w 3903662"/>
                  <a:gd name="connsiteY99" fmla="*/ 1872440 h 3205164"/>
                  <a:gd name="connsiteX100" fmla="*/ 2379423 w 3903662"/>
                  <a:gd name="connsiteY100" fmla="*/ 1866869 h 3205164"/>
                  <a:gd name="connsiteX101" fmla="*/ 2393745 w 3903662"/>
                  <a:gd name="connsiteY101" fmla="*/ 1859708 h 3205164"/>
                  <a:gd name="connsiteX102" fmla="*/ 2406475 w 3903662"/>
                  <a:gd name="connsiteY102" fmla="*/ 1852547 h 3205164"/>
                  <a:gd name="connsiteX103" fmla="*/ 2419205 w 3903662"/>
                  <a:gd name="connsiteY103" fmla="*/ 1843794 h 3205164"/>
                  <a:gd name="connsiteX104" fmla="*/ 2431140 w 3903662"/>
                  <a:gd name="connsiteY104" fmla="*/ 1833449 h 3205164"/>
                  <a:gd name="connsiteX105" fmla="*/ 2441484 w 3903662"/>
                  <a:gd name="connsiteY105" fmla="*/ 1820718 h 3205164"/>
                  <a:gd name="connsiteX106" fmla="*/ 2451827 w 3903662"/>
                  <a:gd name="connsiteY106" fmla="*/ 1808782 h 3205164"/>
                  <a:gd name="connsiteX107" fmla="*/ 2460580 w 3903662"/>
                  <a:gd name="connsiteY107" fmla="*/ 1796050 h 3205164"/>
                  <a:gd name="connsiteX108" fmla="*/ 2467740 w 3903662"/>
                  <a:gd name="connsiteY108" fmla="*/ 1781727 h 3205164"/>
                  <a:gd name="connsiteX109" fmla="*/ 2472514 w 3903662"/>
                  <a:gd name="connsiteY109" fmla="*/ 1766609 h 3205164"/>
                  <a:gd name="connsiteX110" fmla="*/ 2476493 w 3903662"/>
                  <a:gd name="connsiteY110" fmla="*/ 1750694 h 3205164"/>
                  <a:gd name="connsiteX111" fmla="*/ 2478880 w 3903662"/>
                  <a:gd name="connsiteY111" fmla="*/ 1735576 h 3205164"/>
                  <a:gd name="connsiteX112" fmla="*/ 2479675 w 3903662"/>
                  <a:gd name="connsiteY112" fmla="*/ 1718866 h 3205164"/>
                  <a:gd name="connsiteX113" fmla="*/ 2478880 w 3903662"/>
                  <a:gd name="connsiteY113" fmla="*/ 1702951 h 3205164"/>
                  <a:gd name="connsiteX114" fmla="*/ 2476493 w 3903662"/>
                  <a:gd name="connsiteY114" fmla="*/ 1687037 h 3205164"/>
                  <a:gd name="connsiteX115" fmla="*/ 2472514 w 3903662"/>
                  <a:gd name="connsiteY115" fmla="*/ 1671918 h 3205164"/>
                  <a:gd name="connsiteX116" fmla="*/ 2467740 w 3903662"/>
                  <a:gd name="connsiteY116" fmla="*/ 1656004 h 3205164"/>
                  <a:gd name="connsiteX117" fmla="*/ 2460580 w 3903662"/>
                  <a:gd name="connsiteY117" fmla="*/ 1643273 h 3205164"/>
                  <a:gd name="connsiteX118" fmla="*/ 2451827 w 3903662"/>
                  <a:gd name="connsiteY118" fmla="*/ 1629745 h 3205164"/>
                  <a:gd name="connsiteX119" fmla="*/ 2441484 w 3903662"/>
                  <a:gd name="connsiteY119" fmla="*/ 1617014 h 3205164"/>
                  <a:gd name="connsiteX120" fmla="*/ 2431140 w 3903662"/>
                  <a:gd name="connsiteY120" fmla="*/ 1605874 h 3205164"/>
                  <a:gd name="connsiteX121" fmla="*/ 2419205 w 3903662"/>
                  <a:gd name="connsiteY121" fmla="*/ 1595529 h 3205164"/>
                  <a:gd name="connsiteX122" fmla="*/ 2406475 w 3903662"/>
                  <a:gd name="connsiteY122" fmla="*/ 1586776 h 3205164"/>
                  <a:gd name="connsiteX123" fmla="*/ 2393745 w 3903662"/>
                  <a:gd name="connsiteY123" fmla="*/ 1578024 h 3205164"/>
                  <a:gd name="connsiteX124" fmla="*/ 2379423 w 3903662"/>
                  <a:gd name="connsiteY124" fmla="*/ 1570862 h 3205164"/>
                  <a:gd name="connsiteX125" fmla="*/ 2363510 w 3903662"/>
                  <a:gd name="connsiteY125" fmla="*/ 1566088 h 3205164"/>
                  <a:gd name="connsiteX126" fmla="*/ 2347597 w 3903662"/>
                  <a:gd name="connsiteY126" fmla="*/ 1562109 h 3205164"/>
                  <a:gd name="connsiteX127" fmla="*/ 2330888 w 3903662"/>
                  <a:gd name="connsiteY127" fmla="*/ 1559722 h 3205164"/>
                  <a:gd name="connsiteX128" fmla="*/ 2694781 w 3903662"/>
                  <a:gd name="connsiteY128" fmla="*/ 1073151 h 3205164"/>
                  <a:gd name="connsiteX129" fmla="*/ 2725737 w 3903662"/>
                  <a:gd name="connsiteY129" fmla="*/ 1073151 h 3205164"/>
                  <a:gd name="connsiteX130" fmla="*/ 2755106 w 3903662"/>
                  <a:gd name="connsiteY130" fmla="*/ 1073151 h 3205164"/>
                  <a:gd name="connsiteX131" fmla="*/ 2786062 w 3903662"/>
                  <a:gd name="connsiteY131" fmla="*/ 1074739 h 3205164"/>
                  <a:gd name="connsiteX132" fmla="*/ 2816224 w 3903662"/>
                  <a:gd name="connsiteY132" fmla="*/ 1076326 h 3205164"/>
                  <a:gd name="connsiteX133" fmla="*/ 2845593 w 3903662"/>
                  <a:gd name="connsiteY133" fmla="*/ 1078708 h 3205164"/>
                  <a:gd name="connsiteX134" fmla="*/ 2874962 w 3903662"/>
                  <a:gd name="connsiteY134" fmla="*/ 1081883 h 3205164"/>
                  <a:gd name="connsiteX135" fmla="*/ 2905124 w 3903662"/>
                  <a:gd name="connsiteY135" fmla="*/ 1085058 h 3205164"/>
                  <a:gd name="connsiteX136" fmla="*/ 2933699 w 3903662"/>
                  <a:gd name="connsiteY136" fmla="*/ 1089026 h 3205164"/>
                  <a:gd name="connsiteX137" fmla="*/ 2962274 w 3903662"/>
                  <a:gd name="connsiteY137" fmla="*/ 1092995 h 3205164"/>
                  <a:gd name="connsiteX138" fmla="*/ 2990849 w 3903662"/>
                  <a:gd name="connsiteY138" fmla="*/ 1099345 h 3205164"/>
                  <a:gd name="connsiteX139" fmla="*/ 3020218 w 3903662"/>
                  <a:gd name="connsiteY139" fmla="*/ 1104108 h 3205164"/>
                  <a:gd name="connsiteX140" fmla="*/ 3074987 w 3903662"/>
                  <a:gd name="connsiteY140" fmla="*/ 1117601 h 3205164"/>
                  <a:gd name="connsiteX141" fmla="*/ 3130550 w 3903662"/>
                  <a:gd name="connsiteY141" fmla="*/ 1132683 h 3205164"/>
                  <a:gd name="connsiteX142" fmla="*/ 3183731 w 3903662"/>
                  <a:gd name="connsiteY142" fmla="*/ 1150145 h 3205164"/>
                  <a:gd name="connsiteX143" fmla="*/ 3236118 w 3903662"/>
                  <a:gd name="connsiteY143" fmla="*/ 1170783 h 3205164"/>
                  <a:gd name="connsiteX144" fmla="*/ 3287712 w 3903662"/>
                  <a:gd name="connsiteY144" fmla="*/ 1192214 h 3205164"/>
                  <a:gd name="connsiteX145" fmla="*/ 3336925 w 3903662"/>
                  <a:gd name="connsiteY145" fmla="*/ 1216026 h 3205164"/>
                  <a:gd name="connsiteX146" fmla="*/ 3383756 w 3903662"/>
                  <a:gd name="connsiteY146" fmla="*/ 1241426 h 3205164"/>
                  <a:gd name="connsiteX147" fmla="*/ 3429793 w 3903662"/>
                  <a:gd name="connsiteY147" fmla="*/ 1269208 h 3205164"/>
                  <a:gd name="connsiteX148" fmla="*/ 3475037 w 3903662"/>
                  <a:gd name="connsiteY148" fmla="*/ 1297783 h 3205164"/>
                  <a:gd name="connsiteX149" fmla="*/ 3517106 w 3903662"/>
                  <a:gd name="connsiteY149" fmla="*/ 1329533 h 3205164"/>
                  <a:gd name="connsiteX150" fmla="*/ 3558381 w 3903662"/>
                  <a:gd name="connsiteY150" fmla="*/ 1361283 h 3205164"/>
                  <a:gd name="connsiteX151" fmla="*/ 3597275 w 3903662"/>
                  <a:gd name="connsiteY151" fmla="*/ 1396208 h 3205164"/>
                  <a:gd name="connsiteX152" fmla="*/ 3616325 w 3903662"/>
                  <a:gd name="connsiteY152" fmla="*/ 1413670 h 3205164"/>
                  <a:gd name="connsiteX153" fmla="*/ 3633787 w 3903662"/>
                  <a:gd name="connsiteY153" fmla="*/ 1432720 h 3205164"/>
                  <a:gd name="connsiteX154" fmla="*/ 3652837 w 3903662"/>
                  <a:gd name="connsiteY154" fmla="*/ 1450976 h 3205164"/>
                  <a:gd name="connsiteX155" fmla="*/ 3670300 w 3903662"/>
                  <a:gd name="connsiteY155" fmla="*/ 1469233 h 3205164"/>
                  <a:gd name="connsiteX156" fmla="*/ 3686175 w 3903662"/>
                  <a:gd name="connsiteY156" fmla="*/ 1489076 h 3205164"/>
                  <a:gd name="connsiteX157" fmla="*/ 3702843 w 3903662"/>
                  <a:gd name="connsiteY157" fmla="*/ 1508126 h 3205164"/>
                  <a:gd name="connsiteX158" fmla="*/ 3717925 w 3903662"/>
                  <a:gd name="connsiteY158" fmla="*/ 1527970 h 3205164"/>
                  <a:gd name="connsiteX159" fmla="*/ 3732212 w 3903662"/>
                  <a:gd name="connsiteY159" fmla="*/ 1548608 h 3205164"/>
                  <a:gd name="connsiteX160" fmla="*/ 3748087 w 3903662"/>
                  <a:gd name="connsiteY160" fmla="*/ 1568451 h 3205164"/>
                  <a:gd name="connsiteX161" fmla="*/ 3761581 w 3903662"/>
                  <a:gd name="connsiteY161" fmla="*/ 1589089 h 3205164"/>
                  <a:gd name="connsiteX162" fmla="*/ 3774281 w 3903662"/>
                  <a:gd name="connsiteY162" fmla="*/ 1609726 h 3205164"/>
                  <a:gd name="connsiteX163" fmla="*/ 3787775 w 3903662"/>
                  <a:gd name="connsiteY163" fmla="*/ 1631158 h 3205164"/>
                  <a:gd name="connsiteX164" fmla="*/ 3798887 w 3903662"/>
                  <a:gd name="connsiteY164" fmla="*/ 1652589 h 3205164"/>
                  <a:gd name="connsiteX165" fmla="*/ 3811587 w 3903662"/>
                  <a:gd name="connsiteY165" fmla="*/ 1675608 h 3205164"/>
                  <a:gd name="connsiteX166" fmla="*/ 3821906 w 3903662"/>
                  <a:gd name="connsiteY166" fmla="*/ 1697832 h 3205164"/>
                  <a:gd name="connsiteX167" fmla="*/ 3832225 w 3903662"/>
                  <a:gd name="connsiteY167" fmla="*/ 1720851 h 3205164"/>
                  <a:gd name="connsiteX168" fmla="*/ 3840956 w 3903662"/>
                  <a:gd name="connsiteY168" fmla="*/ 1743076 h 3205164"/>
                  <a:gd name="connsiteX169" fmla="*/ 3850481 w 3903662"/>
                  <a:gd name="connsiteY169" fmla="*/ 1765301 h 3205164"/>
                  <a:gd name="connsiteX170" fmla="*/ 3858418 w 3903662"/>
                  <a:gd name="connsiteY170" fmla="*/ 1789114 h 3205164"/>
                  <a:gd name="connsiteX171" fmla="*/ 3867150 w 3903662"/>
                  <a:gd name="connsiteY171" fmla="*/ 1812926 h 3205164"/>
                  <a:gd name="connsiteX172" fmla="*/ 3872706 w 3903662"/>
                  <a:gd name="connsiteY172" fmla="*/ 1836739 h 3205164"/>
                  <a:gd name="connsiteX173" fmla="*/ 3879056 w 3903662"/>
                  <a:gd name="connsiteY173" fmla="*/ 1859757 h 3205164"/>
                  <a:gd name="connsiteX174" fmla="*/ 3885406 w 3903662"/>
                  <a:gd name="connsiteY174" fmla="*/ 1884364 h 3205164"/>
                  <a:gd name="connsiteX175" fmla="*/ 3890168 w 3903662"/>
                  <a:gd name="connsiteY175" fmla="*/ 1908970 h 3205164"/>
                  <a:gd name="connsiteX176" fmla="*/ 3894137 w 3903662"/>
                  <a:gd name="connsiteY176" fmla="*/ 1933576 h 3205164"/>
                  <a:gd name="connsiteX177" fmla="*/ 3897312 w 3903662"/>
                  <a:gd name="connsiteY177" fmla="*/ 1958182 h 3205164"/>
                  <a:gd name="connsiteX178" fmla="*/ 3899693 w 3903662"/>
                  <a:gd name="connsiteY178" fmla="*/ 1982789 h 3205164"/>
                  <a:gd name="connsiteX179" fmla="*/ 3902075 w 3903662"/>
                  <a:gd name="connsiteY179" fmla="*/ 2008983 h 3205164"/>
                  <a:gd name="connsiteX180" fmla="*/ 3902868 w 3903662"/>
                  <a:gd name="connsiteY180" fmla="*/ 2033589 h 3205164"/>
                  <a:gd name="connsiteX181" fmla="*/ 3903662 w 3903662"/>
                  <a:gd name="connsiteY181" fmla="*/ 2058989 h 3205164"/>
                  <a:gd name="connsiteX182" fmla="*/ 3902868 w 3903662"/>
                  <a:gd name="connsiteY182" fmla="*/ 2088357 h 3205164"/>
                  <a:gd name="connsiteX183" fmla="*/ 3902075 w 3903662"/>
                  <a:gd name="connsiteY183" fmla="*/ 2118520 h 3205164"/>
                  <a:gd name="connsiteX184" fmla="*/ 3898900 w 3903662"/>
                  <a:gd name="connsiteY184" fmla="*/ 2147889 h 3205164"/>
                  <a:gd name="connsiteX185" fmla="*/ 3895725 w 3903662"/>
                  <a:gd name="connsiteY185" fmla="*/ 2176464 h 3205164"/>
                  <a:gd name="connsiteX186" fmla="*/ 3890168 w 3903662"/>
                  <a:gd name="connsiteY186" fmla="*/ 2205833 h 3205164"/>
                  <a:gd name="connsiteX187" fmla="*/ 3885406 w 3903662"/>
                  <a:gd name="connsiteY187" fmla="*/ 2234407 h 3205164"/>
                  <a:gd name="connsiteX188" fmla="*/ 3878262 w 3903662"/>
                  <a:gd name="connsiteY188" fmla="*/ 2262983 h 3205164"/>
                  <a:gd name="connsiteX189" fmla="*/ 3871118 w 3903662"/>
                  <a:gd name="connsiteY189" fmla="*/ 2290764 h 3205164"/>
                  <a:gd name="connsiteX190" fmla="*/ 3862387 w 3903662"/>
                  <a:gd name="connsiteY190" fmla="*/ 2318545 h 3205164"/>
                  <a:gd name="connsiteX191" fmla="*/ 3852862 w 3903662"/>
                  <a:gd name="connsiteY191" fmla="*/ 2346326 h 3205164"/>
                  <a:gd name="connsiteX192" fmla="*/ 3842543 w 3903662"/>
                  <a:gd name="connsiteY192" fmla="*/ 2372520 h 3205164"/>
                  <a:gd name="connsiteX193" fmla="*/ 3830637 w 3903662"/>
                  <a:gd name="connsiteY193" fmla="*/ 2399507 h 3205164"/>
                  <a:gd name="connsiteX194" fmla="*/ 3819525 w 3903662"/>
                  <a:gd name="connsiteY194" fmla="*/ 2425701 h 3205164"/>
                  <a:gd name="connsiteX195" fmla="*/ 3806031 w 3903662"/>
                  <a:gd name="connsiteY195" fmla="*/ 2451895 h 3205164"/>
                  <a:gd name="connsiteX196" fmla="*/ 3791743 w 3903662"/>
                  <a:gd name="connsiteY196" fmla="*/ 2477295 h 3205164"/>
                  <a:gd name="connsiteX197" fmla="*/ 3777456 w 3903662"/>
                  <a:gd name="connsiteY197" fmla="*/ 2502695 h 3205164"/>
                  <a:gd name="connsiteX198" fmla="*/ 3762375 w 3903662"/>
                  <a:gd name="connsiteY198" fmla="*/ 2527301 h 3205164"/>
                  <a:gd name="connsiteX199" fmla="*/ 3745706 w 3903662"/>
                  <a:gd name="connsiteY199" fmla="*/ 2551908 h 3205164"/>
                  <a:gd name="connsiteX200" fmla="*/ 3728243 w 3903662"/>
                  <a:gd name="connsiteY200" fmla="*/ 2575720 h 3205164"/>
                  <a:gd name="connsiteX201" fmla="*/ 3710781 w 3903662"/>
                  <a:gd name="connsiteY201" fmla="*/ 2599533 h 3205164"/>
                  <a:gd name="connsiteX202" fmla="*/ 3692525 w 3903662"/>
                  <a:gd name="connsiteY202" fmla="*/ 2621758 h 3205164"/>
                  <a:gd name="connsiteX203" fmla="*/ 3672681 w 3903662"/>
                  <a:gd name="connsiteY203" fmla="*/ 2643983 h 3205164"/>
                  <a:gd name="connsiteX204" fmla="*/ 3652837 w 3903662"/>
                  <a:gd name="connsiteY204" fmla="*/ 2667001 h 3205164"/>
                  <a:gd name="connsiteX205" fmla="*/ 3632200 w 3903662"/>
                  <a:gd name="connsiteY205" fmla="*/ 2688433 h 3205164"/>
                  <a:gd name="connsiteX206" fmla="*/ 3610768 w 3903662"/>
                  <a:gd name="connsiteY206" fmla="*/ 2709864 h 3205164"/>
                  <a:gd name="connsiteX207" fmla="*/ 3587750 w 3903662"/>
                  <a:gd name="connsiteY207" fmla="*/ 2730501 h 3205164"/>
                  <a:gd name="connsiteX208" fmla="*/ 3565525 w 3903662"/>
                  <a:gd name="connsiteY208" fmla="*/ 2749551 h 3205164"/>
                  <a:gd name="connsiteX209" fmla="*/ 3541712 w 3903662"/>
                  <a:gd name="connsiteY209" fmla="*/ 2769395 h 3205164"/>
                  <a:gd name="connsiteX210" fmla="*/ 3517106 w 3903662"/>
                  <a:gd name="connsiteY210" fmla="*/ 2789239 h 3205164"/>
                  <a:gd name="connsiteX211" fmla="*/ 3492500 w 3903662"/>
                  <a:gd name="connsiteY211" fmla="*/ 2806701 h 3205164"/>
                  <a:gd name="connsiteX212" fmla="*/ 3467100 w 3903662"/>
                  <a:gd name="connsiteY212" fmla="*/ 2824958 h 3205164"/>
                  <a:gd name="connsiteX213" fmla="*/ 3441700 w 3903662"/>
                  <a:gd name="connsiteY213" fmla="*/ 2842420 h 3205164"/>
                  <a:gd name="connsiteX214" fmla="*/ 3429793 w 3903662"/>
                  <a:gd name="connsiteY214" fmla="*/ 2847976 h 3205164"/>
                  <a:gd name="connsiteX215" fmla="*/ 3544093 w 3903662"/>
                  <a:gd name="connsiteY215" fmla="*/ 3205164 h 3205164"/>
                  <a:gd name="connsiteX216" fmla="*/ 3118643 w 3903662"/>
                  <a:gd name="connsiteY216" fmla="*/ 2987677 h 3205164"/>
                  <a:gd name="connsiteX217" fmla="*/ 3098006 w 3903662"/>
                  <a:gd name="connsiteY217" fmla="*/ 2994027 h 3205164"/>
                  <a:gd name="connsiteX218" fmla="*/ 3053556 w 3903662"/>
                  <a:gd name="connsiteY218" fmla="*/ 3005139 h 3205164"/>
                  <a:gd name="connsiteX219" fmla="*/ 3008312 w 3903662"/>
                  <a:gd name="connsiteY219" fmla="*/ 3015458 h 3205164"/>
                  <a:gd name="connsiteX220" fmla="*/ 2963862 w 3903662"/>
                  <a:gd name="connsiteY220" fmla="*/ 3024983 h 3205164"/>
                  <a:gd name="connsiteX221" fmla="*/ 2916237 w 3903662"/>
                  <a:gd name="connsiteY221" fmla="*/ 3032127 h 3205164"/>
                  <a:gd name="connsiteX222" fmla="*/ 2870199 w 3903662"/>
                  <a:gd name="connsiteY222" fmla="*/ 3036889 h 3205164"/>
                  <a:gd name="connsiteX223" fmla="*/ 2821781 w 3903662"/>
                  <a:gd name="connsiteY223" fmla="*/ 3040858 h 3205164"/>
                  <a:gd name="connsiteX224" fmla="*/ 2774156 w 3903662"/>
                  <a:gd name="connsiteY224" fmla="*/ 3043239 h 3205164"/>
                  <a:gd name="connsiteX225" fmla="*/ 2725737 w 3903662"/>
                  <a:gd name="connsiteY225" fmla="*/ 3044033 h 3205164"/>
                  <a:gd name="connsiteX226" fmla="*/ 2694781 w 3903662"/>
                  <a:gd name="connsiteY226" fmla="*/ 3044033 h 3205164"/>
                  <a:gd name="connsiteX227" fmla="*/ 2665412 w 3903662"/>
                  <a:gd name="connsiteY227" fmla="*/ 3043239 h 3205164"/>
                  <a:gd name="connsiteX228" fmla="*/ 2634456 w 3903662"/>
                  <a:gd name="connsiteY228" fmla="*/ 3040858 h 3205164"/>
                  <a:gd name="connsiteX229" fmla="*/ 2604293 w 3903662"/>
                  <a:gd name="connsiteY229" fmla="*/ 3039270 h 3205164"/>
                  <a:gd name="connsiteX230" fmla="*/ 2574924 w 3903662"/>
                  <a:gd name="connsiteY230" fmla="*/ 3036095 h 3205164"/>
                  <a:gd name="connsiteX231" fmla="*/ 2546349 w 3903662"/>
                  <a:gd name="connsiteY231" fmla="*/ 3032920 h 3205164"/>
                  <a:gd name="connsiteX232" fmla="*/ 2516187 w 3903662"/>
                  <a:gd name="connsiteY232" fmla="*/ 3028951 h 3205164"/>
                  <a:gd name="connsiteX233" fmla="*/ 2487612 w 3903662"/>
                  <a:gd name="connsiteY233" fmla="*/ 3024983 h 3205164"/>
                  <a:gd name="connsiteX234" fmla="*/ 2459037 w 3903662"/>
                  <a:gd name="connsiteY234" fmla="*/ 3019427 h 3205164"/>
                  <a:gd name="connsiteX235" fmla="*/ 2431256 w 3903662"/>
                  <a:gd name="connsiteY235" fmla="*/ 3013077 h 3205164"/>
                  <a:gd name="connsiteX236" fmla="*/ 2374899 w 3903662"/>
                  <a:gd name="connsiteY236" fmla="*/ 3000377 h 3205164"/>
                  <a:gd name="connsiteX237" fmla="*/ 2320924 w 3903662"/>
                  <a:gd name="connsiteY237" fmla="*/ 2984501 h 3205164"/>
                  <a:gd name="connsiteX238" fmla="*/ 2266156 w 3903662"/>
                  <a:gd name="connsiteY238" fmla="*/ 2967039 h 3205164"/>
                  <a:gd name="connsiteX239" fmla="*/ 2215356 w 3903662"/>
                  <a:gd name="connsiteY239" fmla="*/ 2946401 h 3205164"/>
                  <a:gd name="connsiteX240" fmla="*/ 2163762 w 3903662"/>
                  <a:gd name="connsiteY240" fmla="*/ 2924970 h 3205164"/>
                  <a:gd name="connsiteX241" fmla="*/ 2114549 w 3903662"/>
                  <a:gd name="connsiteY241" fmla="*/ 2901951 h 3205164"/>
                  <a:gd name="connsiteX242" fmla="*/ 2066131 w 3903662"/>
                  <a:gd name="connsiteY242" fmla="*/ 2875758 h 3205164"/>
                  <a:gd name="connsiteX243" fmla="*/ 2020093 w 3903662"/>
                  <a:gd name="connsiteY243" fmla="*/ 2847976 h 3205164"/>
                  <a:gd name="connsiteX244" fmla="*/ 1976437 w 3903662"/>
                  <a:gd name="connsiteY244" fmla="*/ 2819401 h 3205164"/>
                  <a:gd name="connsiteX245" fmla="*/ 1932781 w 3903662"/>
                  <a:gd name="connsiteY245" fmla="*/ 2789239 h 3205164"/>
                  <a:gd name="connsiteX246" fmla="*/ 1892299 w 3903662"/>
                  <a:gd name="connsiteY246" fmla="*/ 2755901 h 3205164"/>
                  <a:gd name="connsiteX247" fmla="*/ 1853406 w 3903662"/>
                  <a:gd name="connsiteY247" fmla="*/ 2720976 h 3205164"/>
                  <a:gd name="connsiteX248" fmla="*/ 1834356 w 3903662"/>
                  <a:gd name="connsiteY248" fmla="*/ 2703514 h 3205164"/>
                  <a:gd name="connsiteX249" fmla="*/ 1816099 w 3903662"/>
                  <a:gd name="connsiteY249" fmla="*/ 2685258 h 3205164"/>
                  <a:gd name="connsiteX250" fmla="*/ 1798637 w 3903662"/>
                  <a:gd name="connsiteY250" fmla="*/ 2667001 h 3205164"/>
                  <a:gd name="connsiteX251" fmla="*/ 1781174 w 3903662"/>
                  <a:gd name="connsiteY251" fmla="*/ 2648745 h 3205164"/>
                  <a:gd name="connsiteX252" fmla="*/ 1763712 w 3903662"/>
                  <a:gd name="connsiteY252" fmla="*/ 2628901 h 3205164"/>
                  <a:gd name="connsiteX253" fmla="*/ 1748631 w 3903662"/>
                  <a:gd name="connsiteY253" fmla="*/ 2609058 h 3205164"/>
                  <a:gd name="connsiteX254" fmla="*/ 1731962 w 3903662"/>
                  <a:gd name="connsiteY254" fmla="*/ 2590008 h 3205164"/>
                  <a:gd name="connsiteX255" fmla="*/ 1717674 w 3903662"/>
                  <a:gd name="connsiteY255" fmla="*/ 2569370 h 3205164"/>
                  <a:gd name="connsiteX256" fmla="*/ 1703387 w 3903662"/>
                  <a:gd name="connsiteY256" fmla="*/ 2548733 h 3205164"/>
                  <a:gd name="connsiteX257" fmla="*/ 1689099 w 3903662"/>
                  <a:gd name="connsiteY257" fmla="*/ 2528095 h 3205164"/>
                  <a:gd name="connsiteX258" fmla="*/ 1675606 w 3903662"/>
                  <a:gd name="connsiteY258" fmla="*/ 2508251 h 3205164"/>
                  <a:gd name="connsiteX259" fmla="*/ 1663699 w 3903662"/>
                  <a:gd name="connsiteY259" fmla="*/ 2486026 h 3205164"/>
                  <a:gd name="connsiteX260" fmla="*/ 1650999 w 3903662"/>
                  <a:gd name="connsiteY260" fmla="*/ 2464595 h 3205164"/>
                  <a:gd name="connsiteX261" fmla="*/ 1639887 w 3903662"/>
                  <a:gd name="connsiteY261" fmla="*/ 2442370 h 3205164"/>
                  <a:gd name="connsiteX262" fmla="*/ 1628774 w 3903662"/>
                  <a:gd name="connsiteY262" fmla="*/ 2420145 h 3205164"/>
                  <a:gd name="connsiteX263" fmla="*/ 1618456 w 3903662"/>
                  <a:gd name="connsiteY263" fmla="*/ 2397126 h 3205164"/>
                  <a:gd name="connsiteX264" fmla="*/ 1608931 w 3903662"/>
                  <a:gd name="connsiteY264" fmla="*/ 2374901 h 3205164"/>
                  <a:gd name="connsiteX265" fmla="*/ 1600199 w 3903662"/>
                  <a:gd name="connsiteY265" fmla="*/ 2351883 h 3205164"/>
                  <a:gd name="connsiteX266" fmla="*/ 1591468 w 3903662"/>
                  <a:gd name="connsiteY266" fmla="*/ 2328864 h 3205164"/>
                  <a:gd name="connsiteX267" fmla="*/ 1584324 w 3903662"/>
                  <a:gd name="connsiteY267" fmla="*/ 2305051 h 3205164"/>
                  <a:gd name="connsiteX268" fmla="*/ 1577181 w 3903662"/>
                  <a:gd name="connsiteY268" fmla="*/ 2281239 h 3205164"/>
                  <a:gd name="connsiteX269" fmla="*/ 1570831 w 3903662"/>
                  <a:gd name="connsiteY269" fmla="*/ 2257426 h 3205164"/>
                  <a:gd name="connsiteX270" fmla="*/ 1565274 w 3903662"/>
                  <a:gd name="connsiteY270" fmla="*/ 2232820 h 3205164"/>
                  <a:gd name="connsiteX271" fmla="*/ 1560512 w 3903662"/>
                  <a:gd name="connsiteY271" fmla="*/ 2208214 h 3205164"/>
                  <a:gd name="connsiteX272" fmla="*/ 1556543 w 3903662"/>
                  <a:gd name="connsiteY272" fmla="*/ 2183607 h 3205164"/>
                  <a:gd name="connsiteX273" fmla="*/ 1552574 w 3903662"/>
                  <a:gd name="connsiteY273" fmla="*/ 2159001 h 3205164"/>
                  <a:gd name="connsiteX274" fmla="*/ 1550987 w 3903662"/>
                  <a:gd name="connsiteY274" fmla="*/ 2134395 h 3205164"/>
                  <a:gd name="connsiteX275" fmla="*/ 1548606 w 3903662"/>
                  <a:gd name="connsiteY275" fmla="*/ 2108995 h 3205164"/>
                  <a:gd name="connsiteX276" fmla="*/ 1547812 w 3903662"/>
                  <a:gd name="connsiteY276" fmla="*/ 2084389 h 3205164"/>
                  <a:gd name="connsiteX277" fmla="*/ 1546224 w 3903662"/>
                  <a:gd name="connsiteY277" fmla="*/ 2058989 h 3205164"/>
                  <a:gd name="connsiteX278" fmla="*/ 1547812 w 3903662"/>
                  <a:gd name="connsiteY278" fmla="*/ 2033589 h 3205164"/>
                  <a:gd name="connsiteX279" fmla="*/ 1548606 w 3903662"/>
                  <a:gd name="connsiteY279" fmla="*/ 2008983 h 3205164"/>
                  <a:gd name="connsiteX280" fmla="*/ 1550987 w 3903662"/>
                  <a:gd name="connsiteY280" fmla="*/ 1982789 h 3205164"/>
                  <a:gd name="connsiteX281" fmla="*/ 1552574 w 3903662"/>
                  <a:gd name="connsiteY281" fmla="*/ 1958182 h 3205164"/>
                  <a:gd name="connsiteX282" fmla="*/ 1556543 w 3903662"/>
                  <a:gd name="connsiteY282" fmla="*/ 1933576 h 3205164"/>
                  <a:gd name="connsiteX283" fmla="*/ 1560512 w 3903662"/>
                  <a:gd name="connsiteY283" fmla="*/ 1908970 h 3205164"/>
                  <a:gd name="connsiteX284" fmla="*/ 1565274 w 3903662"/>
                  <a:gd name="connsiteY284" fmla="*/ 1884364 h 3205164"/>
                  <a:gd name="connsiteX285" fmla="*/ 1570831 w 3903662"/>
                  <a:gd name="connsiteY285" fmla="*/ 1859757 h 3205164"/>
                  <a:gd name="connsiteX286" fmla="*/ 1577181 w 3903662"/>
                  <a:gd name="connsiteY286" fmla="*/ 1836739 h 3205164"/>
                  <a:gd name="connsiteX287" fmla="*/ 1584324 w 3903662"/>
                  <a:gd name="connsiteY287" fmla="*/ 1812926 h 3205164"/>
                  <a:gd name="connsiteX288" fmla="*/ 1591468 w 3903662"/>
                  <a:gd name="connsiteY288" fmla="*/ 1789114 h 3205164"/>
                  <a:gd name="connsiteX289" fmla="*/ 1600199 w 3903662"/>
                  <a:gd name="connsiteY289" fmla="*/ 1765301 h 3205164"/>
                  <a:gd name="connsiteX290" fmla="*/ 1608931 w 3903662"/>
                  <a:gd name="connsiteY290" fmla="*/ 1743076 h 3205164"/>
                  <a:gd name="connsiteX291" fmla="*/ 1618456 w 3903662"/>
                  <a:gd name="connsiteY291" fmla="*/ 1720851 h 3205164"/>
                  <a:gd name="connsiteX292" fmla="*/ 1628774 w 3903662"/>
                  <a:gd name="connsiteY292" fmla="*/ 1697832 h 3205164"/>
                  <a:gd name="connsiteX293" fmla="*/ 1639887 w 3903662"/>
                  <a:gd name="connsiteY293" fmla="*/ 1675608 h 3205164"/>
                  <a:gd name="connsiteX294" fmla="*/ 1650999 w 3903662"/>
                  <a:gd name="connsiteY294" fmla="*/ 1652589 h 3205164"/>
                  <a:gd name="connsiteX295" fmla="*/ 1663699 w 3903662"/>
                  <a:gd name="connsiteY295" fmla="*/ 1631158 h 3205164"/>
                  <a:gd name="connsiteX296" fmla="*/ 1675606 w 3903662"/>
                  <a:gd name="connsiteY296" fmla="*/ 1609726 h 3205164"/>
                  <a:gd name="connsiteX297" fmla="*/ 1689099 w 3903662"/>
                  <a:gd name="connsiteY297" fmla="*/ 1589089 h 3205164"/>
                  <a:gd name="connsiteX298" fmla="*/ 1703387 w 3903662"/>
                  <a:gd name="connsiteY298" fmla="*/ 1568451 h 3205164"/>
                  <a:gd name="connsiteX299" fmla="*/ 1717674 w 3903662"/>
                  <a:gd name="connsiteY299" fmla="*/ 1548608 h 3205164"/>
                  <a:gd name="connsiteX300" fmla="*/ 1731962 w 3903662"/>
                  <a:gd name="connsiteY300" fmla="*/ 1527970 h 3205164"/>
                  <a:gd name="connsiteX301" fmla="*/ 1748631 w 3903662"/>
                  <a:gd name="connsiteY301" fmla="*/ 1508126 h 3205164"/>
                  <a:gd name="connsiteX302" fmla="*/ 1763712 w 3903662"/>
                  <a:gd name="connsiteY302" fmla="*/ 1489076 h 3205164"/>
                  <a:gd name="connsiteX303" fmla="*/ 1781174 w 3903662"/>
                  <a:gd name="connsiteY303" fmla="*/ 1469233 h 3205164"/>
                  <a:gd name="connsiteX304" fmla="*/ 1798637 w 3903662"/>
                  <a:gd name="connsiteY304" fmla="*/ 1450976 h 3205164"/>
                  <a:gd name="connsiteX305" fmla="*/ 1816099 w 3903662"/>
                  <a:gd name="connsiteY305" fmla="*/ 1432720 h 3205164"/>
                  <a:gd name="connsiteX306" fmla="*/ 1834356 w 3903662"/>
                  <a:gd name="connsiteY306" fmla="*/ 1413670 h 3205164"/>
                  <a:gd name="connsiteX307" fmla="*/ 1853406 w 3903662"/>
                  <a:gd name="connsiteY307" fmla="*/ 1396208 h 3205164"/>
                  <a:gd name="connsiteX308" fmla="*/ 1892299 w 3903662"/>
                  <a:gd name="connsiteY308" fmla="*/ 1361283 h 3205164"/>
                  <a:gd name="connsiteX309" fmla="*/ 1932781 w 3903662"/>
                  <a:gd name="connsiteY309" fmla="*/ 1329533 h 3205164"/>
                  <a:gd name="connsiteX310" fmla="*/ 1976437 w 3903662"/>
                  <a:gd name="connsiteY310" fmla="*/ 1297783 h 3205164"/>
                  <a:gd name="connsiteX311" fmla="*/ 2020093 w 3903662"/>
                  <a:gd name="connsiteY311" fmla="*/ 1269208 h 3205164"/>
                  <a:gd name="connsiteX312" fmla="*/ 2066131 w 3903662"/>
                  <a:gd name="connsiteY312" fmla="*/ 1241426 h 3205164"/>
                  <a:gd name="connsiteX313" fmla="*/ 2114549 w 3903662"/>
                  <a:gd name="connsiteY313" fmla="*/ 1216026 h 3205164"/>
                  <a:gd name="connsiteX314" fmla="*/ 2163762 w 3903662"/>
                  <a:gd name="connsiteY314" fmla="*/ 1192214 h 3205164"/>
                  <a:gd name="connsiteX315" fmla="*/ 2215356 w 3903662"/>
                  <a:gd name="connsiteY315" fmla="*/ 1170783 h 3205164"/>
                  <a:gd name="connsiteX316" fmla="*/ 2266156 w 3903662"/>
                  <a:gd name="connsiteY316" fmla="*/ 1150145 h 3205164"/>
                  <a:gd name="connsiteX317" fmla="*/ 2320924 w 3903662"/>
                  <a:gd name="connsiteY317" fmla="*/ 1132683 h 3205164"/>
                  <a:gd name="connsiteX318" fmla="*/ 2374899 w 3903662"/>
                  <a:gd name="connsiteY318" fmla="*/ 1117601 h 3205164"/>
                  <a:gd name="connsiteX319" fmla="*/ 2431256 w 3903662"/>
                  <a:gd name="connsiteY319" fmla="*/ 1104108 h 3205164"/>
                  <a:gd name="connsiteX320" fmla="*/ 2459037 w 3903662"/>
                  <a:gd name="connsiteY320" fmla="*/ 1099345 h 3205164"/>
                  <a:gd name="connsiteX321" fmla="*/ 2487612 w 3903662"/>
                  <a:gd name="connsiteY321" fmla="*/ 1092995 h 3205164"/>
                  <a:gd name="connsiteX322" fmla="*/ 2516187 w 3903662"/>
                  <a:gd name="connsiteY322" fmla="*/ 1089026 h 3205164"/>
                  <a:gd name="connsiteX323" fmla="*/ 2546349 w 3903662"/>
                  <a:gd name="connsiteY323" fmla="*/ 1085058 h 3205164"/>
                  <a:gd name="connsiteX324" fmla="*/ 2574924 w 3903662"/>
                  <a:gd name="connsiteY324" fmla="*/ 1081883 h 3205164"/>
                  <a:gd name="connsiteX325" fmla="*/ 2604293 w 3903662"/>
                  <a:gd name="connsiteY325" fmla="*/ 1078708 h 3205164"/>
                  <a:gd name="connsiteX326" fmla="*/ 2634456 w 3903662"/>
                  <a:gd name="connsiteY326" fmla="*/ 1076326 h 3205164"/>
                  <a:gd name="connsiteX327" fmla="*/ 2665412 w 3903662"/>
                  <a:gd name="connsiteY327" fmla="*/ 1074739 h 3205164"/>
                  <a:gd name="connsiteX328" fmla="*/ 1880393 w 3903662"/>
                  <a:gd name="connsiteY328" fmla="*/ 574675 h 3205164"/>
                  <a:gd name="connsiteX329" fmla="*/ 1859756 w 3903662"/>
                  <a:gd name="connsiteY329" fmla="*/ 575469 h 3205164"/>
                  <a:gd name="connsiteX330" fmla="*/ 1839912 w 3903662"/>
                  <a:gd name="connsiteY330" fmla="*/ 578644 h 3205164"/>
                  <a:gd name="connsiteX331" fmla="*/ 1821656 w 3903662"/>
                  <a:gd name="connsiteY331" fmla="*/ 582613 h 3205164"/>
                  <a:gd name="connsiteX332" fmla="*/ 1803400 w 3903662"/>
                  <a:gd name="connsiteY332" fmla="*/ 589757 h 3205164"/>
                  <a:gd name="connsiteX333" fmla="*/ 1785937 w 3903662"/>
                  <a:gd name="connsiteY333" fmla="*/ 596900 h 3205164"/>
                  <a:gd name="connsiteX334" fmla="*/ 1770062 w 3903662"/>
                  <a:gd name="connsiteY334" fmla="*/ 607219 h 3205164"/>
                  <a:gd name="connsiteX335" fmla="*/ 1754981 w 3903662"/>
                  <a:gd name="connsiteY335" fmla="*/ 617538 h 3205164"/>
                  <a:gd name="connsiteX336" fmla="*/ 1740693 w 3903662"/>
                  <a:gd name="connsiteY336" fmla="*/ 629444 h 3205164"/>
                  <a:gd name="connsiteX337" fmla="*/ 1727993 w 3903662"/>
                  <a:gd name="connsiteY337" fmla="*/ 642938 h 3205164"/>
                  <a:gd name="connsiteX338" fmla="*/ 1716881 w 3903662"/>
                  <a:gd name="connsiteY338" fmla="*/ 658813 h 3205164"/>
                  <a:gd name="connsiteX339" fmla="*/ 1708150 w 3903662"/>
                  <a:gd name="connsiteY339" fmla="*/ 673894 h 3205164"/>
                  <a:gd name="connsiteX340" fmla="*/ 1699418 w 3903662"/>
                  <a:gd name="connsiteY340" fmla="*/ 690563 h 3205164"/>
                  <a:gd name="connsiteX341" fmla="*/ 1692275 w 3903662"/>
                  <a:gd name="connsiteY341" fmla="*/ 708025 h 3205164"/>
                  <a:gd name="connsiteX342" fmla="*/ 1687512 w 3903662"/>
                  <a:gd name="connsiteY342" fmla="*/ 726282 h 3205164"/>
                  <a:gd name="connsiteX343" fmla="*/ 1685131 w 3903662"/>
                  <a:gd name="connsiteY343" fmla="*/ 744538 h 3205164"/>
                  <a:gd name="connsiteX344" fmla="*/ 1684337 w 3903662"/>
                  <a:gd name="connsiteY344" fmla="*/ 764382 h 3205164"/>
                  <a:gd name="connsiteX345" fmla="*/ 1685131 w 3903662"/>
                  <a:gd name="connsiteY345" fmla="*/ 783432 h 3205164"/>
                  <a:gd name="connsiteX346" fmla="*/ 1687512 w 3903662"/>
                  <a:gd name="connsiteY346" fmla="*/ 801688 h 3205164"/>
                  <a:gd name="connsiteX347" fmla="*/ 1692275 w 3903662"/>
                  <a:gd name="connsiteY347" fmla="*/ 820738 h 3205164"/>
                  <a:gd name="connsiteX348" fmla="*/ 1699418 w 3903662"/>
                  <a:gd name="connsiteY348" fmla="*/ 838201 h 3205164"/>
                  <a:gd name="connsiteX349" fmla="*/ 1708150 w 3903662"/>
                  <a:gd name="connsiteY349" fmla="*/ 854076 h 3205164"/>
                  <a:gd name="connsiteX350" fmla="*/ 1716881 w 3903662"/>
                  <a:gd name="connsiteY350" fmla="*/ 869951 h 3205164"/>
                  <a:gd name="connsiteX351" fmla="*/ 1727993 w 3903662"/>
                  <a:gd name="connsiteY351" fmla="*/ 885032 h 3205164"/>
                  <a:gd name="connsiteX352" fmla="*/ 1740693 w 3903662"/>
                  <a:gd name="connsiteY352" fmla="*/ 898526 h 3205164"/>
                  <a:gd name="connsiteX353" fmla="*/ 1754981 w 3903662"/>
                  <a:gd name="connsiteY353" fmla="*/ 910432 h 3205164"/>
                  <a:gd name="connsiteX354" fmla="*/ 1770062 w 3903662"/>
                  <a:gd name="connsiteY354" fmla="*/ 920751 h 3205164"/>
                  <a:gd name="connsiteX355" fmla="*/ 1785937 w 3903662"/>
                  <a:gd name="connsiteY355" fmla="*/ 931069 h 3205164"/>
                  <a:gd name="connsiteX356" fmla="*/ 1803400 w 3903662"/>
                  <a:gd name="connsiteY356" fmla="*/ 939801 h 3205164"/>
                  <a:gd name="connsiteX357" fmla="*/ 1821656 w 3903662"/>
                  <a:gd name="connsiteY357" fmla="*/ 945357 h 3205164"/>
                  <a:gd name="connsiteX358" fmla="*/ 1839912 w 3903662"/>
                  <a:gd name="connsiteY358" fmla="*/ 949326 h 3205164"/>
                  <a:gd name="connsiteX359" fmla="*/ 1859756 w 3903662"/>
                  <a:gd name="connsiteY359" fmla="*/ 952501 h 3205164"/>
                  <a:gd name="connsiteX360" fmla="*/ 1880393 w 3903662"/>
                  <a:gd name="connsiteY360" fmla="*/ 954088 h 3205164"/>
                  <a:gd name="connsiteX361" fmla="*/ 1899443 w 3903662"/>
                  <a:gd name="connsiteY361" fmla="*/ 952501 h 3205164"/>
                  <a:gd name="connsiteX362" fmla="*/ 1919287 w 3903662"/>
                  <a:gd name="connsiteY362" fmla="*/ 949326 h 3205164"/>
                  <a:gd name="connsiteX363" fmla="*/ 1937543 w 3903662"/>
                  <a:gd name="connsiteY363" fmla="*/ 945357 h 3205164"/>
                  <a:gd name="connsiteX364" fmla="*/ 1955800 w 3903662"/>
                  <a:gd name="connsiteY364" fmla="*/ 939801 h 3205164"/>
                  <a:gd name="connsiteX365" fmla="*/ 1973262 w 3903662"/>
                  <a:gd name="connsiteY365" fmla="*/ 931069 h 3205164"/>
                  <a:gd name="connsiteX366" fmla="*/ 1988343 w 3903662"/>
                  <a:gd name="connsiteY366" fmla="*/ 920751 h 3205164"/>
                  <a:gd name="connsiteX367" fmla="*/ 2004218 w 3903662"/>
                  <a:gd name="connsiteY367" fmla="*/ 910432 h 3205164"/>
                  <a:gd name="connsiteX368" fmla="*/ 2018506 w 3903662"/>
                  <a:gd name="connsiteY368" fmla="*/ 898526 h 3205164"/>
                  <a:gd name="connsiteX369" fmla="*/ 2030412 w 3903662"/>
                  <a:gd name="connsiteY369" fmla="*/ 885032 h 3205164"/>
                  <a:gd name="connsiteX370" fmla="*/ 2042318 w 3903662"/>
                  <a:gd name="connsiteY370" fmla="*/ 869951 h 3205164"/>
                  <a:gd name="connsiteX371" fmla="*/ 2051050 w 3903662"/>
                  <a:gd name="connsiteY371" fmla="*/ 854076 h 3205164"/>
                  <a:gd name="connsiteX372" fmla="*/ 2059781 w 3903662"/>
                  <a:gd name="connsiteY372" fmla="*/ 838201 h 3205164"/>
                  <a:gd name="connsiteX373" fmla="*/ 2066925 w 3903662"/>
                  <a:gd name="connsiteY373" fmla="*/ 820738 h 3205164"/>
                  <a:gd name="connsiteX374" fmla="*/ 2071687 w 3903662"/>
                  <a:gd name="connsiteY374" fmla="*/ 801688 h 3205164"/>
                  <a:gd name="connsiteX375" fmla="*/ 2074068 w 3903662"/>
                  <a:gd name="connsiteY375" fmla="*/ 783432 h 3205164"/>
                  <a:gd name="connsiteX376" fmla="*/ 2074862 w 3903662"/>
                  <a:gd name="connsiteY376" fmla="*/ 764382 h 3205164"/>
                  <a:gd name="connsiteX377" fmla="*/ 2074068 w 3903662"/>
                  <a:gd name="connsiteY377" fmla="*/ 744538 h 3205164"/>
                  <a:gd name="connsiteX378" fmla="*/ 2071687 w 3903662"/>
                  <a:gd name="connsiteY378" fmla="*/ 726282 h 3205164"/>
                  <a:gd name="connsiteX379" fmla="*/ 2066925 w 3903662"/>
                  <a:gd name="connsiteY379" fmla="*/ 708025 h 3205164"/>
                  <a:gd name="connsiteX380" fmla="*/ 2059781 w 3903662"/>
                  <a:gd name="connsiteY380" fmla="*/ 690563 h 3205164"/>
                  <a:gd name="connsiteX381" fmla="*/ 2051050 w 3903662"/>
                  <a:gd name="connsiteY381" fmla="*/ 673894 h 3205164"/>
                  <a:gd name="connsiteX382" fmla="*/ 2042318 w 3903662"/>
                  <a:gd name="connsiteY382" fmla="*/ 658813 h 3205164"/>
                  <a:gd name="connsiteX383" fmla="*/ 2030412 w 3903662"/>
                  <a:gd name="connsiteY383" fmla="*/ 642938 h 3205164"/>
                  <a:gd name="connsiteX384" fmla="*/ 2018506 w 3903662"/>
                  <a:gd name="connsiteY384" fmla="*/ 629444 h 3205164"/>
                  <a:gd name="connsiteX385" fmla="*/ 2004218 w 3903662"/>
                  <a:gd name="connsiteY385" fmla="*/ 617538 h 3205164"/>
                  <a:gd name="connsiteX386" fmla="*/ 1988343 w 3903662"/>
                  <a:gd name="connsiteY386" fmla="*/ 607219 h 3205164"/>
                  <a:gd name="connsiteX387" fmla="*/ 1973262 w 3903662"/>
                  <a:gd name="connsiteY387" fmla="*/ 596900 h 3205164"/>
                  <a:gd name="connsiteX388" fmla="*/ 1955800 w 3903662"/>
                  <a:gd name="connsiteY388" fmla="*/ 589757 h 3205164"/>
                  <a:gd name="connsiteX389" fmla="*/ 1937543 w 3903662"/>
                  <a:gd name="connsiteY389" fmla="*/ 582613 h 3205164"/>
                  <a:gd name="connsiteX390" fmla="*/ 1919287 w 3903662"/>
                  <a:gd name="connsiteY390" fmla="*/ 578644 h 3205164"/>
                  <a:gd name="connsiteX391" fmla="*/ 1899443 w 3903662"/>
                  <a:gd name="connsiteY391" fmla="*/ 575469 h 3205164"/>
                  <a:gd name="connsiteX392" fmla="*/ 908446 w 3903662"/>
                  <a:gd name="connsiteY392" fmla="*/ 574675 h 3205164"/>
                  <a:gd name="connsiteX393" fmla="*/ 887767 w 3903662"/>
                  <a:gd name="connsiteY393" fmla="*/ 575469 h 3205164"/>
                  <a:gd name="connsiteX394" fmla="*/ 868678 w 3903662"/>
                  <a:gd name="connsiteY394" fmla="*/ 578644 h 3205164"/>
                  <a:gd name="connsiteX395" fmla="*/ 850385 w 3903662"/>
                  <a:gd name="connsiteY395" fmla="*/ 582613 h 3205164"/>
                  <a:gd name="connsiteX396" fmla="*/ 831296 w 3903662"/>
                  <a:gd name="connsiteY396" fmla="*/ 589757 h 3205164"/>
                  <a:gd name="connsiteX397" fmla="*/ 815389 w 3903662"/>
                  <a:gd name="connsiteY397" fmla="*/ 596900 h 3205164"/>
                  <a:gd name="connsiteX398" fmla="*/ 798686 w 3903662"/>
                  <a:gd name="connsiteY398" fmla="*/ 607219 h 3205164"/>
                  <a:gd name="connsiteX399" fmla="*/ 783574 w 3903662"/>
                  <a:gd name="connsiteY399" fmla="*/ 617538 h 3205164"/>
                  <a:gd name="connsiteX400" fmla="*/ 770053 w 3903662"/>
                  <a:gd name="connsiteY400" fmla="*/ 629444 h 3205164"/>
                  <a:gd name="connsiteX401" fmla="*/ 756532 w 3903662"/>
                  <a:gd name="connsiteY401" fmla="*/ 642938 h 3205164"/>
                  <a:gd name="connsiteX402" fmla="*/ 745397 w 3903662"/>
                  <a:gd name="connsiteY402" fmla="*/ 658813 h 3205164"/>
                  <a:gd name="connsiteX403" fmla="*/ 735853 w 3903662"/>
                  <a:gd name="connsiteY403" fmla="*/ 673894 h 3205164"/>
                  <a:gd name="connsiteX404" fmla="*/ 727899 w 3903662"/>
                  <a:gd name="connsiteY404" fmla="*/ 690563 h 3205164"/>
                  <a:gd name="connsiteX405" fmla="*/ 720741 w 3903662"/>
                  <a:gd name="connsiteY405" fmla="*/ 708025 h 3205164"/>
                  <a:gd name="connsiteX406" fmla="*/ 716764 w 3903662"/>
                  <a:gd name="connsiteY406" fmla="*/ 726282 h 3205164"/>
                  <a:gd name="connsiteX407" fmla="*/ 713583 w 3903662"/>
                  <a:gd name="connsiteY407" fmla="*/ 744538 h 3205164"/>
                  <a:gd name="connsiteX408" fmla="*/ 712787 w 3903662"/>
                  <a:gd name="connsiteY408" fmla="*/ 764382 h 3205164"/>
                  <a:gd name="connsiteX409" fmla="*/ 713583 w 3903662"/>
                  <a:gd name="connsiteY409" fmla="*/ 783432 h 3205164"/>
                  <a:gd name="connsiteX410" fmla="*/ 716764 w 3903662"/>
                  <a:gd name="connsiteY410" fmla="*/ 801688 h 3205164"/>
                  <a:gd name="connsiteX411" fmla="*/ 720741 w 3903662"/>
                  <a:gd name="connsiteY411" fmla="*/ 820738 h 3205164"/>
                  <a:gd name="connsiteX412" fmla="*/ 727899 w 3903662"/>
                  <a:gd name="connsiteY412" fmla="*/ 838201 h 3205164"/>
                  <a:gd name="connsiteX413" fmla="*/ 735853 w 3903662"/>
                  <a:gd name="connsiteY413" fmla="*/ 854076 h 3205164"/>
                  <a:gd name="connsiteX414" fmla="*/ 745397 w 3903662"/>
                  <a:gd name="connsiteY414" fmla="*/ 869951 h 3205164"/>
                  <a:gd name="connsiteX415" fmla="*/ 756532 w 3903662"/>
                  <a:gd name="connsiteY415" fmla="*/ 885032 h 3205164"/>
                  <a:gd name="connsiteX416" fmla="*/ 770053 w 3903662"/>
                  <a:gd name="connsiteY416" fmla="*/ 898526 h 3205164"/>
                  <a:gd name="connsiteX417" fmla="*/ 783574 w 3903662"/>
                  <a:gd name="connsiteY417" fmla="*/ 910432 h 3205164"/>
                  <a:gd name="connsiteX418" fmla="*/ 798686 w 3903662"/>
                  <a:gd name="connsiteY418" fmla="*/ 920751 h 3205164"/>
                  <a:gd name="connsiteX419" fmla="*/ 815389 w 3903662"/>
                  <a:gd name="connsiteY419" fmla="*/ 931069 h 3205164"/>
                  <a:gd name="connsiteX420" fmla="*/ 831296 w 3903662"/>
                  <a:gd name="connsiteY420" fmla="*/ 939801 h 3205164"/>
                  <a:gd name="connsiteX421" fmla="*/ 850385 w 3903662"/>
                  <a:gd name="connsiteY421" fmla="*/ 945357 h 3205164"/>
                  <a:gd name="connsiteX422" fmla="*/ 868678 w 3903662"/>
                  <a:gd name="connsiteY422" fmla="*/ 949326 h 3205164"/>
                  <a:gd name="connsiteX423" fmla="*/ 887767 w 3903662"/>
                  <a:gd name="connsiteY423" fmla="*/ 952501 h 3205164"/>
                  <a:gd name="connsiteX424" fmla="*/ 908446 w 3903662"/>
                  <a:gd name="connsiteY424" fmla="*/ 954088 h 3205164"/>
                  <a:gd name="connsiteX425" fmla="*/ 928330 w 3903662"/>
                  <a:gd name="connsiteY425" fmla="*/ 952501 h 3205164"/>
                  <a:gd name="connsiteX426" fmla="*/ 947419 w 3903662"/>
                  <a:gd name="connsiteY426" fmla="*/ 949326 h 3205164"/>
                  <a:gd name="connsiteX427" fmla="*/ 967303 w 3903662"/>
                  <a:gd name="connsiteY427" fmla="*/ 945357 h 3205164"/>
                  <a:gd name="connsiteX428" fmla="*/ 984801 w 3903662"/>
                  <a:gd name="connsiteY428" fmla="*/ 939801 h 3205164"/>
                  <a:gd name="connsiteX429" fmla="*/ 1002299 w 3903662"/>
                  <a:gd name="connsiteY429" fmla="*/ 931069 h 3205164"/>
                  <a:gd name="connsiteX430" fmla="*/ 1018206 w 3903662"/>
                  <a:gd name="connsiteY430" fmla="*/ 920751 h 3205164"/>
                  <a:gd name="connsiteX431" fmla="*/ 1033318 w 3903662"/>
                  <a:gd name="connsiteY431" fmla="*/ 910432 h 3205164"/>
                  <a:gd name="connsiteX432" fmla="*/ 1047634 w 3903662"/>
                  <a:gd name="connsiteY432" fmla="*/ 898526 h 3205164"/>
                  <a:gd name="connsiteX433" fmla="*/ 1059565 w 3903662"/>
                  <a:gd name="connsiteY433" fmla="*/ 885032 h 3205164"/>
                  <a:gd name="connsiteX434" fmla="*/ 1070700 w 3903662"/>
                  <a:gd name="connsiteY434" fmla="*/ 869951 h 3205164"/>
                  <a:gd name="connsiteX435" fmla="*/ 1081039 w 3903662"/>
                  <a:gd name="connsiteY435" fmla="*/ 854076 h 3205164"/>
                  <a:gd name="connsiteX436" fmla="*/ 1089788 w 3903662"/>
                  <a:gd name="connsiteY436" fmla="*/ 838201 h 3205164"/>
                  <a:gd name="connsiteX437" fmla="*/ 1095356 w 3903662"/>
                  <a:gd name="connsiteY437" fmla="*/ 820738 h 3205164"/>
                  <a:gd name="connsiteX438" fmla="*/ 1100923 w 3903662"/>
                  <a:gd name="connsiteY438" fmla="*/ 801688 h 3205164"/>
                  <a:gd name="connsiteX439" fmla="*/ 1104105 w 3903662"/>
                  <a:gd name="connsiteY439" fmla="*/ 783432 h 3205164"/>
                  <a:gd name="connsiteX440" fmla="*/ 1104900 w 3903662"/>
                  <a:gd name="connsiteY440" fmla="*/ 764382 h 3205164"/>
                  <a:gd name="connsiteX441" fmla="*/ 1104105 w 3903662"/>
                  <a:gd name="connsiteY441" fmla="*/ 744538 h 3205164"/>
                  <a:gd name="connsiteX442" fmla="*/ 1100923 w 3903662"/>
                  <a:gd name="connsiteY442" fmla="*/ 726282 h 3205164"/>
                  <a:gd name="connsiteX443" fmla="*/ 1095356 w 3903662"/>
                  <a:gd name="connsiteY443" fmla="*/ 708025 h 3205164"/>
                  <a:gd name="connsiteX444" fmla="*/ 1089788 w 3903662"/>
                  <a:gd name="connsiteY444" fmla="*/ 690563 h 3205164"/>
                  <a:gd name="connsiteX445" fmla="*/ 1081039 w 3903662"/>
                  <a:gd name="connsiteY445" fmla="*/ 673894 h 3205164"/>
                  <a:gd name="connsiteX446" fmla="*/ 1070700 w 3903662"/>
                  <a:gd name="connsiteY446" fmla="*/ 658813 h 3205164"/>
                  <a:gd name="connsiteX447" fmla="*/ 1059565 w 3903662"/>
                  <a:gd name="connsiteY447" fmla="*/ 642938 h 3205164"/>
                  <a:gd name="connsiteX448" fmla="*/ 1047634 w 3903662"/>
                  <a:gd name="connsiteY448" fmla="*/ 629444 h 3205164"/>
                  <a:gd name="connsiteX449" fmla="*/ 1033318 w 3903662"/>
                  <a:gd name="connsiteY449" fmla="*/ 617538 h 3205164"/>
                  <a:gd name="connsiteX450" fmla="*/ 1018206 w 3903662"/>
                  <a:gd name="connsiteY450" fmla="*/ 607219 h 3205164"/>
                  <a:gd name="connsiteX451" fmla="*/ 1002299 w 3903662"/>
                  <a:gd name="connsiteY451" fmla="*/ 596900 h 3205164"/>
                  <a:gd name="connsiteX452" fmla="*/ 984801 w 3903662"/>
                  <a:gd name="connsiteY452" fmla="*/ 589757 h 3205164"/>
                  <a:gd name="connsiteX453" fmla="*/ 967303 w 3903662"/>
                  <a:gd name="connsiteY453" fmla="*/ 582613 h 3205164"/>
                  <a:gd name="connsiteX454" fmla="*/ 947419 w 3903662"/>
                  <a:gd name="connsiteY454" fmla="*/ 578644 h 3205164"/>
                  <a:gd name="connsiteX455" fmla="*/ 928330 w 3903662"/>
                  <a:gd name="connsiteY455" fmla="*/ 575469 h 3205164"/>
                  <a:gd name="connsiteX456" fmla="*/ 1394220 w 3903662"/>
                  <a:gd name="connsiteY456" fmla="*/ 0 h 3205164"/>
                  <a:gd name="connsiteX457" fmla="*/ 1427548 w 3903662"/>
                  <a:gd name="connsiteY457" fmla="*/ 0 h 3205164"/>
                  <a:gd name="connsiteX458" fmla="*/ 1460083 w 3903662"/>
                  <a:gd name="connsiteY458" fmla="*/ 794 h 3205164"/>
                  <a:gd name="connsiteX459" fmla="*/ 1491823 w 3903662"/>
                  <a:gd name="connsiteY459" fmla="*/ 3174 h 3205164"/>
                  <a:gd name="connsiteX460" fmla="*/ 1523564 w 3903662"/>
                  <a:gd name="connsiteY460" fmla="*/ 4761 h 3205164"/>
                  <a:gd name="connsiteX461" fmla="*/ 1587046 w 3903662"/>
                  <a:gd name="connsiteY461" fmla="*/ 11109 h 3205164"/>
                  <a:gd name="connsiteX462" fmla="*/ 1649735 w 3903662"/>
                  <a:gd name="connsiteY462" fmla="*/ 19838 h 3205164"/>
                  <a:gd name="connsiteX463" fmla="*/ 1710836 w 3903662"/>
                  <a:gd name="connsiteY463" fmla="*/ 30947 h 3205164"/>
                  <a:gd name="connsiteX464" fmla="*/ 1771937 w 3903662"/>
                  <a:gd name="connsiteY464" fmla="*/ 42849 h 3205164"/>
                  <a:gd name="connsiteX465" fmla="*/ 1831451 w 3903662"/>
                  <a:gd name="connsiteY465" fmla="*/ 58719 h 3205164"/>
                  <a:gd name="connsiteX466" fmla="*/ 1889379 w 3903662"/>
                  <a:gd name="connsiteY466" fmla="*/ 76176 h 3205164"/>
                  <a:gd name="connsiteX467" fmla="*/ 1946512 w 3903662"/>
                  <a:gd name="connsiteY467" fmla="*/ 95220 h 3205164"/>
                  <a:gd name="connsiteX468" fmla="*/ 2002059 w 3903662"/>
                  <a:gd name="connsiteY468" fmla="*/ 116645 h 3205164"/>
                  <a:gd name="connsiteX469" fmla="*/ 2056812 w 3903662"/>
                  <a:gd name="connsiteY469" fmla="*/ 140450 h 3205164"/>
                  <a:gd name="connsiteX470" fmla="*/ 2109978 w 3903662"/>
                  <a:gd name="connsiteY470" fmla="*/ 165048 h 3205164"/>
                  <a:gd name="connsiteX471" fmla="*/ 2160763 w 3903662"/>
                  <a:gd name="connsiteY471" fmla="*/ 192821 h 3205164"/>
                  <a:gd name="connsiteX472" fmla="*/ 2211549 w 3903662"/>
                  <a:gd name="connsiteY472" fmla="*/ 221387 h 3205164"/>
                  <a:gd name="connsiteX473" fmla="*/ 2259160 w 3903662"/>
                  <a:gd name="connsiteY473" fmla="*/ 252333 h 3205164"/>
                  <a:gd name="connsiteX474" fmla="*/ 2306772 w 3903662"/>
                  <a:gd name="connsiteY474" fmla="*/ 284073 h 3205164"/>
                  <a:gd name="connsiteX475" fmla="*/ 2352002 w 3903662"/>
                  <a:gd name="connsiteY475" fmla="*/ 318987 h 3205164"/>
                  <a:gd name="connsiteX476" fmla="*/ 2394853 w 3903662"/>
                  <a:gd name="connsiteY476" fmla="*/ 353901 h 3205164"/>
                  <a:gd name="connsiteX477" fmla="*/ 2436116 w 3903662"/>
                  <a:gd name="connsiteY477" fmla="*/ 390402 h 3205164"/>
                  <a:gd name="connsiteX478" fmla="*/ 2475792 w 3903662"/>
                  <a:gd name="connsiteY478" fmla="*/ 429284 h 3205164"/>
                  <a:gd name="connsiteX479" fmla="*/ 2513088 w 3903662"/>
                  <a:gd name="connsiteY479" fmla="*/ 469753 h 3205164"/>
                  <a:gd name="connsiteX480" fmla="*/ 2531339 w 3903662"/>
                  <a:gd name="connsiteY480" fmla="*/ 489590 h 3205164"/>
                  <a:gd name="connsiteX481" fmla="*/ 2547209 w 3903662"/>
                  <a:gd name="connsiteY481" fmla="*/ 510221 h 3205164"/>
                  <a:gd name="connsiteX482" fmla="*/ 2564667 w 3903662"/>
                  <a:gd name="connsiteY482" fmla="*/ 531646 h 3205164"/>
                  <a:gd name="connsiteX483" fmla="*/ 2581331 w 3903662"/>
                  <a:gd name="connsiteY483" fmla="*/ 553864 h 3205164"/>
                  <a:gd name="connsiteX484" fmla="*/ 2596407 w 3903662"/>
                  <a:gd name="connsiteY484" fmla="*/ 575288 h 3205164"/>
                  <a:gd name="connsiteX485" fmla="*/ 2612278 w 3903662"/>
                  <a:gd name="connsiteY485" fmla="*/ 597506 h 3205164"/>
                  <a:gd name="connsiteX486" fmla="*/ 2626561 w 3903662"/>
                  <a:gd name="connsiteY486" fmla="*/ 620518 h 3205164"/>
                  <a:gd name="connsiteX487" fmla="*/ 2640845 w 3903662"/>
                  <a:gd name="connsiteY487" fmla="*/ 642736 h 3205164"/>
                  <a:gd name="connsiteX488" fmla="*/ 2654335 w 3903662"/>
                  <a:gd name="connsiteY488" fmla="*/ 666541 h 3205164"/>
                  <a:gd name="connsiteX489" fmla="*/ 2667825 w 3903662"/>
                  <a:gd name="connsiteY489" fmla="*/ 688759 h 3205164"/>
                  <a:gd name="connsiteX490" fmla="*/ 2679727 w 3903662"/>
                  <a:gd name="connsiteY490" fmla="*/ 712564 h 3205164"/>
                  <a:gd name="connsiteX491" fmla="*/ 2690837 w 3903662"/>
                  <a:gd name="connsiteY491" fmla="*/ 735575 h 3205164"/>
                  <a:gd name="connsiteX492" fmla="*/ 2701946 w 3903662"/>
                  <a:gd name="connsiteY492" fmla="*/ 760174 h 3205164"/>
                  <a:gd name="connsiteX493" fmla="*/ 2712262 w 3903662"/>
                  <a:gd name="connsiteY493" fmla="*/ 784772 h 3205164"/>
                  <a:gd name="connsiteX494" fmla="*/ 2722578 w 3903662"/>
                  <a:gd name="connsiteY494" fmla="*/ 809371 h 3205164"/>
                  <a:gd name="connsiteX495" fmla="*/ 2732100 w 3903662"/>
                  <a:gd name="connsiteY495" fmla="*/ 833969 h 3205164"/>
                  <a:gd name="connsiteX496" fmla="*/ 2740035 w 3903662"/>
                  <a:gd name="connsiteY496" fmla="*/ 858568 h 3205164"/>
                  <a:gd name="connsiteX497" fmla="*/ 2748764 w 3903662"/>
                  <a:gd name="connsiteY497" fmla="*/ 884753 h 3205164"/>
                  <a:gd name="connsiteX498" fmla="*/ 2755906 w 3903662"/>
                  <a:gd name="connsiteY498" fmla="*/ 910145 h 3205164"/>
                  <a:gd name="connsiteX499" fmla="*/ 2761460 w 3903662"/>
                  <a:gd name="connsiteY499" fmla="*/ 935537 h 3205164"/>
                  <a:gd name="connsiteX500" fmla="*/ 2767808 w 3903662"/>
                  <a:gd name="connsiteY500" fmla="*/ 961723 h 3205164"/>
                  <a:gd name="connsiteX501" fmla="*/ 2773363 w 3903662"/>
                  <a:gd name="connsiteY501" fmla="*/ 987908 h 3205164"/>
                  <a:gd name="connsiteX502" fmla="*/ 2743209 w 3903662"/>
                  <a:gd name="connsiteY502" fmla="*/ 987115 h 3205164"/>
                  <a:gd name="connsiteX503" fmla="*/ 2713849 w 3903662"/>
                  <a:gd name="connsiteY503" fmla="*/ 987115 h 3205164"/>
                  <a:gd name="connsiteX504" fmla="*/ 2680521 w 3903662"/>
                  <a:gd name="connsiteY504" fmla="*/ 987115 h 3205164"/>
                  <a:gd name="connsiteX505" fmla="*/ 2648780 w 3903662"/>
                  <a:gd name="connsiteY505" fmla="*/ 987908 h 3205164"/>
                  <a:gd name="connsiteX506" fmla="*/ 2616246 w 3903662"/>
                  <a:gd name="connsiteY506" fmla="*/ 990289 h 3205164"/>
                  <a:gd name="connsiteX507" fmla="*/ 2584505 w 3903662"/>
                  <a:gd name="connsiteY507" fmla="*/ 991876 h 3205164"/>
                  <a:gd name="connsiteX508" fmla="*/ 2552764 w 3903662"/>
                  <a:gd name="connsiteY508" fmla="*/ 995050 h 3205164"/>
                  <a:gd name="connsiteX509" fmla="*/ 2521023 w 3903662"/>
                  <a:gd name="connsiteY509" fmla="*/ 999017 h 3205164"/>
                  <a:gd name="connsiteX510" fmla="*/ 2489282 w 3903662"/>
                  <a:gd name="connsiteY510" fmla="*/ 1003778 h 3205164"/>
                  <a:gd name="connsiteX511" fmla="*/ 2458334 w 3903662"/>
                  <a:gd name="connsiteY511" fmla="*/ 1008539 h 3205164"/>
                  <a:gd name="connsiteX512" fmla="*/ 2427387 w 3903662"/>
                  <a:gd name="connsiteY512" fmla="*/ 1014094 h 3205164"/>
                  <a:gd name="connsiteX513" fmla="*/ 2397233 w 3903662"/>
                  <a:gd name="connsiteY513" fmla="*/ 1019648 h 3205164"/>
                  <a:gd name="connsiteX514" fmla="*/ 2366286 w 3903662"/>
                  <a:gd name="connsiteY514" fmla="*/ 1026790 h 3205164"/>
                  <a:gd name="connsiteX515" fmla="*/ 2336132 w 3903662"/>
                  <a:gd name="connsiteY515" fmla="*/ 1033931 h 3205164"/>
                  <a:gd name="connsiteX516" fmla="*/ 2306772 w 3903662"/>
                  <a:gd name="connsiteY516" fmla="*/ 1042660 h 3205164"/>
                  <a:gd name="connsiteX517" fmla="*/ 2276618 w 3903662"/>
                  <a:gd name="connsiteY517" fmla="*/ 1051388 h 3205164"/>
                  <a:gd name="connsiteX518" fmla="*/ 2248051 w 3903662"/>
                  <a:gd name="connsiteY518" fmla="*/ 1060910 h 3205164"/>
                  <a:gd name="connsiteX519" fmla="*/ 2219484 w 3903662"/>
                  <a:gd name="connsiteY519" fmla="*/ 1070432 h 3205164"/>
                  <a:gd name="connsiteX520" fmla="*/ 2191711 w 3903662"/>
                  <a:gd name="connsiteY520" fmla="*/ 1080748 h 3205164"/>
                  <a:gd name="connsiteX521" fmla="*/ 2163144 w 3903662"/>
                  <a:gd name="connsiteY521" fmla="*/ 1091857 h 3205164"/>
                  <a:gd name="connsiteX522" fmla="*/ 2135371 w 3903662"/>
                  <a:gd name="connsiteY522" fmla="*/ 1102966 h 3205164"/>
                  <a:gd name="connsiteX523" fmla="*/ 2109184 w 3903662"/>
                  <a:gd name="connsiteY523" fmla="*/ 1114868 h 3205164"/>
                  <a:gd name="connsiteX524" fmla="*/ 2082205 w 3903662"/>
                  <a:gd name="connsiteY524" fmla="*/ 1127564 h 3205164"/>
                  <a:gd name="connsiteX525" fmla="*/ 2055225 w 3903662"/>
                  <a:gd name="connsiteY525" fmla="*/ 1141054 h 3205164"/>
                  <a:gd name="connsiteX526" fmla="*/ 2029832 w 3903662"/>
                  <a:gd name="connsiteY526" fmla="*/ 1154543 h 3205164"/>
                  <a:gd name="connsiteX527" fmla="*/ 2004439 w 3903662"/>
                  <a:gd name="connsiteY527" fmla="*/ 1168826 h 3205164"/>
                  <a:gd name="connsiteX528" fmla="*/ 1979047 w 3903662"/>
                  <a:gd name="connsiteY528" fmla="*/ 1183109 h 3205164"/>
                  <a:gd name="connsiteX529" fmla="*/ 1954447 w 3903662"/>
                  <a:gd name="connsiteY529" fmla="*/ 1198186 h 3205164"/>
                  <a:gd name="connsiteX530" fmla="*/ 1930642 w 3903662"/>
                  <a:gd name="connsiteY530" fmla="*/ 1213262 h 3205164"/>
                  <a:gd name="connsiteX531" fmla="*/ 1906043 w 3903662"/>
                  <a:gd name="connsiteY531" fmla="*/ 1229926 h 3205164"/>
                  <a:gd name="connsiteX532" fmla="*/ 1883030 w 3903662"/>
                  <a:gd name="connsiteY532" fmla="*/ 1246589 h 3205164"/>
                  <a:gd name="connsiteX533" fmla="*/ 1860018 w 3903662"/>
                  <a:gd name="connsiteY533" fmla="*/ 1262459 h 3205164"/>
                  <a:gd name="connsiteX534" fmla="*/ 1838593 w 3903662"/>
                  <a:gd name="connsiteY534" fmla="*/ 1279916 h 3205164"/>
                  <a:gd name="connsiteX535" fmla="*/ 1815581 w 3903662"/>
                  <a:gd name="connsiteY535" fmla="*/ 1298960 h 3205164"/>
                  <a:gd name="connsiteX536" fmla="*/ 1794949 w 3903662"/>
                  <a:gd name="connsiteY536" fmla="*/ 1317211 h 3205164"/>
                  <a:gd name="connsiteX537" fmla="*/ 1773524 w 3903662"/>
                  <a:gd name="connsiteY537" fmla="*/ 1335461 h 3205164"/>
                  <a:gd name="connsiteX538" fmla="*/ 1754480 w 3903662"/>
                  <a:gd name="connsiteY538" fmla="*/ 1355299 h 3205164"/>
                  <a:gd name="connsiteX539" fmla="*/ 1733848 w 3903662"/>
                  <a:gd name="connsiteY539" fmla="*/ 1374343 h 3205164"/>
                  <a:gd name="connsiteX540" fmla="*/ 1715597 w 3903662"/>
                  <a:gd name="connsiteY540" fmla="*/ 1394181 h 3205164"/>
                  <a:gd name="connsiteX541" fmla="*/ 1696552 w 3903662"/>
                  <a:gd name="connsiteY541" fmla="*/ 1414812 h 3205164"/>
                  <a:gd name="connsiteX542" fmla="*/ 1678301 w 3903662"/>
                  <a:gd name="connsiteY542" fmla="*/ 1434649 h 3205164"/>
                  <a:gd name="connsiteX543" fmla="*/ 1660844 w 3903662"/>
                  <a:gd name="connsiteY543" fmla="*/ 1456867 h 3205164"/>
                  <a:gd name="connsiteX544" fmla="*/ 1644180 w 3903662"/>
                  <a:gd name="connsiteY544" fmla="*/ 1476705 h 3205164"/>
                  <a:gd name="connsiteX545" fmla="*/ 1628309 w 3903662"/>
                  <a:gd name="connsiteY545" fmla="*/ 1499716 h 3205164"/>
                  <a:gd name="connsiteX546" fmla="*/ 1612439 w 3903662"/>
                  <a:gd name="connsiteY546" fmla="*/ 1521141 h 3205164"/>
                  <a:gd name="connsiteX547" fmla="*/ 1597362 w 3903662"/>
                  <a:gd name="connsiteY547" fmla="*/ 1543359 h 3205164"/>
                  <a:gd name="connsiteX548" fmla="*/ 1583079 w 3903662"/>
                  <a:gd name="connsiteY548" fmla="*/ 1566370 h 3205164"/>
                  <a:gd name="connsiteX549" fmla="*/ 1569589 w 3903662"/>
                  <a:gd name="connsiteY549" fmla="*/ 1589382 h 3205164"/>
                  <a:gd name="connsiteX550" fmla="*/ 1556099 w 3903662"/>
                  <a:gd name="connsiteY550" fmla="*/ 1613187 h 3205164"/>
                  <a:gd name="connsiteX551" fmla="*/ 1544196 w 3903662"/>
                  <a:gd name="connsiteY551" fmla="*/ 1636992 h 3205164"/>
                  <a:gd name="connsiteX552" fmla="*/ 1531500 w 3903662"/>
                  <a:gd name="connsiteY552" fmla="*/ 1660797 h 3205164"/>
                  <a:gd name="connsiteX553" fmla="*/ 1521184 w 3903662"/>
                  <a:gd name="connsiteY553" fmla="*/ 1685395 h 3205164"/>
                  <a:gd name="connsiteX554" fmla="*/ 1510075 w 3903662"/>
                  <a:gd name="connsiteY554" fmla="*/ 1709994 h 3205164"/>
                  <a:gd name="connsiteX555" fmla="*/ 1501346 w 3903662"/>
                  <a:gd name="connsiteY555" fmla="*/ 1734592 h 3205164"/>
                  <a:gd name="connsiteX556" fmla="*/ 1491823 w 3903662"/>
                  <a:gd name="connsiteY556" fmla="*/ 1759984 h 3205164"/>
                  <a:gd name="connsiteX557" fmla="*/ 1483888 w 3903662"/>
                  <a:gd name="connsiteY557" fmla="*/ 1785376 h 3205164"/>
                  <a:gd name="connsiteX558" fmla="*/ 1476747 w 3903662"/>
                  <a:gd name="connsiteY558" fmla="*/ 1811562 h 3205164"/>
                  <a:gd name="connsiteX559" fmla="*/ 1470398 w 3903662"/>
                  <a:gd name="connsiteY559" fmla="*/ 1836954 h 3205164"/>
                  <a:gd name="connsiteX560" fmla="*/ 1464050 w 3903662"/>
                  <a:gd name="connsiteY560" fmla="*/ 1862346 h 3205164"/>
                  <a:gd name="connsiteX561" fmla="*/ 1459289 w 3903662"/>
                  <a:gd name="connsiteY561" fmla="*/ 1889325 h 3205164"/>
                  <a:gd name="connsiteX562" fmla="*/ 1453734 w 3903662"/>
                  <a:gd name="connsiteY562" fmla="*/ 1915510 h 3205164"/>
                  <a:gd name="connsiteX563" fmla="*/ 1450560 w 3903662"/>
                  <a:gd name="connsiteY563" fmla="*/ 1942489 h 3205164"/>
                  <a:gd name="connsiteX564" fmla="*/ 1447386 w 3903662"/>
                  <a:gd name="connsiteY564" fmla="*/ 1968675 h 3205164"/>
                  <a:gd name="connsiteX565" fmla="*/ 1445799 w 3903662"/>
                  <a:gd name="connsiteY565" fmla="*/ 1996447 h 3205164"/>
                  <a:gd name="connsiteX566" fmla="*/ 1445006 w 3903662"/>
                  <a:gd name="connsiteY566" fmla="*/ 2023426 h 3205164"/>
                  <a:gd name="connsiteX567" fmla="*/ 1443419 w 3903662"/>
                  <a:gd name="connsiteY567" fmla="*/ 2051199 h 3205164"/>
                  <a:gd name="connsiteX568" fmla="*/ 1445006 w 3903662"/>
                  <a:gd name="connsiteY568" fmla="*/ 2086906 h 3205164"/>
                  <a:gd name="connsiteX569" fmla="*/ 1446593 w 3903662"/>
                  <a:gd name="connsiteY569" fmla="*/ 2122614 h 3205164"/>
                  <a:gd name="connsiteX570" fmla="*/ 1450560 w 3903662"/>
                  <a:gd name="connsiteY570" fmla="*/ 2158321 h 3205164"/>
                  <a:gd name="connsiteX571" fmla="*/ 1454528 w 3903662"/>
                  <a:gd name="connsiteY571" fmla="*/ 2193235 h 3205164"/>
                  <a:gd name="connsiteX572" fmla="*/ 1461670 w 3903662"/>
                  <a:gd name="connsiteY572" fmla="*/ 2228149 h 3205164"/>
                  <a:gd name="connsiteX573" fmla="*/ 1469605 w 3903662"/>
                  <a:gd name="connsiteY573" fmla="*/ 2262270 h 3205164"/>
                  <a:gd name="connsiteX574" fmla="*/ 1478334 w 3903662"/>
                  <a:gd name="connsiteY574" fmla="*/ 2296390 h 3205164"/>
                  <a:gd name="connsiteX575" fmla="*/ 1488649 w 3903662"/>
                  <a:gd name="connsiteY575" fmla="*/ 2329718 h 3205164"/>
                  <a:gd name="connsiteX576" fmla="*/ 1441832 w 3903662"/>
                  <a:gd name="connsiteY576" fmla="*/ 2332098 h 3205164"/>
                  <a:gd name="connsiteX577" fmla="*/ 1394220 w 3903662"/>
                  <a:gd name="connsiteY577" fmla="*/ 2332892 h 3205164"/>
                  <a:gd name="connsiteX578" fmla="*/ 1337086 w 3903662"/>
                  <a:gd name="connsiteY578" fmla="*/ 2332098 h 3205164"/>
                  <a:gd name="connsiteX579" fmla="*/ 1279953 w 3903662"/>
                  <a:gd name="connsiteY579" fmla="*/ 2328924 h 3205164"/>
                  <a:gd name="connsiteX580" fmla="*/ 1223613 w 3903662"/>
                  <a:gd name="connsiteY580" fmla="*/ 2323370 h 3205164"/>
                  <a:gd name="connsiteX581" fmla="*/ 1168066 w 3903662"/>
                  <a:gd name="connsiteY581" fmla="*/ 2317815 h 3205164"/>
                  <a:gd name="connsiteX582" fmla="*/ 1113313 w 3903662"/>
                  <a:gd name="connsiteY582" fmla="*/ 2308293 h 3205164"/>
                  <a:gd name="connsiteX583" fmla="*/ 1059353 w 3903662"/>
                  <a:gd name="connsiteY583" fmla="*/ 2297977 h 3205164"/>
                  <a:gd name="connsiteX584" fmla="*/ 1006187 w 3903662"/>
                  <a:gd name="connsiteY584" fmla="*/ 2286868 h 3205164"/>
                  <a:gd name="connsiteX585" fmla="*/ 953815 w 3903662"/>
                  <a:gd name="connsiteY585" fmla="*/ 2272585 h 3205164"/>
                  <a:gd name="connsiteX586" fmla="*/ 930009 w 3903662"/>
                  <a:gd name="connsiteY586" fmla="*/ 2266237 h 3205164"/>
                  <a:gd name="connsiteX587" fmla="*/ 426122 w 3903662"/>
                  <a:gd name="connsiteY587" fmla="*/ 2522538 h 3205164"/>
                  <a:gd name="connsiteX588" fmla="*/ 560227 w 3903662"/>
                  <a:gd name="connsiteY588" fmla="*/ 2101189 h 3205164"/>
                  <a:gd name="connsiteX589" fmla="*/ 547531 w 3903662"/>
                  <a:gd name="connsiteY589" fmla="*/ 2093254 h 3205164"/>
                  <a:gd name="connsiteX590" fmla="*/ 517377 w 3903662"/>
                  <a:gd name="connsiteY590" fmla="*/ 2072623 h 3205164"/>
                  <a:gd name="connsiteX591" fmla="*/ 486430 w 3903662"/>
                  <a:gd name="connsiteY591" fmla="*/ 2051199 h 3205164"/>
                  <a:gd name="connsiteX592" fmla="*/ 457863 w 3903662"/>
                  <a:gd name="connsiteY592" fmla="*/ 2029774 h 3205164"/>
                  <a:gd name="connsiteX593" fmla="*/ 428503 w 3903662"/>
                  <a:gd name="connsiteY593" fmla="*/ 2006763 h 3205164"/>
                  <a:gd name="connsiteX594" fmla="*/ 399936 w 3903662"/>
                  <a:gd name="connsiteY594" fmla="*/ 1984545 h 3205164"/>
                  <a:gd name="connsiteX595" fmla="*/ 373750 w 3903662"/>
                  <a:gd name="connsiteY595" fmla="*/ 1960740 h 3205164"/>
                  <a:gd name="connsiteX596" fmla="*/ 346770 w 3903662"/>
                  <a:gd name="connsiteY596" fmla="*/ 1936141 h 3205164"/>
                  <a:gd name="connsiteX597" fmla="*/ 321377 w 3903662"/>
                  <a:gd name="connsiteY597" fmla="*/ 1911543 h 3205164"/>
                  <a:gd name="connsiteX598" fmla="*/ 296778 w 3903662"/>
                  <a:gd name="connsiteY598" fmla="*/ 1886151 h 3205164"/>
                  <a:gd name="connsiteX599" fmla="*/ 272972 w 3903662"/>
                  <a:gd name="connsiteY599" fmla="*/ 1859172 h 3205164"/>
                  <a:gd name="connsiteX600" fmla="*/ 250753 w 3903662"/>
                  <a:gd name="connsiteY600" fmla="*/ 1832986 h 3205164"/>
                  <a:gd name="connsiteX601" fmla="*/ 227741 w 3903662"/>
                  <a:gd name="connsiteY601" fmla="*/ 1806007 h 3205164"/>
                  <a:gd name="connsiteX602" fmla="*/ 207110 w 3903662"/>
                  <a:gd name="connsiteY602" fmla="*/ 1777441 h 3205164"/>
                  <a:gd name="connsiteX603" fmla="*/ 187272 w 3903662"/>
                  <a:gd name="connsiteY603" fmla="*/ 1749668 h 3205164"/>
                  <a:gd name="connsiteX604" fmla="*/ 167433 w 3903662"/>
                  <a:gd name="connsiteY604" fmla="*/ 1721102 h 3205164"/>
                  <a:gd name="connsiteX605" fmla="*/ 149182 w 3903662"/>
                  <a:gd name="connsiteY605" fmla="*/ 1690950 h 3205164"/>
                  <a:gd name="connsiteX606" fmla="*/ 131725 w 3903662"/>
                  <a:gd name="connsiteY606" fmla="*/ 1661590 h 3205164"/>
                  <a:gd name="connsiteX607" fmla="*/ 115061 w 3903662"/>
                  <a:gd name="connsiteY607" fmla="*/ 1630644 h 3205164"/>
                  <a:gd name="connsiteX608" fmla="*/ 99984 w 3903662"/>
                  <a:gd name="connsiteY608" fmla="*/ 1599697 h 3205164"/>
                  <a:gd name="connsiteX609" fmla="*/ 85701 w 3903662"/>
                  <a:gd name="connsiteY609" fmla="*/ 1569544 h 3205164"/>
                  <a:gd name="connsiteX610" fmla="*/ 72211 w 3903662"/>
                  <a:gd name="connsiteY610" fmla="*/ 1537804 h 3205164"/>
                  <a:gd name="connsiteX611" fmla="*/ 59514 w 3903662"/>
                  <a:gd name="connsiteY611" fmla="*/ 1506064 h 3205164"/>
                  <a:gd name="connsiteX612" fmla="*/ 48405 w 3903662"/>
                  <a:gd name="connsiteY612" fmla="*/ 1472737 h 3205164"/>
                  <a:gd name="connsiteX613" fmla="*/ 39676 w 3903662"/>
                  <a:gd name="connsiteY613" fmla="*/ 1440204 h 3205164"/>
                  <a:gd name="connsiteX614" fmla="*/ 30154 w 3903662"/>
                  <a:gd name="connsiteY614" fmla="*/ 1407670 h 3205164"/>
                  <a:gd name="connsiteX615" fmla="*/ 22219 w 3903662"/>
                  <a:gd name="connsiteY615" fmla="*/ 1373550 h 3205164"/>
                  <a:gd name="connsiteX616" fmla="*/ 15871 w 3903662"/>
                  <a:gd name="connsiteY616" fmla="*/ 1339429 h 3205164"/>
                  <a:gd name="connsiteX617" fmla="*/ 9522 w 3903662"/>
                  <a:gd name="connsiteY617" fmla="*/ 1306102 h 3205164"/>
                  <a:gd name="connsiteX618" fmla="*/ 5555 w 3903662"/>
                  <a:gd name="connsiteY618" fmla="*/ 1271188 h 3205164"/>
                  <a:gd name="connsiteX619" fmla="*/ 2381 w 3903662"/>
                  <a:gd name="connsiteY619" fmla="*/ 1236274 h 3205164"/>
                  <a:gd name="connsiteX620" fmla="*/ 0 w 3903662"/>
                  <a:gd name="connsiteY620" fmla="*/ 1201360 h 3205164"/>
                  <a:gd name="connsiteX621" fmla="*/ 0 w 3903662"/>
                  <a:gd name="connsiteY621" fmla="*/ 1166446 h 3205164"/>
                  <a:gd name="connsiteX622" fmla="*/ 0 w 3903662"/>
                  <a:gd name="connsiteY622" fmla="*/ 1137086 h 3205164"/>
                  <a:gd name="connsiteX623" fmla="*/ 2381 w 3903662"/>
                  <a:gd name="connsiteY623" fmla="*/ 1106140 h 3205164"/>
                  <a:gd name="connsiteX624" fmla="*/ 4761 w 3903662"/>
                  <a:gd name="connsiteY624" fmla="*/ 1075987 h 3205164"/>
                  <a:gd name="connsiteX625" fmla="*/ 7935 w 3903662"/>
                  <a:gd name="connsiteY625" fmla="*/ 1047421 h 3205164"/>
                  <a:gd name="connsiteX626" fmla="*/ 11903 w 3903662"/>
                  <a:gd name="connsiteY626" fmla="*/ 1018061 h 3205164"/>
                  <a:gd name="connsiteX627" fmla="*/ 15871 w 3903662"/>
                  <a:gd name="connsiteY627" fmla="*/ 989495 h 3205164"/>
                  <a:gd name="connsiteX628" fmla="*/ 22219 w 3903662"/>
                  <a:gd name="connsiteY628" fmla="*/ 959342 h 3205164"/>
                  <a:gd name="connsiteX629" fmla="*/ 27773 w 3903662"/>
                  <a:gd name="connsiteY629" fmla="*/ 931570 h 3205164"/>
                  <a:gd name="connsiteX630" fmla="*/ 36502 w 3903662"/>
                  <a:gd name="connsiteY630" fmla="*/ 903004 h 3205164"/>
                  <a:gd name="connsiteX631" fmla="*/ 44437 w 3903662"/>
                  <a:gd name="connsiteY631" fmla="*/ 875231 h 3205164"/>
                  <a:gd name="connsiteX632" fmla="*/ 52373 w 3903662"/>
                  <a:gd name="connsiteY632" fmla="*/ 846665 h 3205164"/>
                  <a:gd name="connsiteX633" fmla="*/ 62688 w 3903662"/>
                  <a:gd name="connsiteY633" fmla="*/ 819686 h 3205164"/>
                  <a:gd name="connsiteX634" fmla="*/ 73004 w 3903662"/>
                  <a:gd name="connsiteY634" fmla="*/ 792707 h 3205164"/>
                  <a:gd name="connsiteX635" fmla="*/ 84114 w 3903662"/>
                  <a:gd name="connsiteY635" fmla="*/ 765728 h 3205164"/>
                  <a:gd name="connsiteX636" fmla="*/ 96810 w 3903662"/>
                  <a:gd name="connsiteY636" fmla="*/ 738749 h 3205164"/>
                  <a:gd name="connsiteX637" fmla="*/ 110300 w 3903662"/>
                  <a:gd name="connsiteY637" fmla="*/ 712564 h 3205164"/>
                  <a:gd name="connsiteX638" fmla="*/ 122996 w 3903662"/>
                  <a:gd name="connsiteY638" fmla="*/ 686378 h 3205164"/>
                  <a:gd name="connsiteX639" fmla="*/ 138073 w 3903662"/>
                  <a:gd name="connsiteY639" fmla="*/ 660986 h 3205164"/>
                  <a:gd name="connsiteX640" fmla="*/ 153150 w 3903662"/>
                  <a:gd name="connsiteY640" fmla="*/ 635594 h 3205164"/>
                  <a:gd name="connsiteX641" fmla="*/ 168227 w 3903662"/>
                  <a:gd name="connsiteY641" fmla="*/ 610996 h 3205164"/>
                  <a:gd name="connsiteX642" fmla="*/ 184891 w 3903662"/>
                  <a:gd name="connsiteY642" fmla="*/ 586397 h 3205164"/>
                  <a:gd name="connsiteX643" fmla="*/ 202349 w 3903662"/>
                  <a:gd name="connsiteY643" fmla="*/ 561799 h 3205164"/>
                  <a:gd name="connsiteX644" fmla="*/ 219806 w 3903662"/>
                  <a:gd name="connsiteY644" fmla="*/ 537994 h 3205164"/>
                  <a:gd name="connsiteX645" fmla="*/ 238057 w 3903662"/>
                  <a:gd name="connsiteY645" fmla="*/ 514189 h 3205164"/>
                  <a:gd name="connsiteX646" fmla="*/ 257895 w 3903662"/>
                  <a:gd name="connsiteY646" fmla="*/ 491177 h 3205164"/>
                  <a:gd name="connsiteX647" fmla="*/ 276940 w 3903662"/>
                  <a:gd name="connsiteY647" fmla="*/ 468166 h 3205164"/>
                  <a:gd name="connsiteX648" fmla="*/ 297571 w 3903662"/>
                  <a:gd name="connsiteY648" fmla="*/ 445947 h 3205164"/>
                  <a:gd name="connsiteX649" fmla="*/ 318203 w 3903662"/>
                  <a:gd name="connsiteY649" fmla="*/ 424523 h 3205164"/>
                  <a:gd name="connsiteX650" fmla="*/ 340422 w 3903662"/>
                  <a:gd name="connsiteY650" fmla="*/ 403098 h 3205164"/>
                  <a:gd name="connsiteX651" fmla="*/ 361847 w 3903662"/>
                  <a:gd name="connsiteY651" fmla="*/ 382467 h 3205164"/>
                  <a:gd name="connsiteX652" fmla="*/ 384859 w 3903662"/>
                  <a:gd name="connsiteY652" fmla="*/ 361836 h 3205164"/>
                  <a:gd name="connsiteX653" fmla="*/ 408665 w 3903662"/>
                  <a:gd name="connsiteY653" fmla="*/ 341205 h 3205164"/>
                  <a:gd name="connsiteX654" fmla="*/ 433264 w 3903662"/>
                  <a:gd name="connsiteY654" fmla="*/ 322161 h 3205164"/>
                  <a:gd name="connsiteX655" fmla="*/ 456276 w 3903662"/>
                  <a:gd name="connsiteY655" fmla="*/ 303117 h 3205164"/>
                  <a:gd name="connsiteX656" fmla="*/ 482462 w 3903662"/>
                  <a:gd name="connsiteY656" fmla="*/ 284867 h 3205164"/>
                  <a:gd name="connsiteX657" fmla="*/ 507855 w 3903662"/>
                  <a:gd name="connsiteY657" fmla="*/ 266616 h 3205164"/>
                  <a:gd name="connsiteX658" fmla="*/ 533248 w 3903662"/>
                  <a:gd name="connsiteY658" fmla="*/ 249159 h 3205164"/>
                  <a:gd name="connsiteX659" fmla="*/ 560227 w 3903662"/>
                  <a:gd name="connsiteY659" fmla="*/ 231702 h 3205164"/>
                  <a:gd name="connsiteX660" fmla="*/ 588001 w 3903662"/>
                  <a:gd name="connsiteY660" fmla="*/ 215039 h 3205164"/>
                  <a:gd name="connsiteX661" fmla="*/ 615774 w 3903662"/>
                  <a:gd name="connsiteY661" fmla="*/ 199169 h 3205164"/>
                  <a:gd name="connsiteX662" fmla="*/ 642754 w 3903662"/>
                  <a:gd name="connsiteY662" fmla="*/ 183299 h 3205164"/>
                  <a:gd name="connsiteX663" fmla="*/ 672114 w 3903662"/>
                  <a:gd name="connsiteY663" fmla="*/ 169016 h 3205164"/>
                  <a:gd name="connsiteX664" fmla="*/ 700681 w 3903662"/>
                  <a:gd name="connsiteY664" fmla="*/ 154733 h 3205164"/>
                  <a:gd name="connsiteX665" fmla="*/ 730041 w 3903662"/>
                  <a:gd name="connsiteY665" fmla="*/ 140450 h 3205164"/>
                  <a:gd name="connsiteX666" fmla="*/ 760195 w 3903662"/>
                  <a:gd name="connsiteY666" fmla="*/ 127754 h 3205164"/>
                  <a:gd name="connsiteX667" fmla="*/ 789556 w 3903662"/>
                  <a:gd name="connsiteY667" fmla="*/ 115058 h 3205164"/>
                  <a:gd name="connsiteX668" fmla="*/ 820503 w 3903662"/>
                  <a:gd name="connsiteY668" fmla="*/ 103155 h 3205164"/>
                  <a:gd name="connsiteX669" fmla="*/ 852244 w 3903662"/>
                  <a:gd name="connsiteY669" fmla="*/ 92046 h 3205164"/>
                  <a:gd name="connsiteX670" fmla="*/ 883191 w 3903662"/>
                  <a:gd name="connsiteY670" fmla="*/ 80937 h 3205164"/>
                  <a:gd name="connsiteX671" fmla="*/ 914932 w 3903662"/>
                  <a:gd name="connsiteY671" fmla="*/ 70622 h 3205164"/>
                  <a:gd name="connsiteX672" fmla="*/ 947467 w 3903662"/>
                  <a:gd name="connsiteY672" fmla="*/ 61893 h 3205164"/>
                  <a:gd name="connsiteX673" fmla="*/ 980001 w 3903662"/>
                  <a:gd name="connsiteY673" fmla="*/ 52371 h 3205164"/>
                  <a:gd name="connsiteX674" fmla="*/ 1013329 w 3903662"/>
                  <a:gd name="connsiteY674" fmla="*/ 44436 h 3205164"/>
                  <a:gd name="connsiteX675" fmla="*/ 1045864 w 3903662"/>
                  <a:gd name="connsiteY675" fmla="*/ 37295 h 3205164"/>
                  <a:gd name="connsiteX676" fmla="*/ 1079985 w 3903662"/>
                  <a:gd name="connsiteY676" fmla="*/ 29360 h 3205164"/>
                  <a:gd name="connsiteX677" fmla="*/ 1113313 w 3903662"/>
                  <a:gd name="connsiteY677" fmla="*/ 23805 h 3205164"/>
                  <a:gd name="connsiteX678" fmla="*/ 1147434 w 3903662"/>
                  <a:gd name="connsiteY678" fmla="*/ 18251 h 3205164"/>
                  <a:gd name="connsiteX679" fmla="*/ 1182350 w 3903662"/>
                  <a:gd name="connsiteY679" fmla="*/ 13490 h 3205164"/>
                  <a:gd name="connsiteX680" fmla="*/ 1217265 w 3903662"/>
                  <a:gd name="connsiteY680" fmla="*/ 9522 h 3205164"/>
                  <a:gd name="connsiteX681" fmla="*/ 1252180 w 3903662"/>
                  <a:gd name="connsiteY681" fmla="*/ 6348 h 3205164"/>
                  <a:gd name="connsiteX682" fmla="*/ 1287095 w 3903662"/>
                  <a:gd name="connsiteY682" fmla="*/ 3174 h 3205164"/>
                  <a:gd name="connsiteX683" fmla="*/ 1322803 w 3903662"/>
                  <a:gd name="connsiteY683" fmla="*/ 2381 h 3205164"/>
                  <a:gd name="connsiteX684" fmla="*/ 1358512 w 3903662"/>
                  <a:gd name="connsiteY684" fmla="*/ 794 h 3205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</a:cxnLst>
                <a:rect l="l" t="t" r="r" b="b"/>
                <a:pathLst>
                  <a:path w="3903662" h="3205164">
                    <a:moveTo>
                      <a:pt x="3133724" y="1558926"/>
                    </a:moveTo>
                    <a:lnTo>
                      <a:pt x="3117849" y="1559722"/>
                    </a:lnTo>
                    <a:lnTo>
                      <a:pt x="3101181" y="1562109"/>
                    </a:lnTo>
                    <a:lnTo>
                      <a:pt x="3084512" y="1566088"/>
                    </a:lnTo>
                    <a:lnTo>
                      <a:pt x="3070224" y="1570862"/>
                    </a:lnTo>
                    <a:lnTo>
                      <a:pt x="3055937" y="1578024"/>
                    </a:lnTo>
                    <a:lnTo>
                      <a:pt x="3041649" y="1586776"/>
                    </a:lnTo>
                    <a:lnTo>
                      <a:pt x="3029743" y="1595529"/>
                    </a:lnTo>
                    <a:lnTo>
                      <a:pt x="3017043" y="1605874"/>
                    </a:lnTo>
                    <a:lnTo>
                      <a:pt x="3006724" y="1617014"/>
                    </a:lnTo>
                    <a:lnTo>
                      <a:pt x="2997993" y="1629745"/>
                    </a:lnTo>
                    <a:lnTo>
                      <a:pt x="2989262" y="1643273"/>
                    </a:lnTo>
                    <a:lnTo>
                      <a:pt x="2982118" y="1656004"/>
                    </a:lnTo>
                    <a:lnTo>
                      <a:pt x="2975768" y="1671918"/>
                    </a:lnTo>
                    <a:lnTo>
                      <a:pt x="2971799" y="1687037"/>
                    </a:lnTo>
                    <a:lnTo>
                      <a:pt x="2970212" y="1702951"/>
                    </a:lnTo>
                    <a:lnTo>
                      <a:pt x="2968624" y="1718866"/>
                    </a:lnTo>
                    <a:lnTo>
                      <a:pt x="2970212" y="1735576"/>
                    </a:lnTo>
                    <a:lnTo>
                      <a:pt x="2971799" y="1750694"/>
                    </a:lnTo>
                    <a:lnTo>
                      <a:pt x="2975768" y="1766609"/>
                    </a:lnTo>
                    <a:lnTo>
                      <a:pt x="2982118" y="1781727"/>
                    </a:lnTo>
                    <a:lnTo>
                      <a:pt x="2989262" y="1796050"/>
                    </a:lnTo>
                    <a:lnTo>
                      <a:pt x="2997993" y="1808782"/>
                    </a:lnTo>
                    <a:lnTo>
                      <a:pt x="3006724" y="1820718"/>
                    </a:lnTo>
                    <a:lnTo>
                      <a:pt x="3017043" y="1833449"/>
                    </a:lnTo>
                    <a:lnTo>
                      <a:pt x="3029743" y="1843794"/>
                    </a:lnTo>
                    <a:lnTo>
                      <a:pt x="3041649" y="1852547"/>
                    </a:lnTo>
                    <a:lnTo>
                      <a:pt x="3055937" y="1859708"/>
                    </a:lnTo>
                    <a:lnTo>
                      <a:pt x="3070224" y="1866869"/>
                    </a:lnTo>
                    <a:lnTo>
                      <a:pt x="3084512" y="1872440"/>
                    </a:lnTo>
                    <a:lnTo>
                      <a:pt x="3101181" y="1876418"/>
                    </a:lnTo>
                    <a:lnTo>
                      <a:pt x="3117849" y="1879601"/>
                    </a:lnTo>
                    <a:lnTo>
                      <a:pt x="3133724" y="1879601"/>
                    </a:lnTo>
                    <a:lnTo>
                      <a:pt x="3151187" y="1879601"/>
                    </a:lnTo>
                    <a:lnTo>
                      <a:pt x="3167856" y="1876418"/>
                    </a:lnTo>
                    <a:lnTo>
                      <a:pt x="3184525" y="1872440"/>
                    </a:lnTo>
                    <a:lnTo>
                      <a:pt x="3198812" y="1866869"/>
                    </a:lnTo>
                    <a:lnTo>
                      <a:pt x="3213100" y="1859708"/>
                    </a:lnTo>
                    <a:lnTo>
                      <a:pt x="3227387" y="1852547"/>
                    </a:lnTo>
                    <a:lnTo>
                      <a:pt x="3239293" y="1843794"/>
                    </a:lnTo>
                    <a:lnTo>
                      <a:pt x="3251993" y="1833449"/>
                    </a:lnTo>
                    <a:lnTo>
                      <a:pt x="3262312" y="1820718"/>
                    </a:lnTo>
                    <a:lnTo>
                      <a:pt x="3271043" y="1808782"/>
                    </a:lnTo>
                    <a:lnTo>
                      <a:pt x="3279775" y="1796050"/>
                    </a:lnTo>
                    <a:lnTo>
                      <a:pt x="3286918" y="1781727"/>
                    </a:lnTo>
                    <a:lnTo>
                      <a:pt x="3293268" y="1766609"/>
                    </a:lnTo>
                    <a:lnTo>
                      <a:pt x="3297237" y="1750694"/>
                    </a:lnTo>
                    <a:lnTo>
                      <a:pt x="3298825" y="1735576"/>
                    </a:lnTo>
                    <a:lnTo>
                      <a:pt x="3300412" y="1718866"/>
                    </a:lnTo>
                    <a:lnTo>
                      <a:pt x="3298825" y="1702951"/>
                    </a:lnTo>
                    <a:lnTo>
                      <a:pt x="3297237" y="1687037"/>
                    </a:lnTo>
                    <a:lnTo>
                      <a:pt x="3293268" y="1671918"/>
                    </a:lnTo>
                    <a:lnTo>
                      <a:pt x="3286918" y="1656004"/>
                    </a:lnTo>
                    <a:lnTo>
                      <a:pt x="3279775" y="1643273"/>
                    </a:lnTo>
                    <a:lnTo>
                      <a:pt x="3271043" y="1629745"/>
                    </a:lnTo>
                    <a:lnTo>
                      <a:pt x="3262312" y="1617014"/>
                    </a:lnTo>
                    <a:lnTo>
                      <a:pt x="3251993" y="1605874"/>
                    </a:lnTo>
                    <a:lnTo>
                      <a:pt x="3239293" y="1595529"/>
                    </a:lnTo>
                    <a:lnTo>
                      <a:pt x="3227387" y="1586776"/>
                    </a:lnTo>
                    <a:lnTo>
                      <a:pt x="3213100" y="1578024"/>
                    </a:lnTo>
                    <a:lnTo>
                      <a:pt x="3198812" y="1570862"/>
                    </a:lnTo>
                    <a:lnTo>
                      <a:pt x="3184525" y="1566088"/>
                    </a:lnTo>
                    <a:lnTo>
                      <a:pt x="3167856" y="1562109"/>
                    </a:lnTo>
                    <a:lnTo>
                      <a:pt x="3151187" y="1559722"/>
                    </a:lnTo>
                    <a:close/>
                    <a:moveTo>
                      <a:pt x="2314179" y="1558926"/>
                    </a:moveTo>
                    <a:lnTo>
                      <a:pt x="2296675" y="1559722"/>
                    </a:lnTo>
                    <a:lnTo>
                      <a:pt x="2280762" y="1562109"/>
                    </a:lnTo>
                    <a:lnTo>
                      <a:pt x="2264848" y="1566088"/>
                    </a:lnTo>
                    <a:lnTo>
                      <a:pt x="2249731" y="1570862"/>
                    </a:lnTo>
                    <a:lnTo>
                      <a:pt x="2235409" y="1578024"/>
                    </a:lnTo>
                    <a:lnTo>
                      <a:pt x="2221883" y="1586776"/>
                    </a:lnTo>
                    <a:lnTo>
                      <a:pt x="2208357" y="1595529"/>
                    </a:lnTo>
                    <a:lnTo>
                      <a:pt x="2197218" y="1605874"/>
                    </a:lnTo>
                    <a:lnTo>
                      <a:pt x="2186079" y="1617014"/>
                    </a:lnTo>
                    <a:lnTo>
                      <a:pt x="2176531" y="1629745"/>
                    </a:lnTo>
                    <a:lnTo>
                      <a:pt x="2168574" y="1643273"/>
                    </a:lnTo>
                    <a:lnTo>
                      <a:pt x="2161413" y="1656004"/>
                    </a:lnTo>
                    <a:lnTo>
                      <a:pt x="2155844" y="1671918"/>
                    </a:lnTo>
                    <a:lnTo>
                      <a:pt x="2151866" y="1687037"/>
                    </a:lnTo>
                    <a:lnTo>
                      <a:pt x="2148683" y="1702951"/>
                    </a:lnTo>
                    <a:lnTo>
                      <a:pt x="2147887" y="1718866"/>
                    </a:lnTo>
                    <a:lnTo>
                      <a:pt x="2148683" y="1735576"/>
                    </a:lnTo>
                    <a:lnTo>
                      <a:pt x="2151866" y="1750694"/>
                    </a:lnTo>
                    <a:lnTo>
                      <a:pt x="2155844" y="1766609"/>
                    </a:lnTo>
                    <a:lnTo>
                      <a:pt x="2161413" y="1781727"/>
                    </a:lnTo>
                    <a:lnTo>
                      <a:pt x="2168574" y="1796050"/>
                    </a:lnTo>
                    <a:lnTo>
                      <a:pt x="2176531" y="1808782"/>
                    </a:lnTo>
                    <a:lnTo>
                      <a:pt x="2186079" y="1820718"/>
                    </a:lnTo>
                    <a:lnTo>
                      <a:pt x="2197218" y="1833449"/>
                    </a:lnTo>
                    <a:lnTo>
                      <a:pt x="2208357" y="1843794"/>
                    </a:lnTo>
                    <a:lnTo>
                      <a:pt x="2221883" y="1852547"/>
                    </a:lnTo>
                    <a:lnTo>
                      <a:pt x="2235409" y="1859708"/>
                    </a:lnTo>
                    <a:lnTo>
                      <a:pt x="2249731" y="1866869"/>
                    </a:lnTo>
                    <a:lnTo>
                      <a:pt x="2264848" y="1872440"/>
                    </a:lnTo>
                    <a:lnTo>
                      <a:pt x="2280762" y="1876418"/>
                    </a:lnTo>
                    <a:lnTo>
                      <a:pt x="2296675" y="1879601"/>
                    </a:lnTo>
                    <a:lnTo>
                      <a:pt x="2314179" y="1879601"/>
                    </a:lnTo>
                    <a:lnTo>
                      <a:pt x="2330888" y="1879601"/>
                    </a:lnTo>
                    <a:lnTo>
                      <a:pt x="2347597" y="1876418"/>
                    </a:lnTo>
                    <a:lnTo>
                      <a:pt x="2363510" y="1872440"/>
                    </a:lnTo>
                    <a:lnTo>
                      <a:pt x="2379423" y="1866869"/>
                    </a:lnTo>
                    <a:lnTo>
                      <a:pt x="2393745" y="1859708"/>
                    </a:lnTo>
                    <a:lnTo>
                      <a:pt x="2406475" y="1852547"/>
                    </a:lnTo>
                    <a:lnTo>
                      <a:pt x="2419205" y="1843794"/>
                    </a:lnTo>
                    <a:lnTo>
                      <a:pt x="2431140" y="1833449"/>
                    </a:lnTo>
                    <a:lnTo>
                      <a:pt x="2441484" y="1820718"/>
                    </a:lnTo>
                    <a:lnTo>
                      <a:pt x="2451827" y="1808782"/>
                    </a:lnTo>
                    <a:lnTo>
                      <a:pt x="2460580" y="1796050"/>
                    </a:lnTo>
                    <a:lnTo>
                      <a:pt x="2467740" y="1781727"/>
                    </a:lnTo>
                    <a:lnTo>
                      <a:pt x="2472514" y="1766609"/>
                    </a:lnTo>
                    <a:lnTo>
                      <a:pt x="2476493" y="1750694"/>
                    </a:lnTo>
                    <a:lnTo>
                      <a:pt x="2478880" y="1735576"/>
                    </a:lnTo>
                    <a:lnTo>
                      <a:pt x="2479675" y="1718866"/>
                    </a:lnTo>
                    <a:lnTo>
                      <a:pt x="2478880" y="1702951"/>
                    </a:lnTo>
                    <a:lnTo>
                      <a:pt x="2476493" y="1687037"/>
                    </a:lnTo>
                    <a:lnTo>
                      <a:pt x="2472514" y="1671918"/>
                    </a:lnTo>
                    <a:lnTo>
                      <a:pt x="2467740" y="1656004"/>
                    </a:lnTo>
                    <a:lnTo>
                      <a:pt x="2460580" y="1643273"/>
                    </a:lnTo>
                    <a:lnTo>
                      <a:pt x="2451827" y="1629745"/>
                    </a:lnTo>
                    <a:lnTo>
                      <a:pt x="2441484" y="1617014"/>
                    </a:lnTo>
                    <a:lnTo>
                      <a:pt x="2431140" y="1605874"/>
                    </a:lnTo>
                    <a:lnTo>
                      <a:pt x="2419205" y="1595529"/>
                    </a:lnTo>
                    <a:lnTo>
                      <a:pt x="2406475" y="1586776"/>
                    </a:lnTo>
                    <a:lnTo>
                      <a:pt x="2393745" y="1578024"/>
                    </a:lnTo>
                    <a:lnTo>
                      <a:pt x="2379423" y="1570862"/>
                    </a:lnTo>
                    <a:lnTo>
                      <a:pt x="2363510" y="1566088"/>
                    </a:lnTo>
                    <a:lnTo>
                      <a:pt x="2347597" y="1562109"/>
                    </a:lnTo>
                    <a:lnTo>
                      <a:pt x="2330888" y="1559722"/>
                    </a:lnTo>
                    <a:close/>
                    <a:moveTo>
                      <a:pt x="2694781" y="1073151"/>
                    </a:moveTo>
                    <a:lnTo>
                      <a:pt x="2725737" y="1073151"/>
                    </a:lnTo>
                    <a:lnTo>
                      <a:pt x="2755106" y="1073151"/>
                    </a:lnTo>
                    <a:lnTo>
                      <a:pt x="2786062" y="1074739"/>
                    </a:lnTo>
                    <a:lnTo>
                      <a:pt x="2816224" y="1076326"/>
                    </a:lnTo>
                    <a:lnTo>
                      <a:pt x="2845593" y="1078708"/>
                    </a:lnTo>
                    <a:lnTo>
                      <a:pt x="2874962" y="1081883"/>
                    </a:lnTo>
                    <a:lnTo>
                      <a:pt x="2905124" y="1085058"/>
                    </a:lnTo>
                    <a:lnTo>
                      <a:pt x="2933699" y="1089026"/>
                    </a:lnTo>
                    <a:lnTo>
                      <a:pt x="2962274" y="1092995"/>
                    </a:lnTo>
                    <a:lnTo>
                      <a:pt x="2990849" y="1099345"/>
                    </a:lnTo>
                    <a:lnTo>
                      <a:pt x="3020218" y="1104108"/>
                    </a:lnTo>
                    <a:lnTo>
                      <a:pt x="3074987" y="1117601"/>
                    </a:lnTo>
                    <a:lnTo>
                      <a:pt x="3130550" y="1132683"/>
                    </a:lnTo>
                    <a:lnTo>
                      <a:pt x="3183731" y="1150145"/>
                    </a:lnTo>
                    <a:lnTo>
                      <a:pt x="3236118" y="1170783"/>
                    </a:lnTo>
                    <a:lnTo>
                      <a:pt x="3287712" y="1192214"/>
                    </a:lnTo>
                    <a:lnTo>
                      <a:pt x="3336925" y="1216026"/>
                    </a:lnTo>
                    <a:lnTo>
                      <a:pt x="3383756" y="1241426"/>
                    </a:lnTo>
                    <a:lnTo>
                      <a:pt x="3429793" y="1269208"/>
                    </a:lnTo>
                    <a:lnTo>
                      <a:pt x="3475037" y="1297783"/>
                    </a:lnTo>
                    <a:lnTo>
                      <a:pt x="3517106" y="1329533"/>
                    </a:lnTo>
                    <a:lnTo>
                      <a:pt x="3558381" y="1361283"/>
                    </a:lnTo>
                    <a:lnTo>
                      <a:pt x="3597275" y="1396208"/>
                    </a:lnTo>
                    <a:lnTo>
                      <a:pt x="3616325" y="1413670"/>
                    </a:lnTo>
                    <a:lnTo>
                      <a:pt x="3633787" y="1432720"/>
                    </a:lnTo>
                    <a:lnTo>
                      <a:pt x="3652837" y="1450976"/>
                    </a:lnTo>
                    <a:lnTo>
                      <a:pt x="3670300" y="1469233"/>
                    </a:lnTo>
                    <a:lnTo>
                      <a:pt x="3686175" y="1489076"/>
                    </a:lnTo>
                    <a:lnTo>
                      <a:pt x="3702843" y="1508126"/>
                    </a:lnTo>
                    <a:lnTo>
                      <a:pt x="3717925" y="1527970"/>
                    </a:lnTo>
                    <a:lnTo>
                      <a:pt x="3732212" y="1548608"/>
                    </a:lnTo>
                    <a:lnTo>
                      <a:pt x="3748087" y="1568451"/>
                    </a:lnTo>
                    <a:lnTo>
                      <a:pt x="3761581" y="1589089"/>
                    </a:lnTo>
                    <a:lnTo>
                      <a:pt x="3774281" y="1609726"/>
                    </a:lnTo>
                    <a:lnTo>
                      <a:pt x="3787775" y="1631158"/>
                    </a:lnTo>
                    <a:lnTo>
                      <a:pt x="3798887" y="1652589"/>
                    </a:lnTo>
                    <a:lnTo>
                      <a:pt x="3811587" y="1675608"/>
                    </a:lnTo>
                    <a:lnTo>
                      <a:pt x="3821906" y="1697832"/>
                    </a:lnTo>
                    <a:lnTo>
                      <a:pt x="3832225" y="1720851"/>
                    </a:lnTo>
                    <a:lnTo>
                      <a:pt x="3840956" y="1743076"/>
                    </a:lnTo>
                    <a:lnTo>
                      <a:pt x="3850481" y="1765301"/>
                    </a:lnTo>
                    <a:lnTo>
                      <a:pt x="3858418" y="1789114"/>
                    </a:lnTo>
                    <a:lnTo>
                      <a:pt x="3867150" y="1812926"/>
                    </a:lnTo>
                    <a:lnTo>
                      <a:pt x="3872706" y="1836739"/>
                    </a:lnTo>
                    <a:lnTo>
                      <a:pt x="3879056" y="1859757"/>
                    </a:lnTo>
                    <a:lnTo>
                      <a:pt x="3885406" y="1884364"/>
                    </a:lnTo>
                    <a:lnTo>
                      <a:pt x="3890168" y="1908970"/>
                    </a:lnTo>
                    <a:lnTo>
                      <a:pt x="3894137" y="1933576"/>
                    </a:lnTo>
                    <a:lnTo>
                      <a:pt x="3897312" y="1958182"/>
                    </a:lnTo>
                    <a:lnTo>
                      <a:pt x="3899693" y="1982789"/>
                    </a:lnTo>
                    <a:lnTo>
                      <a:pt x="3902075" y="2008983"/>
                    </a:lnTo>
                    <a:lnTo>
                      <a:pt x="3902868" y="2033589"/>
                    </a:lnTo>
                    <a:lnTo>
                      <a:pt x="3903662" y="2058989"/>
                    </a:lnTo>
                    <a:lnTo>
                      <a:pt x="3902868" y="2088357"/>
                    </a:lnTo>
                    <a:lnTo>
                      <a:pt x="3902075" y="2118520"/>
                    </a:lnTo>
                    <a:lnTo>
                      <a:pt x="3898900" y="2147889"/>
                    </a:lnTo>
                    <a:lnTo>
                      <a:pt x="3895725" y="2176464"/>
                    </a:lnTo>
                    <a:lnTo>
                      <a:pt x="3890168" y="2205833"/>
                    </a:lnTo>
                    <a:lnTo>
                      <a:pt x="3885406" y="2234407"/>
                    </a:lnTo>
                    <a:lnTo>
                      <a:pt x="3878262" y="2262983"/>
                    </a:lnTo>
                    <a:lnTo>
                      <a:pt x="3871118" y="2290764"/>
                    </a:lnTo>
                    <a:lnTo>
                      <a:pt x="3862387" y="2318545"/>
                    </a:lnTo>
                    <a:lnTo>
                      <a:pt x="3852862" y="2346326"/>
                    </a:lnTo>
                    <a:lnTo>
                      <a:pt x="3842543" y="2372520"/>
                    </a:lnTo>
                    <a:lnTo>
                      <a:pt x="3830637" y="2399507"/>
                    </a:lnTo>
                    <a:lnTo>
                      <a:pt x="3819525" y="2425701"/>
                    </a:lnTo>
                    <a:lnTo>
                      <a:pt x="3806031" y="2451895"/>
                    </a:lnTo>
                    <a:lnTo>
                      <a:pt x="3791743" y="2477295"/>
                    </a:lnTo>
                    <a:lnTo>
                      <a:pt x="3777456" y="2502695"/>
                    </a:lnTo>
                    <a:lnTo>
                      <a:pt x="3762375" y="2527301"/>
                    </a:lnTo>
                    <a:lnTo>
                      <a:pt x="3745706" y="2551908"/>
                    </a:lnTo>
                    <a:lnTo>
                      <a:pt x="3728243" y="2575720"/>
                    </a:lnTo>
                    <a:lnTo>
                      <a:pt x="3710781" y="2599533"/>
                    </a:lnTo>
                    <a:lnTo>
                      <a:pt x="3692525" y="2621758"/>
                    </a:lnTo>
                    <a:lnTo>
                      <a:pt x="3672681" y="2643983"/>
                    </a:lnTo>
                    <a:lnTo>
                      <a:pt x="3652837" y="2667001"/>
                    </a:lnTo>
                    <a:lnTo>
                      <a:pt x="3632200" y="2688433"/>
                    </a:lnTo>
                    <a:lnTo>
                      <a:pt x="3610768" y="2709864"/>
                    </a:lnTo>
                    <a:lnTo>
                      <a:pt x="3587750" y="2730501"/>
                    </a:lnTo>
                    <a:lnTo>
                      <a:pt x="3565525" y="2749551"/>
                    </a:lnTo>
                    <a:lnTo>
                      <a:pt x="3541712" y="2769395"/>
                    </a:lnTo>
                    <a:lnTo>
                      <a:pt x="3517106" y="2789239"/>
                    </a:lnTo>
                    <a:lnTo>
                      <a:pt x="3492500" y="2806701"/>
                    </a:lnTo>
                    <a:lnTo>
                      <a:pt x="3467100" y="2824958"/>
                    </a:lnTo>
                    <a:lnTo>
                      <a:pt x="3441700" y="2842420"/>
                    </a:lnTo>
                    <a:lnTo>
                      <a:pt x="3429793" y="2847976"/>
                    </a:lnTo>
                    <a:lnTo>
                      <a:pt x="3544093" y="3205164"/>
                    </a:lnTo>
                    <a:lnTo>
                      <a:pt x="3118643" y="2987677"/>
                    </a:lnTo>
                    <a:lnTo>
                      <a:pt x="3098006" y="2994027"/>
                    </a:lnTo>
                    <a:lnTo>
                      <a:pt x="3053556" y="3005139"/>
                    </a:lnTo>
                    <a:lnTo>
                      <a:pt x="3008312" y="3015458"/>
                    </a:lnTo>
                    <a:lnTo>
                      <a:pt x="2963862" y="3024983"/>
                    </a:lnTo>
                    <a:lnTo>
                      <a:pt x="2916237" y="3032127"/>
                    </a:lnTo>
                    <a:lnTo>
                      <a:pt x="2870199" y="3036889"/>
                    </a:lnTo>
                    <a:lnTo>
                      <a:pt x="2821781" y="3040858"/>
                    </a:lnTo>
                    <a:lnTo>
                      <a:pt x="2774156" y="3043239"/>
                    </a:lnTo>
                    <a:lnTo>
                      <a:pt x="2725737" y="3044033"/>
                    </a:lnTo>
                    <a:lnTo>
                      <a:pt x="2694781" y="3044033"/>
                    </a:lnTo>
                    <a:lnTo>
                      <a:pt x="2665412" y="3043239"/>
                    </a:lnTo>
                    <a:lnTo>
                      <a:pt x="2634456" y="3040858"/>
                    </a:lnTo>
                    <a:lnTo>
                      <a:pt x="2604293" y="3039270"/>
                    </a:lnTo>
                    <a:lnTo>
                      <a:pt x="2574924" y="3036095"/>
                    </a:lnTo>
                    <a:lnTo>
                      <a:pt x="2546349" y="3032920"/>
                    </a:lnTo>
                    <a:lnTo>
                      <a:pt x="2516187" y="3028951"/>
                    </a:lnTo>
                    <a:lnTo>
                      <a:pt x="2487612" y="3024983"/>
                    </a:lnTo>
                    <a:lnTo>
                      <a:pt x="2459037" y="3019427"/>
                    </a:lnTo>
                    <a:lnTo>
                      <a:pt x="2431256" y="3013077"/>
                    </a:lnTo>
                    <a:lnTo>
                      <a:pt x="2374899" y="3000377"/>
                    </a:lnTo>
                    <a:lnTo>
                      <a:pt x="2320924" y="2984501"/>
                    </a:lnTo>
                    <a:lnTo>
                      <a:pt x="2266156" y="2967039"/>
                    </a:lnTo>
                    <a:lnTo>
                      <a:pt x="2215356" y="2946401"/>
                    </a:lnTo>
                    <a:lnTo>
                      <a:pt x="2163762" y="2924970"/>
                    </a:lnTo>
                    <a:lnTo>
                      <a:pt x="2114549" y="2901951"/>
                    </a:lnTo>
                    <a:lnTo>
                      <a:pt x="2066131" y="2875758"/>
                    </a:lnTo>
                    <a:lnTo>
                      <a:pt x="2020093" y="2847976"/>
                    </a:lnTo>
                    <a:lnTo>
                      <a:pt x="1976437" y="2819401"/>
                    </a:lnTo>
                    <a:lnTo>
                      <a:pt x="1932781" y="2789239"/>
                    </a:lnTo>
                    <a:lnTo>
                      <a:pt x="1892299" y="2755901"/>
                    </a:lnTo>
                    <a:lnTo>
                      <a:pt x="1853406" y="2720976"/>
                    </a:lnTo>
                    <a:lnTo>
                      <a:pt x="1834356" y="2703514"/>
                    </a:lnTo>
                    <a:lnTo>
                      <a:pt x="1816099" y="2685258"/>
                    </a:lnTo>
                    <a:lnTo>
                      <a:pt x="1798637" y="2667001"/>
                    </a:lnTo>
                    <a:lnTo>
                      <a:pt x="1781174" y="2648745"/>
                    </a:lnTo>
                    <a:lnTo>
                      <a:pt x="1763712" y="2628901"/>
                    </a:lnTo>
                    <a:lnTo>
                      <a:pt x="1748631" y="2609058"/>
                    </a:lnTo>
                    <a:lnTo>
                      <a:pt x="1731962" y="2590008"/>
                    </a:lnTo>
                    <a:lnTo>
                      <a:pt x="1717674" y="2569370"/>
                    </a:lnTo>
                    <a:lnTo>
                      <a:pt x="1703387" y="2548733"/>
                    </a:lnTo>
                    <a:lnTo>
                      <a:pt x="1689099" y="2528095"/>
                    </a:lnTo>
                    <a:lnTo>
                      <a:pt x="1675606" y="2508251"/>
                    </a:lnTo>
                    <a:lnTo>
                      <a:pt x="1663699" y="2486026"/>
                    </a:lnTo>
                    <a:lnTo>
                      <a:pt x="1650999" y="2464595"/>
                    </a:lnTo>
                    <a:lnTo>
                      <a:pt x="1639887" y="2442370"/>
                    </a:lnTo>
                    <a:lnTo>
                      <a:pt x="1628774" y="2420145"/>
                    </a:lnTo>
                    <a:lnTo>
                      <a:pt x="1618456" y="2397126"/>
                    </a:lnTo>
                    <a:lnTo>
                      <a:pt x="1608931" y="2374901"/>
                    </a:lnTo>
                    <a:lnTo>
                      <a:pt x="1600199" y="2351883"/>
                    </a:lnTo>
                    <a:lnTo>
                      <a:pt x="1591468" y="2328864"/>
                    </a:lnTo>
                    <a:lnTo>
                      <a:pt x="1584324" y="2305051"/>
                    </a:lnTo>
                    <a:lnTo>
                      <a:pt x="1577181" y="2281239"/>
                    </a:lnTo>
                    <a:lnTo>
                      <a:pt x="1570831" y="2257426"/>
                    </a:lnTo>
                    <a:lnTo>
                      <a:pt x="1565274" y="2232820"/>
                    </a:lnTo>
                    <a:lnTo>
                      <a:pt x="1560512" y="2208214"/>
                    </a:lnTo>
                    <a:lnTo>
                      <a:pt x="1556543" y="2183607"/>
                    </a:lnTo>
                    <a:lnTo>
                      <a:pt x="1552574" y="2159001"/>
                    </a:lnTo>
                    <a:lnTo>
                      <a:pt x="1550987" y="2134395"/>
                    </a:lnTo>
                    <a:lnTo>
                      <a:pt x="1548606" y="2108995"/>
                    </a:lnTo>
                    <a:lnTo>
                      <a:pt x="1547812" y="2084389"/>
                    </a:lnTo>
                    <a:lnTo>
                      <a:pt x="1546224" y="2058989"/>
                    </a:lnTo>
                    <a:lnTo>
                      <a:pt x="1547812" y="2033589"/>
                    </a:lnTo>
                    <a:lnTo>
                      <a:pt x="1548606" y="2008983"/>
                    </a:lnTo>
                    <a:lnTo>
                      <a:pt x="1550987" y="1982789"/>
                    </a:lnTo>
                    <a:lnTo>
                      <a:pt x="1552574" y="1958182"/>
                    </a:lnTo>
                    <a:lnTo>
                      <a:pt x="1556543" y="1933576"/>
                    </a:lnTo>
                    <a:lnTo>
                      <a:pt x="1560512" y="1908970"/>
                    </a:lnTo>
                    <a:lnTo>
                      <a:pt x="1565274" y="1884364"/>
                    </a:lnTo>
                    <a:lnTo>
                      <a:pt x="1570831" y="1859757"/>
                    </a:lnTo>
                    <a:lnTo>
                      <a:pt x="1577181" y="1836739"/>
                    </a:lnTo>
                    <a:lnTo>
                      <a:pt x="1584324" y="1812926"/>
                    </a:lnTo>
                    <a:lnTo>
                      <a:pt x="1591468" y="1789114"/>
                    </a:lnTo>
                    <a:lnTo>
                      <a:pt x="1600199" y="1765301"/>
                    </a:lnTo>
                    <a:lnTo>
                      <a:pt x="1608931" y="1743076"/>
                    </a:lnTo>
                    <a:lnTo>
                      <a:pt x="1618456" y="1720851"/>
                    </a:lnTo>
                    <a:lnTo>
                      <a:pt x="1628774" y="1697832"/>
                    </a:lnTo>
                    <a:lnTo>
                      <a:pt x="1639887" y="1675608"/>
                    </a:lnTo>
                    <a:lnTo>
                      <a:pt x="1650999" y="1652589"/>
                    </a:lnTo>
                    <a:lnTo>
                      <a:pt x="1663699" y="1631158"/>
                    </a:lnTo>
                    <a:lnTo>
                      <a:pt x="1675606" y="1609726"/>
                    </a:lnTo>
                    <a:lnTo>
                      <a:pt x="1689099" y="1589089"/>
                    </a:lnTo>
                    <a:lnTo>
                      <a:pt x="1703387" y="1568451"/>
                    </a:lnTo>
                    <a:lnTo>
                      <a:pt x="1717674" y="1548608"/>
                    </a:lnTo>
                    <a:lnTo>
                      <a:pt x="1731962" y="1527970"/>
                    </a:lnTo>
                    <a:lnTo>
                      <a:pt x="1748631" y="1508126"/>
                    </a:lnTo>
                    <a:lnTo>
                      <a:pt x="1763712" y="1489076"/>
                    </a:lnTo>
                    <a:lnTo>
                      <a:pt x="1781174" y="1469233"/>
                    </a:lnTo>
                    <a:lnTo>
                      <a:pt x="1798637" y="1450976"/>
                    </a:lnTo>
                    <a:lnTo>
                      <a:pt x="1816099" y="1432720"/>
                    </a:lnTo>
                    <a:lnTo>
                      <a:pt x="1834356" y="1413670"/>
                    </a:lnTo>
                    <a:lnTo>
                      <a:pt x="1853406" y="1396208"/>
                    </a:lnTo>
                    <a:lnTo>
                      <a:pt x="1892299" y="1361283"/>
                    </a:lnTo>
                    <a:lnTo>
                      <a:pt x="1932781" y="1329533"/>
                    </a:lnTo>
                    <a:lnTo>
                      <a:pt x="1976437" y="1297783"/>
                    </a:lnTo>
                    <a:lnTo>
                      <a:pt x="2020093" y="1269208"/>
                    </a:lnTo>
                    <a:lnTo>
                      <a:pt x="2066131" y="1241426"/>
                    </a:lnTo>
                    <a:lnTo>
                      <a:pt x="2114549" y="1216026"/>
                    </a:lnTo>
                    <a:lnTo>
                      <a:pt x="2163762" y="1192214"/>
                    </a:lnTo>
                    <a:lnTo>
                      <a:pt x="2215356" y="1170783"/>
                    </a:lnTo>
                    <a:lnTo>
                      <a:pt x="2266156" y="1150145"/>
                    </a:lnTo>
                    <a:lnTo>
                      <a:pt x="2320924" y="1132683"/>
                    </a:lnTo>
                    <a:lnTo>
                      <a:pt x="2374899" y="1117601"/>
                    </a:lnTo>
                    <a:lnTo>
                      <a:pt x="2431256" y="1104108"/>
                    </a:lnTo>
                    <a:lnTo>
                      <a:pt x="2459037" y="1099345"/>
                    </a:lnTo>
                    <a:lnTo>
                      <a:pt x="2487612" y="1092995"/>
                    </a:lnTo>
                    <a:lnTo>
                      <a:pt x="2516187" y="1089026"/>
                    </a:lnTo>
                    <a:lnTo>
                      <a:pt x="2546349" y="1085058"/>
                    </a:lnTo>
                    <a:lnTo>
                      <a:pt x="2574924" y="1081883"/>
                    </a:lnTo>
                    <a:lnTo>
                      <a:pt x="2604293" y="1078708"/>
                    </a:lnTo>
                    <a:lnTo>
                      <a:pt x="2634456" y="1076326"/>
                    </a:lnTo>
                    <a:lnTo>
                      <a:pt x="2665412" y="1074739"/>
                    </a:lnTo>
                    <a:close/>
                    <a:moveTo>
                      <a:pt x="1880393" y="574675"/>
                    </a:moveTo>
                    <a:lnTo>
                      <a:pt x="1859756" y="575469"/>
                    </a:lnTo>
                    <a:lnTo>
                      <a:pt x="1839912" y="578644"/>
                    </a:lnTo>
                    <a:lnTo>
                      <a:pt x="1821656" y="582613"/>
                    </a:lnTo>
                    <a:lnTo>
                      <a:pt x="1803400" y="589757"/>
                    </a:lnTo>
                    <a:lnTo>
                      <a:pt x="1785937" y="596900"/>
                    </a:lnTo>
                    <a:lnTo>
                      <a:pt x="1770062" y="607219"/>
                    </a:lnTo>
                    <a:lnTo>
                      <a:pt x="1754981" y="617538"/>
                    </a:lnTo>
                    <a:lnTo>
                      <a:pt x="1740693" y="629444"/>
                    </a:lnTo>
                    <a:lnTo>
                      <a:pt x="1727993" y="642938"/>
                    </a:lnTo>
                    <a:lnTo>
                      <a:pt x="1716881" y="658813"/>
                    </a:lnTo>
                    <a:lnTo>
                      <a:pt x="1708150" y="673894"/>
                    </a:lnTo>
                    <a:lnTo>
                      <a:pt x="1699418" y="690563"/>
                    </a:lnTo>
                    <a:lnTo>
                      <a:pt x="1692275" y="708025"/>
                    </a:lnTo>
                    <a:lnTo>
                      <a:pt x="1687512" y="726282"/>
                    </a:lnTo>
                    <a:lnTo>
                      <a:pt x="1685131" y="744538"/>
                    </a:lnTo>
                    <a:lnTo>
                      <a:pt x="1684337" y="764382"/>
                    </a:lnTo>
                    <a:lnTo>
                      <a:pt x="1685131" y="783432"/>
                    </a:lnTo>
                    <a:lnTo>
                      <a:pt x="1687512" y="801688"/>
                    </a:lnTo>
                    <a:lnTo>
                      <a:pt x="1692275" y="820738"/>
                    </a:lnTo>
                    <a:lnTo>
                      <a:pt x="1699418" y="838201"/>
                    </a:lnTo>
                    <a:lnTo>
                      <a:pt x="1708150" y="854076"/>
                    </a:lnTo>
                    <a:lnTo>
                      <a:pt x="1716881" y="869951"/>
                    </a:lnTo>
                    <a:lnTo>
                      <a:pt x="1727993" y="885032"/>
                    </a:lnTo>
                    <a:lnTo>
                      <a:pt x="1740693" y="898526"/>
                    </a:lnTo>
                    <a:lnTo>
                      <a:pt x="1754981" y="910432"/>
                    </a:lnTo>
                    <a:lnTo>
                      <a:pt x="1770062" y="920751"/>
                    </a:lnTo>
                    <a:lnTo>
                      <a:pt x="1785937" y="931069"/>
                    </a:lnTo>
                    <a:lnTo>
                      <a:pt x="1803400" y="939801"/>
                    </a:lnTo>
                    <a:lnTo>
                      <a:pt x="1821656" y="945357"/>
                    </a:lnTo>
                    <a:lnTo>
                      <a:pt x="1839912" y="949326"/>
                    </a:lnTo>
                    <a:lnTo>
                      <a:pt x="1859756" y="952501"/>
                    </a:lnTo>
                    <a:lnTo>
                      <a:pt x="1880393" y="954088"/>
                    </a:lnTo>
                    <a:lnTo>
                      <a:pt x="1899443" y="952501"/>
                    </a:lnTo>
                    <a:lnTo>
                      <a:pt x="1919287" y="949326"/>
                    </a:lnTo>
                    <a:lnTo>
                      <a:pt x="1937543" y="945357"/>
                    </a:lnTo>
                    <a:lnTo>
                      <a:pt x="1955800" y="939801"/>
                    </a:lnTo>
                    <a:lnTo>
                      <a:pt x="1973262" y="931069"/>
                    </a:lnTo>
                    <a:lnTo>
                      <a:pt x="1988343" y="920751"/>
                    </a:lnTo>
                    <a:lnTo>
                      <a:pt x="2004218" y="910432"/>
                    </a:lnTo>
                    <a:lnTo>
                      <a:pt x="2018506" y="898526"/>
                    </a:lnTo>
                    <a:lnTo>
                      <a:pt x="2030412" y="885032"/>
                    </a:lnTo>
                    <a:lnTo>
                      <a:pt x="2042318" y="869951"/>
                    </a:lnTo>
                    <a:lnTo>
                      <a:pt x="2051050" y="854076"/>
                    </a:lnTo>
                    <a:lnTo>
                      <a:pt x="2059781" y="838201"/>
                    </a:lnTo>
                    <a:lnTo>
                      <a:pt x="2066925" y="820738"/>
                    </a:lnTo>
                    <a:lnTo>
                      <a:pt x="2071687" y="801688"/>
                    </a:lnTo>
                    <a:lnTo>
                      <a:pt x="2074068" y="783432"/>
                    </a:lnTo>
                    <a:lnTo>
                      <a:pt x="2074862" y="764382"/>
                    </a:lnTo>
                    <a:lnTo>
                      <a:pt x="2074068" y="744538"/>
                    </a:lnTo>
                    <a:lnTo>
                      <a:pt x="2071687" y="726282"/>
                    </a:lnTo>
                    <a:lnTo>
                      <a:pt x="2066925" y="708025"/>
                    </a:lnTo>
                    <a:lnTo>
                      <a:pt x="2059781" y="690563"/>
                    </a:lnTo>
                    <a:lnTo>
                      <a:pt x="2051050" y="673894"/>
                    </a:lnTo>
                    <a:lnTo>
                      <a:pt x="2042318" y="658813"/>
                    </a:lnTo>
                    <a:lnTo>
                      <a:pt x="2030412" y="642938"/>
                    </a:lnTo>
                    <a:lnTo>
                      <a:pt x="2018506" y="629444"/>
                    </a:lnTo>
                    <a:lnTo>
                      <a:pt x="2004218" y="617538"/>
                    </a:lnTo>
                    <a:lnTo>
                      <a:pt x="1988343" y="607219"/>
                    </a:lnTo>
                    <a:lnTo>
                      <a:pt x="1973262" y="596900"/>
                    </a:lnTo>
                    <a:lnTo>
                      <a:pt x="1955800" y="589757"/>
                    </a:lnTo>
                    <a:lnTo>
                      <a:pt x="1937543" y="582613"/>
                    </a:lnTo>
                    <a:lnTo>
                      <a:pt x="1919287" y="578644"/>
                    </a:lnTo>
                    <a:lnTo>
                      <a:pt x="1899443" y="575469"/>
                    </a:lnTo>
                    <a:close/>
                    <a:moveTo>
                      <a:pt x="908446" y="574675"/>
                    </a:moveTo>
                    <a:lnTo>
                      <a:pt x="887767" y="575469"/>
                    </a:lnTo>
                    <a:lnTo>
                      <a:pt x="868678" y="578644"/>
                    </a:lnTo>
                    <a:lnTo>
                      <a:pt x="850385" y="582613"/>
                    </a:lnTo>
                    <a:lnTo>
                      <a:pt x="831296" y="589757"/>
                    </a:lnTo>
                    <a:lnTo>
                      <a:pt x="815389" y="596900"/>
                    </a:lnTo>
                    <a:lnTo>
                      <a:pt x="798686" y="607219"/>
                    </a:lnTo>
                    <a:lnTo>
                      <a:pt x="783574" y="617538"/>
                    </a:lnTo>
                    <a:lnTo>
                      <a:pt x="770053" y="629444"/>
                    </a:lnTo>
                    <a:lnTo>
                      <a:pt x="756532" y="642938"/>
                    </a:lnTo>
                    <a:lnTo>
                      <a:pt x="745397" y="658813"/>
                    </a:lnTo>
                    <a:lnTo>
                      <a:pt x="735853" y="673894"/>
                    </a:lnTo>
                    <a:lnTo>
                      <a:pt x="727899" y="690563"/>
                    </a:lnTo>
                    <a:lnTo>
                      <a:pt x="720741" y="708025"/>
                    </a:lnTo>
                    <a:lnTo>
                      <a:pt x="716764" y="726282"/>
                    </a:lnTo>
                    <a:lnTo>
                      <a:pt x="713583" y="744538"/>
                    </a:lnTo>
                    <a:lnTo>
                      <a:pt x="712787" y="764382"/>
                    </a:lnTo>
                    <a:lnTo>
                      <a:pt x="713583" y="783432"/>
                    </a:lnTo>
                    <a:lnTo>
                      <a:pt x="716764" y="801688"/>
                    </a:lnTo>
                    <a:lnTo>
                      <a:pt x="720741" y="820738"/>
                    </a:lnTo>
                    <a:lnTo>
                      <a:pt x="727899" y="838201"/>
                    </a:lnTo>
                    <a:lnTo>
                      <a:pt x="735853" y="854076"/>
                    </a:lnTo>
                    <a:lnTo>
                      <a:pt x="745397" y="869951"/>
                    </a:lnTo>
                    <a:lnTo>
                      <a:pt x="756532" y="885032"/>
                    </a:lnTo>
                    <a:lnTo>
                      <a:pt x="770053" y="898526"/>
                    </a:lnTo>
                    <a:lnTo>
                      <a:pt x="783574" y="910432"/>
                    </a:lnTo>
                    <a:lnTo>
                      <a:pt x="798686" y="920751"/>
                    </a:lnTo>
                    <a:lnTo>
                      <a:pt x="815389" y="931069"/>
                    </a:lnTo>
                    <a:lnTo>
                      <a:pt x="831296" y="939801"/>
                    </a:lnTo>
                    <a:lnTo>
                      <a:pt x="850385" y="945357"/>
                    </a:lnTo>
                    <a:lnTo>
                      <a:pt x="868678" y="949326"/>
                    </a:lnTo>
                    <a:lnTo>
                      <a:pt x="887767" y="952501"/>
                    </a:lnTo>
                    <a:lnTo>
                      <a:pt x="908446" y="954088"/>
                    </a:lnTo>
                    <a:lnTo>
                      <a:pt x="928330" y="952501"/>
                    </a:lnTo>
                    <a:lnTo>
                      <a:pt x="947419" y="949326"/>
                    </a:lnTo>
                    <a:lnTo>
                      <a:pt x="967303" y="945357"/>
                    </a:lnTo>
                    <a:lnTo>
                      <a:pt x="984801" y="939801"/>
                    </a:lnTo>
                    <a:lnTo>
                      <a:pt x="1002299" y="931069"/>
                    </a:lnTo>
                    <a:lnTo>
                      <a:pt x="1018206" y="920751"/>
                    </a:lnTo>
                    <a:lnTo>
                      <a:pt x="1033318" y="910432"/>
                    </a:lnTo>
                    <a:lnTo>
                      <a:pt x="1047634" y="898526"/>
                    </a:lnTo>
                    <a:lnTo>
                      <a:pt x="1059565" y="885032"/>
                    </a:lnTo>
                    <a:lnTo>
                      <a:pt x="1070700" y="869951"/>
                    </a:lnTo>
                    <a:lnTo>
                      <a:pt x="1081039" y="854076"/>
                    </a:lnTo>
                    <a:lnTo>
                      <a:pt x="1089788" y="838201"/>
                    </a:lnTo>
                    <a:lnTo>
                      <a:pt x="1095356" y="820738"/>
                    </a:lnTo>
                    <a:lnTo>
                      <a:pt x="1100923" y="801688"/>
                    </a:lnTo>
                    <a:lnTo>
                      <a:pt x="1104105" y="783432"/>
                    </a:lnTo>
                    <a:lnTo>
                      <a:pt x="1104900" y="764382"/>
                    </a:lnTo>
                    <a:lnTo>
                      <a:pt x="1104105" y="744538"/>
                    </a:lnTo>
                    <a:lnTo>
                      <a:pt x="1100923" y="726282"/>
                    </a:lnTo>
                    <a:lnTo>
                      <a:pt x="1095356" y="708025"/>
                    </a:lnTo>
                    <a:lnTo>
                      <a:pt x="1089788" y="690563"/>
                    </a:lnTo>
                    <a:lnTo>
                      <a:pt x="1081039" y="673894"/>
                    </a:lnTo>
                    <a:lnTo>
                      <a:pt x="1070700" y="658813"/>
                    </a:lnTo>
                    <a:lnTo>
                      <a:pt x="1059565" y="642938"/>
                    </a:lnTo>
                    <a:lnTo>
                      <a:pt x="1047634" y="629444"/>
                    </a:lnTo>
                    <a:lnTo>
                      <a:pt x="1033318" y="617538"/>
                    </a:lnTo>
                    <a:lnTo>
                      <a:pt x="1018206" y="607219"/>
                    </a:lnTo>
                    <a:lnTo>
                      <a:pt x="1002299" y="596900"/>
                    </a:lnTo>
                    <a:lnTo>
                      <a:pt x="984801" y="589757"/>
                    </a:lnTo>
                    <a:lnTo>
                      <a:pt x="967303" y="582613"/>
                    </a:lnTo>
                    <a:lnTo>
                      <a:pt x="947419" y="578644"/>
                    </a:lnTo>
                    <a:lnTo>
                      <a:pt x="928330" y="575469"/>
                    </a:lnTo>
                    <a:close/>
                    <a:moveTo>
                      <a:pt x="1394220" y="0"/>
                    </a:moveTo>
                    <a:lnTo>
                      <a:pt x="1427548" y="0"/>
                    </a:lnTo>
                    <a:lnTo>
                      <a:pt x="1460083" y="794"/>
                    </a:lnTo>
                    <a:lnTo>
                      <a:pt x="1491823" y="3174"/>
                    </a:lnTo>
                    <a:lnTo>
                      <a:pt x="1523564" y="4761"/>
                    </a:lnTo>
                    <a:lnTo>
                      <a:pt x="1587046" y="11109"/>
                    </a:lnTo>
                    <a:lnTo>
                      <a:pt x="1649735" y="19838"/>
                    </a:lnTo>
                    <a:lnTo>
                      <a:pt x="1710836" y="30947"/>
                    </a:lnTo>
                    <a:lnTo>
                      <a:pt x="1771937" y="42849"/>
                    </a:lnTo>
                    <a:lnTo>
                      <a:pt x="1831451" y="58719"/>
                    </a:lnTo>
                    <a:lnTo>
                      <a:pt x="1889379" y="76176"/>
                    </a:lnTo>
                    <a:lnTo>
                      <a:pt x="1946512" y="95220"/>
                    </a:lnTo>
                    <a:lnTo>
                      <a:pt x="2002059" y="116645"/>
                    </a:lnTo>
                    <a:lnTo>
                      <a:pt x="2056812" y="140450"/>
                    </a:lnTo>
                    <a:lnTo>
                      <a:pt x="2109978" y="165048"/>
                    </a:lnTo>
                    <a:lnTo>
                      <a:pt x="2160763" y="192821"/>
                    </a:lnTo>
                    <a:lnTo>
                      <a:pt x="2211549" y="221387"/>
                    </a:lnTo>
                    <a:lnTo>
                      <a:pt x="2259160" y="252333"/>
                    </a:lnTo>
                    <a:lnTo>
                      <a:pt x="2306772" y="284073"/>
                    </a:lnTo>
                    <a:lnTo>
                      <a:pt x="2352002" y="318987"/>
                    </a:lnTo>
                    <a:lnTo>
                      <a:pt x="2394853" y="353901"/>
                    </a:lnTo>
                    <a:lnTo>
                      <a:pt x="2436116" y="390402"/>
                    </a:lnTo>
                    <a:lnTo>
                      <a:pt x="2475792" y="429284"/>
                    </a:lnTo>
                    <a:lnTo>
                      <a:pt x="2513088" y="469753"/>
                    </a:lnTo>
                    <a:lnTo>
                      <a:pt x="2531339" y="489590"/>
                    </a:lnTo>
                    <a:lnTo>
                      <a:pt x="2547209" y="510221"/>
                    </a:lnTo>
                    <a:lnTo>
                      <a:pt x="2564667" y="531646"/>
                    </a:lnTo>
                    <a:lnTo>
                      <a:pt x="2581331" y="553864"/>
                    </a:lnTo>
                    <a:lnTo>
                      <a:pt x="2596407" y="575288"/>
                    </a:lnTo>
                    <a:lnTo>
                      <a:pt x="2612278" y="597506"/>
                    </a:lnTo>
                    <a:lnTo>
                      <a:pt x="2626561" y="620518"/>
                    </a:lnTo>
                    <a:lnTo>
                      <a:pt x="2640845" y="642736"/>
                    </a:lnTo>
                    <a:lnTo>
                      <a:pt x="2654335" y="666541"/>
                    </a:lnTo>
                    <a:lnTo>
                      <a:pt x="2667825" y="688759"/>
                    </a:lnTo>
                    <a:lnTo>
                      <a:pt x="2679727" y="712564"/>
                    </a:lnTo>
                    <a:lnTo>
                      <a:pt x="2690837" y="735575"/>
                    </a:lnTo>
                    <a:lnTo>
                      <a:pt x="2701946" y="760174"/>
                    </a:lnTo>
                    <a:lnTo>
                      <a:pt x="2712262" y="784772"/>
                    </a:lnTo>
                    <a:lnTo>
                      <a:pt x="2722578" y="809371"/>
                    </a:lnTo>
                    <a:lnTo>
                      <a:pt x="2732100" y="833969"/>
                    </a:lnTo>
                    <a:lnTo>
                      <a:pt x="2740035" y="858568"/>
                    </a:lnTo>
                    <a:lnTo>
                      <a:pt x="2748764" y="884753"/>
                    </a:lnTo>
                    <a:lnTo>
                      <a:pt x="2755906" y="910145"/>
                    </a:lnTo>
                    <a:lnTo>
                      <a:pt x="2761460" y="935537"/>
                    </a:lnTo>
                    <a:lnTo>
                      <a:pt x="2767808" y="961723"/>
                    </a:lnTo>
                    <a:lnTo>
                      <a:pt x="2773363" y="987908"/>
                    </a:lnTo>
                    <a:lnTo>
                      <a:pt x="2743209" y="987115"/>
                    </a:lnTo>
                    <a:lnTo>
                      <a:pt x="2713849" y="987115"/>
                    </a:lnTo>
                    <a:lnTo>
                      <a:pt x="2680521" y="987115"/>
                    </a:lnTo>
                    <a:lnTo>
                      <a:pt x="2648780" y="987908"/>
                    </a:lnTo>
                    <a:lnTo>
                      <a:pt x="2616246" y="990289"/>
                    </a:lnTo>
                    <a:lnTo>
                      <a:pt x="2584505" y="991876"/>
                    </a:lnTo>
                    <a:lnTo>
                      <a:pt x="2552764" y="995050"/>
                    </a:lnTo>
                    <a:lnTo>
                      <a:pt x="2521023" y="999017"/>
                    </a:lnTo>
                    <a:lnTo>
                      <a:pt x="2489282" y="1003778"/>
                    </a:lnTo>
                    <a:lnTo>
                      <a:pt x="2458334" y="1008539"/>
                    </a:lnTo>
                    <a:lnTo>
                      <a:pt x="2427387" y="1014094"/>
                    </a:lnTo>
                    <a:lnTo>
                      <a:pt x="2397233" y="1019648"/>
                    </a:lnTo>
                    <a:lnTo>
                      <a:pt x="2366286" y="1026790"/>
                    </a:lnTo>
                    <a:lnTo>
                      <a:pt x="2336132" y="1033931"/>
                    </a:lnTo>
                    <a:lnTo>
                      <a:pt x="2306772" y="1042660"/>
                    </a:lnTo>
                    <a:lnTo>
                      <a:pt x="2276618" y="1051388"/>
                    </a:lnTo>
                    <a:lnTo>
                      <a:pt x="2248051" y="1060910"/>
                    </a:lnTo>
                    <a:lnTo>
                      <a:pt x="2219484" y="1070432"/>
                    </a:lnTo>
                    <a:lnTo>
                      <a:pt x="2191711" y="1080748"/>
                    </a:lnTo>
                    <a:lnTo>
                      <a:pt x="2163144" y="1091857"/>
                    </a:lnTo>
                    <a:lnTo>
                      <a:pt x="2135371" y="1102966"/>
                    </a:lnTo>
                    <a:lnTo>
                      <a:pt x="2109184" y="1114868"/>
                    </a:lnTo>
                    <a:lnTo>
                      <a:pt x="2082205" y="1127564"/>
                    </a:lnTo>
                    <a:lnTo>
                      <a:pt x="2055225" y="1141054"/>
                    </a:lnTo>
                    <a:lnTo>
                      <a:pt x="2029832" y="1154543"/>
                    </a:lnTo>
                    <a:lnTo>
                      <a:pt x="2004439" y="1168826"/>
                    </a:lnTo>
                    <a:lnTo>
                      <a:pt x="1979047" y="1183109"/>
                    </a:lnTo>
                    <a:lnTo>
                      <a:pt x="1954447" y="1198186"/>
                    </a:lnTo>
                    <a:lnTo>
                      <a:pt x="1930642" y="1213262"/>
                    </a:lnTo>
                    <a:lnTo>
                      <a:pt x="1906043" y="1229926"/>
                    </a:lnTo>
                    <a:lnTo>
                      <a:pt x="1883030" y="1246589"/>
                    </a:lnTo>
                    <a:lnTo>
                      <a:pt x="1860018" y="1262459"/>
                    </a:lnTo>
                    <a:lnTo>
                      <a:pt x="1838593" y="1279916"/>
                    </a:lnTo>
                    <a:lnTo>
                      <a:pt x="1815581" y="1298960"/>
                    </a:lnTo>
                    <a:lnTo>
                      <a:pt x="1794949" y="1317211"/>
                    </a:lnTo>
                    <a:lnTo>
                      <a:pt x="1773524" y="1335461"/>
                    </a:lnTo>
                    <a:lnTo>
                      <a:pt x="1754480" y="1355299"/>
                    </a:lnTo>
                    <a:lnTo>
                      <a:pt x="1733848" y="1374343"/>
                    </a:lnTo>
                    <a:lnTo>
                      <a:pt x="1715597" y="1394181"/>
                    </a:lnTo>
                    <a:lnTo>
                      <a:pt x="1696552" y="1414812"/>
                    </a:lnTo>
                    <a:lnTo>
                      <a:pt x="1678301" y="1434649"/>
                    </a:lnTo>
                    <a:lnTo>
                      <a:pt x="1660844" y="1456867"/>
                    </a:lnTo>
                    <a:lnTo>
                      <a:pt x="1644180" y="1476705"/>
                    </a:lnTo>
                    <a:lnTo>
                      <a:pt x="1628309" y="1499716"/>
                    </a:lnTo>
                    <a:lnTo>
                      <a:pt x="1612439" y="1521141"/>
                    </a:lnTo>
                    <a:lnTo>
                      <a:pt x="1597362" y="1543359"/>
                    </a:lnTo>
                    <a:lnTo>
                      <a:pt x="1583079" y="1566370"/>
                    </a:lnTo>
                    <a:lnTo>
                      <a:pt x="1569589" y="1589382"/>
                    </a:lnTo>
                    <a:lnTo>
                      <a:pt x="1556099" y="1613187"/>
                    </a:lnTo>
                    <a:lnTo>
                      <a:pt x="1544196" y="1636992"/>
                    </a:lnTo>
                    <a:lnTo>
                      <a:pt x="1531500" y="1660797"/>
                    </a:lnTo>
                    <a:lnTo>
                      <a:pt x="1521184" y="1685395"/>
                    </a:lnTo>
                    <a:lnTo>
                      <a:pt x="1510075" y="1709994"/>
                    </a:lnTo>
                    <a:lnTo>
                      <a:pt x="1501346" y="1734592"/>
                    </a:lnTo>
                    <a:lnTo>
                      <a:pt x="1491823" y="1759984"/>
                    </a:lnTo>
                    <a:lnTo>
                      <a:pt x="1483888" y="1785376"/>
                    </a:lnTo>
                    <a:lnTo>
                      <a:pt x="1476747" y="1811562"/>
                    </a:lnTo>
                    <a:lnTo>
                      <a:pt x="1470398" y="1836954"/>
                    </a:lnTo>
                    <a:lnTo>
                      <a:pt x="1464050" y="1862346"/>
                    </a:lnTo>
                    <a:lnTo>
                      <a:pt x="1459289" y="1889325"/>
                    </a:lnTo>
                    <a:lnTo>
                      <a:pt x="1453734" y="1915510"/>
                    </a:lnTo>
                    <a:lnTo>
                      <a:pt x="1450560" y="1942489"/>
                    </a:lnTo>
                    <a:lnTo>
                      <a:pt x="1447386" y="1968675"/>
                    </a:lnTo>
                    <a:lnTo>
                      <a:pt x="1445799" y="1996447"/>
                    </a:lnTo>
                    <a:lnTo>
                      <a:pt x="1445006" y="2023426"/>
                    </a:lnTo>
                    <a:lnTo>
                      <a:pt x="1443419" y="2051199"/>
                    </a:lnTo>
                    <a:lnTo>
                      <a:pt x="1445006" y="2086906"/>
                    </a:lnTo>
                    <a:lnTo>
                      <a:pt x="1446593" y="2122614"/>
                    </a:lnTo>
                    <a:lnTo>
                      <a:pt x="1450560" y="2158321"/>
                    </a:lnTo>
                    <a:lnTo>
                      <a:pt x="1454528" y="2193235"/>
                    </a:lnTo>
                    <a:lnTo>
                      <a:pt x="1461670" y="2228149"/>
                    </a:lnTo>
                    <a:lnTo>
                      <a:pt x="1469605" y="2262270"/>
                    </a:lnTo>
                    <a:lnTo>
                      <a:pt x="1478334" y="2296390"/>
                    </a:lnTo>
                    <a:lnTo>
                      <a:pt x="1488649" y="2329718"/>
                    </a:lnTo>
                    <a:lnTo>
                      <a:pt x="1441832" y="2332098"/>
                    </a:lnTo>
                    <a:lnTo>
                      <a:pt x="1394220" y="2332892"/>
                    </a:lnTo>
                    <a:lnTo>
                      <a:pt x="1337086" y="2332098"/>
                    </a:lnTo>
                    <a:lnTo>
                      <a:pt x="1279953" y="2328924"/>
                    </a:lnTo>
                    <a:lnTo>
                      <a:pt x="1223613" y="2323370"/>
                    </a:lnTo>
                    <a:lnTo>
                      <a:pt x="1168066" y="2317815"/>
                    </a:lnTo>
                    <a:lnTo>
                      <a:pt x="1113313" y="2308293"/>
                    </a:lnTo>
                    <a:lnTo>
                      <a:pt x="1059353" y="2297977"/>
                    </a:lnTo>
                    <a:lnTo>
                      <a:pt x="1006187" y="2286868"/>
                    </a:lnTo>
                    <a:lnTo>
                      <a:pt x="953815" y="2272585"/>
                    </a:lnTo>
                    <a:lnTo>
                      <a:pt x="930009" y="2266237"/>
                    </a:lnTo>
                    <a:lnTo>
                      <a:pt x="426122" y="2522538"/>
                    </a:lnTo>
                    <a:lnTo>
                      <a:pt x="560227" y="2101189"/>
                    </a:lnTo>
                    <a:lnTo>
                      <a:pt x="547531" y="2093254"/>
                    </a:lnTo>
                    <a:lnTo>
                      <a:pt x="517377" y="2072623"/>
                    </a:lnTo>
                    <a:lnTo>
                      <a:pt x="486430" y="2051199"/>
                    </a:lnTo>
                    <a:lnTo>
                      <a:pt x="457863" y="2029774"/>
                    </a:lnTo>
                    <a:lnTo>
                      <a:pt x="428503" y="2006763"/>
                    </a:lnTo>
                    <a:lnTo>
                      <a:pt x="399936" y="1984545"/>
                    </a:lnTo>
                    <a:lnTo>
                      <a:pt x="373750" y="1960740"/>
                    </a:lnTo>
                    <a:lnTo>
                      <a:pt x="346770" y="1936141"/>
                    </a:lnTo>
                    <a:lnTo>
                      <a:pt x="321377" y="1911543"/>
                    </a:lnTo>
                    <a:lnTo>
                      <a:pt x="296778" y="1886151"/>
                    </a:lnTo>
                    <a:lnTo>
                      <a:pt x="272972" y="1859172"/>
                    </a:lnTo>
                    <a:lnTo>
                      <a:pt x="250753" y="1832986"/>
                    </a:lnTo>
                    <a:lnTo>
                      <a:pt x="227741" y="1806007"/>
                    </a:lnTo>
                    <a:lnTo>
                      <a:pt x="207110" y="1777441"/>
                    </a:lnTo>
                    <a:lnTo>
                      <a:pt x="187272" y="1749668"/>
                    </a:lnTo>
                    <a:lnTo>
                      <a:pt x="167433" y="1721102"/>
                    </a:lnTo>
                    <a:lnTo>
                      <a:pt x="149182" y="1690950"/>
                    </a:lnTo>
                    <a:lnTo>
                      <a:pt x="131725" y="1661590"/>
                    </a:lnTo>
                    <a:lnTo>
                      <a:pt x="115061" y="1630644"/>
                    </a:lnTo>
                    <a:lnTo>
                      <a:pt x="99984" y="1599697"/>
                    </a:lnTo>
                    <a:lnTo>
                      <a:pt x="85701" y="1569544"/>
                    </a:lnTo>
                    <a:lnTo>
                      <a:pt x="72211" y="1537804"/>
                    </a:lnTo>
                    <a:lnTo>
                      <a:pt x="59514" y="1506064"/>
                    </a:lnTo>
                    <a:lnTo>
                      <a:pt x="48405" y="1472737"/>
                    </a:lnTo>
                    <a:lnTo>
                      <a:pt x="39676" y="1440204"/>
                    </a:lnTo>
                    <a:lnTo>
                      <a:pt x="30154" y="1407670"/>
                    </a:lnTo>
                    <a:lnTo>
                      <a:pt x="22219" y="1373550"/>
                    </a:lnTo>
                    <a:lnTo>
                      <a:pt x="15871" y="1339429"/>
                    </a:lnTo>
                    <a:lnTo>
                      <a:pt x="9522" y="1306102"/>
                    </a:lnTo>
                    <a:lnTo>
                      <a:pt x="5555" y="1271188"/>
                    </a:lnTo>
                    <a:lnTo>
                      <a:pt x="2381" y="1236274"/>
                    </a:lnTo>
                    <a:lnTo>
                      <a:pt x="0" y="1201360"/>
                    </a:lnTo>
                    <a:lnTo>
                      <a:pt x="0" y="1166446"/>
                    </a:lnTo>
                    <a:lnTo>
                      <a:pt x="0" y="1137086"/>
                    </a:lnTo>
                    <a:lnTo>
                      <a:pt x="2381" y="1106140"/>
                    </a:lnTo>
                    <a:lnTo>
                      <a:pt x="4761" y="1075987"/>
                    </a:lnTo>
                    <a:lnTo>
                      <a:pt x="7935" y="1047421"/>
                    </a:lnTo>
                    <a:lnTo>
                      <a:pt x="11903" y="1018061"/>
                    </a:lnTo>
                    <a:lnTo>
                      <a:pt x="15871" y="989495"/>
                    </a:lnTo>
                    <a:lnTo>
                      <a:pt x="22219" y="959342"/>
                    </a:lnTo>
                    <a:lnTo>
                      <a:pt x="27773" y="931570"/>
                    </a:lnTo>
                    <a:lnTo>
                      <a:pt x="36502" y="903004"/>
                    </a:lnTo>
                    <a:lnTo>
                      <a:pt x="44437" y="875231"/>
                    </a:lnTo>
                    <a:lnTo>
                      <a:pt x="52373" y="846665"/>
                    </a:lnTo>
                    <a:lnTo>
                      <a:pt x="62688" y="819686"/>
                    </a:lnTo>
                    <a:lnTo>
                      <a:pt x="73004" y="792707"/>
                    </a:lnTo>
                    <a:lnTo>
                      <a:pt x="84114" y="765728"/>
                    </a:lnTo>
                    <a:lnTo>
                      <a:pt x="96810" y="738749"/>
                    </a:lnTo>
                    <a:lnTo>
                      <a:pt x="110300" y="712564"/>
                    </a:lnTo>
                    <a:lnTo>
                      <a:pt x="122996" y="686378"/>
                    </a:lnTo>
                    <a:lnTo>
                      <a:pt x="138073" y="660986"/>
                    </a:lnTo>
                    <a:lnTo>
                      <a:pt x="153150" y="635594"/>
                    </a:lnTo>
                    <a:lnTo>
                      <a:pt x="168227" y="610996"/>
                    </a:lnTo>
                    <a:lnTo>
                      <a:pt x="184891" y="586397"/>
                    </a:lnTo>
                    <a:lnTo>
                      <a:pt x="202349" y="561799"/>
                    </a:lnTo>
                    <a:lnTo>
                      <a:pt x="219806" y="537994"/>
                    </a:lnTo>
                    <a:lnTo>
                      <a:pt x="238057" y="514189"/>
                    </a:lnTo>
                    <a:lnTo>
                      <a:pt x="257895" y="491177"/>
                    </a:lnTo>
                    <a:lnTo>
                      <a:pt x="276940" y="468166"/>
                    </a:lnTo>
                    <a:lnTo>
                      <a:pt x="297571" y="445947"/>
                    </a:lnTo>
                    <a:lnTo>
                      <a:pt x="318203" y="424523"/>
                    </a:lnTo>
                    <a:lnTo>
                      <a:pt x="340422" y="403098"/>
                    </a:lnTo>
                    <a:lnTo>
                      <a:pt x="361847" y="382467"/>
                    </a:lnTo>
                    <a:lnTo>
                      <a:pt x="384859" y="361836"/>
                    </a:lnTo>
                    <a:lnTo>
                      <a:pt x="408665" y="341205"/>
                    </a:lnTo>
                    <a:lnTo>
                      <a:pt x="433264" y="322161"/>
                    </a:lnTo>
                    <a:lnTo>
                      <a:pt x="456276" y="303117"/>
                    </a:lnTo>
                    <a:lnTo>
                      <a:pt x="482462" y="284867"/>
                    </a:lnTo>
                    <a:lnTo>
                      <a:pt x="507855" y="266616"/>
                    </a:lnTo>
                    <a:lnTo>
                      <a:pt x="533248" y="249159"/>
                    </a:lnTo>
                    <a:lnTo>
                      <a:pt x="560227" y="231702"/>
                    </a:lnTo>
                    <a:lnTo>
                      <a:pt x="588001" y="215039"/>
                    </a:lnTo>
                    <a:lnTo>
                      <a:pt x="615774" y="199169"/>
                    </a:lnTo>
                    <a:lnTo>
                      <a:pt x="642754" y="183299"/>
                    </a:lnTo>
                    <a:lnTo>
                      <a:pt x="672114" y="169016"/>
                    </a:lnTo>
                    <a:lnTo>
                      <a:pt x="700681" y="154733"/>
                    </a:lnTo>
                    <a:lnTo>
                      <a:pt x="730041" y="140450"/>
                    </a:lnTo>
                    <a:lnTo>
                      <a:pt x="760195" y="127754"/>
                    </a:lnTo>
                    <a:lnTo>
                      <a:pt x="789556" y="115058"/>
                    </a:lnTo>
                    <a:lnTo>
                      <a:pt x="820503" y="103155"/>
                    </a:lnTo>
                    <a:lnTo>
                      <a:pt x="852244" y="92046"/>
                    </a:lnTo>
                    <a:lnTo>
                      <a:pt x="883191" y="80937"/>
                    </a:lnTo>
                    <a:lnTo>
                      <a:pt x="914932" y="70622"/>
                    </a:lnTo>
                    <a:lnTo>
                      <a:pt x="947467" y="61893"/>
                    </a:lnTo>
                    <a:lnTo>
                      <a:pt x="980001" y="52371"/>
                    </a:lnTo>
                    <a:lnTo>
                      <a:pt x="1013329" y="44436"/>
                    </a:lnTo>
                    <a:lnTo>
                      <a:pt x="1045864" y="37295"/>
                    </a:lnTo>
                    <a:lnTo>
                      <a:pt x="1079985" y="29360"/>
                    </a:lnTo>
                    <a:lnTo>
                      <a:pt x="1113313" y="23805"/>
                    </a:lnTo>
                    <a:lnTo>
                      <a:pt x="1147434" y="18251"/>
                    </a:lnTo>
                    <a:lnTo>
                      <a:pt x="1182350" y="13490"/>
                    </a:lnTo>
                    <a:lnTo>
                      <a:pt x="1217265" y="9522"/>
                    </a:lnTo>
                    <a:lnTo>
                      <a:pt x="1252180" y="6348"/>
                    </a:lnTo>
                    <a:lnTo>
                      <a:pt x="1287095" y="3174"/>
                    </a:lnTo>
                    <a:lnTo>
                      <a:pt x="1322803" y="2381"/>
                    </a:lnTo>
                    <a:lnTo>
                      <a:pt x="1358512" y="79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86" name="任意多边形 85"/>
              <p:cNvSpPr/>
              <p:nvPr/>
            </p:nvSpPr>
            <p:spPr>
              <a:xfrm>
                <a:off x="3337869" y="5496559"/>
                <a:ext cx="202325" cy="220383"/>
              </a:xfrm>
              <a:custGeom>
                <a:avLst/>
                <a:gdLst>
                  <a:gd name="connsiteX0" fmla="*/ 2215178 w 6296025"/>
                  <a:gd name="connsiteY0" fmla="*/ 4885728 h 6858001"/>
                  <a:gd name="connsiteX1" fmla="*/ 2314185 w 6296025"/>
                  <a:gd name="connsiteY1" fmla="*/ 4890444 h 6858001"/>
                  <a:gd name="connsiteX2" fmla="*/ 2416338 w 6296025"/>
                  <a:gd name="connsiteY2" fmla="*/ 4910872 h 6858001"/>
                  <a:gd name="connsiteX3" fmla="*/ 2416338 w 6296025"/>
                  <a:gd name="connsiteY3" fmla="*/ 5844393 h 6858001"/>
                  <a:gd name="connsiteX4" fmla="*/ 2318902 w 6296025"/>
                  <a:gd name="connsiteY4" fmla="*/ 5864825 h 6858001"/>
                  <a:gd name="connsiteX5" fmla="*/ 2221461 w 6296025"/>
                  <a:gd name="connsiteY5" fmla="*/ 5869538 h 6858001"/>
                  <a:gd name="connsiteX6" fmla="*/ 2058019 w 6296025"/>
                  <a:gd name="connsiteY6" fmla="*/ 5845964 h 6858001"/>
                  <a:gd name="connsiteX7" fmla="*/ 1927576 w 6296025"/>
                  <a:gd name="connsiteY7" fmla="*/ 5768956 h 6858001"/>
                  <a:gd name="connsiteX8" fmla="*/ 1841139 w 6296025"/>
                  <a:gd name="connsiteY8" fmla="*/ 5625943 h 6858001"/>
                  <a:gd name="connsiteX9" fmla="*/ 1809707 w 6296025"/>
                  <a:gd name="connsiteY9" fmla="*/ 5407492 h 6858001"/>
                  <a:gd name="connsiteX10" fmla="*/ 1833281 w 6296025"/>
                  <a:gd name="connsiteY10" fmla="*/ 5207902 h 6858001"/>
                  <a:gd name="connsiteX11" fmla="*/ 1907144 w 6296025"/>
                  <a:gd name="connsiteY11" fmla="*/ 5041315 h 6858001"/>
                  <a:gd name="connsiteX12" fmla="*/ 2034445 w 6296025"/>
                  <a:gd name="connsiteY12" fmla="*/ 4928159 h 6858001"/>
                  <a:gd name="connsiteX13" fmla="*/ 2215178 w 6296025"/>
                  <a:gd name="connsiteY13" fmla="*/ 4885728 h 6858001"/>
                  <a:gd name="connsiteX14" fmla="*/ 3470346 w 6296025"/>
                  <a:gd name="connsiteY14" fmla="*/ 4555691 h 6858001"/>
                  <a:gd name="connsiteX15" fmla="*/ 3247182 w 6296025"/>
                  <a:gd name="connsiteY15" fmla="*/ 4574549 h 6858001"/>
                  <a:gd name="connsiteX16" fmla="*/ 3247182 w 6296025"/>
                  <a:gd name="connsiteY16" fmla="*/ 5448352 h 6858001"/>
                  <a:gd name="connsiteX17" fmla="*/ 3313187 w 6296025"/>
                  <a:gd name="connsiteY17" fmla="*/ 5866392 h 6858001"/>
                  <a:gd name="connsiteX18" fmla="*/ 3490778 w 6296025"/>
                  <a:gd name="connsiteY18" fmla="*/ 6105272 h 6858001"/>
                  <a:gd name="connsiteX19" fmla="*/ 3750089 w 6296025"/>
                  <a:gd name="connsiteY19" fmla="*/ 6212141 h 6858001"/>
                  <a:gd name="connsiteX20" fmla="*/ 4058119 w 6296025"/>
                  <a:gd name="connsiteY20" fmla="*/ 6237285 h 6858001"/>
                  <a:gd name="connsiteX21" fmla="*/ 4402296 w 6296025"/>
                  <a:gd name="connsiteY21" fmla="*/ 6204283 h 6858001"/>
                  <a:gd name="connsiteX22" fmla="*/ 4667891 w 6296025"/>
                  <a:gd name="connsiteY22" fmla="*/ 6136703 h 6858001"/>
                  <a:gd name="connsiteX23" fmla="*/ 4667891 w 6296025"/>
                  <a:gd name="connsiteY23" fmla="*/ 4574549 h 6858001"/>
                  <a:gd name="connsiteX24" fmla="*/ 4444728 w 6296025"/>
                  <a:gd name="connsiteY24" fmla="*/ 4555691 h 6858001"/>
                  <a:gd name="connsiteX25" fmla="*/ 4224706 w 6296025"/>
                  <a:gd name="connsiteY25" fmla="*/ 4574549 h 6858001"/>
                  <a:gd name="connsiteX26" fmla="*/ 4224706 w 6296025"/>
                  <a:gd name="connsiteY26" fmla="*/ 5847531 h 6858001"/>
                  <a:gd name="connsiteX27" fmla="*/ 4029829 w 6296025"/>
                  <a:gd name="connsiteY27" fmla="*/ 5869534 h 6858001"/>
                  <a:gd name="connsiteX28" fmla="*/ 3882099 w 6296025"/>
                  <a:gd name="connsiteY28" fmla="*/ 5849106 h 6858001"/>
                  <a:gd name="connsiteX29" fmla="*/ 3776805 w 6296025"/>
                  <a:gd name="connsiteY29" fmla="*/ 5779955 h 6858001"/>
                  <a:gd name="connsiteX30" fmla="*/ 3713941 w 6296025"/>
                  <a:gd name="connsiteY30" fmla="*/ 5647941 h 6858001"/>
                  <a:gd name="connsiteX31" fmla="*/ 3693509 w 6296025"/>
                  <a:gd name="connsiteY31" fmla="*/ 5435778 h 6858001"/>
                  <a:gd name="connsiteX32" fmla="*/ 3693509 w 6296025"/>
                  <a:gd name="connsiteY32" fmla="*/ 4574549 h 6858001"/>
                  <a:gd name="connsiteX33" fmla="*/ 3470346 w 6296025"/>
                  <a:gd name="connsiteY33" fmla="*/ 4555691 h 6858001"/>
                  <a:gd name="connsiteX34" fmla="*/ 2636358 w 6296025"/>
                  <a:gd name="connsiteY34" fmla="*/ 3886201 h 6858001"/>
                  <a:gd name="connsiteX35" fmla="*/ 2527918 w 6296025"/>
                  <a:gd name="connsiteY35" fmla="*/ 3889343 h 6858001"/>
                  <a:gd name="connsiteX36" fmla="*/ 2416337 w 6296025"/>
                  <a:gd name="connsiteY36" fmla="*/ 3901917 h 6858001"/>
                  <a:gd name="connsiteX37" fmla="*/ 2416337 w 6296025"/>
                  <a:gd name="connsiteY37" fmla="*/ 4568269 h 6858001"/>
                  <a:gd name="connsiteX38" fmla="*/ 2298468 w 6296025"/>
                  <a:gd name="connsiteY38" fmla="*/ 4547837 h 6858001"/>
                  <a:gd name="connsiteX39" fmla="*/ 2180599 w 6296025"/>
                  <a:gd name="connsiteY39" fmla="*/ 4543121 h 6858001"/>
                  <a:gd name="connsiteX40" fmla="*/ 1837997 w 6296025"/>
                  <a:gd name="connsiteY40" fmla="*/ 4610700 h 6858001"/>
                  <a:gd name="connsiteX41" fmla="*/ 1575540 w 6296025"/>
                  <a:gd name="connsiteY41" fmla="*/ 4794574 h 6858001"/>
                  <a:gd name="connsiteX42" fmla="*/ 1408952 w 6296025"/>
                  <a:gd name="connsiteY42" fmla="*/ 5069601 h 6858001"/>
                  <a:gd name="connsiteX43" fmla="*/ 1350805 w 6296025"/>
                  <a:gd name="connsiteY43" fmla="*/ 5407492 h 6858001"/>
                  <a:gd name="connsiteX44" fmla="*/ 1418381 w 6296025"/>
                  <a:gd name="connsiteY44" fmla="*/ 5790959 h 6858001"/>
                  <a:gd name="connsiteX45" fmla="*/ 1602258 w 6296025"/>
                  <a:gd name="connsiteY45" fmla="*/ 6047128 h 6858001"/>
                  <a:gd name="connsiteX46" fmla="*/ 1870998 w 6296025"/>
                  <a:gd name="connsiteY46" fmla="*/ 6191713 h 6858001"/>
                  <a:gd name="connsiteX47" fmla="*/ 2190028 w 6296025"/>
                  <a:gd name="connsiteY47" fmla="*/ 6237289 h 6858001"/>
                  <a:gd name="connsiteX48" fmla="*/ 2559350 w 6296025"/>
                  <a:gd name="connsiteY48" fmla="*/ 6213715 h 6858001"/>
                  <a:gd name="connsiteX49" fmla="*/ 2859525 w 6296025"/>
                  <a:gd name="connsiteY49" fmla="*/ 6146136 h 6858001"/>
                  <a:gd name="connsiteX50" fmla="*/ 2859525 w 6296025"/>
                  <a:gd name="connsiteY50" fmla="*/ 3901917 h 6858001"/>
                  <a:gd name="connsiteX51" fmla="*/ 2746369 w 6296025"/>
                  <a:gd name="connsiteY51" fmla="*/ 3889343 h 6858001"/>
                  <a:gd name="connsiteX52" fmla="*/ 2636358 w 6296025"/>
                  <a:gd name="connsiteY52" fmla="*/ 3886201 h 6858001"/>
                  <a:gd name="connsiteX53" fmla="*/ 3140076 w 6296025"/>
                  <a:gd name="connsiteY53" fmla="*/ 2789238 h 6858001"/>
                  <a:gd name="connsiteX54" fmla="*/ 3211513 w 6296025"/>
                  <a:gd name="connsiteY54" fmla="*/ 2794001 h 6858001"/>
                  <a:gd name="connsiteX55" fmla="*/ 3281363 w 6296025"/>
                  <a:gd name="connsiteY55" fmla="*/ 2805113 h 6858001"/>
                  <a:gd name="connsiteX56" fmla="*/ 3352801 w 6296025"/>
                  <a:gd name="connsiteY56" fmla="*/ 2819401 h 6858001"/>
                  <a:gd name="connsiteX57" fmla="*/ 3425826 w 6296025"/>
                  <a:gd name="connsiteY57" fmla="*/ 2843213 h 6858001"/>
                  <a:gd name="connsiteX58" fmla="*/ 3495676 w 6296025"/>
                  <a:gd name="connsiteY58" fmla="*/ 2867026 h 6858001"/>
                  <a:gd name="connsiteX59" fmla="*/ 3567113 w 6296025"/>
                  <a:gd name="connsiteY59" fmla="*/ 2903538 h 6858001"/>
                  <a:gd name="connsiteX60" fmla="*/ 3602038 w 6296025"/>
                  <a:gd name="connsiteY60" fmla="*/ 2922588 h 6858001"/>
                  <a:gd name="connsiteX61" fmla="*/ 3636963 w 6296025"/>
                  <a:gd name="connsiteY61" fmla="*/ 2943226 h 6858001"/>
                  <a:gd name="connsiteX62" fmla="*/ 3673476 w 6296025"/>
                  <a:gd name="connsiteY62" fmla="*/ 2965451 h 6858001"/>
                  <a:gd name="connsiteX63" fmla="*/ 3708401 w 6296025"/>
                  <a:gd name="connsiteY63" fmla="*/ 2990851 h 6858001"/>
                  <a:gd name="connsiteX64" fmla="*/ 3743326 w 6296025"/>
                  <a:gd name="connsiteY64" fmla="*/ 3016251 h 6858001"/>
                  <a:gd name="connsiteX65" fmla="*/ 3778251 w 6296025"/>
                  <a:gd name="connsiteY65" fmla="*/ 3046413 h 6858001"/>
                  <a:gd name="connsiteX66" fmla="*/ 3811588 w 6296025"/>
                  <a:gd name="connsiteY66" fmla="*/ 3074988 h 6858001"/>
                  <a:gd name="connsiteX67" fmla="*/ 3846513 w 6296025"/>
                  <a:gd name="connsiteY67" fmla="*/ 3106738 h 6858001"/>
                  <a:gd name="connsiteX68" fmla="*/ 3881438 w 6296025"/>
                  <a:gd name="connsiteY68" fmla="*/ 3143251 h 6858001"/>
                  <a:gd name="connsiteX69" fmla="*/ 3914776 w 6296025"/>
                  <a:gd name="connsiteY69" fmla="*/ 3178176 h 6858001"/>
                  <a:gd name="connsiteX70" fmla="*/ 3948113 w 6296025"/>
                  <a:gd name="connsiteY70" fmla="*/ 3216276 h 6858001"/>
                  <a:gd name="connsiteX71" fmla="*/ 3983038 w 6296025"/>
                  <a:gd name="connsiteY71" fmla="*/ 3255963 h 6858001"/>
                  <a:gd name="connsiteX72" fmla="*/ 4016376 w 6296025"/>
                  <a:gd name="connsiteY72" fmla="*/ 3297238 h 6858001"/>
                  <a:gd name="connsiteX73" fmla="*/ 4048126 w 6296025"/>
                  <a:gd name="connsiteY73" fmla="*/ 3341688 h 6858001"/>
                  <a:gd name="connsiteX74" fmla="*/ 4078288 w 6296025"/>
                  <a:gd name="connsiteY74" fmla="*/ 3387726 h 6858001"/>
                  <a:gd name="connsiteX75" fmla="*/ 4111626 w 6296025"/>
                  <a:gd name="connsiteY75" fmla="*/ 3435351 h 6858001"/>
                  <a:gd name="connsiteX76" fmla="*/ 4159251 w 6296025"/>
                  <a:gd name="connsiteY76" fmla="*/ 3500438 h 6858001"/>
                  <a:gd name="connsiteX77" fmla="*/ 4206876 w 6296025"/>
                  <a:gd name="connsiteY77" fmla="*/ 3568701 h 6858001"/>
                  <a:gd name="connsiteX78" fmla="*/ 4260851 w 6296025"/>
                  <a:gd name="connsiteY78" fmla="*/ 3633788 h 6858001"/>
                  <a:gd name="connsiteX79" fmla="*/ 4311651 w 6296025"/>
                  <a:gd name="connsiteY79" fmla="*/ 3697288 h 6858001"/>
                  <a:gd name="connsiteX80" fmla="*/ 4419601 w 6296025"/>
                  <a:gd name="connsiteY80" fmla="*/ 3825876 h 6858001"/>
                  <a:gd name="connsiteX81" fmla="*/ 4532314 w 6296025"/>
                  <a:gd name="connsiteY81" fmla="*/ 3949701 h 6858001"/>
                  <a:gd name="connsiteX82" fmla="*/ 4643439 w 6296025"/>
                  <a:gd name="connsiteY82" fmla="*/ 4068763 h 6858001"/>
                  <a:gd name="connsiteX83" fmla="*/ 4757739 w 6296025"/>
                  <a:gd name="connsiteY83" fmla="*/ 4181476 h 6858001"/>
                  <a:gd name="connsiteX84" fmla="*/ 4865689 w 6296025"/>
                  <a:gd name="connsiteY84" fmla="*/ 4287838 h 6858001"/>
                  <a:gd name="connsiteX85" fmla="*/ 4972051 w 6296025"/>
                  <a:gd name="connsiteY85" fmla="*/ 4389438 h 6858001"/>
                  <a:gd name="connsiteX86" fmla="*/ 5072064 w 6296025"/>
                  <a:gd name="connsiteY86" fmla="*/ 4479926 h 6858001"/>
                  <a:gd name="connsiteX87" fmla="*/ 5164139 w 6296025"/>
                  <a:gd name="connsiteY87" fmla="*/ 4560888 h 6858001"/>
                  <a:gd name="connsiteX88" fmla="*/ 5319714 w 6296025"/>
                  <a:gd name="connsiteY88" fmla="*/ 4691063 h 6858001"/>
                  <a:gd name="connsiteX89" fmla="*/ 5422901 w 6296025"/>
                  <a:gd name="connsiteY89" fmla="*/ 4776788 h 6858001"/>
                  <a:gd name="connsiteX90" fmla="*/ 5461001 w 6296025"/>
                  <a:gd name="connsiteY90" fmla="*/ 4805363 h 6858001"/>
                  <a:gd name="connsiteX91" fmla="*/ 5486401 w 6296025"/>
                  <a:gd name="connsiteY91" fmla="*/ 4830763 h 6858001"/>
                  <a:gd name="connsiteX92" fmla="*/ 5516564 w 6296025"/>
                  <a:gd name="connsiteY92" fmla="*/ 4857751 h 6858001"/>
                  <a:gd name="connsiteX93" fmla="*/ 5554664 w 6296025"/>
                  <a:gd name="connsiteY93" fmla="*/ 4897438 h 6858001"/>
                  <a:gd name="connsiteX94" fmla="*/ 5594351 w 6296025"/>
                  <a:gd name="connsiteY94" fmla="*/ 4951413 h 6858001"/>
                  <a:gd name="connsiteX95" fmla="*/ 5640389 w 6296025"/>
                  <a:gd name="connsiteY95" fmla="*/ 5014913 h 6858001"/>
                  <a:gd name="connsiteX96" fmla="*/ 5662614 w 6296025"/>
                  <a:gd name="connsiteY96" fmla="*/ 5049838 h 6858001"/>
                  <a:gd name="connsiteX97" fmla="*/ 5684839 w 6296025"/>
                  <a:gd name="connsiteY97" fmla="*/ 5089526 h 6858001"/>
                  <a:gd name="connsiteX98" fmla="*/ 5708651 w 6296025"/>
                  <a:gd name="connsiteY98" fmla="*/ 5130801 h 6858001"/>
                  <a:gd name="connsiteX99" fmla="*/ 5727701 w 6296025"/>
                  <a:gd name="connsiteY99" fmla="*/ 5175251 h 6858001"/>
                  <a:gd name="connsiteX100" fmla="*/ 5748339 w 6296025"/>
                  <a:gd name="connsiteY100" fmla="*/ 5222876 h 6858001"/>
                  <a:gd name="connsiteX101" fmla="*/ 5765801 w 6296025"/>
                  <a:gd name="connsiteY101" fmla="*/ 5273676 h 6858001"/>
                  <a:gd name="connsiteX102" fmla="*/ 5781676 w 6296025"/>
                  <a:gd name="connsiteY102" fmla="*/ 5327651 h 6858001"/>
                  <a:gd name="connsiteX103" fmla="*/ 5795964 w 6296025"/>
                  <a:gd name="connsiteY103" fmla="*/ 5383213 h 6858001"/>
                  <a:gd name="connsiteX104" fmla="*/ 5808664 w 6296025"/>
                  <a:gd name="connsiteY104" fmla="*/ 5440363 h 6858001"/>
                  <a:gd name="connsiteX105" fmla="*/ 5816601 w 6296025"/>
                  <a:gd name="connsiteY105" fmla="*/ 5500688 h 6858001"/>
                  <a:gd name="connsiteX106" fmla="*/ 5824539 w 6296025"/>
                  <a:gd name="connsiteY106" fmla="*/ 5567363 h 6858001"/>
                  <a:gd name="connsiteX107" fmla="*/ 5826126 w 6296025"/>
                  <a:gd name="connsiteY107" fmla="*/ 5632451 h 6858001"/>
                  <a:gd name="connsiteX108" fmla="*/ 5826126 w 6296025"/>
                  <a:gd name="connsiteY108" fmla="*/ 5702301 h 6858001"/>
                  <a:gd name="connsiteX109" fmla="*/ 5821364 w 6296025"/>
                  <a:gd name="connsiteY109" fmla="*/ 5773738 h 6858001"/>
                  <a:gd name="connsiteX110" fmla="*/ 5811839 w 6296025"/>
                  <a:gd name="connsiteY110" fmla="*/ 5848351 h 6858001"/>
                  <a:gd name="connsiteX111" fmla="*/ 5799139 w 6296025"/>
                  <a:gd name="connsiteY111" fmla="*/ 5927726 h 6858001"/>
                  <a:gd name="connsiteX112" fmla="*/ 5778501 w 6296025"/>
                  <a:gd name="connsiteY112" fmla="*/ 6008689 h 6858001"/>
                  <a:gd name="connsiteX113" fmla="*/ 5756276 w 6296025"/>
                  <a:gd name="connsiteY113" fmla="*/ 6091239 h 6858001"/>
                  <a:gd name="connsiteX114" fmla="*/ 5726114 w 6296025"/>
                  <a:gd name="connsiteY114" fmla="*/ 6176964 h 6858001"/>
                  <a:gd name="connsiteX115" fmla="*/ 5691189 w 6296025"/>
                  <a:gd name="connsiteY115" fmla="*/ 6265864 h 6858001"/>
                  <a:gd name="connsiteX116" fmla="*/ 5670551 w 6296025"/>
                  <a:gd name="connsiteY116" fmla="*/ 6310314 h 6858001"/>
                  <a:gd name="connsiteX117" fmla="*/ 5649914 w 6296025"/>
                  <a:gd name="connsiteY117" fmla="*/ 6351589 h 6858001"/>
                  <a:gd name="connsiteX118" fmla="*/ 5627689 w 6296025"/>
                  <a:gd name="connsiteY118" fmla="*/ 6391276 h 6858001"/>
                  <a:gd name="connsiteX119" fmla="*/ 5602289 w 6296025"/>
                  <a:gd name="connsiteY119" fmla="*/ 6429376 h 6858001"/>
                  <a:gd name="connsiteX120" fmla="*/ 5576889 w 6296025"/>
                  <a:gd name="connsiteY120" fmla="*/ 6464301 h 6858001"/>
                  <a:gd name="connsiteX121" fmla="*/ 5549901 w 6296025"/>
                  <a:gd name="connsiteY121" fmla="*/ 6499226 h 6858001"/>
                  <a:gd name="connsiteX122" fmla="*/ 5521326 w 6296025"/>
                  <a:gd name="connsiteY122" fmla="*/ 6532564 h 6858001"/>
                  <a:gd name="connsiteX123" fmla="*/ 5491164 w 6296025"/>
                  <a:gd name="connsiteY123" fmla="*/ 6562726 h 6858001"/>
                  <a:gd name="connsiteX124" fmla="*/ 5461001 w 6296025"/>
                  <a:gd name="connsiteY124" fmla="*/ 6591301 h 6858001"/>
                  <a:gd name="connsiteX125" fmla="*/ 5430839 w 6296025"/>
                  <a:gd name="connsiteY125" fmla="*/ 6618289 h 6858001"/>
                  <a:gd name="connsiteX126" fmla="*/ 5397501 w 6296025"/>
                  <a:gd name="connsiteY126" fmla="*/ 6640514 h 6858001"/>
                  <a:gd name="connsiteX127" fmla="*/ 5362576 w 6296025"/>
                  <a:gd name="connsiteY127" fmla="*/ 6665914 h 6858001"/>
                  <a:gd name="connsiteX128" fmla="*/ 5329239 w 6296025"/>
                  <a:gd name="connsiteY128" fmla="*/ 6686551 h 6858001"/>
                  <a:gd name="connsiteX129" fmla="*/ 5294314 w 6296025"/>
                  <a:gd name="connsiteY129" fmla="*/ 6707189 h 6858001"/>
                  <a:gd name="connsiteX130" fmla="*/ 5259389 w 6296025"/>
                  <a:gd name="connsiteY130" fmla="*/ 6726239 h 6858001"/>
                  <a:gd name="connsiteX131" fmla="*/ 5221289 w 6296025"/>
                  <a:gd name="connsiteY131" fmla="*/ 6745289 h 6858001"/>
                  <a:gd name="connsiteX132" fmla="*/ 5183189 w 6296025"/>
                  <a:gd name="connsiteY132" fmla="*/ 6759576 h 6858001"/>
                  <a:gd name="connsiteX133" fmla="*/ 5145089 w 6296025"/>
                  <a:gd name="connsiteY133" fmla="*/ 6775451 h 6858001"/>
                  <a:gd name="connsiteX134" fmla="*/ 5070476 w 6296025"/>
                  <a:gd name="connsiteY134" fmla="*/ 6799264 h 6858001"/>
                  <a:gd name="connsiteX135" fmla="*/ 4989514 w 6296025"/>
                  <a:gd name="connsiteY135" fmla="*/ 6819901 h 6858001"/>
                  <a:gd name="connsiteX136" fmla="*/ 4911726 w 6296025"/>
                  <a:gd name="connsiteY136" fmla="*/ 6835776 h 6858001"/>
                  <a:gd name="connsiteX137" fmla="*/ 4830764 w 6296025"/>
                  <a:gd name="connsiteY137" fmla="*/ 6845301 h 6858001"/>
                  <a:gd name="connsiteX138" fmla="*/ 4749801 w 6296025"/>
                  <a:gd name="connsiteY138" fmla="*/ 6853239 h 6858001"/>
                  <a:gd name="connsiteX139" fmla="*/ 4668839 w 6296025"/>
                  <a:gd name="connsiteY139" fmla="*/ 6858001 h 6858001"/>
                  <a:gd name="connsiteX140" fmla="*/ 4587876 w 6296025"/>
                  <a:gd name="connsiteY140" fmla="*/ 6858001 h 6858001"/>
                  <a:gd name="connsiteX141" fmla="*/ 4510089 w 6296025"/>
                  <a:gd name="connsiteY141" fmla="*/ 6854826 h 6858001"/>
                  <a:gd name="connsiteX142" fmla="*/ 4432301 w 6296025"/>
                  <a:gd name="connsiteY142" fmla="*/ 6850064 h 6858001"/>
                  <a:gd name="connsiteX143" fmla="*/ 4356101 w 6296025"/>
                  <a:gd name="connsiteY143" fmla="*/ 6842126 h 6858001"/>
                  <a:gd name="connsiteX144" fmla="*/ 4286251 w 6296025"/>
                  <a:gd name="connsiteY144" fmla="*/ 6835776 h 6858001"/>
                  <a:gd name="connsiteX145" fmla="*/ 4214813 w 6296025"/>
                  <a:gd name="connsiteY145" fmla="*/ 6824664 h 6858001"/>
                  <a:gd name="connsiteX146" fmla="*/ 4149726 w 6296025"/>
                  <a:gd name="connsiteY146" fmla="*/ 6815139 h 6858001"/>
                  <a:gd name="connsiteX147" fmla="*/ 4030663 w 6296025"/>
                  <a:gd name="connsiteY147" fmla="*/ 6789739 h 6858001"/>
                  <a:gd name="connsiteX148" fmla="*/ 3932238 w 6296025"/>
                  <a:gd name="connsiteY148" fmla="*/ 6767514 h 6858001"/>
                  <a:gd name="connsiteX149" fmla="*/ 3856038 w 6296025"/>
                  <a:gd name="connsiteY149" fmla="*/ 6746876 h 6858001"/>
                  <a:gd name="connsiteX150" fmla="*/ 3790951 w 6296025"/>
                  <a:gd name="connsiteY150" fmla="*/ 6729414 h 6858001"/>
                  <a:gd name="connsiteX151" fmla="*/ 3765551 w 6296025"/>
                  <a:gd name="connsiteY151" fmla="*/ 6721476 h 6858001"/>
                  <a:gd name="connsiteX152" fmla="*/ 3695701 w 6296025"/>
                  <a:gd name="connsiteY152" fmla="*/ 6700839 h 6858001"/>
                  <a:gd name="connsiteX153" fmla="*/ 3644901 w 6296025"/>
                  <a:gd name="connsiteY153" fmla="*/ 6691314 h 6858001"/>
                  <a:gd name="connsiteX154" fmla="*/ 3584576 w 6296025"/>
                  <a:gd name="connsiteY154" fmla="*/ 6678614 h 6858001"/>
                  <a:gd name="connsiteX155" fmla="*/ 3513138 w 6296025"/>
                  <a:gd name="connsiteY155" fmla="*/ 6669089 h 6858001"/>
                  <a:gd name="connsiteX156" fmla="*/ 3438526 w 6296025"/>
                  <a:gd name="connsiteY156" fmla="*/ 6656389 h 6858001"/>
                  <a:gd name="connsiteX157" fmla="*/ 3352801 w 6296025"/>
                  <a:gd name="connsiteY157" fmla="*/ 6648451 h 6858001"/>
                  <a:gd name="connsiteX158" fmla="*/ 3259138 w 6296025"/>
                  <a:gd name="connsiteY158" fmla="*/ 6640514 h 6858001"/>
                  <a:gd name="connsiteX159" fmla="*/ 3163888 w 6296025"/>
                  <a:gd name="connsiteY159" fmla="*/ 6638926 h 6858001"/>
                  <a:gd name="connsiteX160" fmla="*/ 3059114 w 6296025"/>
                  <a:gd name="connsiteY160" fmla="*/ 6638926 h 6858001"/>
                  <a:gd name="connsiteX161" fmla="*/ 2951164 w 6296025"/>
                  <a:gd name="connsiteY161" fmla="*/ 6643689 h 6858001"/>
                  <a:gd name="connsiteX162" fmla="*/ 2838452 w 6296025"/>
                  <a:gd name="connsiteY162" fmla="*/ 6653214 h 6858001"/>
                  <a:gd name="connsiteX163" fmla="*/ 2720977 w 6296025"/>
                  <a:gd name="connsiteY163" fmla="*/ 6669089 h 6858001"/>
                  <a:gd name="connsiteX164" fmla="*/ 2663827 w 6296025"/>
                  <a:gd name="connsiteY164" fmla="*/ 6681789 h 6858001"/>
                  <a:gd name="connsiteX165" fmla="*/ 2603501 w 6296025"/>
                  <a:gd name="connsiteY165" fmla="*/ 6694489 h 6858001"/>
                  <a:gd name="connsiteX166" fmla="*/ 2484439 w 6296025"/>
                  <a:gd name="connsiteY166" fmla="*/ 6716714 h 6858001"/>
                  <a:gd name="connsiteX167" fmla="*/ 2368551 w 6296025"/>
                  <a:gd name="connsiteY167" fmla="*/ 6737351 h 6858001"/>
                  <a:gd name="connsiteX168" fmla="*/ 2257427 w 6296025"/>
                  <a:gd name="connsiteY168" fmla="*/ 6754814 h 6858001"/>
                  <a:gd name="connsiteX169" fmla="*/ 2149476 w 6296025"/>
                  <a:gd name="connsiteY169" fmla="*/ 6767514 h 6858001"/>
                  <a:gd name="connsiteX170" fmla="*/ 2046288 w 6296025"/>
                  <a:gd name="connsiteY170" fmla="*/ 6777039 h 6858001"/>
                  <a:gd name="connsiteX171" fmla="*/ 1947863 w 6296025"/>
                  <a:gd name="connsiteY171" fmla="*/ 6784976 h 6858001"/>
                  <a:gd name="connsiteX172" fmla="*/ 1855788 w 6296025"/>
                  <a:gd name="connsiteY172" fmla="*/ 6788151 h 6858001"/>
                  <a:gd name="connsiteX173" fmla="*/ 1770063 w 6296025"/>
                  <a:gd name="connsiteY173" fmla="*/ 6789739 h 6858001"/>
                  <a:gd name="connsiteX174" fmla="*/ 1622426 w 6296025"/>
                  <a:gd name="connsiteY174" fmla="*/ 6789739 h 6858001"/>
                  <a:gd name="connsiteX175" fmla="*/ 1511301 w 6296025"/>
                  <a:gd name="connsiteY175" fmla="*/ 6788151 h 6858001"/>
                  <a:gd name="connsiteX176" fmla="*/ 1439863 w 6296025"/>
                  <a:gd name="connsiteY176" fmla="*/ 6781801 h 6858001"/>
                  <a:gd name="connsiteX177" fmla="*/ 1414463 w 6296025"/>
                  <a:gd name="connsiteY177" fmla="*/ 6781801 h 6858001"/>
                  <a:gd name="connsiteX178" fmla="*/ 1382713 w 6296025"/>
                  <a:gd name="connsiteY178" fmla="*/ 6780214 h 6858001"/>
                  <a:gd name="connsiteX179" fmla="*/ 1344613 w 6296025"/>
                  <a:gd name="connsiteY179" fmla="*/ 6777039 h 6858001"/>
                  <a:gd name="connsiteX180" fmla="*/ 1296988 w 6296025"/>
                  <a:gd name="connsiteY180" fmla="*/ 6769101 h 6858001"/>
                  <a:gd name="connsiteX181" fmla="*/ 1236663 w 6296025"/>
                  <a:gd name="connsiteY181" fmla="*/ 6756401 h 6858001"/>
                  <a:gd name="connsiteX182" fmla="*/ 1168401 w 6296025"/>
                  <a:gd name="connsiteY182" fmla="*/ 6737351 h 6858001"/>
                  <a:gd name="connsiteX183" fmla="*/ 1131888 w 6296025"/>
                  <a:gd name="connsiteY183" fmla="*/ 6724651 h 6858001"/>
                  <a:gd name="connsiteX184" fmla="*/ 1095376 w 6296025"/>
                  <a:gd name="connsiteY184" fmla="*/ 6708776 h 6858001"/>
                  <a:gd name="connsiteX185" fmla="*/ 1054101 w 6296025"/>
                  <a:gd name="connsiteY185" fmla="*/ 6691314 h 6858001"/>
                  <a:gd name="connsiteX186" fmla="*/ 1016001 w 6296025"/>
                  <a:gd name="connsiteY186" fmla="*/ 6670676 h 6858001"/>
                  <a:gd name="connsiteX187" fmla="*/ 976313 w 6296025"/>
                  <a:gd name="connsiteY187" fmla="*/ 6648451 h 6858001"/>
                  <a:gd name="connsiteX188" fmla="*/ 935038 w 6296025"/>
                  <a:gd name="connsiteY188" fmla="*/ 6623051 h 6858001"/>
                  <a:gd name="connsiteX189" fmla="*/ 892175 w 6296025"/>
                  <a:gd name="connsiteY189" fmla="*/ 6596064 h 6858001"/>
                  <a:gd name="connsiteX190" fmla="*/ 852488 w 6296025"/>
                  <a:gd name="connsiteY190" fmla="*/ 6562726 h 6858001"/>
                  <a:gd name="connsiteX191" fmla="*/ 812800 w 6296025"/>
                  <a:gd name="connsiteY191" fmla="*/ 6527801 h 6858001"/>
                  <a:gd name="connsiteX192" fmla="*/ 771525 w 6296025"/>
                  <a:gd name="connsiteY192" fmla="*/ 6489701 h 6858001"/>
                  <a:gd name="connsiteX193" fmla="*/ 733425 w 6296025"/>
                  <a:gd name="connsiteY193" fmla="*/ 6446839 h 6858001"/>
                  <a:gd name="connsiteX194" fmla="*/ 696913 w 6296025"/>
                  <a:gd name="connsiteY194" fmla="*/ 6399214 h 6858001"/>
                  <a:gd name="connsiteX195" fmla="*/ 658813 w 6296025"/>
                  <a:gd name="connsiteY195" fmla="*/ 6348414 h 6858001"/>
                  <a:gd name="connsiteX196" fmla="*/ 622300 w 6296025"/>
                  <a:gd name="connsiteY196" fmla="*/ 6292851 h 6858001"/>
                  <a:gd name="connsiteX197" fmla="*/ 590550 w 6296025"/>
                  <a:gd name="connsiteY197" fmla="*/ 6232526 h 6858001"/>
                  <a:gd name="connsiteX198" fmla="*/ 557213 w 6296025"/>
                  <a:gd name="connsiteY198" fmla="*/ 6167439 h 6858001"/>
                  <a:gd name="connsiteX199" fmla="*/ 530225 w 6296025"/>
                  <a:gd name="connsiteY199" fmla="*/ 6096001 h 6858001"/>
                  <a:gd name="connsiteX200" fmla="*/ 501650 w 6296025"/>
                  <a:gd name="connsiteY200" fmla="*/ 6022976 h 6858001"/>
                  <a:gd name="connsiteX201" fmla="*/ 476250 w 6296025"/>
                  <a:gd name="connsiteY201" fmla="*/ 5942014 h 6858001"/>
                  <a:gd name="connsiteX202" fmla="*/ 457200 w 6296025"/>
                  <a:gd name="connsiteY202" fmla="*/ 5856289 h 6858001"/>
                  <a:gd name="connsiteX203" fmla="*/ 446088 w 6296025"/>
                  <a:gd name="connsiteY203" fmla="*/ 5811838 h 6858001"/>
                  <a:gd name="connsiteX204" fmla="*/ 438150 w 6296025"/>
                  <a:gd name="connsiteY204" fmla="*/ 5768976 h 6858001"/>
                  <a:gd name="connsiteX205" fmla="*/ 428625 w 6296025"/>
                  <a:gd name="connsiteY205" fmla="*/ 5684838 h 6858001"/>
                  <a:gd name="connsiteX206" fmla="*/ 427038 w 6296025"/>
                  <a:gd name="connsiteY206" fmla="*/ 5602288 h 6858001"/>
                  <a:gd name="connsiteX207" fmla="*/ 428625 w 6296025"/>
                  <a:gd name="connsiteY207" fmla="*/ 5521326 h 6858001"/>
                  <a:gd name="connsiteX208" fmla="*/ 433388 w 6296025"/>
                  <a:gd name="connsiteY208" fmla="*/ 5445126 h 6858001"/>
                  <a:gd name="connsiteX209" fmla="*/ 446088 w 6296025"/>
                  <a:gd name="connsiteY209" fmla="*/ 5370513 h 6858001"/>
                  <a:gd name="connsiteX210" fmla="*/ 463550 w 6296025"/>
                  <a:gd name="connsiteY210" fmla="*/ 5299076 h 6858001"/>
                  <a:gd name="connsiteX211" fmla="*/ 484188 w 6296025"/>
                  <a:gd name="connsiteY211" fmla="*/ 5229226 h 6858001"/>
                  <a:gd name="connsiteX212" fmla="*/ 509588 w 6296025"/>
                  <a:gd name="connsiteY212" fmla="*/ 5160963 h 6858001"/>
                  <a:gd name="connsiteX213" fmla="*/ 536575 w 6296025"/>
                  <a:gd name="connsiteY213" fmla="*/ 5097463 h 6858001"/>
                  <a:gd name="connsiteX214" fmla="*/ 568325 w 6296025"/>
                  <a:gd name="connsiteY214" fmla="*/ 5033963 h 6858001"/>
                  <a:gd name="connsiteX215" fmla="*/ 603250 w 6296025"/>
                  <a:gd name="connsiteY215" fmla="*/ 4973638 h 6858001"/>
                  <a:gd name="connsiteX216" fmla="*/ 638175 w 6296025"/>
                  <a:gd name="connsiteY216" fmla="*/ 4918076 h 6858001"/>
                  <a:gd name="connsiteX217" fmla="*/ 676275 w 6296025"/>
                  <a:gd name="connsiteY217" fmla="*/ 4862513 h 6858001"/>
                  <a:gd name="connsiteX218" fmla="*/ 715963 w 6296025"/>
                  <a:gd name="connsiteY218" fmla="*/ 4810126 h 6858001"/>
                  <a:gd name="connsiteX219" fmla="*/ 758825 w 6296025"/>
                  <a:gd name="connsiteY219" fmla="*/ 4762501 h 6858001"/>
                  <a:gd name="connsiteX220" fmla="*/ 800100 w 6296025"/>
                  <a:gd name="connsiteY220" fmla="*/ 4714876 h 6858001"/>
                  <a:gd name="connsiteX221" fmla="*/ 842963 w 6296025"/>
                  <a:gd name="connsiteY221" fmla="*/ 4668838 h 6858001"/>
                  <a:gd name="connsiteX222" fmla="*/ 885825 w 6296025"/>
                  <a:gd name="connsiteY222" fmla="*/ 4625976 h 6858001"/>
                  <a:gd name="connsiteX223" fmla="*/ 928688 w 6296025"/>
                  <a:gd name="connsiteY223" fmla="*/ 4587876 h 6858001"/>
                  <a:gd name="connsiteX224" fmla="*/ 1009651 w 6296025"/>
                  <a:gd name="connsiteY224" fmla="*/ 4514851 h 6858001"/>
                  <a:gd name="connsiteX225" fmla="*/ 1084263 w 6296025"/>
                  <a:gd name="connsiteY225" fmla="*/ 4454526 h 6858001"/>
                  <a:gd name="connsiteX226" fmla="*/ 1152526 w 6296025"/>
                  <a:gd name="connsiteY226" fmla="*/ 4400551 h 6858001"/>
                  <a:gd name="connsiteX227" fmla="*/ 1208088 w 6296025"/>
                  <a:gd name="connsiteY227" fmla="*/ 4360863 h 6858001"/>
                  <a:gd name="connsiteX228" fmla="*/ 1249363 w 6296025"/>
                  <a:gd name="connsiteY228" fmla="*/ 4327526 h 6858001"/>
                  <a:gd name="connsiteX229" fmla="*/ 1273176 w 6296025"/>
                  <a:gd name="connsiteY229" fmla="*/ 4308476 h 6858001"/>
                  <a:gd name="connsiteX230" fmla="*/ 1292226 w 6296025"/>
                  <a:gd name="connsiteY230" fmla="*/ 4287838 h 6858001"/>
                  <a:gd name="connsiteX231" fmla="*/ 1319213 w 6296025"/>
                  <a:gd name="connsiteY231" fmla="*/ 4262438 h 6858001"/>
                  <a:gd name="connsiteX232" fmla="*/ 1397001 w 6296025"/>
                  <a:gd name="connsiteY232" fmla="*/ 4194176 h 6858001"/>
                  <a:gd name="connsiteX233" fmla="*/ 1500188 w 6296025"/>
                  <a:gd name="connsiteY233" fmla="*/ 4103688 h 6858001"/>
                  <a:gd name="connsiteX234" fmla="*/ 1558926 w 6296025"/>
                  <a:gd name="connsiteY234" fmla="*/ 4051301 h 6858001"/>
                  <a:gd name="connsiteX235" fmla="*/ 1622426 w 6296025"/>
                  <a:gd name="connsiteY235" fmla="*/ 3992563 h 6858001"/>
                  <a:gd name="connsiteX236" fmla="*/ 1690688 w 6296025"/>
                  <a:gd name="connsiteY236" fmla="*/ 3929063 h 6858001"/>
                  <a:gd name="connsiteX237" fmla="*/ 1757363 w 6296025"/>
                  <a:gd name="connsiteY237" fmla="*/ 3860801 h 6858001"/>
                  <a:gd name="connsiteX238" fmla="*/ 1825626 w 6296025"/>
                  <a:gd name="connsiteY238" fmla="*/ 3787776 h 6858001"/>
                  <a:gd name="connsiteX239" fmla="*/ 1897063 w 6296025"/>
                  <a:gd name="connsiteY239" fmla="*/ 3709988 h 6858001"/>
                  <a:gd name="connsiteX240" fmla="*/ 1965326 w 6296025"/>
                  <a:gd name="connsiteY240" fmla="*/ 3624263 h 6858001"/>
                  <a:gd name="connsiteX241" fmla="*/ 2033588 w 6296025"/>
                  <a:gd name="connsiteY241" fmla="*/ 3536951 h 6858001"/>
                  <a:gd name="connsiteX242" fmla="*/ 2098676 w 6296025"/>
                  <a:gd name="connsiteY242" fmla="*/ 3443288 h 6858001"/>
                  <a:gd name="connsiteX243" fmla="*/ 2159002 w 6296025"/>
                  <a:gd name="connsiteY243" fmla="*/ 3346451 h 6858001"/>
                  <a:gd name="connsiteX244" fmla="*/ 2192338 w 6296025"/>
                  <a:gd name="connsiteY244" fmla="*/ 3297238 h 6858001"/>
                  <a:gd name="connsiteX245" fmla="*/ 2227263 w 6296025"/>
                  <a:gd name="connsiteY245" fmla="*/ 3248026 h 6858001"/>
                  <a:gd name="connsiteX246" fmla="*/ 2265363 w 6296025"/>
                  <a:gd name="connsiteY246" fmla="*/ 3200401 h 6858001"/>
                  <a:gd name="connsiteX247" fmla="*/ 2308227 w 6296025"/>
                  <a:gd name="connsiteY247" fmla="*/ 3152776 h 6858001"/>
                  <a:gd name="connsiteX248" fmla="*/ 2352676 w 6296025"/>
                  <a:gd name="connsiteY248" fmla="*/ 3109913 h 6858001"/>
                  <a:gd name="connsiteX249" fmla="*/ 2401888 w 6296025"/>
                  <a:gd name="connsiteY249" fmla="*/ 3067051 h 6858001"/>
                  <a:gd name="connsiteX250" fmla="*/ 2451101 w 6296025"/>
                  <a:gd name="connsiteY250" fmla="*/ 3024188 h 6858001"/>
                  <a:gd name="connsiteX251" fmla="*/ 2505077 w 6296025"/>
                  <a:gd name="connsiteY251" fmla="*/ 2986088 h 6858001"/>
                  <a:gd name="connsiteX252" fmla="*/ 2560639 w 6296025"/>
                  <a:gd name="connsiteY252" fmla="*/ 2951163 h 6858001"/>
                  <a:gd name="connsiteX253" fmla="*/ 2617788 w 6296025"/>
                  <a:gd name="connsiteY253" fmla="*/ 2917826 h 6858001"/>
                  <a:gd name="connsiteX254" fmla="*/ 2678113 w 6296025"/>
                  <a:gd name="connsiteY254" fmla="*/ 2887663 h 6858001"/>
                  <a:gd name="connsiteX255" fmla="*/ 2740027 w 6296025"/>
                  <a:gd name="connsiteY255" fmla="*/ 2862263 h 6858001"/>
                  <a:gd name="connsiteX256" fmla="*/ 2801939 w 6296025"/>
                  <a:gd name="connsiteY256" fmla="*/ 2840038 h 6858001"/>
                  <a:gd name="connsiteX257" fmla="*/ 2868613 w 6296025"/>
                  <a:gd name="connsiteY257" fmla="*/ 2822576 h 6858001"/>
                  <a:gd name="connsiteX258" fmla="*/ 2936877 w 6296025"/>
                  <a:gd name="connsiteY258" fmla="*/ 2806701 h 6858001"/>
                  <a:gd name="connsiteX259" fmla="*/ 3001964 w 6296025"/>
                  <a:gd name="connsiteY259" fmla="*/ 2797176 h 6858001"/>
                  <a:gd name="connsiteX260" fmla="*/ 3071814 w 6296025"/>
                  <a:gd name="connsiteY260" fmla="*/ 2792413 h 6858001"/>
                  <a:gd name="connsiteX261" fmla="*/ 5461000 w 6296025"/>
                  <a:gd name="connsiteY261" fmla="*/ 2081213 h 6858001"/>
                  <a:gd name="connsiteX262" fmla="*/ 5521325 w 6296025"/>
                  <a:gd name="connsiteY262" fmla="*/ 2082801 h 6858001"/>
                  <a:gd name="connsiteX263" fmla="*/ 5576888 w 6296025"/>
                  <a:gd name="connsiteY263" fmla="*/ 2089150 h 6858001"/>
                  <a:gd name="connsiteX264" fmla="*/ 5632450 w 6296025"/>
                  <a:gd name="connsiteY264" fmla="*/ 2098676 h 6858001"/>
                  <a:gd name="connsiteX265" fmla="*/ 5684838 w 6296025"/>
                  <a:gd name="connsiteY265" fmla="*/ 2108201 h 6858001"/>
                  <a:gd name="connsiteX266" fmla="*/ 5734050 w 6296025"/>
                  <a:gd name="connsiteY266" fmla="*/ 2124076 h 6858001"/>
                  <a:gd name="connsiteX267" fmla="*/ 5781675 w 6296025"/>
                  <a:gd name="connsiteY267" fmla="*/ 2141538 h 6858001"/>
                  <a:gd name="connsiteX268" fmla="*/ 5824538 w 6296025"/>
                  <a:gd name="connsiteY268" fmla="*/ 2162175 h 6858001"/>
                  <a:gd name="connsiteX269" fmla="*/ 5867400 w 6296025"/>
                  <a:gd name="connsiteY269" fmla="*/ 2184400 h 6858001"/>
                  <a:gd name="connsiteX270" fmla="*/ 5907088 w 6296025"/>
                  <a:gd name="connsiteY270" fmla="*/ 2209801 h 6858001"/>
                  <a:gd name="connsiteX271" fmla="*/ 5945188 w 6296025"/>
                  <a:gd name="connsiteY271" fmla="*/ 2236788 h 6858001"/>
                  <a:gd name="connsiteX272" fmla="*/ 5980113 w 6296025"/>
                  <a:gd name="connsiteY272" fmla="*/ 2265363 h 6858001"/>
                  <a:gd name="connsiteX273" fmla="*/ 6013450 w 6296025"/>
                  <a:gd name="connsiteY273" fmla="*/ 2295525 h 6858001"/>
                  <a:gd name="connsiteX274" fmla="*/ 6043613 w 6296025"/>
                  <a:gd name="connsiteY274" fmla="*/ 2327276 h 6858001"/>
                  <a:gd name="connsiteX275" fmla="*/ 6072188 w 6296025"/>
                  <a:gd name="connsiteY275" fmla="*/ 2360613 h 6858001"/>
                  <a:gd name="connsiteX276" fmla="*/ 6099175 w 6296025"/>
                  <a:gd name="connsiteY276" fmla="*/ 2393950 h 6858001"/>
                  <a:gd name="connsiteX277" fmla="*/ 6121400 w 6296025"/>
                  <a:gd name="connsiteY277" fmla="*/ 2428875 h 6858001"/>
                  <a:gd name="connsiteX278" fmla="*/ 6145213 w 6296025"/>
                  <a:gd name="connsiteY278" fmla="*/ 2463801 h 6858001"/>
                  <a:gd name="connsiteX279" fmla="*/ 6167438 w 6296025"/>
                  <a:gd name="connsiteY279" fmla="*/ 2500313 h 6858001"/>
                  <a:gd name="connsiteX280" fmla="*/ 6184900 w 6296025"/>
                  <a:gd name="connsiteY280" fmla="*/ 2536825 h 6858001"/>
                  <a:gd name="connsiteX281" fmla="*/ 6202363 w 6296025"/>
                  <a:gd name="connsiteY281" fmla="*/ 2573338 h 6858001"/>
                  <a:gd name="connsiteX282" fmla="*/ 6232525 w 6296025"/>
                  <a:gd name="connsiteY282" fmla="*/ 2643188 h 6858001"/>
                  <a:gd name="connsiteX283" fmla="*/ 6256338 w 6296025"/>
                  <a:gd name="connsiteY283" fmla="*/ 2714626 h 6858001"/>
                  <a:gd name="connsiteX284" fmla="*/ 6273800 w 6296025"/>
                  <a:gd name="connsiteY284" fmla="*/ 2779713 h 6858001"/>
                  <a:gd name="connsiteX285" fmla="*/ 6286500 w 6296025"/>
                  <a:gd name="connsiteY285" fmla="*/ 2836863 h 6858001"/>
                  <a:gd name="connsiteX286" fmla="*/ 6291263 w 6296025"/>
                  <a:gd name="connsiteY286" fmla="*/ 2890838 h 6858001"/>
                  <a:gd name="connsiteX287" fmla="*/ 6292850 w 6296025"/>
                  <a:gd name="connsiteY287" fmla="*/ 2935288 h 6858001"/>
                  <a:gd name="connsiteX288" fmla="*/ 6296025 w 6296025"/>
                  <a:gd name="connsiteY288" fmla="*/ 3046413 h 6858001"/>
                  <a:gd name="connsiteX289" fmla="*/ 6296025 w 6296025"/>
                  <a:gd name="connsiteY289" fmla="*/ 3119438 h 6858001"/>
                  <a:gd name="connsiteX290" fmla="*/ 6296025 w 6296025"/>
                  <a:gd name="connsiteY290" fmla="*/ 3203576 h 6858001"/>
                  <a:gd name="connsiteX291" fmla="*/ 6288088 w 6296025"/>
                  <a:gd name="connsiteY291" fmla="*/ 3290888 h 6858001"/>
                  <a:gd name="connsiteX292" fmla="*/ 6278563 w 6296025"/>
                  <a:gd name="connsiteY292" fmla="*/ 3387726 h 6858001"/>
                  <a:gd name="connsiteX293" fmla="*/ 6270625 w 6296025"/>
                  <a:gd name="connsiteY293" fmla="*/ 3435351 h 6858001"/>
                  <a:gd name="connsiteX294" fmla="*/ 6261100 w 6296025"/>
                  <a:gd name="connsiteY294" fmla="*/ 3482976 h 6858001"/>
                  <a:gd name="connsiteX295" fmla="*/ 6249988 w 6296025"/>
                  <a:gd name="connsiteY295" fmla="*/ 3530601 h 6858001"/>
                  <a:gd name="connsiteX296" fmla="*/ 6235700 w 6296025"/>
                  <a:gd name="connsiteY296" fmla="*/ 3579813 h 6858001"/>
                  <a:gd name="connsiteX297" fmla="*/ 6219825 w 6296025"/>
                  <a:gd name="connsiteY297" fmla="*/ 3627438 h 6858001"/>
                  <a:gd name="connsiteX298" fmla="*/ 6200775 w 6296025"/>
                  <a:gd name="connsiteY298" fmla="*/ 3675063 h 6858001"/>
                  <a:gd name="connsiteX299" fmla="*/ 6180138 w 6296025"/>
                  <a:gd name="connsiteY299" fmla="*/ 3721101 h 6858001"/>
                  <a:gd name="connsiteX300" fmla="*/ 6154738 w 6296025"/>
                  <a:gd name="connsiteY300" fmla="*/ 3763963 h 6858001"/>
                  <a:gd name="connsiteX301" fmla="*/ 6127750 w 6296025"/>
                  <a:gd name="connsiteY301" fmla="*/ 3806826 h 6858001"/>
                  <a:gd name="connsiteX302" fmla="*/ 6096000 w 6296025"/>
                  <a:gd name="connsiteY302" fmla="*/ 3846513 h 6858001"/>
                  <a:gd name="connsiteX303" fmla="*/ 6061075 w 6296025"/>
                  <a:gd name="connsiteY303" fmla="*/ 3884613 h 6858001"/>
                  <a:gd name="connsiteX304" fmla="*/ 6022975 w 6296025"/>
                  <a:gd name="connsiteY304" fmla="*/ 3919538 h 6858001"/>
                  <a:gd name="connsiteX305" fmla="*/ 5983288 w 6296025"/>
                  <a:gd name="connsiteY305" fmla="*/ 3952876 h 6858001"/>
                  <a:gd name="connsiteX306" fmla="*/ 5937250 w 6296025"/>
                  <a:gd name="connsiteY306" fmla="*/ 3983038 h 6858001"/>
                  <a:gd name="connsiteX307" fmla="*/ 5888038 w 6296025"/>
                  <a:gd name="connsiteY307" fmla="*/ 4008438 h 6858001"/>
                  <a:gd name="connsiteX308" fmla="*/ 5832475 w 6296025"/>
                  <a:gd name="connsiteY308" fmla="*/ 4030663 h 6858001"/>
                  <a:gd name="connsiteX309" fmla="*/ 5773738 w 6296025"/>
                  <a:gd name="connsiteY309" fmla="*/ 4048126 h 6858001"/>
                  <a:gd name="connsiteX310" fmla="*/ 5708650 w 6296025"/>
                  <a:gd name="connsiteY310" fmla="*/ 4064001 h 6858001"/>
                  <a:gd name="connsiteX311" fmla="*/ 5640388 w 6296025"/>
                  <a:gd name="connsiteY311" fmla="*/ 4070351 h 6858001"/>
                  <a:gd name="connsiteX312" fmla="*/ 5567363 w 6296025"/>
                  <a:gd name="connsiteY312" fmla="*/ 4076701 h 6858001"/>
                  <a:gd name="connsiteX313" fmla="*/ 5491163 w 6296025"/>
                  <a:gd name="connsiteY313" fmla="*/ 4076701 h 6858001"/>
                  <a:gd name="connsiteX314" fmla="*/ 5421313 w 6296025"/>
                  <a:gd name="connsiteY314" fmla="*/ 4073526 h 6858001"/>
                  <a:gd name="connsiteX315" fmla="*/ 5354638 w 6296025"/>
                  <a:gd name="connsiteY315" fmla="*/ 4065588 h 6858001"/>
                  <a:gd name="connsiteX316" fmla="*/ 5294313 w 6296025"/>
                  <a:gd name="connsiteY316" fmla="*/ 4056063 h 6858001"/>
                  <a:gd name="connsiteX317" fmla="*/ 5237163 w 6296025"/>
                  <a:gd name="connsiteY317" fmla="*/ 4043363 h 6858001"/>
                  <a:gd name="connsiteX318" fmla="*/ 5183188 w 6296025"/>
                  <a:gd name="connsiteY318" fmla="*/ 4027488 h 6858001"/>
                  <a:gd name="connsiteX319" fmla="*/ 5135563 w 6296025"/>
                  <a:gd name="connsiteY319" fmla="*/ 4010026 h 6858001"/>
                  <a:gd name="connsiteX320" fmla="*/ 5087938 w 6296025"/>
                  <a:gd name="connsiteY320" fmla="*/ 3990976 h 6858001"/>
                  <a:gd name="connsiteX321" fmla="*/ 5045075 w 6296025"/>
                  <a:gd name="connsiteY321" fmla="*/ 3967163 h 6858001"/>
                  <a:gd name="connsiteX322" fmla="*/ 5006975 w 6296025"/>
                  <a:gd name="connsiteY322" fmla="*/ 3941763 h 6858001"/>
                  <a:gd name="connsiteX323" fmla="*/ 4972050 w 6296025"/>
                  <a:gd name="connsiteY323" fmla="*/ 3916363 h 6858001"/>
                  <a:gd name="connsiteX324" fmla="*/ 4938713 w 6296025"/>
                  <a:gd name="connsiteY324" fmla="*/ 3886201 h 6858001"/>
                  <a:gd name="connsiteX325" fmla="*/ 4908550 w 6296025"/>
                  <a:gd name="connsiteY325" fmla="*/ 3856038 h 6858001"/>
                  <a:gd name="connsiteX326" fmla="*/ 4881563 w 6296025"/>
                  <a:gd name="connsiteY326" fmla="*/ 3824288 h 6858001"/>
                  <a:gd name="connsiteX327" fmla="*/ 4856163 w 6296025"/>
                  <a:gd name="connsiteY327" fmla="*/ 3790951 h 6858001"/>
                  <a:gd name="connsiteX328" fmla="*/ 4832350 w 6296025"/>
                  <a:gd name="connsiteY328" fmla="*/ 3756026 h 6858001"/>
                  <a:gd name="connsiteX329" fmla="*/ 4814888 w 6296025"/>
                  <a:gd name="connsiteY329" fmla="*/ 3717926 h 6858001"/>
                  <a:gd name="connsiteX330" fmla="*/ 4797425 w 6296025"/>
                  <a:gd name="connsiteY330" fmla="*/ 3683001 h 6858001"/>
                  <a:gd name="connsiteX331" fmla="*/ 4783138 w 6296025"/>
                  <a:gd name="connsiteY331" fmla="*/ 3641726 h 6858001"/>
                  <a:gd name="connsiteX332" fmla="*/ 4770438 w 6296025"/>
                  <a:gd name="connsiteY332" fmla="*/ 3603626 h 6858001"/>
                  <a:gd name="connsiteX333" fmla="*/ 4757738 w 6296025"/>
                  <a:gd name="connsiteY333" fmla="*/ 3563938 h 6858001"/>
                  <a:gd name="connsiteX334" fmla="*/ 4746625 w 6296025"/>
                  <a:gd name="connsiteY334" fmla="*/ 3524251 h 6858001"/>
                  <a:gd name="connsiteX335" fmla="*/ 4740275 w 6296025"/>
                  <a:gd name="connsiteY335" fmla="*/ 3481388 h 6858001"/>
                  <a:gd name="connsiteX336" fmla="*/ 4732338 w 6296025"/>
                  <a:gd name="connsiteY336" fmla="*/ 3440113 h 6858001"/>
                  <a:gd name="connsiteX337" fmla="*/ 4724400 w 6296025"/>
                  <a:gd name="connsiteY337" fmla="*/ 3357563 h 6858001"/>
                  <a:gd name="connsiteX338" fmla="*/ 4716463 w 6296025"/>
                  <a:gd name="connsiteY338" fmla="*/ 3273426 h 6858001"/>
                  <a:gd name="connsiteX339" fmla="*/ 4714875 w 6296025"/>
                  <a:gd name="connsiteY339" fmla="*/ 3192463 h 6858001"/>
                  <a:gd name="connsiteX340" fmla="*/ 4714875 w 6296025"/>
                  <a:gd name="connsiteY340" fmla="*/ 3114676 h 6858001"/>
                  <a:gd name="connsiteX341" fmla="*/ 4716463 w 6296025"/>
                  <a:gd name="connsiteY341" fmla="*/ 3032126 h 6858001"/>
                  <a:gd name="connsiteX342" fmla="*/ 4719638 w 6296025"/>
                  <a:gd name="connsiteY342" fmla="*/ 2947988 h 6858001"/>
                  <a:gd name="connsiteX343" fmla="*/ 4727575 w 6296025"/>
                  <a:gd name="connsiteY343" fmla="*/ 2860675 h 6858001"/>
                  <a:gd name="connsiteX344" fmla="*/ 4740275 w 6296025"/>
                  <a:gd name="connsiteY344" fmla="*/ 2771775 h 6858001"/>
                  <a:gd name="connsiteX345" fmla="*/ 4754563 w 6296025"/>
                  <a:gd name="connsiteY345" fmla="*/ 2686051 h 6858001"/>
                  <a:gd name="connsiteX346" fmla="*/ 4765675 w 6296025"/>
                  <a:gd name="connsiteY346" fmla="*/ 2643188 h 6858001"/>
                  <a:gd name="connsiteX347" fmla="*/ 4776788 w 6296025"/>
                  <a:gd name="connsiteY347" fmla="*/ 2600326 h 6858001"/>
                  <a:gd name="connsiteX348" fmla="*/ 4789488 w 6296025"/>
                  <a:gd name="connsiteY348" fmla="*/ 2557463 h 6858001"/>
                  <a:gd name="connsiteX349" fmla="*/ 4805363 w 6296025"/>
                  <a:gd name="connsiteY349" fmla="*/ 2517776 h 6858001"/>
                  <a:gd name="connsiteX350" fmla="*/ 4822825 w 6296025"/>
                  <a:gd name="connsiteY350" fmla="*/ 2476501 h 6858001"/>
                  <a:gd name="connsiteX351" fmla="*/ 4840288 w 6296025"/>
                  <a:gd name="connsiteY351" fmla="*/ 2438401 h 6858001"/>
                  <a:gd name="connsiteX352" fmla="*/ 4860925 w 6296025"/>
                  <a:gd name="connsiteY352" fmla="*/ 2401888 h 6858001"/>
                  <a:gd name="connsiteX353" fmla="*/ 4883150 w 6296025"/>
                  <a:gd name="connsiteY353" fmla="*/ 2363788 h 6858001"/>
                  <a:gd name="connsiteX354" fmla="*/ 4908550 w 6296025"/>
                  <a:gd name="connsiteY354" fmla="*/ 2327276 h 6858001"/>
                  <a:gd name="connsiteX355" fmla="*/ 4937125 w 6296025"/>
                  <a:gd name="connsiteY355" fmla="*/ 2295525 h 6858001"/>
                  <a:gd name="connsiteX356" fmla="*/ 4964113 w 6296025"/>
                  <a:gd name="connsiteY356" fmla="*/ 2265363 h 6858001"/>
                  <a:gd name="connsiteX357" fmla="*/ 4997450 w 6296025"/>
                  <a:gd name="connsiteY357" fmla="*/ 2235201 h 6858001"/>
                  <a:gd name="connsiteX358" fmla="*/ 5029200 w 6296025"/>
                  <a:gd name="connsiteY358" fmla="*/ 2206625 h 6858001"/>
                  <a:gd name="connsiteX359" fmla="*/ 5065713 w 6296025"/>
                  <a:gd name="connsiteY359" fmla="*/ 2181226 h 6858001"/>
                  <a:gd name="connsiteX360" fmla="*/ 5105400 w 6296025"/>
                  <a:gd name="connsiteY360" fmla="*/ 2162175 h 6858001"/>
                  <a:gd name="connsiteX361" fmla="*/ 5148263 w 6296025"/>
                  <a:gd name="connsiteY361" fmla="*/ 2141538 h 6858001"/>
                  <a:gd name="connsiteX362" fmla="*/ 5191125 w 6296025"/>
                  <a:gd name="connsiteY362" fmla="*/ 2124076 h 6858001"/>
                  <a:gd name="connsiteX363" fmla="*/ 5238750 w 6296025"/>
                  <a:gd name="connsiteY363" fmla="*/ 2108201 h 6858001"/>
                  <a:gd name="connsiteX364" fmla="*/ 5289550 w 6296025"/>
                  <a:gd name="connsiteY364" fmla="*/ 2095500 h 6858001"/>
                  <a:gd name="connsiteX365" fmla="*/ 5341938 w 6296025"/>
                  <a:gd name="connsiteY365" fmla="*/ 2089150 h 6858001"/>
                  <a:gd name="connsiteX366" fmla="*/ 5400675 w 6296025"/>
                  <a:gd name="connsiteY366" fmla="*/ 2082801 h 6858001"/>
                  <a:gd name="connsiteX367" fmla="*/ 749300 w 6296025"/>
                  <a:gd name="connsiteY367" fmla="*/ 1581150 h 6858001"/>
                  <a:gd name="connsiteX368" fmla="*/ 795338 w 6296025"/>
                  <a:gd name="connsiteY368" fmla="*/ 1581150 h 6858001"/>
                  <a:gd name="connsiteX369" fmla="*/ 838200 w 6296025"/>
                  <a:gd name="connsiteY369" fmla="*/ 1585912 h 6858001"/>
                  <a:gd name="connsiteX370" fmla="*/ 877888 w 6296025"/>
                  <a:gd name="connsiteY370" fmla="*/ 1592262 h 6858001"/>
                  <a:gd name="connsiteX371" fmla="*/ 920750 w 6296025"/>
                  <a:gd name="connsiteY371" fmla="*/ 1601788 h 6858001"/>
                  <a:gd name="connsiteX372" fmla="*/ 960438 w 6296025"/>
                  <a:gd name="connsiteY372" fmla="*/ 1614487 h 6858001"/>
                  <a:gd name="connsiteX373" fmla="*/ 998538 w 6296025"/>
                  <a:gd name="connsiteY373" fmla="*/ 1628775 h 6858001"/>
                  <a:gd name="connsiteX374" fmla="*/ 1039813 w 6296025"/>
                  <a:gd name="connsiteY374" fmla="*/ 1646238 h 6858001"/>
                  <a:gd name="connsiteX375" fmla="*/ 1076325 w 6296025"/>
                  <a:gd name="connsiteY375" fmla="*/ 1665287 h 6858001"/>
                  <a:gd name="connsiteX376" fmla="*/ 1112838 w 6296025"/>
                  <a:gd name="connsiteY376" fmla="*/ 1684338 h 6858001"/>
                  <a:gd name="connsiteX377" fmla="*/ 1147763 w 6296025"/>
                  <a:gd name="connsiteY377" fmla="*/ 1709737 h 6858001"/>
                  <a:gd name="connsiteX378" fmla="*/ 1181100 w 6296025"/>
                  <a:gd name="connsiteY378" fmla="*/ 1733550 h 6858001"/>
                  <a:gd name="connsiteX379" fmla="*/ 1216025 w 6296025"/>
                  <a:gd name="connsiteY379" fmla="*/ 1760537 h 6858001"/>
                  <a:gd name="connsiteX380" fmla="*/ 1246188 w 6296025"/>
                  <a:gd name="connsiteY380" fmla="*/ 1787525 h 6858001"/>
                  <a:gd name="connsiteX381" fmla="*/ 1276350 w 6296025"/>
                  <a:gd name="connsiteY381" fmla="*/ 1816100 h 6858001"/>
                  <a:gd name="connsiteX382" fmla="*/ 1306513 w 6296025"/>
                  <a:gd name="connsiteY382" fmla="*/ 1846262 h 6858001"/>
                  <a:gd name="connsiteX383" fmla="*/ 1335088 w 6296025"/>
                  <a:gd name="connsiteY383" fmla="*/ 1879600 h 6858001"/>
                  <a:gd name="connsiteX384" fmla="*/ 1362075 w 6296025"/>
                  <a:gd name="connsiteY384" fmla="*/ 1909762 h 6858001"/>
                  <a:gd name="connsiteX385" fmla="*/ 1409701 w 6296025"/>
                  <a:gd name="connsiteY385" fmla="*/ 1974850 h 6858001"/>
                  <a:gd name="connsiteX386" fmla="*/ 1452563 w 6296025"/>
                  <a:gd name="connsiteY386" fmla="*/ 2043112 h 6858001"/>
                  <a:gd name="connsiteX387" fmla="*/ 1490663 w 6296025"/>
                  <a:gd name="connsiteY387" fmla="*/ 2111375 h 6858001"/>
                  <a:gd name="connsiteX388" fmla="*/ 1520826 w 6296025"/>
                  <a:gd name="connsiteY388" fmla="*/ 2179637 h 6858001"/>
                  <a:gd name="connsiteX389" fmla="*/ 1546226 w 6296025"/>
                  <a:gd name="connsiteY389" fmla="*/ 2244725 h 6858001"/>
                  <a:gd name="connsiteX390" fmla="*/ 1563688 w 6296025"/>
                  <a:gd name="connsiteY390" fmla="*/ 2308225 h 6858001"/>
                  <a:gd name="connsiteX391" fmla="*/ 1571626 w 6296025"/>
                  <a:gd name="connsiteY391" fmla="*/ 2338387 h 6858001"/>
                  <a:gd name="connsiteX392" fmla="*/ 1574801 w 6296025"/>
                  <a:gd name="connsiteY392" fmla="*/ 2365375 h 6858001"/>
                  <a:gd name="connsiteX393" fmla="*/ 1584326 w 6296025"/>
                  <a:gd name="connsiteY393" fmla="*/ 2468562 h 6858001"/>
                  <a:gd name="connsiteX394" fmla="*/ 1589088 w 6296025"/>
                  <a:gd name="connsiteY394" fmla="*/ 2540000 h 6858001"/>
                  <a:gd name="connsiteX395" fmla="*/ 1592263 w 6296025"/>
                  <a:gd name="connsiteY395" fmla="*/ 2620962 h 6858001"/>
                  <a:gd name="connsiteX396" fmla="*/ 1592263 w 6296025"/>
                  <a:gd name="connsiteY396" fmla="*/ 2708275 h 6858001"/>
                  <a:gd name="connsiteX397" fmla="*/ 1584326 w 6296025"/>
                  <a:gd name="connsiteY397" fmla="*/ 2805112 h 6858001"/>
                  <a:gd name="connsiteX398" fmla="*/ 1579563 w 6296025"/>
                  <a:gd name="connsiteY398" fmla="*/ 2852737 h 6858001"/>
                  <a:gd name="connsiteX399" fmla="*/ 1571626 w 6296025"/>
                  <a:gd name="connsiteY399" fmla="*/ 2903537 h 6858001"/>
                  <a:gd name="connsiteX400" fmla="*/ 1563688 w 6296025"/>
                  <a:gd name="connsiteY400" fmla="*/ 2954337 h 6858001"/>
                  <a:gd name="connsiteX401" fmla="*/ 1550988 w 6296025"/>
                  <a:gd name="connsiteY401" fmla="*/ 3003550 h 6858001"/>
                  <a:gd name="connsiteX402" fmla="*/ 1538288 w 6296025"/>
                  <a:gd name="connsiteY402" fmla="*/ 3051175 h 6858001"/>
                  <a:gd name="connsiteX403" fmla="*/ 1524001 w 6296025"/>
                  <a:gd name="connsiteY403" fmla="*/ 3101975 h 6858001"/>
                  <a:gd name="connsiteX404" fmla="*/ 1503363 w 6296025"/>
                  <a:gd name="connsiteY404" fmla="*/ 3152775 h 6858001"/>
                  <a:gd name="connsiteX405" fmla="*/ 1482726 w 6296025"/>
                  <a:gd name="connsiteY405" fmla="*/ 3200400 h 6858001"/>
                  <a:gd name="connsiteX406" fmla="*/ 1460501 w 6296025"/>
                  <a:gd name="connsiteY406" fmla="*/ 3246437 h 6858001"/>
                  <a:gd name="connsiteX407" fmla="*/ 1433513 w 6296025"/>
                  <a:gd name="connsiteY407" fmla="*/ 3290887 h 6858001"/>
                  <a:gd name="connsiteX408" fmla="*/ 1401763 w 6296025"/>
                  <a:gd name="connsiteY408" fmla="*/ 3336925 h 6858001"/>
                  <a:gd name="connsiteX409" fmla="*/ 1366838 w 6296025"/>
                  <a:gd name="connsiteY409" fmla="*/ 3376612 h 6858001"/>
                  <a:gd name="connsiteX410" fmla="*/ 1328738 w 6296025"/>
                  <a:gd name="connsiteY410" fmla="*/ 3417887 h 6858001"/>
                  <a:gd name="connsiteX411" fmla="*/ 1289050 w 6296025"/>
                  <a:gd name="connsiteY411" fmla="*/ 3455987 h 6858001"/>
                  <a:gd name="connsiteX412" fmla="*/ 1243013 w 6296025"/>
                  <a:gd name="connsiteY412" fmla="*/ 3490912 h 6858001"/>
                  <a:gd name="connsiteX413" fmla="*/ 1195388 w 6296025"/>
                  <a:gd name="connsiteY413" fmla="*/ 3521075 h 6858001"/>
                  <a:gd name="connsiteX414" fmla="*/ 1139825 w 6296025"/>
                  <a:gd name="connsiteY414" fmla="*/ 3551237 h 6858001"/>
                  <a:gd name="connsiteX415" fmla="*/ 1082675 w 6296025"/>
                  <a:gd name="connsiteY415" fmla="*/ 3573462 h 6858001"/>
                  <a:gd name="connsiteX416" fmla="*/ 1022350 w 6296025"/>
                  <a:gd name="connsiteY416" fmla="*/ 3597275 h 6858001"/>
                  <a:gd name="connsiteX417" fmla="*/ 954088 w 6296025"/>
                  <a:gd name="connsiteY417" fmla="*/ 3614737 h 6858001"/>
                  <a:gd name="connsiteX418" fmla="*/ 885825 w 6296025"/>
                  <a:gd name="connsiteY418" fmla="*/ 3624262 h 6858001"/>
                  <a:gd name="connsiteX419" fmla="*/ 819150 w 6296025"/>
                  <a:gd name="connsiteY419" fmla="*/ 3632200 h 6858001"/>
                  <a:gd name="connsiteX420" fmla="*/ 757238 w 6296025"/>
                  <a:gd name="connsiteY420" fmla="*/ 3632200 h 6858001"/>
                  <a:gd name="connsiteX421" fmla="*/ 696913 w 6296025"/>
                  <a:gd name="connsiteY421" fmla="*/ 3629025 h 6858001"/>
                  <a:gd name="connsiteX422" fmla="*/ 638175 w 6296025"/>
                  <a:gd name="connsiteY422" fmla="*/ 3619500 h 6858001"/>
                  <a:gd name="connsiteX423" fmla="*/ 582613 w 6296025"/>
                  <a:gd name="connsiteY423" fmla="*/ 3603625 h 6858001"/>
                  <a:gd name="connsiteX424" fmla="*/ 530225 w 6296025"/>
                  <a:gd name="connsiteY424" fmla="*/ 3586162 h 6858001"/>
                  <a:gd name="connsiteX425" fmla="*/ 481013 w 6296025"/>
                  <a:gd name="connsiteY425" fmla="*/ 3563937 h 6858001"/>
                  <a:gd name="connsiteX426" fmla="*/ 433388 w 6296025"/>
                  <a:gd name="connsiteY426" fmla="*/ 3538537 h 6858001"/>
                  <a:gd name="connsiteX427" fmla="*/ 388938 w 6296025"/>
                  <a:gd name="connsiteY427" fmla="*/ 3508375 h 6858001"/>
                  <a:gd name="connsiteX428" fmla="*/ 347663 w 6296025"/>
                  <a:gd name="connsiteY428" fmla="*/ 3475037 h 6858001"/>
                  <a:gd name="connsiteX429" fmla="*/ 307975 w 6296025"/>
                  <a:gd name="connsiteY429" fmla="*/ 3440112 h 6858001"/>
                  <a:gd name="connsiteX430" fmla="*/ 269875 w 6296025"/>
                  <a:gd name="connsiteY430" fmla="*/ 3402012 h 6858001"/>
                  <a:gd name="connsiteX431" fmla="*/ 234950 w 6296025"/>
                  <a:gd name="connsiteY431" fmla="*/ 3359150 h 6858001"/>
                  <a:gd name="connsiteX432" fmla="*/ 204788 w 6296025"/>
                  <a:gd name="connsiteY432" fmla="*/ 3316287 h 6858001"/>
                  <a:gd name="connsiteX433" fmla="*/ 174625 w 6296025"/>
                  <a:gd name="connsiteY433" fmla="*/ 3271837 h 6858001"/>
                  <a:gd name="connsiteX434" fmla="*/ 146050 w 6296025"/>
                  <a:gd name="connsiteY434" fmla="*/ 3225800 h 6858001"/>
                  <a:gd name="connsiteX435" fmla="*/ 120650 w 6296025"/>
                  <a:gd name="connsiteY435" fmla="*/ 3178175 h 6858001"/>
                  <a:gd name="connsiteX436" fmla="*/ 98425 w 6296025"/>
                  <a:gd name="connsiteY436" fmla="*/ 3127375 h 6858001"/>
                  <a:gd name="connsiteX437" fmla="*/ 77788 w 6296025"/>
                  <a:gd name="connsiteY437" fmla="*/ 3076575 h 6858001"/>
                  <a:gd name="connsiteX438" fmla="*/ 60325 w 6296025"/>
                  <a:gd name="connsiteY438" fmla="*/ 3027362 h 6858001"/>
                  <a:gd name="connsiteX439" fmla="*/ 46038 w 6296025"/>
                  <a:gd name="connsiteY439" fmla="*/ 2976562 h 6858001"/>
                  <a:gd name="connsiteX440" fmla="*/ 33338 w 6296025"/>
                  <a:gd name="connsiteY440" fmla="*/ 2925762 h 6858001"/>
                  <a:gd name="connsiteX441" fmla="*/ 20638 w 6296025"/>
                  <a:gd name="connsiteY441" fmla="*/ 2874962 h 6858001"/>
                  <a:gd name="connsiteX442" fmla="*/ 12700 w 6296025"/>
                  <a:gd name="connsiteY442" fmla="*/ 2824162 h 6858001"/>
                  <a:gd name="connsiteX443" fmla="*/ 4763 w 6296025"/>
                  <a:gd name="connsiteY443" fmla="*/ 2774950 h 6858001"/>
                  <a:gd name="connsiteX444" fmla="*/ 3175 w 6296025"/>
                  <a:gd name="connsiteY444" fmla="*/ 2727325 h 6858001"/>
                  <a:gd name="connsiteX445" fmla="*/ 0 w 6296025"/>
                  <a:gd name="connsiteY445" fmla="*/ 2678113 h 6858001"/>
                  <a:gd name="connsiteX446" fmla="*/ 0 w 6296025"/>
                  <a:gd name="connsiteY446" fmla="*/ 2633662 h 6858001"/>
                  <a:gd name="connsiteX447" fmla="*/ 3175 w 6296025"/>
                  <a:gd name="connsiteY447" fmla="*/ 2590800 h 6858001"/>
                  <a:gd name="connsiteX448" fmla="*/ 7938 w 6296025"/>
                  <a:gd name="connsiteY448" fmla="*/ 2547937 h 6858001"/>
                  <a:gd name="connsiteX449" fmla="*/ 12700 w 6296025"/>
                  <a:gd name="connsiteY449" fmla="*/ 2509837 h 6858001"/>
                  <a:gd name="connsiteX450" fmla="*/ 17463 w 6296025"/>
                  <a:gd name="connsiteY450" fmla="*/ 2471737 h 6858001"/>
                  <a:gd name="connsiteX451" fmla="*/ 25400 w 6296025"/>
                  <a:gd name="connsiteY451" fmla="*/ 2428875 h 6858001"/>
                  <a:gd name="connsiteX452" fmla="*/ 38100 w 6296025"/>
                  <a:gd name="connsiteY452" fmla="*/ 2370137 h 6858001"/>
                  <a:gd name="connsiteX453" fmla="*/ 52388 w 6296025"/>
                  <a:gd name="connsiteY453" fmla="*/ 2305050 h 6858001"/>
                  <a:gd name="connsiteX454" fmla="*/ 73025 w 6296025"/>
                  <a:gd name="connsiteY454" fmla="*/ 2230437 h 6858001"/>
                  <a:gd name="connsiteX455" fmla="*/ 101600 w 6296025"/>
                  <a:gd name="connsiteY455" fmla="*/ 2149475 h 6858001"/>
                  <a:gd name="connsiteX456" fmla="*/ 133350 w 6296025"/>
                  <a:gd name="connsiteY456" fmla="*/ 2065337 h 6858001"/>
                  <a:gd name="connsiteX457" fmla="*/ 150813 w 6296025"/>
                  <a:gd name="connsiteY457" fmla="*/ 2025650 h 6858001"/>
                  <a:gd name="connsiteX458" fmla="*/ 174625 w 6296025"/>
                  <a:gd name="connsiteY458" fmla="*/ 1982787 h 6858001"/>
                  <a:gd name="connsiteX459" fmla="*/ 196850 w 6296025"/>
                  <a:gd name="connsiteY459" fmla="*/ 1939925 h 6858001"/>
                  <a:gd name="connsiteX460" fmla="*/ 222250 w 6296025"/>
                  <a:gd name="connsiteY460" fmla="*/ 1898650 h 6858001"/>
                  <a:gd name="connsiteX461" fmla="*/ 247650 w 6296025"/>
                  <a:gd name="connsiteY461" fmla="*/ 1858962 h 6858001"/>
                  <a:gd name="connsiteX462" fmla="*/ 277813 w 6296025"/>
                  <a:gd name="connsiteY462" fmla="*/ 1820862 h 6858001"/>
                  <a:gd name="connsiteX463" fmla="*/ 307975 w 6296025"/>
                  <a:gd name="connsiteY463" fmla="*/ 1785938 h 6858001"/>
                  <a:gd name="connsiteX464" fmla="*/ 342900 w 6296025"/>
                  <a:gd name="connsiteY464" fmla="*/ 1751013 h 6858001"/>
                  <a:gd name="connsiteX465" fmla="*/ 377825 w 6296025"/>
                  <a:gd name="connsiteY465" fmla="*/ 1717675 h 6858001"/>
                  <a:gd name="connsiteX466" fmla="*/ 415925 w 6296025"/>
                  <a:gd name="connsiteY466" fmla="*/ 1687512 h 6858001"/>
                  <a:gd name="connsiteX467" fmla="*/ 458788 w 6296025"/>
                  <a:gd name="connsiteY467" fmla="*/ 1662112 h 6858001"/>
                  <a:gd name="connsiteX468" fmla="*/ 501650 w 6296025"/>
                  <a:gd name="connsiteY468" fmla="*/ 1639888 h 6858001"/>
                  <a:gd name="connsiteX469" fmla="*/ 549275 w 6296025"/>
                  <a:gd name="connsiteY469" fmla="*/ 1619250 h 6858001"/>
                  <a:gd name="connsiteX470" fmla="*/ 598488 w 6296025"/>
                  <a:gd name="connsiteY470" fmla="*/ 1601788 h 6858001"/>
                  <a:gd name="connsiteX471" fmla="*/ 650875 w 6296025"/>
                  <a:gd name="connsiteY471" fmla="*/ 1592262 h 6858001"/>
                  <a:gd name="connsiteX472" fmla="*/ 706438 w 6296025"/>
                  <a:gd name="connsiteY472" fmla="*/ 1584325 h 6858001"/>
                  <a:gd name="connsiteX473" fmla="*/ 4300538 w 6296025"/>
                  <a:gd name="connsiteY473" fmla="*/ 168275 h 6858001"/>
                  <a:gd name="connsiteX474" fmla="*/ 4338638 w 6296025"/>
                  <a:gd name="connsiteY474" fmla="*/ 168275 h 6858001"/>
                  <a:gd name="connsiteX475" fmla="*/ 4376738 w 6296025"/>
                  <a:gd name="connsiteY475" fmla="*/ 171450 h 6858001"/>
                  <a:gd name="connsiteX476" fmla="*/ 4411663 w 6296025"/>
                  <a:gd name="connsiteY476" fmla="*/ 176213 h 6858001"/>
                  <a:gd name="connsiteX477" fmla="*/ 4449763 w 6296025"/>
                  <a:gd name="connsiteY477" fmla="*/ 187325 h 6858001"/>
                  <a:gd name="connsiteX478" fmla="*/ 4484688 w 6296025"/>
                  <a:gd name="connsiteY478" fmla="*/ 200025 h 6858001"/>
                  <a:gd name="connsiteX479" fmla="*/ 4519613 w 6296025"/>
                  <a:gd name="connsiteY479" fmla="*/ 211138 h 6858001"/>
                  <a:gd name="connsiteX480" fmla="*/ 4556126 w 6296025"/>
                  <a:gd name="connsiteY480" fmla="*/ 230188 h 6858001"/>
                  <a:gd name="connsiteX481" fmla="*/ 4591051 w 6296025"/>
                  <a:gd name="connsiteY481" fmla="*/ 247650 h 6858001"/>
                  <a:gd name="connsiteX482" fmla="*/ 4625976 w 6296025"/>
                  <a:gd name="connsiteY482" fmla="*/ 269875 h 6858001"/>
                  <a:gd name="connsiteX483" fmla="*/ 4659314 w 6296025"/>
                  <a:gd name="connsiteY483" fmla="*/ 292100 h 6858001"/>
                  <a:gd name="connsiteX484" fmla="*/ 4691064 w 6296025"/>
                  <a:gd name="connsiteY484" fmla="*/ 315913 h 6858001"/>
                  <a:gd name="connsiteX485" fmla="*/ 4724401 w 6296025"/>
                  <a:gd name="connsiteY485" fmla="*/ 342900 h 6858001"/>
                  <a:gd name="connsiteX486" fmla="*/ 4757739 w 6296025"/>
                  <a:gd name="connsiteY486" fmla="*/ 371475 h 6858001"/>
                  <a:gd name="connsiteX487" fmla="*/ 4787901 w 6296025"/>
                  <a:gd name="connsiteY487" fmla="*/ 401638 h 6858001"/>
                  <a:gd name="connsiteX488" fmla="*/ 4814889 w 6296025"/>
                  <a:gd name="connsiteY488" fmla="*/ 431800 h 6858001"/>
                  <a:gd name="connsiteX489" fmla="*/ 4845051 w 6296025"/>
                  <a:gd name="connsiteY489" fmla="*/ 463550 h 6858001"/>
                  <a:gd name="connsiteX490" fmla="*/ 4870451 w 6296025"/>
                  <a:gd name="connsiteY490" fmla="*/ 496888 h 6858001"/>
                  <a:gd name="connsiteX491" fmla="*/ 4899026 w 6296025"/>
                  <a:gd name="connsiteY491" fmla="*/ 531813 h 6858001"/>
                  <a:gd name="connsiteX492" fmla="*/ 4921251 w 6296025"/>
                  <a:gd name="connsiteY492" fmla="*/ 566738 h 6858001"/>
                  <a:gd name="connsiteX493" fmla="*/ 4946651 w 6296025"/>
                  <a:gd name="connsiteY493" fmla="*/ 604838 h 6858001"/>
                  <a:gd name="connsiteX494" fmla="*/ 4968876 w 6296025"/>
                  <a:gd name="connsiteY494" fmla="*/ 642938 h 6858001"/>
                  <a:gd name="connsiteX495" fmla="*/ 4989514 w 6296025"/>
                  <a:gd name="connsiteY495" fmla="*/ 684212 h 6858001"/>
                  <a:gd name="connsiteX496" fmla="*/ 5006976 w 6296025"/>
                  <a:gd name="connsiteY496" fmla="*/ 723900 h 6858001"/>
                  <a:gd name="connsiteX497" fmla="*/ 5024439 w 6296025"/>
                  <a:gd name="connsiteY497" fmla="*/ 763587 h 6858001"/>
                  <a:gd name="connsiteX498" fmla="*/ 5040314 w 6296025"/>
                  <a:gd name="connsiteY498" fmla="*/ 804863 h 6858001"/>
                  <a:gd name="connsiteX499" fmla="*/ 5054601 w 6296025"/>
                  <a:gd name="connsiteY499" fmla="*/ 844550 h 6858001"/>
                  <a:gd name="connsiteX500" fmla="*/ 5065714 w 6296025"/>
                  <a:gd name="connsiteY500" fmla="*/ 887413 h 6858001"/>
                  <a:gd name="connsiteX501" fmla="*/ 5075239 w 6296025"/>
                  <a:gd name="connsiteY501" fmla="*/ 930275 h 6858001"/>
                  <a:gd name="connsiteX502" fmla="*/ 5084764 w 6296025"/>
                  <a:gd name="connsiteY502" fmla="*/ 973138 h 6858001"/>
                  <a:gd name="connsiteX503" fmla="*/ 5089526 w 6296025"/>
                  <a:gd name="connsiteY503" fmla="*/ 1016000 h 6858001"/>
                  <a:gd name="connsiteX504" fmla="*/ 5092701 w 6296025"/>
                  <a:gd name="connsiteY504" fmla="*/ 1058862 h 6858001"/>
                  <a:gd name="connsiteX505" fmla="*/ 5095876 w 6296025"/>
                  <a:gd name="connsiteY505" fmla="*/ 1100138 h 6858001"/>
                  <a:gd name="connsiteX506" fmla="*/ 5095876 w 6296025"/>
                  <a:gd name="connsiteY506" fmla="*/ 1143000 h 6858001"/>
                  <a:gd name="connsiteX507" fmla="*/ 5092701 w 6296025"/>
                  <a:gd name="connsiteY507" fmla="*/ 1185862 h 6858001"/>
                  <a:gd name="connsiteX508" fmla="*/ 5084764 w 6296025"/>
                  <a:gd name="connsiteY508" fmla="*/ 1228725 h 6858001"/>
                  <a:gd name="connsiteX509" fmla="*/ 5070476 w 6296025"/>
                  <a:gd name="connsiteY509" fmla="*/ 1311275 h 6858001"/>
                  <a:gd name="connsiteX510" fmla="*/ 5046664 w 6296025"/>
                  <a:gd name="connsiteY510" fmla="*/ 1400175 h 6858001"/>
                  <a:gd name="connsiteX511" fmla="*/ 5016501 w 6296025"/>
                  <a:gd name="connsiteY511" fmla="*/ 1487488 h 6858001"/>
                  <a:gd name="connsiteX512" fmla="*/ 4999039 w 6296025"/>
                  <a:gd name="connsiteY512" fmla="*/ 1530350 h 6858001"/>
                  <a:gd name="connsiteX513" fmla="*/ 4981576 w 6296025"/>
                  <a:gd name="connsiteY513" fmla="*/ 1576388 h 6858001"/>
                  <a:gd name="connsiteX514" fmla="*/ 4960939 w 6296025"/>
                  <a:gd name="connsiteY514" fmla="*/ 1619250 h 6858001"/>
                  <a:gd name="connsiteX515" fmla="*/ 4938714 w 6296025"/>
                  <a:gd name="connsiteY515" fmla="*/ 1662113 h 6858001"/>
                  <a:gd name="connsiteX516" fmla="*/ 4916489 w 6296025"/>
                  <a:gd name="connsiteY516" fmla="*/ 1704975 h 6858001"/>
                  <a:gd name="connsiteX517" fmla="*/ 4891089 w 6296025"/>
                  <a:gd name="connsiteY517" fmla="*/ 1744662 h 6858001"/>
                  <a:gd name="connsiteX518" fmla="*/ 4865689 w 6296025"/>
                  <a:gd name="connsiteY518" fmla="*/ 1785938 h 6858001"/>
                  <a:gd name="connsiteX519" fmla="*/ 4838701 w 6296025"/>
                  <a:gd name="connsiteY519" fmla="*/ 1825625 h 6858001"/>
                  <a:gd name="connsiteX520" fmla="*/ 4810126 w 6296025"/>
                  <a:gd name="connsiteY520" fmla="*/ 1863725 h 6858001"/>
                  <a:gd name="connsiteX521" fmla="*/ 4779964 w 6296025"/>
                  <a:gd name="connsiteY521" fmla="*/ 1901825 h 6858001"/>
                  <a:gd name="connsiteX522" fmla="*/ 4746626 w 6296025"/>
                  <a:gd name="connsiteY522" fmla="*/ 1936750 h 6858001"/>
                  <a:gd name="connsiteX523" fmla="*/ 4714876 w 6296025"/>
                  <a:gd name="connsiteY523" fmla="*/ 1970087 h 6858001"/>
                  <a:gd name="connsiteX524" fmla="*/ 4678364 w 6296025"/>
                  <a:gd name="connsiteY524" fmla="*/ 2003425 h 6858001"/>
                  <a:gd name="connsiteX525" fmla="*/ 4643439 w 6296025"/>
                  <a:gd name="connsiteY525" fmla="*/ 2033587 h 6858001"/>
                  <a:gd name="connsiteX526" fmla="*/ 4605339 w 6296025"/>
                  <a:gd name="connsiteY526" fmla="*/ 2060575 h 6858001"/>
                  <a:gd name="connsiteX527" fmla="*/ 4568826 w 6296025"/>
                  <a:gd name="connsiteY527" fmla="*/ 2085975 h 6858001"/>
                  <a:gd name="connsiteX528" fmla="*/ 4527551 w 6296025"/>
                  <a:gd name="connsiteY528" fmla="*/ 2111375 h 6858001"/>
                  <a:gd name="connsiteX529" fmla="*/ 4484688 w 6296025"/>
                  <a:gd name="connsiteY529" fmla="*/ 2132012 h 6858001"/>
                  <a:gd name="connsiteX530" fmla="*/ 4445001 w 6296025"/>
                  <a:gd name="connsiteY530" fmla="*/ 2149475 h 6858001"/>
                  <a:gd name="connsiteX531" fmla="*/ 4398963 w 6296025"/>
                  <a:gd name="connsiteY531" fmla="*/ 2163763 h 6858001"/>
                  <a:gd name="connsiteX532" fmla="*/ 4354513 w 6296025"/>
                  <a:gd name="connsiteY532" fmla="*/ 2176463 h 6858001"/>
                  <a:gd name="connsiteX533" fmla="*/ 4308476 w 6296025"/>
                  <a:gd name="connsiteY533" fmla="*/ 2187575 h 6858001"/>
                  <a:gd name="connsiteX534" fmla="*/ 4260851 w 6296025"/>
                  <a:gd name="connsiteY534" fmla="*/ 2192337 h 6858001"/>
                  <a:gd name="connsiteX535" fmla="*/ 4213226 w 6296025"/>
                  <a:gd name="connsiteY535" fmla="*/ 2193925 h 6858001"/>
                  <a:gd name="connsiteX536" fmla="*/ 4162426 w 6296025"/>
                  <a:gd name="connsiteY536" fmla="*/ 2193925 h 6858001"/>
                  <a:gd name="connsiteX537" fmla="*/ 4111626 w 6296025"/>
                  <a:gd name="connsiteY537" fmla="*/ 2189162 h 6858001"/>
                  <a:gd name="connsiteX538" fmla="*/ 4060826 w 6296025"/>
                  <a:gd name="connsiteY538" fmla="*/ 2181225 h 6858001"/>
                  <a:gd name="connsiteX539" fmla="*/ 4013201 w 6296025"/>
                  <a:gd name="connsiteY539" fmla="*/ 2171700 h 6858001"/>
                  <a:gd name="connsiteX540" fmla="*/ 3967163 w 6296025"/>
                  <a:gd name="connsiteY540" fmla="*/ 2159000 h 6858001"/>
                  <a:gd name="connsiteX541" fmla="*/ 3924301 w 6296025"/>
                  <a:gd name="connsiteY541" fmla="*/ 2143125 h 6858001"/>
                  <a:gd name="connsiteX542" fmla="*/ 3884613 w 6296025"/>
                  <a:gd name="connsiteY542" fmla="*/ 2125663 h 6858001"/>
                  <a:gd name="connsiteX543" fmla="*/ 3844926 w 6296025"/>
                  <a:gd name="connsiteY543" fmla="*/ 2106613 h 6858001"/>
                  <a:gd name="connsiteX544" fmla="*/ 3808413 w 6296025"/>
                  <a:gd name="connsiteY544" fmla="*/ 2085975 h 6858001"/>
                  <a:gd name="connsiteX545" fmla="*/ 3776663 w 6296025"/>
                  <a:gd name="connsiteY545" fmla="*/ 2063751 h 6858001"/>
                  <a:gd name="connsiteX546" fmla="*/ 3743326 w 6296025"/>
                  <a:gd name="connsiteY546" fmla="*/ 2038350 h 6858001"/>
                  <a:gd name="connsiteX547" fmla="*/ 3713163 w 6296025"/>
                  <a:gd name="connsiteY547" fmla="*/ 2009775 h 6858001"/>
                  <a:gd name="connsiteX548" fmla="*/ 3684588 w 6296025"/>
                  <a:gd name="connsiteY548" fmla="*/ 1982788 h 6858001"/>
                  <a:gd name="connsiteX549" fmla="*/ 3660776 w 6296025"/>
                  <a:gd name="connsiteY549" fmla="*/ 1952626 h 6858001"/>
                  <a:gd name="connsiteX550" fmla="*/ 3635376 w 6296025"/>
                  <a:gd name="connsiteY550" fmla="*/ 1919288 h 6858001"/>
                  <a:gd name="connsiteX551" fmla="*/ 3611563 w 6296025"/>
                  <a:gd name="connsiteY551" fmla="*/ 1885950 h 6858001"/>
                  <a:gd name="connsiteX552" fmla="*/ 3592513 w 6296025"/>
                  <a:gd name="connsiteY552" fmla="*/ 1851025 h 6858001"/>
                  <a:gd name="connsiteX553" fmla="*/ 3575051 w 6296025"/>
                  <a:gd name="connsiteY553" fmla="*/ 1816100 h 6858001"/>
                  <a:gd name="connsiteX554" fmla="*/ 3559176 w 6296025"/>
                  <a:gd name="connsiteY554" fmla="*/ 1778000 h 6858001"/>
                  <a:gd name="connsiteX555" fmla="*/ 3543301 w 6296025"/>
                  <a:gd name="connsiteY555" fmla="*/ 1739900 h 6858001"/>
                  <a:gd name="connsiteX556" fmla="*/ 3529013 w 6296025"/>
                  <a:gd name="connsiteY556" fmla="*/ 1700213 h 6858001"/>
                  <a:gd name="connsiteX557" fmla="*/ 3519488 w 6296025"/>
                  <a:gd name="connsiteY557" fmla="*/ 1658938 h 6858001"/>
                  <a:gd name="connsiteX558" fmla="*/ 3508376 w 6296025"/>
                  <a:gd name="connsiteY558" fmla="*/ 1616075 h 6858001"/>
                  <a:gd name="connsiteX559" fmla="*/ 3500438 w 6296025"/>
                  <a:gd name="connsiteY559" fmla="*/ 1576388 h 6858001"/>
                  <a:gd name="connsiteX560" fmla="*/ 3494088 w 6296025"/>
                  <a:gd name="connsiteY560" fmla="*/ 1533525 h 6858001"/>
                  <a:gd name="connsiteX561" fmla="*/ 3489326 w 6296025"/>
                  <a:gd name="connsiteY561" fmla="*/ 1487488 h 6858001"/>
                  <a:gd name="connsiteX562" fmla="*/ 3481388 w 6296025"/>
                  <a:gd name="connsiteY562" fmla="*/ 1400175 h 6858001"/>
                  <a:gd name="connsiteX563" fmla="*/ 3478213 w 6296025"/>
                  <a:gd name="connsiteY563" fmla="*/ 1306513 h 6858001"/>
                  <a:gd name="connsiteX564" fmla="*/ 3482976 w 6296025"/>
                  <a:gd name="connsiteY564" fmla="*/ 1216025 h 6858001"/>
                  <a:gd name="connsiteX565" fmla="*/ 3490913 w 6296025"/>
                  <a:gd name="connsiteY565" fmla="*/ 1119188 h 6858001"/>
                  <a:gd name="connsiteX566" fmla="*/ 3495676 w 6296025"/>
                  <a:gd name="connsiteY566" fmla="*/ 1082675 h 6858001"/>
                  <a:gd name="connsiteX567" fmla="*/ 3503613 w 6296025"/>
                  <a:gd name="connsiteY567" fmla="*/ 1041400 h 6858001"/>
                  <a:gd name="connsiteX568" fmla="*/ 3513138 w 6296025"/>
                  <a:gd name="connsiteY568" fmla="*/ 1001712 h 6858001"/>
                  <a:gd name="connsiteX569" fmla="*/ 3525838 w 6296025"/>
                  <a:gd name="connsiteY569" fmla="*/ 958850 h 6858001"/>
                  <a:gd name="connsiteX570" fmla="*/ 3541713 w 6296025"/>
                  <a:gd name="connsiteY570" fmla="*/ 917576 h 6858001"/>
                  <a:gd name="connsiteX571" fmla="*/ 3559176 w 6296025"/>
                  <a:gd name="connsiteY571" fmla="*/ 874712 h 6858001"/>
                  <a:gd name="connsiteX572" fmla="*/ 3576638 w 6296025"/>
                  <a:gd name="connsiteY572" fmla="*/ 831850 h 6858001"/>
                  <a:gd name="connsiteX573" fmla="*/ 3597276 w 6296025"/>
                  <a:gd name="connsiteY573" fmla="*/ 788988 h 6858001"/>
                  <a:gd name="connsiteX574" fmla="*/ 3619501 w 6296025"/>
                  <a:gd name="connsiteY574" fmla="*/ 746125 h 6858001"/>
                  <a:gd name="connsiteX575" fmla="*/ 3644901 w 6296025"/>
                  <a:gd name="connsiteY575" fmla="*/ 703263 h 6858001"/>
                  <a:gd name="connsiteX576" fmla="*/ 3670301 w 6296025"/>
                  <a:gd name="connsiteY576" fmla="*/ 660400 h 6858001"/>
                  <a:gd name="connsiteX577" fmla="*/ 3697288 w 6296025"/>
                  <a:gd name="connsiteY577" fmla="*/ 620713 h 6858001"/>
                  <a:gd name="connsiteX578" fmla="*/ 3727451 w 6296025"/>
                  <a:gd name="connsiteY578" fmla="*/ 577850 h 6858001"/>
                  <a:gd name="connsiteX579" fmla="*/ 3759201 w 6296025"/>
                  <a:gd name="connsiteY579" fmla="*/ 539750 h 6858001"/>
                  <a:gd name="connsiteX580" fmla="*/ 3789363 w 6296025"/>
                  <a:gd name="connsiteY580" fmla="*/ 500063 h 6858001"/>
                  <a:gd name="connsiteX581" fmla="*/ 3821113 w 6296025"/>
                  <a:gd name="connsiteY581" fmla="*/ 461963 h 6858001"/>
                  <a:gd name="connsiteX582" fmla="*/ 3854451 w 6296025"/>
                  <a:gd name="connsiteY582" fmla="*/ 427038 h 6858001"/>
                  <a:gd name="connsiteX583" fmla="*/ 3889376 w 6296025"/>
                  <a:gd name="connsiteY583" fmla="*/ 390525 h 6858001"/>
                  <a:gd name="connsiteX584" fmla="*/ 3924301 w 6296025"/>
                  <a:gd name="connsiteY584" fmla="*/ 360363 h 6858001"/>
                  <a:gd name="connsiteX585" fmla="*/ 3960813 w 6296025"/>
                  <a:gd name="connsiteY585" fmla="*/ 328613 h 6858001"/>
                  <a:gd name="connsiteX586" fmla="*/ 3997326 w 6296025"/>
                  <a:gd name="connsiteY586" fmla="*/ 300038 h 6858001"/>
                  <a:gd name="connsiteX587" fmla="*/ 4035426 w 6296025"/>
                  <a:gd name="connsiteY587" fmla="*/ 274638 h 6858001"/>
                  <a:gd name="connsiteX588" fmla="*/ 4071938 w 6296025"/>
                  <a:gd name="connsiteY588" fmla="*/ 249238 h 6858001"/>
                  <a:gd name="connsiteX589" fmla="*/ 4108451 w 6296025"/>
                  <a:gd name="connsiteY589" fmla="*/ 230188 h 6858001"/>
                  <a:gd name="connsiteX590" fmla="*/ 4149726 w 6296025"/>
                  <a:gd name="connsiteY590" fmla="*/ 211138 h 6858001"/>
                  <a:gd name="connsiteX591" fmla="*/ 4187826 w 6296025"/>
                  <a:gd name="connsiteY591" fmla="*/ 196850 h 6858001"/>
                  <a:gd name="connsiteX592" fmla="*/ 4224338 w 6296025"/>
                  <a:gd name="connsiteY592" fmla="*/ 184150 h 6858001"/>
                  <a:gd name="connsiteX593" fmla="*/ 4262438 w 6296025"/>
                  <a:gd name="connsiteY593" fmla="*/ 176213 h 6858001"/>
                  <a:gd name="connsiteX594" fmla="*/ 2298701 w 6296025"/>
                  <a:gd name="connsiteY594" fmla="*/ 0 h 6858001"/>
                  <a:gd name="connsiteX595" fmla="*/ 2335213 w 6296025"/>
                  <a:gd name="connsiteY595" fmla="*/ 0 h 6858001"/>
                  <a:gd name="connsiteX596" fmla="*/ 2376489 w 6296025"/>
                  <a:gd name="connsiteY596" fmla="*/ 0 h 6858001"/>
                  <a:gd name="connsiteX597" fmla="*/ 2414589 w 6296025"/>
                  <a:gd name="connsiteY597" fmla="*/ 4762 h 6858001"/>
                  <a:gd name="connsiteX598" fmla="*/ 2451101 w 6296025"/>
                  <a:gd name="connsiteY598" fmla="*/ 9525 h 6858001"/>
                  <a:gd name="connsiteX599" fmla="*/ 2487614 w 6296025"/>
                  <a:gd name="connsiteY599" fmla="*/ 20637 h 6858001"/>
                  <a:gd name="connsiteX600" fmla="*/ 2522539 w 6296025"/>
                  <a:gd name="connsiteY600" fmla="*/ 33338 h 6858001"/>
                  <a:gd name="connsiteX601" fmla="*/ 2557464 w 6296025"/>
                  <a:gd name="connsiteY601" fmla="*/ 46038 h 6858001"/>
                  <a:gd name="connsiteX602" fmla="*/ 2592389 w 6296025"/>
                  <a:gd name="connsiteY602" fmla="*/ 63500 h 6858001"/>
                  <a:gd name="connsiteX603" fmla="*/ 2628901 w 6296025"/>
                  <a:gd name="connsiteY603" fmla="*/ 82550 h 6858001"/>
                  <a:gd name="connsiteX604" fmla="*/ 2660651 w 6296025"/>
                  <a:gd name="connsiteY604" fmla="*/ 103188 h 6858001"/>
                  <a:gd name="connsiteX605" fmla="*/ 2690814 w 6296025"/>
                  <a:gd name="connsiteY605" fmla="*/ 125413 h 6858001"/>
                  <a:gd name="connsiteX606" fmla="*/ 2724151 w 6296025"/>
                  <a:gd name="connsiteY606" fmla="*/ 150812 h 6858001"/>
                  <a:gd name="connsiteX607" fmla="*/ 2754314 w 6296025"/>
                  <a:gd name="connsiteY607" fmla="*/ 179388 h 6858001"/>
                  <a:gd name="connsiteX608" fmla="*/ 2782889 w 6296025"/>
                  <a:gd name="connsiteY608" fmla="*/ 209550 h 6858001"/>
                  <a:gd name="connsiteX609" fmla="*/ 2809876 w 6296025"/>
                  <a:gd name="connsiteY609" fmla="*/ 239713 h 6858001"/>
                  <a:gd name="connsiteX610" fmla="*/ 2838451 w 6296025"/>
                  <a:gd name="connsiteY610" fmla="*/ 274638 h 6858001"/>
                  <a:gd name="connsiteX611" fmla="*/ 2862264 w 6296025"/>
                  <a:gd name="connsiteY611" fmla="*/ 309563 h 6858001"/>
                  <a:gd name="connsiteX612" fmla="*/ 2887664 w 6296025"/>
                  <a:gd name="connsiteY612" fmla="*/ 346075 h 6858001"/>
                  <a:gd name="connsiteX613" fmla="*/ 2911476 w 6296025"/>
                  <a:gd name="connsiteY613" fmla="*/ 384175 h 6858001"/>
                  <a:gd name="connsiteX614" fmla="*/ 2933701 w 6296025"/>
                  <a:gd name="connsiteY614" fmla="*/ 423863 h 6858001"/>
                  <a:gd name="connsiteX615" fmla="*/ 2954339 w 6296025"/>
                  <a:gd name="connsiteY615" fmla="*/ 466725 h 6858001"/>
                  <a:gd name="connsiteX616" fmla="*/ 2973389 w 6296025"/>
                  <a:gd name="connsiteY616" fmla="*/ 509588 h 6858001"/>
                  <a:gd name="connsiteX617" fmla="*/ 2990851 w 6296025"/>
                  <a:gd name="connsiteY617" fmla="*/ 552450 h 6858001"/>
                  <a:gd name="connsiteX618" fmla="*/ 3009901 w 6296025"/>
                  <a:gd name="connsiteY618" fmla="*/ 598488 h 6858001"/>
                  <a:gd name="connsiteX619" fmla="*/ 3024189 w 6296025"/>
                  <a:gd name="connsiteY619" fmla="*/ 646113 h 6858001"/>
                  <a:gd name="connsiteX620" fmla="*/ 3036889 w 6296025"/>
                  <a:gd name="connsiteY620" fmla="*/ 693738 h 6858001"/>
                  <a:gd name="connsiteX621" fmla="*/ 3049589 w 6296025"/>
                  <a:gd name="connsiteY621" fmla="*/ 744538 h 6858001"/>
                  <a:gd name="connsiteX622" fmla="*/ 3057526 w 6296025"/>
                  <a:gd name="connsiteY622" fmla="*/ 793750 h 6858001"/>
                  <a:gd name="connsiteX623" fmla="*/ 3067051 w 6296025"/>
                  <a:gd name="connsiteY623" fmla="*/ 844550 h 6858001"/>
                  <a:gd name="connsiteX624" fmla="*/ 3071814 w 6296025"/>
                  <a:gd name="connsiteY624" fmla="*/ 898525 h 6858001"/>
                  <a:gd name="connsiteX625" fmla="*/ 3078164 w 6296025"/>
                  <a:gd name="connsiteY625" fmla="*/ 950913 h 6858001"/>
                  <a:gd name="connsiteX626" fmla="*/ 3079751 w 6296025"/>
                  <a:gd name="connsiteY626" fmla="*/ 1003300 h 6858001"/>
                  <a:gd name="connsiteX627" fmla="*/ 3082926 w 6296025"/>
                  <a:gd name="connsiteY627" fmla="*/ 1058863 h 6858001"/>
                  <a:gd name="connsiteX628" fmla="*/ 3079751 w 6296025"/>
                  <a:gd name="connsiteY628" fmla="*/ 1112838 h 6858001"/>
                  <a:gd name="connsiteX629" fmla="*/ 3078164 w 6296025"/>
                  <a:gd name="connsiteY629" fmla="*/ 1168400 h 6858001"/>
                  <a:gd name="connsiteX630" fmla="*/ 3071814 w 6296025"/>
                  <a:gd name="connsiteY630" fmla="*/ 1220788 h 6858001"/>
                  <a:gd name="connsiteX631" fmla="*/ 3067051 w 6296025"/>
                  <a:gd name="connsiteY631" fmla="*/ 1271588 h 6858001"/>
                  <a:gd name="connsiteX632" fmla="*/ 3057526 w 6296025"/>
                  <a:gd name="connsiteY632" fmla="*/ 1323976 h 6858001"/>
                  <a:gd name="connsiteX633" fmla="*/ 3049589 w 6296025"/>
                  <a:gd name="connsiteY633" fmla="*/ 1374776 h 6858001"/>
                  <a:gd name="connsiteX634" fmla="*/ 3036889 w 6296025"/>
                  <a:gd name="connsiteY634" fmla="*/ 1422400 h 6858001"/>
                  <a:gd name="connsiteX635" fmla="*/ 3024189 w 6296025"/>
                  <a:gd name="connsiteY635" fmla="*/ 1470026 h 6858001"/>
                  <a:gd name="connsiteX636" fmla="*/ 3009901 w 6296025"/>
                  <a:gd name="connsiteY636" fmla="*/ 1517650 h 6858001"/>
                  <a:gd name="connsiteX637" fmla="*/ 2990851 w 6296025"/>
                  <a:gd name="connsiteY637" fmla="*/ 1563688 h 6858001"/>
                  <a:gd name="connsiteX638" fmla="*/ 2973389 w 6296025"/>
                  <a:gd name="connsiteY638" fmla="*/ 1609725 h 6858001"/>
                  <a:gd name="connsiteX639" fmla="*/ 2954339 w 6296025"/>
                  <a:gd name="connsiteY639" fmla="*/ 1652588 h 6858001"/>
                  <a:gd name="connsiteX640" fmla="*/ 2933701 w 6296025"/>
                  <a:gd name="connsiteY640" fmla="*/ 1692276 h 6858001"/>
                  <a:gd name="connsiteX641" fmla="*/ 2911476 w 6296025"/>
                  <a:gd name="connsiteY641" fmla="*/ 1733551 h 6858001"/>
                  <a:gd name="connsiteX642" fmla="*/ 2887664 w 6296025"/>
                  <a:gd name="connsiteY642" fmla="*/ 1770063 h 6858001"/>
                  <a:gd name="connsiteX643" fmla="*/ 2862264 w 6296025"/>
                  <a:gd name="connsiteY643" fmla="*/ 1808163 h 6858001"/>
                  <a:gd name="connsiteX644" fmla="*/ 2838451 w 6296025"/>
                  <a:gd name="connsiteY644" fmla="*/ 1843088 h 6858001"/>
                  <a:gd name="connsiteX645" fmla="*/ 2809876 w 6296025"/>
                  <a:gd name="connsiteY645" fmla="*/ 1876426 h 6858001"/>
                  <a:gd name="connsiteX646" fmla="*/ 2782889 w 6296025"/>
                  <a:gd name="connsiteY646" fmla="*/ 1909763 h 6858001"/>
                  <a:gd name="connsiteX647" fmla="*/ 2754314 w 6296025"/>
                  <a:gd name="connsiteY647" fmla="*/ 1936751 h 6858001"/>
                  <a:gd name="connsiteX648" fmla="*/ 2724151 w 6296025"/>
                  <a:gd name="connsiteY648" fmla="*/ 1965326 h 6858001"/>
                  <a:gd name="connsiteX649" fmla="*/ 2690814 w 6296025"/>
                  <a:gd name="connsiteY649" fmla="*/ 1990726 h 6858001"/>
                  <a:gd name="connsiteX650" fmla="*/ 2660651 w 6296025"/>
                  <a:gd name="connsiteY650" fmla="*/ 2014538 h 6858001"/>
                  <a:gd name="connsiteX651" fmla="*/ 2628901 w 6296025"/>
                  <a:gd name="connsiteY651" fmla="*/ 2035175 h 6858001"/>
                  <a:gd name="connsiteX652" fmla="*/ 2592389 w 6296025"/>
                  <a:gd name="connsiteY652" fmla="*/ 2055813 h 6858001"/>
                  <a:gd name="connsiteX653" fmla="*/ 2557464 w 6296025"/>
                  <a:gd name="connsiteY653" fmla="*/ 2070101 h 6858001"/>
                  <a:gd name="connsiteX654" fmla="*/ 2522539 w 6296025"/>
                  <a:gd name="connsiteY654" fmla="*/ 2085975 h 6858001"/>
                  <a:gd name="connsiteX655" fmla="*/ 2487614 w 6296025"/>
                  <a:gd name="connsiteY655" fmla="*/ 2095500 h 6858001"/>
                  <a:gd name="connsiteX656" fmla="*/ 2451101 w 6296025"/>
                  <a:gd name="connsiteY656" fmla="*/ 2106613 h 6858001"/>
                  <a:gd name="connsiteX657" fmla="*/ 2414589 w 6296025"/>
                  <a:gd name="connsiteY657" fmla="*/ 2112963 h 6858001"/>
                  <a:gd name="connsiteX658" fmla="*/ 2376489 w 6296025"/>
                  <a:gd name="connsiteY658" fmla="*/ 2116138 h 6858001"/>
                  <a:gd name="connsiteX659" fmla="*/ 2335213 w 6296025"/>
                  <a:gd name="connsiteY659" fmla="*/ 2119313 h 6858001"/>
                  <a:gd name="connsiteX660" fmla="*/ 2298701 w 6296025"/>
                  <a:gd name="connsiteY660" fmla="*/ 2116138 h 6858001"/>
                  <a:gd name="connsiteX661" fmla="*/ 2260601 w 6296025"/>
                  <a:gd name="connsiteY661" fmla="*/ 2112963 h 6858001"/>
                  <a:gd name="connsiteX662" fmla="*/ 2224088 w 6296025"/>
                  <a:gd name="connsiteY662" fmla="*/ 2106613 h 6858001"/>
                  <a:gd name="connsiteX663" fmla="*/ 2187576 w 6296025"/>
                  <a:gd name="connsiteY663" fmla="*/ 2095500 h 6858001"/>
                  <a:gd name="connsiteX664" fmla="*/ 2151063 w 6296025"/>
                  <a:gd name="connsiteY664" fmla="*/ 2085975 h 6858001"/>
                  <a:gd name="connsiteX665" fmla="*/ 2116138 w 6296025"/>
                  <a:gd name="connsiteY665" fmla="*/ 2070101 h 6858001"/>
                  <a:gd name="connsiteX666" fmla="*/ 2081213 w 6296025"/>
                  <a:gd name="connsiteY666" fmla="*/ 2055813 h 6858001"/>
                  <a:gd name="connsiteX667" fmla="*/ 2047876 w 6296025"/>
                  <a:gd name="connsiteY667" fmla="*/ 2035175 h 6858001"/>
                  <a:gd name="connsiteX668" fmla="*/ 2012951 w 6296025"/>
                  <a:gd name="connsiteY668" fmla="*/ 2014538 h 6858001"/>
                  <a:gd name="connsiteX669" fmla="*/ 1982788 w 6296025"/>
                  <a:gd name="connsiteY669" fmla="*/ 1990726 h 6858001"/>
                  <a:gd name="connsiteX670" fmla="*/ 1949451 w 6296025"/>
                  <a:gd name="connsiteY670" fmla="*/ 1965326 h 6858001"/>
                  <a:gd name="connsiteX671" fmla="*/ 1919288 w 6296025"/>
                  <a:gd name="connsiteY671" fmla="*/ 1936751 h 6858001"/>
                  <a:gd name="connsiteX672" fmla="*/ 1892301 w 6296025"/>
                  <a:gd name="connsiteY672" fmla="*/ 1909763 h 6858001"/>
                  <a:gd name="connsiteX673" fmla="*/ 1863726 w 6296025"/>
                  <a:gd name="connsiteY673" fmla="*/ 1876426 h 6858001"/>
                  <a:gd name="connsiteX674" fmla="*/ 1836738 w 6296025"/>
                  <a:gd name="connsiteY674" fmla="*/ 1843088 h 6858001"/>
                  <a:gd name="connsiteX675" fmla="*/ 1811338 w 6296025"/>
                  <a:gd name="connsiteY675" fmla="*/ 1808163 h 6858001"/>
                  <a:gd name="connsiteX676" fmla="*/ 1785938 w 6296025"/>
                  <a:gd name="connsiteY676" fmla="*/ 1770063 h 6858001"/>
                  <a:gd name="connsiteX677" fmla="*/ 1763713 w 6296025"/>
                  <a:gd name="connsiteY677" fmla="*/ 1733551 h 6858001"/>
                  <a:gd name="connsiteX678" fmla="*/ 1739901 w 6296025"/>
                  <a:gd name="connsiteY678" fmla="*/ 1692276 h 6858001"/>
                  <a:gd name="connsiteX679" fmla="*/ 1720851 w 6296025"/>
                  <a:gd name="connsiteY679" fmla="*/ 1652588 h 6858001"/>
                  <a:gd name="connsiteX680" fmla="*/ 1700213 w 6296025"/>
                  <a:gd name="connsiteY680" fmla="*/ 1609725 h 6858001"/>
                  <a:gd name="connsiteX681" fmla="*/ 1682751 w 6296025"/>
                  <a:gd name="connsiteY681" fmla="*/ 1563688 h 6858001"/>
                  <a:gd name="connsiteX682" fmla="*/ 1665288 w 6296025"/>
                  <a:gd name="connsiteY682" fmla="*/ 1517650 h 6858001"/>
                  <a:gd name="connsiteX683" fmla="*/ 1649413 w 6296025"/>
                  <a:gd name="connsiteY683" fmla="*/ 1470026 h 6858001"/>
                  <a:gd name="connsiteX684" fmla="*/ 1636713 w 6296025"/>
                  <a:gd name="connsiteY684" fmla="*/ 1422400 h 6858001"/>
                  <a:gd name="connsiteX685" fmla="*/ 1624013 w 6296025"/>
                  <a:gd name="connsiteY685" fmla="*/ 1374776 h 6858001"/>
                  <a:gd name="connsiteX686" fmla="*/ 1614488 w 6296025"/>
                  <a:gd name="connsiteY686" fmla="*/ 1323976 h 6858001"/>
                  <a:gd name="connsiteX687" fmla="*/ 1606551 w 6296025"/>
                  <a:gd name="connsiteY687" fmla="*/ 1271588 h 6858001"/>
                  <a:gd name="connsiteX688" fmla="*/ 1601788 w 6296025"/>
                  <a:gd name="connsiteY688" fmla="*/ 1220788 h 6858001"/>
                  <a:gd name="connsiteX689" fmla="*/ 1597026 w 6296025"/>
                  <a:gd name="connsiteY689" fmla="*/ 1168400 h 6858001"/>
                  <a:gd name="connsiteX690" fmla="*/ 1592263 w 6296025"/>
                  <a:gd name="connsiteY690" fmla="*/ 1112838 h 6858001"/>
                  <a:gd name="connsiteX691" fmla="*/ 1592263 w 6296025"/>
                  <a:gd name="connsiteY691" fmla="*/ 1058863 h 6858001"/>
                  <a:gd name="connsiteX692" fmla="*/ 1592263 w 6296025"/>
                  <a:gd name="connsiteY692" fmla="*/ 1003300 h 6858001"/>
                  <a:gd name="connsiteX693" fmla="*/ 1597026 w 6296025"/>
                  <a:gd name="connsiteY693" fmla="*/ 950913 h 6858001"/>
                  <a:gd name="connsiteX694" fmla="*/ 1601788 w 6296025"/>
                  <a:gd name="connsiteY694" fmla="*/ 898525 h 6858001"/>
                  <a:gd name="connsiteX695" fmla="*/ 1606551 w 6296025"/>
                  <a:gd name="connsiteY695" fmla="*/ 844550 h 6858001"/>
                  <a:gd name="connsiteX696" fmla="*/ 1614488 w 6296025"/>
                  <a:gd name="connsiteY696" fmla="*/ 793750 h 6858001"/>
                  <a:gd name="connsiteX697" fmla="*/ 1624013 w 6296025"/>
                  <a:gd name="connsiteY697" fmla="*/ 744538 h 6858001"/>
                  <a:gd name="connsiteX698" fmla="*/ 1636713 w 6296025"/>
                  <a:gd name="connsiteY698" fmla="*/ 693738 h 6858001"/>
                  <a:gd name="connsiteX699" fmla="*/ 1649413 w 6296025"/>
                  <a:gd name="connsiteY699" fmla="*/ 646113 h 6858001"/>
                  <a:gd name="connsiteX700" fmla="*/ 1665288 w 6296025"/>
                  <a:gd name="connsiteY700" fmla="*/ 598488 h 6858001"/>
                  <a:gd name="connsiteX701" fmla="*/ 1682751 w 6296025"/>
                  <a:gd name="connsiteY701" fmla="*/ 552450 h 6858001"/>
                  <a:gd name="connsiteX702" fmla="*/ 1700213 w 6296025"/>
                  <a:gd name="connsiteY702" fmla="*/ 509588 h 6858001"/>
                  <a:gd name="connsiteX703" fmla="*/ 1720851 w 6296025"/>
                  <a:gd name="connsiteY703" fmla="*/ 466725 h 6858001"/>
                  <a:gd name="connsiteX704" fmla="*/ 1739901 w 6296025"/>
                  <a:gd name="connsiteY704" fmla="*/ 423863 h 6858001"/>
                  <a:gd name="connsiteX705" fmla="*/ 1763713 w 6296025"/>
                  <a:gd name="connsiteY705" fmla="*/ 384175 h 6858001"/>
                  <a:gd name="connsiteX706" fmla="*/ 1785938 w 6296025"/>
                  <a:gd name="connsiteY706" fmla="*/ 346075 h 6858001"/>
                  <a:gd name="connsiteX707" fmla="*/ 1811338 w 6296025"/>
                  <a:gd name="connsiteY707" fmla="*/ 309563 h 6858001"/>
                  <a:gd name="connsiteX708" fmla="*/ 1836738 w 6296025"/>
                  <a:gd name="connsiteY708" fmla="*/ 274638 h 6858001"/>
                  <a:gd name="connsiteX709" fmla="*/ 1863726 w 6296025"/>
                  <a:gd name="connsiteY709" fmla="*/ 239713 h 6858001"/>
                  <a:gd name="connsiteX710" fmla="*/ 1892301 w 6296025"/>
                  <a:gd name="connsiteY710" fmla="*/ 209550 h 6858001"/>
                  <a:gd name="connsiteX711" fmla="*/ 1919288 w 6296025"/>
                  <a:gd name="connsiteY711" fmla="*/ 179388 h 6858001"/>
                  <a:gd name="connsiteX712" fmla="*/ 1949451 w 6296025"/>
                  <a:gd name="connsiteY712" fmla="*/ 150812 h 6858001"/>
                  <a:gd name="connsiteX713" fmla="*/ 1982788 w 6296025"/>
                  <a:gd name="connsiteY713" fmla="*/ 125413 h 6858001"/>
                  <a:gd name="connsiteX714" fmla="*/ 2012951 w 6296025"/>
                  <a:gd name="connsiteY714" fmla="*/ 103188 h 6858001"/>
                  <a:gd name="connsiteX715" fmla="*/ 2047876 w 6296025"/>
                  <a:gd name="connsiteY715" fmla="*/ 82550 h 6858001"/>
                  <a:gd name="connsiteX716" fmla="*/ 2081213 w 6296025"/>
                  <a:gd name="connsiteY716" fmla="*/ 63500 h 6858001"/>
                  <a:gd name="connsiteX717" fmla="*/ 2116138 w 6296025"/>
                  <a:gd name="connsiteY717" fmla="*/ 46038 h 6858001"/>
                  <a:gd name="connsiteX718" fmla="*/ 2151063 w 6296025"/>
                  <a:gd name="connsiteY718" fmla="*/ 33338 h 6858001"/>
                  <a:gd name="connsiteX719" fmla="*/ 2187576 w 6296025"/>
                  <a:gd name="connsiteY719" fmla="*/ 20637 h 6858001"/>
                  <a:gd name="connsiteX720" fmla="*/ 2224088 w 6296025"/>
                  <a:gd name="connsiteY720" fmla="*/ 9525 h 6858001"/>
                  <a:gd name="connsiteX721" fmla="*/ 2260601 w 6296025"/>
                  <a:gd name="connsiteY721" fmla="*/ 4762 h 6858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</a:cxnLst>
                <a:rect l="l" t="t" r="r" b="b"/>
                <a:pathLst>
                  <a:path w="6296025" h="6858001">
                    <a:moveTo>
                      <a:pt x="2215178" y="4885728"/>
                    </a:moveTo>
                    <a:cubicBezTo>
                      <a:pt x="2254990" y="4885728"/>
                      <a:pt x="2287992" y="4887298"/>
                      <a:pt x="2314185" y="4890444"/>
                    </a:cubicBezTo>
                    <a:cubicBezTo>
                      <a:pt x="2340378" y="4893585"/>
                      <a:pt x="2374429" y="4900395"/>
                      <a:pt x="2416338" y="4910872"/>
                    </a:cubicBezTo>
                    <a:lnTo>
                      <a:pt x="2416338" y="5844393"/>
                    </a:lnTo>
                    <a:cubicBezTo>
                      <a:pt x="2380716" y="5854871"/>
                      <a:pt x="2348237" y="5861680"/>
                      <a:pt x="2318902" y="5864825"/>
                    </a:cubicBezTo>
                    <a:cubicBezTo>
                      <a:pt x="2289562" y="5867967"/>
                      <a:pt x="2257087" y="5869538"/>
                      <a:pt x="2221461" y="5869538"/>
                    </a:cubicBezTo>
                    <a:cubicBezTo>
                      <a:pt x="2162791" y="5869538"/>
                      <a:pt x="2108309" y="5861680"/>
                      <a:pt x="2058019" y="5845964"/>
                    </a:cubicBezTo>
                    <a:cubicBezTo>
                      <a:pt x="2007726" y="5830248"/>
                      <a:pt x="1964246" y="5804581"/>
                      <a:pt x="1927576" y="5768956"/>
                    </a:cubicBezTo>
                    <a:cubicBezTo>
                      <a:pt x="1890905" y="5733334"/>
                      <a:pt x="1862093" y="5685664"/>
                      <a:pt x="1841139" y="5625943"/>
                    </a:cubicBezTo>
                    <a:cubicBezTo>
                      <a:pt x="1820184" y="5566224"/>
                      <a:pt x="1809707" y="5493406"/>
                      <a:pt x="1809707" y="5407492"/>
                    </a:cubicBezTo>
                    <a:cubicBezTo>
                      <a:pt x="1809707" y="5338345"/>
                      <a:pt x="1817565" y="5271814"/>
                      <a:pt x="1833281" y="5207902"/>
                    </a:cubicBezTo>
                    <a:cubicBezTo>
                      <a:pt x="1848997" y="5143990"/>
                      <a:pt x="1873619" y="5088462"/>
                      <a:pt x="1907144" y="5041315"/>
                    </a:cubicBezTo>
                    <a:cubicBezTo>
                      <a:pt x="1940672" y="4994167"/>
                      <a:pt x="1983104" y="4956449"/>
                      <a:pt x="2034445" y="4928159"/>
                    </a:cubicBezTo>
                    <a:cubicBezTo>
                      <a:pt x="2085783" y="4899872"/>
                      <a:pt x="2146027" y="4885728"/>
                      <a:pt x="2215178" y="4885728"/>
                    </a:cubicBezTo>
                    <a:close/>
                    <a:moveTo>
                      <a:pt x="3470346" y="4555691"/>
                    </a:moveTo>
                    <a:cubicBezTo>
                      <a:pt x="3397005" y="4555691"/>
                      <a:pt x="3322616" y="4561978"/>
                      <a:pt x="3247182" y="4574549"/>
                    </a:cubicBezTo>
                    <a:lnTo>
                      <a:pt x="3247182" y="5448352"/>
                    </a:lnTo>
                    <a:cubicBezTo>
                      <a:pt x="3247182" y="5622271"/>
                      <a:pt x="3269181" y="5761620"/>
                      <a:pt x="3313187" y="5866392"/>
                    </a:cubicBezTo>
                    <a:cubicBezTo>
                      <a:pt x="3357193" y="5971164"/>
                      <a:pt x="3416389" y="6050792"/>
                      <a:pt x="3490778" y="6105272"/>
                    </a:cubicBezTo>
                    <a:cubicBezTo>
                      <a:pt x="3565163" y="6159754"/>
                      <a:pt x="3651600" y="6195376"/>
                      <a:pt x="3750089" y="6212141"/>
                    </a:cubicBezTo>
                    <a:cubicBezTo>
                      <a:pt x="3848574" y="6228905"/>
                      <a:pt x="3951250" y="6237285"/>
                      <a:pt x="4058119" y="6237285"/>
                    </a:cubicBezTo>
                    <a:cubicBezTo>
                      <a:pt x="4177558" y="6237285"/>
                      <a:pt x="4292285" y="6226285"/>
                      <a:pt x="4402296" y="6204283"/>
                    </a:cubicBezTo>
                    <a:cubicBezTo>
                      <a:pt x="4512307" y="6182280"/>
                      <a:pt x="4600838" y="6159754"/>
                      <a:pt x="4667891" y="6136703"/>
                    </a:cubicBezTo>
                    <a:lnTo>
                      <a:pt x="4667891" y="4574549"/>
                    </a:lnTo>
                    <a:cubicBezTo>
                      <a:pt x="4592457" y="4561978"/>
                      <a:pt x="4518068" y="4555691"/>
                      <a:pt x="4444728" y="4555691"/>
                    </a:cubicBezTo>
                    <a:cubicBezTo>
                      <a:pt x="4373484" y="4555691"/>
                      <a:pt x="4300143" y="4561978"/>
                      <a:pt x="4224706" y="4574549"/>
                    </a:cubicBezTo>
                    <a:lnTo>
                      <a:pt x="4224706" y="5847531"/>
                    </a:lnTo>
                    <a:cubicBezTo>
                      <a:pt x="4172320" y="5862202"/>
                      <a:pt x="4107360" y="5869534"/>
                      <a:pt x="4029829" y="5869534"/>
                    </a:cubicBezTo>
                    <a:cubicBezTo>
                      <a:pt x="3973252" y="5869534"/>
                      <a:pt x="3924008" y="5862725"/>
                      <a:pt x="3882099" y="5849106"/>
                    </a:cubicBezTo>
                    <a:cubicBezTo>
                      <a:pt x="3840190" y="5835483"/>
                      <a:pt x="3805094" y="5812435"/>
                      <a:pt x="3776805" y="5779955"/>
                    </a:cubicBezTo>
                    <a:cubicBezTo>
                      <a:pt x="3748515" y="5747475"/>
                      <a:pt x="3727560" y="5703469"/>
                      <a:pt x="3713941" y="5647941"/>
                    </a:cubicBezTo>
                    <a:cubicBezTo>
                      <a:pt x="3700322" y="5592414"/>
                      <a:pt x="3693509" y="5521692"/>
                      <a:pt x="3693509" y="5435778"/>
                    </a:cubicBezTo>
                    <a:lnTo>
                      <a:pt x="3693509" y="4574549"/>
                    </a:lnTo>
                    <a:cubicBezTo>
                      <a:pt x="3618075" y="4561978"/>
                      <a:pt x="3543686" y="4555691"/>
                      <a:pt x="3470346" y="4555691"/>
                    </a:cubicBezTo>
                    <a:close/>
                    <a:moveTo>
                      <a:pt x="2636358" y="3886201"/>
                    </a:moveTo>
                    <a:cubicBezTo>
                      <a:pt x="2600737" y="3886201"/>
                      <a:pt x="2564589" y="3887250"/>
                      <a:pt x="2527918" y="3889343"/>
                    </a:cubicBezTo>
                    <a:cubicBezTo>
                      <a:pt x="2491249" y="3891440"/>
                      <a:pt x="2454055" y="3895630"/>
                      <a:pt x="2416337" y="3901917"/>
                    </a:cubicBezTo>
                    <a:lnTo>
                      <a:pt x="2416337" y="4568269"/>
                    </a:lnTo>
                    <a:cubicBezTo>
                      <a:pt x="2378618" y="4557792"/>
                      <a:pt x="2339328" y="4550979"/>
                      <a:pt x="2298468" y="4547837"/>
                    </a:cubicBezTo>
                    <a:cubicBezTo>
                      <a:pt x="2257607" y="4544695"/>
                      <a:pt x="2218318" y="4543121"/>
                      <a:pt x="2180599" y="4543121"/>
                    </a:cubicBezTo>
                    <a:cubicBezTo>
                      <a:pt x="2054873" y="4543121"/>
                      <a:pt x="1940672" y="4565650"/>
                      <a:pt x="1837997" y="4610700"/>
                    </a:cubicBezTo>
                    <a:cubicBezTo>
                      <a:pt x="1735317" y="4655751"/>
                      <a:pt x="1647832" y="4717044"/>
                      <a:pt x="1575540" y="4794574"/>
                    </a:cubicBezTo>
                    <a:cubicBezTo>
                      <a:pt x="1503247" y="4872109"/>
                      <a:pt x="1447719" y="4963784"/>
                      <a:pt x="1408952" y="5069601"/>
                    </a:cubicBezTo>
                    <a:cubicBezTo>
                      <a:pt x="1370185" y="5175422"/>
                      <a:pt x="1350805" y="5288052"/>
                      <a:pt x="1350805" y="5407492"/>
                    </a:cubicBezTo>
                    <a:cubicBezTo>
                      <a:pt x="1350805" y="5558367"/>
                      <a:pt x="1373330" y="5686187"/>
                      <a:pt x="1418381" y="5790959"/>
                    </a:cubicBezTo>
                    <a:cubicBezTo>
                      <a:pt x="1463435" y="5895731"/>
                      <a:pt x="1524724" y="5981120"/>
                      <a:pt x="1602258" y="6047128"/>
                    </a:cubicBezTo>
                    <a:cubicBezTo>
                      <a:pt x="1679789" y="6113133"/>
                      <a:pt x="1769368" y="6161329"/>
                      <a:pt x="1870998" y="6191713"/>
                    </a:cubicBezTo>
                    <a:cubicBezTo>
                      <a:pt x="1972625" y="6222096"/>
                      <a:pt x="2078973" y="6237289"/>
                      <a:pt x="2190028" y="6237289"/>
                    </a:cubicBezTo>
                    <a:cubicBezTo>
                      <a:pt x="2334617" y="6237289"/>
                      <a:pt x="2457723" y="6229431"/>
                      <a:pt x="2559350" y="6213715"/>
                    </a:cubicBezTo>
                    <a:cubicBezTo>
                      <a:pt x="2660980" y="6198000"/>
                      <a:pt x="2761037" y="6175474"/>
                      <a:pt x="2859525" y="6146136"/>
                    </a:cubicBezTo>
                    <a:lnTo>
                      <a:pt x="2859525" y="3901917"/>
                    </a:lnTo>
                    <a:cubicBezTo>
                      <a:pt x="2821806" y="3895630"/>
                      <a:pt x="2784088" y="3891440"/>
                      <a:pt x="2746369" y="3889343"/>
                    </a:cubicBezTo>
                    <a:cubicBezTo>
                      <a:pt x="2708650" y="3887250"/>
                      <a:pt x="2671981" y="3886201"/>
                      <a:pt x="2636358" y="3886201"/>
                    </a:cubicBezTo>
                    <a:close/>
                    <a:moveTo>
                      <a:pt x="3140076" y="2789238"/>
                    </a:moveTo>
                    <a:lnTo>
                      <a:pt x="3211513" y="2794001"/>
                    </a:lnTo>
                    <a:lnTo>
                      <a:pt x="3281363" y="2805113"/>
                    </a:lnTo>
                    <a:lnTo>
                      <a:pt x="3352801" y="2819401"/>
                    </a:lnTo>
                    <a:lnTo>
                      <a:pt x="3425826" y="2843213"/>
                    </a:lnTo>
                    <a:lnTo>
                      <a:pt x="3495676" y="2867026"/>
                    </a:lnTo>
                    <a:lnTo>
                      <a:pt x="3567113" y="2903538"/>
                    </a:lnTo>
                    <a:lnTo>
                      <a:pt x="3602038" y="2922588"/>
                    </a:lnTo>
                    <a:lnTo>
                      <a:pt x="3636963" y="2943226"/>
                    </a:lnTo>
                    <a:lnTo>
                      <a:pt x="3673476" y="2965451"/>
                    </a:lnTo>
                    <a:lnTo>
                      <a:pt x="3708401" y="2990851"/>
                    </a:lnTo>
                    <a:lnTo>
                      <a:pt x="3743326" y="3016251"/>
                    </a:lnTo>
                    <a:lnTo>
                      <a:pt x="3778251" y="3046413"/>
                    </a:lnTo>
                    <a:lnTo>
                      <a:pt x="3811588" y="3074988"/>
                    </a:lnTo>
                    <a:lnTo>
                      <a:pt x="3846513" y="3106738"/>
                    </a:lnTo>
                    <a:lnTo>
                      <a:pt x="3881438" y="3143251"/>
                    </a:lnTo>
                    <a:lnTo>
                      <a:pt x="3914776" y="3178176"/>
                    </a:lnTo>
                    <a:lnTo>
                      <a:pt x="3948113" y="3216276"/>
                    </a:lnTo>
                    <a:lnTo>
                      <a:pt x="3983038" y="3255963"/>
                    </a:lnTo>
                    <a:lnTo>
                      <a:pt x="4016376" y="3297238"/>
                    </a:lnTo>
                    <a:lnTo>
                      <a:pt x="4048126" y="3341688"/>
                    </a:lnTo>
                    <a:lnTo>
                      <a:pt x="4078288" y="3387726"/>
                    </a:lnTo>
                    <a:lnTo>
                      <a:pt x="4111626" y="3435351"/>
                    </a:lnTo>
                    <a:lnTo>
                      <a:pt x="4159251" y="3500438"/>
                    </a:lnTo>
                    <a:lnTo>
                      <a:pt x="4206876" y="3568701"/>
                    </a:lnTo>
                    <a:lnTo>
                      <a:pt x="4260851" y="3633788"/>
                    </a:lnTo>
                    <a:lnTo>
                      <a:pt x="4311651" y="3697288"/>
                    </a:lnTo>
                    <a:lnTo>
                      <a:pt x="4419601" y="3825876"/>
                    </a:lnTo>
                    <a:lnTo>
                      <a:pt x="4532314" y="3949701"/>
                    </a:lnTo>
                    <a:lnTo>
                      <a:pt x="4643439" y="4068763"/>
                    </a:lnTo>
                    <a:lnTo>
                      <a:pt x="4757739" y="4181476"/>
                    </a:lnTo>
                    <a:lnTo>
                      <a:pt x="4865689" y="4287838"/>
                    </a:lnTo>
                    <a:lnTo>
                      <a:pt x="4972051" y="4389438"/>
                    </a:lnTo>
                    <a:lnTo>
                      <a:pt x="5072064" y="4479926"/>
                    </a:lnTo>
                    <a:lnTo>
                      <a:pt x="5164139" y="4560888"/>
                    </a:lnTo>
                    <a:lnTo>
                      <a:pt x="5319714" y="4691063"/>
                    </a:lnTo>
                    <a:lnTo>
                      <a:pt x="5422901" y="4776788"/>
                    </a:lnTo>
                    <a:lnTo>
                      <a:pt x="5461001" y="4805363"/>
                    </a:lnTo>
                    <a:lnTo>
                      <a:pt x="5486401" y="4830763"/>
                    </a:lnTo>
                    <a:lnTo>
                      <a:pt x="5516564" y="4857751"/>
                    </a:lnTo>
                    <a:lnTo>
                      <a:pt x="5554664" y="4897438"/>
                    </a:lnTo>
                    <a:lnTo>
                      <a:pt x="5594351" y="4951413"/>
                    </a:lnTo>
                    <a:lnTo>
                      <a:pt x="5640389" y="5014913"/>
                    </a:lnTo>
                    <a:lnTo>
                      <a:pt x="5662614" y="5049838"/>
                    </a:lnTo>
                    <a:lnTo>
                      <a:pt x="5684839" y="5089526"/>
                    </a:lnTo>
                    <a:lnTo>
                      <a:pt x="5708651" y="5130801"/>
                    </a:lnTo>
                    <a:lnTo>
                      <a:pt x="5727701" y="5175251"/>
                    </a:lnTo>
                    <a:lnTo>
                      <a:pt x="5748339" y="5222876"/>
                    </a:lnTo>
                    <a:lnTo>
                      <a:pt x="5765801" y="5273676"/>
                    </a:lnTo>
                    <a:lnTo>
                      <a:pt x="5781676" y="5327651"/>
                    </a:lnTo>
                    <a:lnTo>
                      <a:pt x="5795964" y="5383213"/>
                    </a:lnTo>
                    <a:lnTo>
                      <a:pt x="5808664" y="5440363"/>
                    </a:lnTo>
                    <a:lnTo>
                      <a:pt x="5816601" y="5500688"/>
                    </a:lnTo>
                    <a:lnTo>
                      <a:pt x="5824539" y="5567363"/>
                    </a:lnTo>
                    <a:lnTo>
                      <a:pt x="5826126" y="5632451"/>
                    </a:lnTo>
                    <a:lnTo>
                      <a:pt x="5826126" y="5702301"/>
                    </a:lnTo>
                    <a:lnTo>
                      <a:pt x="5821364" y="5773738"/>
                    </a:lnTo>
                    <a:lnTo>
                      <a:pt x="5811839" y="5848351"/>
                    </a:lnTo>
                    <a:lnTo>
                      <a:pt x="5799139" y="5927726"/>
                    </a:lnTo>
                    <a:lnTo>
                      <a:pt x="5778501" y="6008689"/>
                    </a:lnTo>
                    <a:lnTo>
                      <a:pt x="5756276" y="6091239"/>
                    </a:lnTo>
                    <a:lnTo>
                      <a:pt x="5726114" y="6176964"/>
                    </a:lnTo>
                    <a:lnTo>
                      <a:pt x="5691189" y="6265864"/>
                    </a:lnTo>
                    <a:lnTo>
                      <a:pt x="5670551" y="6310314"/>
                    </a:lnTo>
                    <a:lnTo>
                      <a:pt x="5649914" y="6351589"/>
                    </a:lnTo>
                    <a:lnTo>
                      <a:pt x="5627689" y="6391276"/>
                    </a:lnTo>
                    <a:lnTo>
                      <a:pt x="5602289" y="6429376"/>
                    </a:lnTo>
                    <a:lnTo>
                      <a:pt x="5576889" y="6464301"/>
                    </a:lnTo>
                    <a:lnTo>
                      <a:pt x="5549901" y="6499226"/>
                    </a:lnTo>
                    <a:lnTo>
                      <a:pt x="5521326" y="6532564"/>
                    </a:lnTo>
                    <a:lnTo>
                      <a:pt x="5491164" y="6562726"/>
                    </a:lnTo>
                    <a:lnTo>
                      <a:pt x="5461001" y="6591301"/>
                    </a:lnTo>
                    <a:lnTo>
                      <a:pt x="5430839" y="6618289"/>
                    </a:lnTo>
                    <a:lnTo>
                      <a:pt x="5397501" y="6640514"/>
                    </a:lnTo>
                    <a:lnTo>
                      <a:pt x="5362576" y="6665914"/>
                    </a:lnTo>
                    <a:lnTo>
                      <a:pt x="5329239" y="6686551"/>
                    </a:lnTo>
                    <a:lnTo>
                      <a:pt x="5294314" y="6707189"/>
                    </a:lnTo>
                    <a:lnTo>
                      <a:pt x="5259389" y="6726239"/>
                    </a:lnTo>
                    <a:lnTo>
                      <a:pt x="5221289" y="6745289"/>
                    </a:lnTo>
                    <a:lnTo>
                      <a:pt x="5183189" y="6759576"/>
                    </a:lnTo>
                    <a:lnTo>
                      <a:pt x="5145089" y="6775451"/>
                    </a:lnTo>
                    <a:lnTo>
                      <a:pt x="5070476" y="6799264"/>
                    </a:lnTo>
                    <a:lnTo>
                      <a:pt x="4989514" y="6819901"/>
                    </a:lnTo>
                    <a:lnTo>
                      <a:pt x="4911726" y="6835776"/>
                    </a:lnTo>
                    <a:lnTo>
                      <a:pt x="4830764" y="6845301"/>
                    </a:lnTo>
                    <a:lnTo>
                      <a:pt x="4749801" y="6853239"/>
                    </a:lnTo>
                    <a:lnTo>
                      <a:pt x="4668839" y="6858001"/>
                    </a:lnTo>
                    <a:lnTo>
                      <a:pt x="4587876" y="6858001"/>
                    </a:lnTo>
                    <a:lnTo>
                      <a:pt x="4510089" y="6854826"/>
                    </a:lnTo>
                    <a:lnTo>
                      <a:pt x="4432301" y="6850064"/>
                    </a:lnTo>
                    <a:lnTo>
                      <a:pt x="4356101" y="6842126"/>
                    </a:lnTo>
                    <a:lnTo>
                      <a:pt x="4286251" y="6835776"/>
                    </a:lnTo>
                    <a:lnTo>
                      <a:pt x="4214813" y="6824664"/>
                    </a:lnTo>
                    <a:lnTo>
                      <a:pt x="4149726" y="6815139"/>
                    </a:lnTo>
                    <a:lnTo>
                      <a:pt x="4030663" y="6789739"/>
                    </a:lnTo>
                    <a:lnTo>
                      <a:pt x="3932238" y="6767514"/>
                    </a:lnTo>
                    <a:lnTo>
                      <a:pt x="3856038" y="6746876"/>
                    </a:lnTo>
                    <a:lnTo>
                      <a:pt x="3790951" y="6729414"/>
                    </a:lnTo>
                    <a:lnTo>
                      <a:pt x="3765551" y="6721476"/>
                    </a:lnTo>
                    <a:lnTo>
                      <a:pt x="3695701" y="6700839"/>
                    </a:lnTo>
                    <a:lnTo>
                      <a:pt x="3644901" y="6691314"/>
                    </a:lnTo>
                    <a:lnTo>
                      <a:pt x="3584576" y="6678614"/>
                    </a:lnTo>
                    <a:lnTo>
                      <a:pt x="3513138" y="6669089"/>
                    </a:lnTo>
                    <a:lnTo>
                      <a:pt x="3438526" y="6656389"/>
                    </a:lnTo>
                    <a:lnTo>
                      <a:pt x="3352801" y="6648451"/>
                    </a:lnTo>
                    <a:lnTo>
                      <a:pt x="3259138" y="6640514"/>
                    </a:lnTo>
                    <a:lnTo>
                      <a:pt x="3163888" y="6638926"/>
                    </a:lnTo>
                    <a:lnTo>
                      <a:pt x="3059114" y="6638926"/>
                    </a:lnTo>
                    <a:lnTo>
                      <a:pt x="2951164" y="6643689"/>
                    </a:lnTo>
                    <a:lnTo>
                      <a:pt x="2838452" y="6653214"/>
                    </a:lnTo>
                    <a:lnTo>
                      <a:pt x="2720977" y="6669089"/>
                    </a:lnTo>
                    <a:lnTo>
                      <a:pt x="2663827" y="6681789"/>
                    </a:lnTo>
                    <a:lnTo>
                      <a:pt x="2603501" y="6694489"/>
                    </a:lnTo>
                    <a:lnTo>
                      <a:pt x="2484439" y="6716714"/>
                    </a:lnTo>
                    <a:lnTo>
                      <a:pt x="2368551" y="6737351"/>
                    </a:lnTo>
                    <a:lnTo>
                      <a:pt x="2257427" y="6754814"/>
                    </a:lnTo>
                    <a:lnTo>
                      <a:pt x="2149476" y="6767514"/>
                    </a:lnTo>
                    <a:lnTo>
                      <a:pt x="2046288" y="6777039"/>
                    </a:lnTo>
                    <a:lnTo>
                      <a:pt x="1947863" y="6784976"/>
                    </a:lnTo>
                    <a:lnTo>
                      <a:pt x="1855788" y="6788151"/>
                    </a:lnTo>
                    <a:lnTo>
                      <a:pt x="1770063" y="6789739"/>
                    </a:lnTo>
                    <a:lnTo>
                      <a:pt x="1622426" y="6789739"/>
                    </a:lnTo>
                    <a:lnTo>
                      <a:pt x="1511301" y="6788151"/>
                    </a:lnTo>
                    <a:lnTo>
                      <a:pt x="1439863" y="6781801"/>
                    </a:lnTo>
                    <a:lnTo>
                      <a:pt x="1414463" y="6781801"/>
                    </a:lnTo>
                    <a:lnTo>
                      <a:pt x="1382713" y="6780214"/>
                    </a:lnTo>
                    <a:lnTo>
                      <a:pt x="1344613" y="6777039"/>
                    </a:lnTo>
                    <a:lnTo>
                      <a:pt x="1296988" y="6769101"/>
                    </a:lnTo>
                    <a:lnTo>
                      <a:pt x="1236663" y="6756401"/>
                    </a:lnTo>
                    <a:lnTo>
                      <a:pt x="1168401" y="6737351"/>
                    </a:lnTo>
                    <a:lnTo>
                      <a:pt x="1131888" y="6724651"/>
                    </a:lnTo>
                    <a:lnTo>
                      <a:pt x="1095376" y="6708776"/>
                    </a:lnTo>
                    <a:lnTo>
                      <a:pt x="1054101" y="6691314"/>
                    </a:lnTo>
                    <a:lnTo>
                      <a:pt x="1016001" y="6670676"/>
                    </a:lnTo>
                    <a:lnTo>
                      <a:pt x="976313" y="6648451"/>
                    </a:lnTo>
                    <a:lnTo>
                      <a:pt x="935038" y="6623051"/>
                    </a:lnTo>
                    <a:lnTo>
                      <a:pt x="892175" y="6596064"/>
                    </a:lnTo>
                    <a:lnTo>
                      <a:pt x="852488" y="6562726"/>
                    </a:lnTo>
                    <a:lnTo>
                      <a:pt x="812800" y="6527801"/>
                    </a:lnTo>
                    <a:lnTo>
                      <a:pt x="771525" y="6489701"/>
                    </a:lnTo>
                    <a:lnTo>
                      <a:pt x="733425" y="6446839"/>
                    </a:lnTo>
                    <a:lnTo>
                      <a:pt x="696913" y="6399214"/>
                    </a:lnTo>
                    <a:lnTo>
                      <a:pt x="658813" y="6348414"/>
                    </a:lnTo>
                    <a:lnTo>
                      <a:pt x="622300" y="6292851"/>
                    </a:lnTo>
                    <a:lnTo>
                      <a:pt x="590550" y="6232526"/>
                    </a:lnTo>
                    <a:lnTo>
                      <a:pt x="557213" y="6167439"/>
                    </a:lnTo>
                    <a:lnTo>
                      <a:pt x="530225" y="6096001"/>
                    </a:lnTo>
                    <a:lnTo>
                      <a:pt x="501650" y="6022976"/>
                    </a:lnTo>
                    <a:lnTo>
                      <a:pt x="476250" y="5942014"/>
                    </a:lnTo>
                    <a:lnTo>
                      <a:pt x="457200" y="5856289"/>
                    </a:lnTo>
                    <a:lnTo>
                      <a:pt x="446088" y="5811838"/>
                    </a:lnTo>
                    <a:lnTo>
                      <a:pt x="438150" y="5768976"/>
                    </a:lnTo>
                    <a:lnTo>
                      <a:pt x="428625" y="5684838"/>
                    </a:lnTo>
                    <a:lnTo>
                      <a:pt x="427038" y="5602288"/>
                    </a:lnTo>
                    <a:lnTo>
                      <a:pt x="428625" y="5521326"/>
                    </a:lnTo>
                    <a:lnTo>
                      <a:pt x="433388" y="5445126"/>
                    </a:lnTo>
                    <a:lnTo>
                      <a:pt x="446088" y="5370513"/>
                    </a:lnTo>
                    <a:lnTo>
                      <a:pt x="463550" y="5299076"/>
                    </a:lnTo>
                    <a:lnTo>
                      <a:pt x="484188" y="5229226"/>
                    </a:lnTo>
                    <a:lnTo>
                      <a:pt x="509588" y="5160963"/>
                    </a:lnTo>
                    <a:lnTo>
                      <a:pt x="536575" y="5097463"/>
                    </a:lnTo>
                    <a:lnTo>
                      <a:pt x="568325" y="5033963"/>
                    </a:lnTo>
                    <a:lnTo>
                      <a:pt x="603250" y="4973638"/>
                    </a:lnTo>
                    <a:lnTo>
                      <a:pt x="638175" y="4918076"/>
                    </a:lnTo>
                    <a:lnTo>
                      <a:pt x="676275" y="4862513"/>
                    </a:lnTo>
                    <a:lnTo>
                      <a:pt x="715963" y="4810126"/>
                    </a:lnTo>
                    <a:lnTo>
                      <a:pt x="758825" y="4762501"/>
                    </a:lnTo>
                    <a:lnTo>
                      <a:pt x="800100" y="4714876"/>
                    </a:lnTo>
                    <a:lnTo>
                      <a:pt x="842963" y="4668838"/>
                    </a:lnTo>
                    <a:lnTo>
                      <a:pt x="885825" y="4625976"/>
                    </a:lnTo>
                    <a:lnTo>
                      <a:pt x="928688" y="4587876"/>
                    </a:lnTo>
                    <a:lnTo>
                      <a:pt x="1009651" y="4514851"/>
                    </a:lnTo>
                    <a:lnTo>
                      <a:pt x="1084263" y="4454526"/>
                    </a:lnTo>
                    <a:lnTo>
                      <a:pt x="1152526" y="4400551"/>
                    </a:lnTo>
                    <a:lnTo>
                      <a:pt x="1208088" y="4360863"/>
                    </a:lnTo>
                    <a:lnTo>
                      <a:pt x="1249363" y="4327526"/>
                    </a:lnTo>
                    <a:lnTo>
                      <a:pt x="1273176" y="4308476"/>
                    </a:lnTo>
                    <a:lnTo>
                      <a:pt x="1292226" y="4287838"/>
                    </a:lnTo>
                    <a:lnTo>
                      <a:pt x="1319213" y="4262438"/>
                    </a:lnTo>
                    <a:lnTo>
                      <a:pt x="1397001" y="4194176"/>
                    </a:lnTo>
                    <a:lnTo>
                      <a:pt x="1500188" y="4103688"/>
                    </a:lnTo>
                    <a:lnTo>
                      <a:pt x="1558926" y="4051301"/>
                    </a:lnTo>
                    <a:lnTo>
                      <a:pt x="1622426" y="3992563"/>
                    </a:lnTo>
                    <a:lnTo>
                      <a:pt x="1690688" y="3929063"/>
                    </a:lnTo>
                    <a:lnTo>
                      <a:pt x="1757363" y="3860801"/>
                    </a:lnTo>
                    <a:lnTo>
                      <a:pt x="1825626" y="3787776"/>
                    </a:lnTo>
                    <a:lnTo>
                      <a:pt x="1897063" y="3709988"/>
                    </a:lnTo>
                    <a:lnTo>
                      <a:pt x="1965326" y="3624263"/>
                    </a:lnTo>
                    <a:lnTo>
                      <a:pt x="2033588" y="3536951"/>
                    </a:lnTo>
                    <a:lnTo>
                      <a:pt x="2098676" y="3443288"/>
                    </a:lnTo>
                    <a:lnTo>
                      <a:pt x="2159002" y="3346451"/>
                    </a:lnTo>
                    <a:lnTo>
                      <a:pt x="2192338" y="3297238"/>
                    </a:lnTo>
                    <a:lnTo>
                      <a:pt x="2227263" y="3248026"/>
                    </a:lnTo>
                    <a:lnTo>
                      <a:pt x="2265363" y="3200401"/>
                    </a:lnTo>
                    <a:lnTo>
                      <a:pt x="2308227" y="3152776"/>
                    </a:lnTo>
                    <a:lnTo>
                      <a:pt x="2352676" y="3109913"/>
                    </a:lnTo>
                    <a:lnTo>
                      <a:pt x="2401888" y="3067051"/>
                    </a:lnTo>
                    <a:lnTo>
                      <a:pt x="2451101" y="3024188"/>
                    </a:lnTo>
                    <a:lnTo>
                      <a:pt x="2505077" y="2986088"/>
                    </a:lnTo>
                    <a:lnTo>
                      <a:pt x="2560639" y="2951163"/>
                    </a:lnTo>
                    <a:lnTo>
                      <a:pt x="2617788" y="2917826"/>
                    </a:lnTo>
                    <a:lnTo>
                      <a:pt x="2678113" y="2887663"/>
                    </a:lnTo>
                    <a:lnTo>
                      <a:pt x="2740027" y="2862263"/>
                    </a:lnTo>
                    <a:lnTo>
                      <a:pt x="2801939" y="2840038"/>
                    </a:lnTo>
                    <a:lnTo>
                      <a:pt x="2868613" y="2822576"/>
                    </a:lnTo>
                    <a:lnTo>
                      <a:pt x="2936877" y="2806701"/>
                    </a:lnTo>
                    <a:lnTo>
                      <a:pt x="3001964" y="2797176"/>
                    </a:lnTo>
                    <a:lnTo>
                      <a:pt x="3071814" y="2792413"/>
                    </a:lnTo>
                    <a:close/>
                    <a:moveTo>
                      <a:pt x="5461000" y="2081213"/>
                    </a:moveTo>
                    <a:lnTo>
                      <a:pt x="5521325" y="2082801"/>
                    </a:lnTo>
                    <a:lnTo>
                      <a:pt x="5576888" y="2089150"/>
                    </a:lnTo>
                    <a:lnTo>
                      <a:pt x="5632450" y="2098676"/>
                    </a:lnTo>
                    <a:lnTo>
                      <a:pt x="5684838" y="2108201"/>
                    </a:lnTo>
                    <a:lnTo>
                      <a:pt x="5734050" y="2124076"/>
                    </a:lnTo>
                    <a:lnTo>
                      <a:pt x="5781675" y="2141538"/>
                    </a:lnTo>
                    <a:lnTo>
                      <a:pt x="5824538" y="2162175"/>
                    </a:lnTo>
                    <a:lnTo>
                      <a:pt x="5867400" y="2184400"/>
                    </a:lnTo>
                    <a:lnTo>
                      <a:pt x="5907088" y="2209801"/>
                    </a:lnTo>
                    <a:lnTo>
                      <a:pt x="5945188" y="2236788"/>
                    </a:lnTo>
                    <a:lnTo>
                      <a:pt x="5980113" y="2265363"/>
                    </a:lnTo>
                    <a:lnTo>
                      <a:pt x="6013450" y="2295525"/>
                    </a:lnTo>
                    <a:lnTo>
                      <a:pt x="6043613" y="2327276"/>
                    </a:lnTo>
                    <a:lnTo>
                      <a:pt x="6072188" y="2360613"/>
                    </a:lnTo>
                    <a:lnTo>
                      <a:pt x="6099175" y="2393950"/>
                    </a:lnTo>
                    <a:lnTo>
                      <a:pt x="6121400" y="2428875"/>
                    </a:lnTo>
                    <a:lnTo>
                      <a:pt x="6145213" y="2463801"/>
                    </a:lnTo>
                    <a:lnTo>
                      <a:pt x="6167438" y="2500313"/>
                    </a:lnTo>
                    <a:lnTo>
                      <a:pt x="6184900" y="2536825"/>
                    </a:lnTo>
                    <a:lnTo>
                      <a:pt x="6202363" y="2573338"/>
                    </a:lnTo>
                    <a:lnTo>
                      <a:pt x="6232525" y="2643188"/>
                    </a:lnTo>
                    <a:lnTo>
                      <a:pt x="6256338" y="2714626"/>
                    </a:lnTo>
                    <a:lnTo>
                      <a:pt x="6273800" y="2779713"/>
                    </a:lnTo>
                    <a:lnTo>
                      <a:pt x="6286500" y="2836863"/>
                    </a:lnTo>
                    <a:lnTo>
                      <a:pt x="6291263" y="2890838"/>
                    </a:lnTo>
                    <a:lnTo>
                      <a:pt x="6292850" y="2935288"/>
                    </a:lnTo>
                    <a:lnTo>
                      <a:pt x="6296025" y="3046413"/>
                    </a:lnTo>
                    <a:lnTo>
                      <a:pt x="6296025" y="3119438"/>
                    </a:lnTo>
                    <a:lnTo>
                      <a:pt x="6296025" y="3203576"/>
                    </a:lnTo>
                    <a:lnTo>
                      <a:pt x="6288088" y="3290888"/>
                    </a:lnTo>
                    <a:lnTo>
                      <a:pt x="6278563" y="3387726"/>
                    </a:lnTo>
                    <a:lnTo>
                      <a:pt x="6270625" y="3435351"/>
                    </a:lnTo>
                    <a:lnTo>
                      <a:pt x="6261100" y="3482976"/>
                    </a:lnTo>
                    <a:lnTo>
                      <a:pt x="6249988" y="3530601"/>
                    </a:lnTo>
                    <a:lnTo>
                      <a:pt x="6235700" y="3579813"/>
                    </a:lnTo>
                    <a:lnTo>
                      <a:pt x="6219825" y="3627438"/>
                    </a:lnTo>
                    <a:lnTo>
                      <a:pt x="6200775" y="3675063"/>
                    </a:lnTo>
                    <a:lnTo>
                      <a:pt x="6180138" y="3721101"/>
                    </a:lnTo>
                    <a:lnTo>
                      <a:pt x="6154738" y="3763963"/>
                    </a:lnTo>
                    <a:lnTo>
                      <a:pt x="6127750" y="3806826"/>
                    </a:lnTo>
                    <a:lnTo>
                      <a:pt x="6096000" y="3846513"/>
                    </a:lnTo>
                    <a:lnTo>
                      <a:pt x="6061075" y="3884613"/>
                    </a:lnTo>
                    <a:lnTo>
                      <a:pt x="6022975" y="3919538"/>
                    </a:lnTo>
                    <a:lnTo>
                      <a:pt x="5983288" y="3952876"/>
                    </a:lnTo>
                    <a:lnTo>
                      <a:pt x="5937250" y="3983038"/>
                    </a:lnTo>
                    <a:lnTo>
                      <a:pt x="5888038" y="4008438"/>
                    </a:lnTo>
                    <a:lnTo>
                      <a:pt x="5832475" y="4030663"/>
                    </a:lnTo>
                    <a:lnTo>
                      <a:pt x="5773738" y="4048126"/>
                    </a:lnTo>
                    <a:lnTo>
                      <a:pt x="5708650" y="4064001"/>
                    </a:lnTo>
                    <a:lnTo>
                      <a:pt x="5640388" y="4070351"/>
                    </a:lnTo>
                    <a:lnTo>
                      <a:pt x="5567363" y="4076701"/>
                    </a:lnTo>
                    <a:lnTo>
                      <a:pt x="5491163" y="4076701"/>
                    </a:lnTo>
                    <a:lnTo>
                      <a:pt x="5421313" y="4073526"/>
                    </a:lnTo>
                    <a:lnTo>
                      <a:pt x="5354638" y="4065588"/>
                    </a:lnTo>
                    <a:lnTo>
                      <a:pt x="5294313" y="4056063"/>
                    </a:lnTo>
                    <a:lnTo>
                      <a:pt x="5237163" y="4043363"/>
                    </a:lnTo>
                    <a:lnTo>
                      <a:pt x="5183188" y="4027488"/>
                    </a:lnTo>
                    <a:lnTo>
                      <a:pt x="5135563" y="4010026"/>
                    </a:lnTo>
                    <a:lnTo>
                      <a:pt x="5087938" y="3990976"/>
                    </a:lnTo>
                    <a:lnTo>
                      <a:pt x="5045075" y="3967163"/>
                    </a:lnTo>
                    <a:lnTo>
                      <a:pt x="5006975" y="3941763"/>
                    </a:lnTo>
                    <a:lnTo>
                      <a:pt x="4972050" y="3916363"/>
                    </a:lnTo>
                    <a:lnTo>
                      <a:pt x="4938713" y="3886201"/>
                    </a:lnTo>
                    <a:lnTo>
                      <a:pt x="4908550" y="3856038"/>
                    </a:lnTo>
                    <a:lnTo>
                      <a:pt x="4881563" y="3824288"/>
                    </a:lnTo>
                    <a:lnTo>
                      <a:pt x="4856163" y="3790951"/>
                    </a:lnTo>
                    <a:lnTo>
                      <a:pt x="4832350" y="3756026"/>
                    </a:lnTo>
                    <a:lnTo>
                      <a:pt x="4814888" y="3717926"/>
                    </a:lnTo>
                    <a:lnTo>
                      <a:pt x="4797425" y="3683001"/>
                    </a:lnTo>
                    <a:lnTo>
                      <a:pt x="4783138" y="3641726"/>
                    </a:lnTo>
                    <a:lnTo>
                      <a:pt x="4770438" y="3603626"/>
                    </a:lnTo>
                    <a:lnTo>
                      <a:pt x="4757738" y="3563938"/>
                    </a:lnTo>
                    <a:lnTo>
                      <a:pt x="4746625" y="3524251"/>
                    </a:lnTo>
                    <a:lnTo>
                      <a:pt x="4740275" y="3481388"/>
                    </a:lnTo>
                    <a:lnTo>
                      <a:pt x="4732338" y="3440113"/>
                    </a:lnTo>
                    <a:lnTo>
                      <a:pt x="4724400" y="3357563"/>
                    </a:lnTo>
                    <a:lnTo>
                      <a:pt x="4716463" y="3273426"/>
                    </a:lnTo>
                    <a:lnTo>
                      <a:pt x="4714875" y="3192463"/>
                    </a:lnTo>
                    <a:lnTo>
                      <a:pt x="4714875" y="3114676"/>
                    </a:lnTo>
                    <a:lnTo>
                      <a:pt x="4716463" y="3032126"/>
                    </a:lnTo>
                    <a:lnTo>
                      <a:pt x="4719638" y="2947988"/>
                    </a:lnTo>
                    <a:lnTo>
                      <a:pt x="4727575" y="2860675"/>
                    </a:lnTo>
                    <a:lnTo>
                      <a:pt x="4740275" y="2771775"/>
                    </a:lnTo>
                    <a:lnTo>
                      <a:pt x="4754563" y="2686051"/>
                    </a:lnTo>
                    <a:lnTo>
                      <a:pt x="4765675" y="2643188"/>
                    </a:lnTo>
                    <a:lnTo>
                      <a:pt x="4776788" y="2600326"/>
                    </a:lnTo>
                    <a:lnTo>
                      <a:pt x="4789488" y="2557463"/>
                    </a:lnTo>
                    <a:lnTo>
                      <a:pt x="4805363" y="2517776"/>
                    </a:lnTo>
                    <a:lnTo>
                      <a:pt x="4822825" y="2476501"/>
                    </a:lnTo>
                    <a:lnTo>
                      <a:pt x="4840288" y="2438401"/>
                    </a:lnTo>
                    <a:lnTo>
                      <a:pt x="4860925" y="2401888"/>
                    </a:lnTo>
                    <a:lnTo>
                      <a:pt x="4883150" y="2363788"/>
                    </a:lnTo>
                    <a:lnTo>
                      <a:pt x="4908550" y="2327276"/>
                    </a:lnTo>
                    <a:lnTo>
                      <a:pt x="4937125" y="2295525"/>
                    </a:lnTo>
                    <a:lnTo>
                      <a:pt x="4964113" y="2265363"/>
                    </a:lnTo>
                    <a:lnTo>
                      <a:pt x="4997450" y="2235201"/>
                    </a:lnTo>
                    <a:lnTo>
                      <a:pt x="5029200" y="2206625"/>
                    </a:lnTo>
                    <a:lnTo>
                      <a:pt x="5065713" y="2181226"/>
                    </a:lnTo>
                    <a:lnTo>
                      <a:pt x="5105400" y="2162175"/>
                    </a:lnTo>
                    <a:lnTo>
                      <a:pt x="5148263" y="2141538"/>
                    </a:lnTo>
                    <a:lnTo>
                      <a:pt x="5191125" y="2124076"/>
                    </a:lnTo>
                    <a:lnTo>
                      <a:pt x="5238750" y="2108201"/>
                    </a:lnTo>
                    <a:lnTo>
                      <a:pt x="5289550" y="2095500"/>
                    </a:lnTo>
                    <a:lnTo>
                      <a:pt x="5341938" y="2089150"/>
                    </a:lnTo>
                    <a:lnTo>
                      <a:pt x="5400675" y="2082801"/>
                    </a:lnTo>
                    <a:close/>
                    <a:moveTo>
                      <a:pt x="749300" y="1581150"/>
                    </a:moveTo>
                    <a:lnTo>
                      <a:pt x="795338" y="1581150"/>
                    </a:lnTo>
                    <a:lnTo>
                      <a:pt x="838200" y="1585912"/>
                    </a:lnTo>
                    <a:lnTo>
                      <a:pt x="877888" y="1592262"/>
                    </a:lnTo>
                    <a:lnTo>
                      <a:pt x="920750" y="1601788"/>
                    </a:lnTo>
                    <a:lnTo>
                      <a:pt x="960438" y="1614487"/>
                    </a:lnTo>
                    <a:lnTo>
                      <a:pt x="998538" y="1628775"/>
                    </a:lnTo>
                    <a:lnTo>
                      <a:pt x="1039813" y="1646238"/>
                    </a:lnTo>
                    <a:lnTo>
                      <a:pt x="1076325" y="1665287"/>
                    </a:lnTo>
                    <a:lnTo>
                      <a:pt x="1112838" y="1684338"/>
                    </a:lnTo>
                    <a:lnTo>
                      <a:pt x="1147763" y="1709737"/>
                    </a:lnTo>
                    <a:lnTo>
                      <a:pt x="1181100" y="1733550"/>
                    </a:lnTo>
                    <a:lnTo>
                      <a:pt x="1216025" y="1760537"/>
                    </a:lnTo>
                    <a:lnTo>
                      <a:pt x="1246188" y="1787525"/>
                    </a:lnTo>
                    <a:lnTo>
                      <a:pt x="1276350" y="1816100"/>
                    </a:lnTo>
                    <a:lnTo>
                      <a:pt x="1306513" y="1846262"/>
                    </a:lnTo>
                    <a:lnTo>
                      <a:pt x="1335088" y="1879600"/>
                    </a:lnTo>
                    <a:lnTo>
                      <a:pt x="1362075" y="1909762"/>
                    </a:lnTo>
                    <a:lnTo>
                      <a:pt x="1409701" y="1974850"/>
                    </a:lnTo>
                    <a:lnTo>
                      <a:pt x="1452563" y="2043112"/>
                    </a:lnTo>
                    <a:lnTo>
                      <a:pt x="1490663" y="2111375"/>
                    </a:lnTo>
                    <a:lnTo>
                      <a:pt x="1520826" y="2179637"/>
                    </a:lnTo>
                    <a:lnTo>
                      <a:pt x="1546226" y="2244725"/>
                    </a:lnTo>
                    <a:lnTo>
                      <a:pt x="1563688" y="2308225"/>
                    </a:lnTo>
                    <a:lnTo>
                      <a:pt x="1571626" y="2338387"/>
                    </a:lnTo>
                    <a:lnTo>
                      <a:pt x="1574801" y="2365375"/>
                    </a:lnTo>
                    <a:lnTo>
                      <a:pt x="1584326" y="2468562"/>
                    </a:lnTo>
                    <a:lnTo>
                      <a:pt x="1589088" y="2540000"/>
                    </a:lnTo>
                    <a:lnTo>
                      <a:pt x="1592263" y="2620962"/>
                    </a:lnTo>
                    <a:lnTo>
                      <a:pt x="1592263" y="2708275"/>
                    </a:lnTo>
                    <a:lnTo>
                      <a:pt x="1584326" y="2805112"/>
                    </a:lnTo>
                    <a:lnTo>
                      <a:pt x="1579563" y="2852737"/>
                    </a:lnTo>
                    <a:lnTo>
                      <a:pt x="1571626" y="2903537"/>
                    </a:lnTo>
                    <a:lnTo>
                      <a:pt x="1563688" y="2954337"/>
                    </a:lnTo>
                    <a:lnTo>
                      <a:pt x="1550988" y="3003550"/>
                    </a:lnTo>
                    <a:lnTo>
                      <a:pt x="1538288" y="3051175"/>
                    </a:lnTo>
                    <a:lnTo>
                      <a:pt x="1524001" y="3101975"/>
                    </a:lnTo>
                    <a:lnTo>
                      <a:pt x="1503363" y="3152775"/>
                    </a:lnTo>
                    <a:lnTo>
                      <a:pt x="1482726" y="3200400"/>
                    </a:lnTo>
                    <a:lnTo>
                      <a:pt x="1460501" y="3246437"/>
                    </a:lnTo>
                    <a:lnTo>
                      <a:pt x="1433513" y="3290887"/>
                    </a:lnTo>
                    <a:lnTo>
                      <a:pt x="1401763" y="3336925"/>
                    </a:lnTo>
                    <a:lnTo>
                      <a:pt x="1366838" y="3376612"/>
                    </a:lnTo>
                    <a:lnTo>
                      <a:pt x="1328738" y="3417887"/>
                    </a:lnTo>
                    <a:lnTo>
                      <a:pt x="1289050" y="3455987"/>
                    </a:lnTo>
                    <a:lnTo>
                      <a:pt x="1243013" y="3490912"/>
                    </a:lnTo>
                    <a:lnTo>
                      <a:pt x="1195388" y="3521075"/>
                    </a:lnTo>
                    <a:lnTo>
                      <a:pt x="1139825" y="3551237"/>
                    </a:lnTo>
                    <a:lnTo>
                      <a:pt x="1082675" y="3573462"/>
                    </a:lnTo>
                    <a:lnTo>
                      <a:pt x="1022350" y="3597275"/>
                    </a:lnTo>
                    <a:lnTo>
                      <a:pt x="954088" y="3614737"/>
                    </a:lnTo>
                    <a:lnTo>
                      <a:pt x="885825" y="3624262"/>
                    </a:lnTo>
                    <a:lnTo>
                      <a:pt x="819150" y="3632200"/>
                    </a:lnTo>
                    <a:lnTo>
                      <a:pt x="757238" y="3632200"/>
                    </a:lnTo>
                    <a:lnTo>
                      <a:pt x="696913" y="3629025"/>
                    </a:lnTo>
                    <a:lnTo>
                      <a:pt x="638175" y="3619500"/>
                    </a:lnTo>
                    <a:lnTo>
                      <a:pt x="582613" y="3603625"/>
                    </a:lnTo>
                    <a:lnTo>
                      <a:pt x="530225" y="3586162"/>
                    </a:lnTo>
                    <a:lnTo>
                      <a:pt x="481013" y="3563937"/>
                    </a:lnTo>
                    <a:lnTo>
                      <a:pt x="433388" y="3538537"/>
                    </a:lnTo>
                    <a:lnTo>
                      <a:pt x="388938" y="3508375"/>
                    </a:lnTo>
                    <a:lnTo>
                      <a:pt x="347663" y="3475037"/>
                    </a:lnTo>
                    <a:lnTo>
                      <a:pt x="307975" y="3440112"/>
                    </a:lnTo>
                    <a:lnTo>
                      <a:pt x="269875" y="3402012"/>
                    </a:lnTo>
                    <a:lnTo>
                      <a:pt x="234950" y="3359150"/>
                    </a:lnTo>
                    <a:lnTo>
                      <a:pt x="204788" y="3316287"/>
                    </a:lnTo>
                    <a:lnTo>
                      <a:pt x="174625" y="3271837"/>
                    </a:lnTo>
                    <a:lnTo>
                      <a:pt x="146050" y="3225800"/>
                    </a:lnTo>
                    <a:lnTo>
                      <a:pt x="120650" y="3178175"/>
                    </a:lnTo>
                    <a:lnTo>
                      <a:pt x="98425" y="3127375"/>
                    </a:lnTo>
                    <a:lnTo>
                      <a:pt x="77788" y="3076575"/>
                    </a:lnTo>
                    <a:lnTo>
                      <a:pt x="60325" y="3027362"/>
                    </a:lnTo>
                    <a:lnTo>
                      <a:pt x="46038" y="2976562"/>
                    </a:lnTo>
                    <a:lnTo>
                      <a:pt x="33338" y="2925762"/>
                    </a:lnTo>
                    <a:lnTo>
                      <a:pt x="20638" y="2874962"/>
                    </a:lnTo>
                    <a:lnTo>
                      <a:pt x="12700" y="2824162"/>
                    </a:lnTo>
                    <a:lnTo>
                      <a:pt x="4763" y="2774950"/>
                    </a:lnTo>
                    <a:lnTo>
                      <a:pt x="3175" y="2727325"/>
                    </a:lnTo>
                    <a:lnTo>
                      <a:pt x="0" y="2678113"/>
                    </a:lnTo>
                    <a:lnTo>
                      <a:pt x="0" y="2633662"/>
                    </a:lnTo>
                    <a:lnTo>
                      <a:pt x="3175" y="2590800"/>
                    </a:lnTo>
                    <a:lnTo>
                      <a:pt x="7938" y="2547937"/>
                    </a:lnTo>
                    <a:lnTo>
                      <a:pt x="12700" y="2509837"/>
                    </a:lnTo>
                    <a:lnTo>
                      <a:pt x="17463" y="2471737"/>
                    </a:lnTo>
                    <a:lnTo>
                      <a:pt x="25400" y="2428875"/>
                    </a:lnTo>
                    <a:lnTo>
                      <a:pt x="38100" y="2370137"/>
                    </a:lnTo>
                    <a:lnTo>
                      <a:pt x="52388" y="2305050"/>
                    </a:lnTo>
                    <a:lnTo>
                      <a:pt x="73025" y="2230437"/>
                    </a:lnTo>
                    <a:lnTo>
                      <a:pt x="101600" y="2149475"/>
                    </a:lnTo>
                    <a:lnTo>
                      <a:pt x="133350" y="2065337"/>
                    </a:lnTo>
                    <a:lnTo>
                      <a:pt x="150813" y="2025650"/>
                    </a:lnTo>
                    <a:lnTo>
                      <a:pt x="174625" y="1982787"/>
                    </a:lnTo>
                    <a:lnTo>
                      <a:pt x="196850" y="1939925"/>
                    </a:lnTo>
                    <a:lnTo>
                      <a:pt x="222250" y="1898650"/>
                    </a:lnTo>
                    <a:lnTo>
                      <a:pt x="247650" y="1858962"/>
                    </a:lnTo>
                    <a:lnTo>
                      <a:pt x="277813" y="1820862"/>
                    </a:lnTo>
                    <a:lnTo>
                      <a:pt x="307975" y="1785938"/>
                    </a:lnTo>
                    <a:lnTo>
                      <a:pt x="342900" y="1751013"/>
                    </a:lnTo>
                    <a:lnTo>
                      <a:pt x="377825" y="1717675"/>
                    </a:lnTo>
                    <a:lnTo>
                      <a:pt x="415925" y="1687512"/>
                    </a:lnTo>
                    <a:lnTo>
                      <a:pt x="458788" y="1662112"/>
                    </a:lnTo>
                    <a:lnTo>
                      <a:pt x="501650" y="1639888"/>
                    </a:lnTo>
                    <a:lnTo>
                      <a:pt x="549275" y="1619250"/>
                    </a:lnTo>
                    <a:lnTo>
                      <a:pt x="598488" y="1601788"/>
                    </a:lnTo>
                    <a:lnTo>
                      <a:pt x="650875" y="1592262"/>
                    </a:lnTo>
                    <a:lnTo>
                      <a:pt x="706438" y="1584325"/>
                    </a:lnTo>
                    <a:close/>
                    <a:moveTo>
                      <a:pt x="4300538" y="168275"/>
                    </a:moveTo>
                    <a:lnTo>
                      <a:pt x="4338638" y="168275"/>
                    </a:lnTo>
                    <a:lnTo>
                      <a:pt x="4376738" y="171450"/>
                    </a:lnTo>
                    <a:lnTo>
                      <a:pt x="4411663" y="176213"/>
                    </a:lnTo>
                    <a:lnTo>
                      <a:pt x="4449763" y="187325"/>
                    </a:lnTo>
                    <a:lnTo>
                      <a:pt x="4484688" y="200025"/>
                    </a:lnTo>
                    <a:lnTo>
                      <a:pt x="4519613" y="211138"/>
                    </a:lnTo>
                    <a:lnTo>
                      <a:pt x="4556126" y="230188"/>
                    </a:lnTo>
                    <a:lnTo>
                      <a:pt x="4591051" y="247650"/>
                    </a:lnTo>
                    <a:lnTo>
                      <a:pt x="4625976" y="269875"/>
                    </a:lnTo>
                    <a:lnTo>
                      <a:pt x="4659314" y="292100"/>
                    </a:lnTo>
                    <a:lnTo>
                      <a:pt x="4691064" y="315913"/>
                    </a:lnTo>
                    <a:lnTo>
                      <a:pt x="4724401" y="342900"/>
                    </a:lnTo>
                    <a:lnTo>
                      <a:pt x="4757739" y="371475"/>
                    </a:lnTo>
                    <a:lnTo>
                      <a:pt x="4787901" y="401638"/>
                    </a:lnTo>
                    <a:lnTo>
                      <a:pt x="4814889" y="431800"/>
                    </a:lnTo>
                    <a:lnTo>
                      <a:pt x="4845051" y="463550"/>
                    </a:lnTo>
                    <a:lnTo>
                      <a:pt x="4870451" y="496888"/>
                    </a:lnTo>
                    <a:lnTo>
                      <a:pt x="4899026" y="531813"/>
                    </a:lnTo>
                    <a:lnTo>
                      <a:pt x="4921251" y="566738"/>
                    </a:lnTo>
                    <a:lnTo>
                      <a:pt x="4946651" y="604838"/>
                    </a:lnTo>
                    <a:lnTo>
                      <a:pt x="4968876" y="642938"/>
                    </a:lnTo>
                    <a:lnTo>
                      <a:pt x="4989514" y="684212"/>
                    </a:lnTo>
                    <a:lnTo>
                      <a:pt x="5006976" y="723900"/>
                    </a:lnTo>
                    <a:lnTo>
                      <a:pt x="5024439" y="763587"/>
                    </a:lnTo>
                    <a:lnTo>
                      <a:pt x="5040314" y="804863"/>
                    </a:lnTo>
                    <a:lnTo>
                      <a:pt x="5054601" y="844550"/>
                    </a:lnTo>
                    <a:lnTo>
                      <a:pt x="5065714" y="887413"/>
                    </a:lnTo>
                    <a:lnTo>
                      <a:pt x="5075239" y="930275"/>
                    </a:lnTo>
                    <a:lnTo>
                      <a:pt x="5084764" y="973138"/>
                    </a:lnTo>
                    <a:lnTo>
                      <a:pt x="5089526" y="1016000"/>
                    </a:lnTo>
                    <a:lnTo>
                      <a:pt x="5092701" y="1058862"/>
                    </a:lnTo>
                    <a:lnTo>
                      <a:pt x="5095876" y="1100138"/>
                    </a:lnTo>
                    <a:lnTo>
                      <a:pt x="5095876" y="1143000"/>
                    </a:lnTo>
                    <a:lnTo>
                      <a:pt x="5092701" y="1185862"/>
                    </a:lnTo>
                    <a:lnTo>
                      <a:pt x="5084764" y="1228725"/>
                    </a:lnTo>
                    <a:lnTo>
                      <a:pt x="5070476" y="1311275"/>
                    </a:lnTo>
                    <a:lnTo>
                      <a:pt x="5046664" y="1400175"/>
                    </a:lnTo>
                    <a:lnTo>
                      <a:pt x="5016501" y="1487488"/>
                    </a:lnTo>
                    <a:lnTo>
                      <a:pt x="4999039" y="1530350"/>
                    </a:lnTo>
                    <a:lnTo>
                      <a:pt x="4981576" y="1576388"/>
                    </a:lnTo>
                    <a:lnTo>
                      <a:pt x="4960939" y="1619250"/>
                    </a:lnTo>
                    <a:lnTo>
                      <a:pt x="4938714" y="1662113"/>
                    </a:lnTo>
                    <a:lnTo>
                      <a:pt x="4916489" y="1704975"/>
                    </a:lnTo>
                    <a:lnTo>
                      <a:pt x="4891089" y="1744662"/>
                    </a:lnTo>
                    <a:lnTo>
                      <a:pt x="4865689" y="1785938"/>
                    </a:lnTo>
                    <a:lnTo>
                      <a:pt x="4838701" y="1825625"/>
                    </a:lnTo>
                    <a:lnTo>
                      <a:pt x="4810126" y="1863725"/>
                    </a:lnTo>
                    <a:lnTo>
                      <a:pt x="4779964" y="1901825"/>
                    </a:lnTo>
                    <a:lnTo>
                      <a:pt x="4746626" y="1936750"/>
                    </a:lnTo>
                    <a:lnTo>
                      <a:pt x="4714876" y="1970087"/>
                    </a:lnTo>
                    <a:lnTo>
                      <a:pt x="4678364" y="2003425"/>
                    </a:lnTo>
                    <a:lnTo>
                      <a:pt x="4643439" y="2033587"/>
                    </a:lnTo>
                    <a:lnTo>
                      <a:pt x="4605339" y="2060575"/>
                    </a:lnTo>
                    <a:lnTo>
                      <a:pt x="4568826" y="2085975"/>
                    </a:lnTo>
                    <a:lnTo>
                      <a:pt x="4527551" y="2111375"/>
                    </a:lnTo>
                    <a:lnTo>
                      <a:pt x="4484688" y="2132012"/>
                    </a:lnTo>
                    <a:lnTo>
                      <a:pt x="4445001" y="2149475"/>
                    </a:lnTo>
                    <a:lnTo>
                      <a:pt x="4398963" y="2163763"/>
                    </a:lnTo>
                    <a:lnTo>
                      <a:pt x="4354513" y="2176463"/>
                    </a:lnTo>
                    <a:lnTo>
                      <a:pt x="4308476" y="2187575"/>
                    </a:lnTo>
                    <a:lnTo>
                      <a:pt x="4260851" y="2192337"/>
                    </a:lnTo>
                    <a:lnTo>
                      <a:pt x="4213226" y="2193925"/>
                    </a:lnTo>
                    <a:lnTo>
                      <a:pt x="4162426" y="2193925"/>
                    </a:lnTo>
                    <a:lnTo>
                      <a:pt x="4111626" y="2189162"/>
                    </a:lnTo>
                    <a:lnTo>
                      <a:pt x="4060826" y="2181225"/>
                    </a:lnTo>
                    <a:lnTo>
                      <a:pt x="4013201" y="2171700"/>
                    </a:lnTo>
                    <a:lnTo>
                      <a:pt x="3967163" y="2159000"/>
                    </a:lnTo>
                    <a:lnTo>
                      <a:pt x="3924301" y="2143125"/>
                    </a:lnTo>
                    <a:lnTo>
                      <a:pt x="3884613" y="2125663"/>
                    </a:lnTo>
                    <a:lnTo>
                      <a:pt x="3844926" y="2106613"/>
                    </a:lnTo>
                    <a:lnTo>
                      <a:pt x="3808413" y="2085975"/>
                    </a:lnTo>
                    <a:lnTo>
                      <a:pt x="3776663" y="2063751"/>
                    </a:lnTo>
                    <a:lnTo>
                      <a:pt x="3743326" y="2038350"/>
                    </a:lnTo>
                    <a:lnTo>
                      <a:pt x="3713163" y="2009775"/>
                    </a:lnTo>
                    <a:lnTo>
                      <a:pt x="3684588" y="1982788"/>
                    </a:lnTo>
                    <a:lnTo>
                      <a:pt x="3660776" y="1952626"/>
                    </a:lnTo>
                    <a:lnTo>
                      <a:pt x="3635376" y="1919288"/>
                    </a:lnTo>
                    <a:lnTo>
                      <a:pt x="3611563" y="1885950"/>
                    </a:lnTo>
                    <a:lnTo>
                      <a:pt x="3592513" y="1851025"/>
                    </a:lnTo>
                    <a:lnTo>
                      <a:pt x="3575051" y="1816100"/>
                    </a:lnTo>
                    <a:lnTo>
                      <a:pt x="3559176" y="1778000"/>
                    </a:lnTo>
                    <a:lnTo>
                      <a:pt x="3543301" y="1739900"/>
                    </a:lnTo>
                    <a:lnTo>
                      <a:pt x="3529013" y="1700213"/>
                    </a:lnTo>
                    <a:lnTo>
                      <a:pt x="3519488" y="1658938"/>
                    </a:lnTo>
                    <a:lnTo>
                      <a:pt x="3508376" y="1616075"/>
                    </a:lnTo>
                    <a:lnTo>
                      <a:pt x="3500438" y="1576388"/>
                    </a:lnTo>
                    <a:lnTo>
                      <a:pt x="3494088" y="1533525"/>
                    </a:lnTo>
                    <a:lnTo>
                      <a:pt x="3489326" y="1487488"/>
                    </a:lnTo>
                    <a:lnTo>
                      <a:pt x="3481388" y="1400175"/>
                    </a:lnTo>
                    <a:lnTo>
                      <a:pt x="3478213" y="1306513"/>
                    </a:lnTo>
                    <a:lnTo>
                      <a:pt x="3482976" y="1216025"/>
                    </a:lnTo>
                    <a:lnTo>
                      <a:pt x="3490913" y="1119188"/>
                    </a:lnTo>
                    <a:lnTo>
                      <a:pt x="3495676" y="1082675"/>
                    </a:lnTo>
                    <a:lnTo>
                      <a:pt x="3503613" y="1041400"/>
                    </a:lnTo>
                    <a:lnTo>
                      <a:pt x="3513138" y="1001712"/>
                    </a:lnTo>
                    <a:lnTo>
                      <a:pt x="3525838" y="958850"/>
                    </a:lnTo>
                    <a:lnTo>
                      <a:pt x="3541713" y="917576"/>
                    </a:lnTo>
                    <a:lnTo>
                      <a:pt x="3559176" y="874712"/>
                    </a:lnTo>
                    <a:lnTo>
                      <a:pt x="3576638" y="831850"/>
                    </a:lnTo>
                    <a:lnTo>
                      <a:pt x="3597276" y="788988"/>
                    </a:lnTo>
                    <a:lnTo>
                      <a:pt x="3619501" y="746125"/>
                    </a:lnTo>
                    <a:lnTo>
                      <a:pt x="3644901" y="703263"/>
                    </a:lnTo>
                    <a:lnTo>
                      <a:pt x="3670301" y="660400"/>
                    </a:lnTo>
                    <a:lnTo>
                      <a:pt x="3697288" y="620713"/>
                    </a:lnTo>
                    <a:lnTo>
                      <a:pt x="3727451" y="577850"/>
                    </a:lnTo>
                    <a:lnTo>
                      <a:pt x="3759201" y="539750"/>
                    </a:lnTo>
                    <a:lnTo>
                      <a:pt x="3789363" y="500063"/>
                    </a:lnTo>
                    <a:lnTo>
                      <a:pt x="3821113" y="461963"/>
                    </a:lnTo>
                    <a:lnTo>
                      <a:pt x="3854451" y="427038"/>
                    </a:lnTo>
                    <a:lnTo>
                      <a:pt x="3889376" y="390525"/>
                    </a:lnTo>
                    <a:lnTo>
                      <a:pt x="3924301" y="360363"/>
                    </a:lnTo>
                    <a:lnTo>
                      <a:pt x="3960813" y="328613"/>
                    </a:lnTo>
                    <a:lnTo>
                      <a:pt x="3997326" y="300038"/>
                    </a:lnTo>
                    <a:lnTo>
                      <a:pt x="4035426" y="274638"/>
                    </a:lnTo>
                    <a:lnTo>
                      <a:pt x="4071938" y="249238"/>
                    </a:lnTo>
                    <a:lnTo>
                      <a:pt x="4108451" y="230188"/>
                    </a:lnTo>
                    <a:lnTo>
                      <a:pt x="4149726" y="211138"/>
                    </a:lnTo>
                    <a:lnTo>
                      <a:pt x="4187826" y="196850"/>
                    </a:lnTo>
                    <a:lnTo>
                      <a:pt x="4224338" y="184150"/>
                    </a:lnTo>
                    <a:lnTo>
                      <a:pt x="4262438" y="176213"/>
                    </a:lnTo>
                    <a:close/>
                    <a:moveTo>
                      <a:pt x="2298701" y="0"/>
                    </a:moveTo>
                    <a:lnTo>
                      <a:pt x="2335213" y="0"/>
                    </a:lnTo>
                    <a:lnTo>
                      <a:pt x="2376489" y="0"/>
                    </a:lnTo>
                    <a:lnTo>
                      <a:pt x="2414589" y="4762"/>
                    </a:lnTo>
                    <a:lnTo>
                      <a:pt x="2451101" y="9525"/>
                    </a:lnTo>
                    <a:lnTo>
                      <a:pt x="2487614" y="20637"/>
                    </a:lnTo>
                    <a:lnTo>
                      <a:pt x="2522539" y="33338"/>
                    </a:lnTo>
                    <a:lnTo>
                      <a:pt x="2557464" y="46038"/>
                    </a:lnTo>
                    <a:lnTo>
                      <a:pt x="2592389" y="63500"/>
                    </a:lnTo>
                    <a:lnTo>
                      <a:pt x="2628901" y="82550"/>
                    </a:lnTo>
                    <a:lnTo>
                      <a:pt x="2660651" y="103188"/>
                    </a:lnTo>
                    <a:lnTo>
                      <a:pt x="2690814" y="125413"/>
                    </a:lnTo>
                    <a:lnTo>
                      <a:pt x="2724151" y="150812"/>
                    </a:lnTo>
                    <a:lnTo>
                      <a:pt x="2754314" y="179388"/>
                    </a:lnTo>
                    <a:lnTo>
                      <a:pt x="2782889" y="209550"/>
                    </a:lnTo>
                    <a:lnTo>
                      <a:pt x="2809876" y="239713"/>
                    </a:lnTo>
                    <a:lnTo>
                      <a:pt x="2838451" y="274638"/>
                    </a:lnTo>
                    <a:lnTo>
                      <a:pt x="2862264" y="309563"/>
                    </a:lnTo>
                    <a:lnTo>
                      <a:pt x="2887664" y="346075"/>
                    </a:lnTo>
                    <a:lnTo>
                      <a:pt x="2911476" y="384175"/>
                    </a:lnTo>
                    <a:lnTo>
                      <a:pt x="2933701" y="423863"/>
                    </a:lnTo>
                    <a:lnTo>
                      <a:pt x="2954339" y="466725"/>
                    </a:lnTo>
                    <a:lnTo>
                      <a:pt x="2973389" y="509588"/>
                    </a:lnTo>
                    <a:lnTo>
                      <a:pt x="2990851" y="552450"/>
                    </a:lnTo>
                    <a:lnTo>
                      <a:pt x="3009901" y="598488"/>
                    </a:lnTo>
                    <a:lnTo>
                      <a:pt x="3024189" y="646113"/>
                    </a:lnTo>
                    <a:lnTo>
                      <a:pt x="3036889" y="693738"/>
                    </a:lnTo>
                    <a:lnTo>
                      <a:pt x="3049589" y="744538"/>
                    </a:lnTo>
                    <a:lnTo>
                      <a:pt x="3057526" y="793750"/>
                    </a:lnTo>
                    <a:lnTo>
                      <a:pt x="3067051" y="844550"/>
                    </a:lnTo>
                    <a:lnTo>
                      <a:pt x="3071814" y="898525"/>
                    </a:lnTo>
                    <a:lnTo>
                      <a:pt x="3078164" y="950913"/>
                    </a:lnTo>
                    <a:lnTo>
                      <a:pt x="3079751" y="1003300"/>
                    </a:lnTo>
                    <a:lnTo>
                      <a:pt x="3082926" y="1058863"/>
                    </a:lnTo>
                    <a:lnTo>
                      <a:pt x="3079751" y="1112838"/>
                    </a:lnTo>
                    <a:lnTo>
                      <a:pt x="3078164" y="1168400"/>
                    </a:lnTo>
                    <a:lnTo>
                      <a:pt x="3071814" y="1220788"/>
                    </a:lnTo>
                    <a:lnTo>
                      <a:pt x="3067051" y="1271588"/>
                    </a:lnTo>
                    <a:lnTo>
                      <a:pt x="3057526" y="1323976"/>
                    </a:lnTo>
                    <a:lnTo>
                      <a:pt x="3049589" y="1374776"/>
                    </a:lnTo>
                    <a:lnTo>
                      <a:pt x="3036889" y="1422400"/>
                    </a:lnTo>
                    <a:lnTo>
                      <a:pt x="3024189" y="1470026"/>
                    </a:lnTo>
                    <a:lnTo>
                      <a:pt x="3009901" y="1517650"/>
                    </a:lnTo>
                    <a:lnTo>
                      <a:pt x="2990851" y="1563688"/>
                    </a:lnTo>
                    <a:lnTo>
                      <a:pt x="2973389" y="1609725"/>
                    </a:lnTo>
                    <a:lnTo>
                      <a:pt x="2954339" y="1652588"/>
                    </a:lnTo>
                    <a:lnTo>
                      <a:pt x="2933701" y="1692276"/>
                    </a:lnTo>
                    <a:lnTo>
                      <a:pt x="2911476" y="1733551"/>
                    </a:lnTo>
                    <a:lnTo>
                      <a:pt x="2887664" y="1770063"/>
                    </a:lnTo>
                    <a:lnTo>
                      <a:pt x="2862264" y="1808163"/>
                    </a:lnTo>
                    <a:lnTo>
                      <a:pt x="2838451" y="1843088"/>
                    </a:lnTo>
                    <a:lnTo>
                      <a:pt x="2809876" y="1876426"/>
                    </a:lnTo>
                    <a:lnTo>
                      <a:pt x="2782889" y="1909763"/>
                    </a:lnTo>
                    <a:lnTo>
                      <a:pt x="2754314" y="1936751"/>
                    </a:lnTo>
                    <a:lnTo>
                      <a:pt x="2724151" y="1965326"/>
                    </a:lnTo>
                    <a:lnTo>
                      <a:pt x="2690814" y="1990726"/>
                    </a:lnTo>
                    <a:lnTo>
                      <a:pt x="2660651" y="2014538"/>
                    </a:lnTo>
                    <a:lnTo>
                      <a:pt x="2628901" y="2035175"/>
                    </a:lnTo>
                    <a:lnTo>
                      <a:pt x="2592389" y="2055813"/>
                    </a:lnTo>
                    <a:lnTo>
                      <a:pt x="2557464" y="2070101"/>
                    </a:lnTo>
                    <a:lnTo>
                      <a:pt x="2522539" y="2085975"/>
                    </a:lnTo>
                    <a:lnTo>
                      <a:pt x="2487614" y="2095500"/>
                    </a:lnTo>
                    <a:lnTo>
                      <a:pt x="2451101" y="2106613"/>
                    </a:lnTo>
                    <a:lnTo>
                      <a:pt x="2414589" y="2112963"/>
                    </a:lnTo>
                    <a:lnTo>
                      <a:pt x="2376489" y="2116138"/>
                    </a:lnTo>
                    <a:lnTo>
                      <a:pt x="2335213" y="2119313"/>
                    </a:lnTo>
                    <a:lnTo>
                      <a:pt x="2298701" y="2116138"/>
                    </a:lnTo>
                    <a:lnTo>
                      <a:pt x="2260601" y="2112963"/>
                    </a:lnTo>
                    <a:lnTo>
                      <a:pt x="2224088" y="2106613"/>
                    </a:lnTo>
                    <a:lnTo>
                      <a:pt x="2187576" y="2095500"/>
                    </a:lnTo>
                    <a:lnTo>
                      <a:pt x="2151063" y="2085975"/>
                    </a:lnTo>
                    <a:lnTo>
                      <a:pt x="2116138" y="2070101"/>
                    </a:lnTo>
                    <a:lnTo>
                      <a:pt x="2081213" y="2055813"/>
                    </a:lnTo>
                    <a:lnTo>
                      <a:pt x="2047876" y="2035175"/>
                    </a:lnTo>
                    <a:lnTo>
                      <a:pt x="2012951" y="2014538"/>
                    </a:lnTo>
                    <a:lnTo>
                      <a:pt x="1982788" y="1990726"/>
                    </a:lnTo>
                    <a:lnTo>
                      <a:pt x="1949451" y="1965326"/>
                    </a:lnTo>
                    <a:lnTo>
                      <a:pt x="1919288" y="1936751"/>
                    </a:lnTo>
                    <a:lnTo>
                      <a:pt x="1892301" y="1909763"/>
                    </a:lnTo>
                    <a:lnTo>
                      <a:pt x="1863726" y="1876426"/>
                    </a:lnTo>
                    <a:lnTo>
                      <a:pt x="1836738" y="1843088"/>
                    </a:lnTo>
                    <a:lnTo>
                      <a:pt x="1811338" y="1808163"/>
                    </a:lnTo>
                    <a:lnTo>
                      <a:pt x="1785938" y="1770063"/>
                    </a:lnTo>
                    <a:lnTo>
                      <a:pt x="1763713" y="1733551"/>
                    </a:lnTo>
                    <a:lnTo>
                      <a:pt x="1739901" y="1692276"/>
                    </a:lnTo>
                    <a:lnTo>
                      <a:pt x="1720851" y="1652588"/>
                    </a:lnTo>
                    <a:lnTo>
                      <a:pt x="1700213" y="1609725"/>
                    </a:lnTo>
                    <a:lnTo>
                      <a:pt x="1682751" y="1563688"/>
                    </a:lnTo>
                    <a:lnTo>
                      <a:pt x="1665288" y="1517650"/>
                    </a:lnTo>
                    <a:lnTo>
                      <a:pt x="1649413" y="1470026"/>
                    </a:lnTo>
                    <a:lnTo>
                      <a:pt x="1636713" y="1422400"/>
                    </a:lnTo>
                    <a:lnTo>
                      <a:pt x="1624013" y="1374776"/>
                    </a:lnTo>
                    <a:lnTo>
                      <a:pt x="1614488" y="1323976"/>
                    </a:lnTo>
                    <a:lnTo>
                      <a:pt x="1606551" y="1271588"/>
                    </a:lnTo>
                    <a:lnTo>
                      <a:pt x="1601788" y="1220788"/>
                    </a:lnTo>
                    <a:lnTo>
                      <a:pt x="1597026" y="1168400"/>
                    </a:lnTo>
                    <a:lnTo>
                      <a:pt x="1592263" y="1112838"/>
                    </a:lnTo>
                    <a:lnTo>
                      <a:pt x="1592263" y="1058863"/>
                    </a:lnTo>
                    <a:lnTo>
                      <a:pt x="1592263" y="1003300"/>
                    </a:lnTo>
                    <a:lnTo>
                      <a:pt x="1597026" y="950913"/>
                    </a:lnTo>
                    <a:lnTo>
                      <a:pt x="1601788" y="898525"/>
                    </a:lnTo>
                    <a:lnTo>
                      <a:pt x="1606551" y="844550"/>
                    </a:lnTo>
                    <a:lnTo>
                      <a:pt x="1614488" y="793750"/>
                    </a:lnTo>
                    <a:lnTo>
                      <a:pt x="1624013" y="744538"/>
                    </a:lnTo>
                    <a:lnTo>
                      <a:pt x="1636713" y="693738"/>
                    </a:lnTo>
                    <a:lnTo>
                      <a:pt x="1649413" y="646113"/>
                    </a:lnTo>
                    <a:lnTo>
                      <a:pt x="1665288" y="598488"/>
                    </a:lnTo>
                    <a:lnTo>
                      <a:pt x="1682751" y="552450"/>
                    </a:lnTo>
                    <a:lnTo>
                      <a:pt x="1700213" y="509588"/>
                    </a:lnTo>
                    <a:lnTo>
                      <a:pt x="1720851" y="466725"/>
                    </a:lnTo>
                    <a:lnTo>
                      <a:pt x="1739901" y="423863"/>
                    </a:lnTo>
                    <a:lnTo>
                      <a:pt x="1763713" y="384175"/>
                    </a:lnTo>
                    <a:lnTo>
                      <a:pt x="1785938" y="346075"/>
                    </a:lnTo>
                    <a:lnTo>
                      <a:pt x="1811338" y="309563"/>
                    </a:lnTo>
                    <a:lnTo>
                      <a:pt x="1836738" y="274638"/>
                    </a:lnTo>
                    <a:lnTo>
                      <a:pt x="1863726" y="239713"/>
                    </a:lnTo>
                    <a:lnTo>
                      <a:pt x="1892301" y="209550"/>
                    </a:lnTo>
                    <a:lnTo>
                      <a:pt x="1919288" y="179388"/>
                    </a:lnTo>
                    <a:lnTo>
                      <a:pt x="1949451" y="150812"/>
                    </a:lnTo>
                    <a:lnTo>
                      <a:pt x="1982788" y="125413"/>
                    </a:lnTo>
                    <a:lnTo>
                      <a:pt x="2012951" y="103188"/>
                    </a:lnTo>
                    <a:lnTo>
                      <a:pt x="2047876" y="82550"/>
                    </a:lnTo>
                    <a:lnTo>
                      <a:pt x="2081213" y="63500"/>
                    </a:lnTo>
                    <a:lnTo>
                      <a:pt x="2116138" y="46038"/>
                    </a:lnTo>
                    <a:lnTo>
                      <a:pt x="2151063" y="33338"/>
                    </a:lnTo>
                    <a:lnTo>
                      <a:pt x="2187576" y="20637"/>
                    </a:lnTo>
                    <a:lnTo>
                      <a:pt x="2224088" y="9525"/>
                    </a:lnTo>
                    <a:lnTo>
                      <a:pt x="2260601" y="476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3"/>
                  </a:solidFill>
                </a:endParaRPr>
              </a:p>
            </p:txBody>
          </p:sp>
        </p:grpSp>
      </p:grp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cs typeface="+mn-ea"/>
              </a:rPr>
              <a:t>单击此处添加标题</a:t>
            </a:r>
            <a:endParaRPr lang="zh-CN" alt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/>
        </p:nvSpPr>
        <p:spPr>
          <a:xfrm>
            <a:off x="8984672" y="4902486"/>
            <a:ext cx="951256" cy="95138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2696779" y="3408275"/>
            <a:ext cx="1079979" cy="108012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2439055" y="2876649"/>
            <a:ext cx="7080156" cy="708107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2832064" y="1417300"/>
            <a:ext cx="6335879" cy="3960877"/>
            <a:chOff x="2087724" y="1537569"/>
            <a:chExt cx="4752528" cy="297065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724" y="1537569"/>
              <a:ext cx="4752528" cy="2970658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3071446" y="1887415"/>
              <a:ext cx="2739292" cy="154843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232018" y="5144804"/>
            <a:ext cx="1182351" cy="400097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solidFill>
                  <a:prstClr val="white"/>
                </a:solidFill>
                <a:latin typeface="Impact" panose="020B0806030902050204" pitchFamily="34" charset="0"/>
              </a:rPr>
              <a:t>KEY WORD</a:t>
            </a:r>
            <a:endParaRPr lang="zh-CN" altLang="en-US" dirty="0">
              <a:solidFill>
                <a:prstClr val="white"/>
              </a:solidFill>
              <a:latin typeface="Impact" panose="020B080603090205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560167" y="5637245"/>
            <a:ext cx="2687674" cy="738664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just">
              <a:lnSpc>
                <a:spcPts val="1600"/>
              </a:lnSpc>
            </a:pPr>
            <a:r>
              <a:rPr lang="zh-CN" altLang="en-US" sz="13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随着计算机技术的发展及印刷技术的进步，平面设计在视觉感观领域的表现和应用也越来越丰富。</a:t>
            </a:r>
          </a:p>
        </p:txBody>
      </p:sp>
      <p:sp>
        <p:nvSpPr>
          <p:cNvPr id="15" name="椭圆 14"/>
          <p:cNvSpPr/>
          <p:nvPr/>
        </p:nvSpPr>
        <p:spPr>
          <a:xfrm>
            <a:off x="2064078" y="5553662"/>
            <a:ext cx="700228" cy="70031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11073361" y="5696394"/>
            <a:ext cx="494537" cy="49460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10432274" y="2164319"/>
            <a:ext cx="751631" cy="75172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513029" y="2633995"/>
            <a:ext cx="1548358" cy="1548560"/>
            <a:chOff x="384226" y="1756080"/>
            <a:chExt cx="1161420" cy="1161420"/>
          </a:xfrm>
        </p:grpSpPr>
        <p:sp>
          <p:nvSpPr>
            <p:cNvPr id="19" name="椭圆 18"/>
            <p:cNvSpPr/>
            <p:nvPr/>
          </p:nvSpPr>
          <p:spPr>
            <a:xfrm>
              <a:off x="384226" y="1756080"/>
              <a:ext cx="1161420" cy="11614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Freeform 6"/>
            <p:cNvSpPr>
              <a:spLocks noEditPoints="1"/>
            </p:cNvSpPr>
            <p:nvPr/>
          </p:nvSpPr>
          <p:spPr bwMode="auto">
            <a:xfrm>
              <a:off x="640254" y="2026267"/>
              <a:ext cx="621045" cy="621045"/>
            </a:xfrm>
            <a:custGeom>
              <a:avLst/>
              <a:gdLst>
                <a:gd name="T0" fmla="*/ 35 w 89"/>
                <a:gd name="T1" fmla="*/ 11 h 92"/>
                <a:gd name="T2" fmla="*/ 56 w 89"/>
                <a:gd name="T3" fmla="*/ 11 h 92"/>
                <a:gd name="T4" fmla="*/ 70 w 89"/>
                <a:gd name="T5" fmla="*/ 10 h 92"/>
                <a:gd name="T6" fmla="*/ 70 w 89"/>
                <a:gd name="T7" fmla="*/ 27 h 92"/>
                <a:gd name="T8" fmla="*/ 70 w 89"/>
                <a:gd name="T9" fmla="*/ 10 h 92"/>
                <a:gd name="T10" fmla="*/ 30 w 89"/>
                <a:gd name="T11" fmla="*/ 55 h 92"/>
                <a:gd name="T12" fmla="*/ 32 w 89"/>
                <a:gd name="T13" fmla="*/ 85 h 92"/>
                <a:gd name="T14" fmla="*/ 22 w 89"/>
                <a:gd name="T15" fmla="*/ 59 h 92"/>
                <a:gd name="T16" fmla="*/ 17 w 89"/>
                <a:gd name="T17" fmla="*/ 85 h 92"/>
                <a:gd name="T18" fmla="*/ 11 w 89"/>
                <a:gd name="T19" fmla="*/ 55 h 92"/>
                <a:gd name="T20" fmla="*/ 4 w 89"/>
                <a:gd name="T21" fmla="*/ 53 h 92"/>
                <a:gd name="T22" fmla="*/ 10 w 89"/>
                <a:gd name="T23" fmla="*/ 28 h 92"/>
                <a:gd name="T24" fmla="*/ 21 w 89"/>
                <a:gd name="T25" fmla="*/ 35 h 92"/>
                <a:gd name="T26" fmla="*/ 31 w 89"/>
                <a:gd name="T27" fmla="*/ 28 h 92"/>
                <a:gd name="T28" fmla="*/ 44 w 89"/>
                <a:gd name="T29" fmla="*/ 24 h 92"/>
                <a:gd name="T30" fmla="*/ 44 w 89"/>
                <a:gd name="T31" fmla="*/ 27 h 92"/>
                <a:gd name="T32" fmla="*/ 45 w 89"/>
                <a:gd name="T33" fmla="*/ 48 h 92"/>
                <a:gd name="T34" fmla="*/ 45 w 89"/>
                <a:gd name="T35" fmla="*/ 48 h 92"/>
                <a:gd name="T36" fmla="*/ 45 w 89"/>
                <a:gd name="T37" fmla="*/ 48 h 92"/>
                <a:gd name="T38" fmla="*/ 47 w 89"/>
                <a:gd name="T39" fmla="*/ 27 h 92"/>
                <a:gd name="T40" fmla="*/ 47 w 89"/>
                <a:gd name="T41" fmla="*/ 24 h 92"/>
                <a:gd name="T42" fmla="*/ 59 w 89"/>
                <a:gd name="T43" fmla="*/ 28 h 92"/>
                <a:gd name="T44" fmla="*/ 70 w 89"/>
                <a:gd name="T45" fmla="*/ 35 h 92"/>
                <a:gd name="T46" fmla="*/ 80 w 89"/>
                <a:gd name="T47" fmla="*/ 28 h 92"/>
                <a:gd name="T48" fmla="*/ 85 w 89"/>
                <a:gd name="T49" fmla="*/ 51 h 92"/>
                <a:gd name="T50" fmla="*/ 79 w 89"/>
                <a:gd name="T51" fmla="*/ 55 h 92"/>
                <a:gd name="T52" fmla="*/ 80 w 89"/>
                <a:gd name="T53" fmla="*/ 85 h 92"/>
                <a:gd name="T54" fmla="*/ 71 w 89"/>
                <a:gd name="T55" fmla="*/ 59 h 92"/>
                <a:gd name="T56" fmla="*/ 66 w 89"/>
                <a:gd name="T57" fmla="*/ 85 h 92"/>
                <a:gd name="T58" fmla="*/ 60 w 89"/>
                <a:gd name="T59" fmla="*/ 55 h 92"/>
                <a:gd name="T60" fmla="*/ 57 w 89"/>
                <a:gd name="T61" fmla="*/ 55 h 92"/>
                <a:gd name="T62" fmla="*/ 49 w 89"/>
                <a:gd name="T63" fmla="*/ 92 h 92"/>
                <a:gd name="T64" fmla="*/ 43 w 89"/>
                <a:gd name="T65" fmla="*/ 61 h 92"/>
                <a:gd name="T66" fmla="*/ 32 w 89"/>
                <a:gd name="T67" fmla="*/ 92 h 92"/>
                <a:gd name="T68" fmla="*/ 30 w 89"/>
                <a:gd name="T69" fmla="*/ 52 h 92"/>
                <a:gd name="T70" fmla="*/ 13 w 89"/>
                <a:gd name="T71" fmla="*/ 18 h 92"/>
                <a:gd name="T72" fmla="*/ 29 w 89"/>
                <a:gd name="T73" fmla="*/ 1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9" h="92">
                  <a:moveTo>
                    <a:pt x="45" y="0"/>
                  </a:moveTo>
                  <a:cubicBezTo>
                    <a:pt x="40" y="0"/>
                    <a:pt x="35" y="5"/>
                    <a:pt x="35" y="11"/>
                  </a:cubicBezTo>
                  <a:cubicBezTo>
                    <a:pt x="35" y="16"/>
                    <a:pt x="40" y="21"/>
                    <a:pt x="45" y="21"/>
                  </a:cubicBezTo>
                  <a:cubicBezTo>
                    <a:pt x="51" y="21"/>
                    <a:pt x="56" y="16"/>
                    <a:pt x="56" y="11"/>
                  </a:cubicBezTo>
                  <a:cubicBezTo>
                    <a:pt x="56" y="5"/>
                    <a:pt x="51" y="0"/>
                    <a:pt x="45" y="0"/>
                  </a:cubicBezTo>
                  <a:close/>
                  <a:moveTo>
                    <a:pt x="70" y="10"/>
                  </a:moveTo>
                  <a:cubicBezTo>
                    <a:pt x="65" y="10"/>
                    <a:pt x="61" y="14"/>
                    <a:pt x="61" y="18"/>
                  </a:cubicBezTo>
                  <a:cubicBezTo>
                    <a:pt x="61" y="23"/>
                    <a:pt x="65" y="27"/>
                    <a:pt x="70" y="27"/>
                  </a:cubicBezTo>
                  <a:cubicBezTo>
                    <a:pt x="74" y="27"/>
                    <a:pt x="78" y="23"/>
                    <a:pt x="78" y="18"/>
                  </a:cubicBezTo>
                  <a:cubicBezTo>
                    <a:pt x="78" y="14"/>
                    <a:pt x="74" y="10"/>
                    <a:pt x="70" y="10"/>
                  </a:cubicBezTo>
                  <a:close/>
                  <a:moveTo>
                    <a:pt x="30" y="52"/>
                  </a:moveTo>
                  <a:cubicBezTo>
                    <a:pt x="30" y="55"/>
                    <a:pt x="30" y="55"/>
                    <a:pt x="30" y="55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2" y="85"/>
                    <a:pt x="32" y="85"/>
                    <a:pt x="32" y="85"/>
                  </a:cubicBezTo>
                  <a:cubicBezTo>
                    <a:pt x="24" y="85"/>
                    <a:pt x="24" y="85"/>
                    <a:pt x="24" y="85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17" y="85"/>
                    <a:pt x="17" y="85"/>
                    <a:pt x="17" y="85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1" y="55"/>
                    <a:pt x="11" y="55"/>
                    <a:pt x="11" y="55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3" y="25"/>
                    <a:pt x="43" y="25"/>
                    <a:pt x="43" y="25"/>
                  </a:cubicBezTo>
                  <a:cubicBezTo>
                    <a:pt x="44" y="27"/>
                    <a:pt x="44" y="27"/>
                    <a:pt x="44" y="27"/>
                  </a:cubicBezTo>
                  <a:cubicBezTo>
                    <a:pt x="41" y="44"/>
                    <a:pt x="41" y="44"/>
                    <a:pt x="41" y="44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9" y="44"/>
                    <a:pt x="49" y="44"/>
                    <a:pt x="49" y="44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58" y="24"/>
                    <a:pt x="58" y="24"/>
                    <a:pt x="58" y="24"/>
                  </a:cubicBezTo>
                  <a:cubicBezTo>
                    <a:pt x="59" y="28"/>
                    <a:pt x="59" y="28"/>
                    <a:pt x="59" y="28"/>
                  </a:cubicBezTo>
                  <a:cubicBezTo>
                    <a:pt x="64" y="28"/>
                    <a:pt x="64" y="28"/>
                    <a:pt x="64" y="28"/>
                  </a:cubicBezTo>
                  <a:cubicBezTo>
                    <a:pt x="70" y="35"/>
                    <a:pt x="70" y="35"/>
                    <a:pt x="70" y="35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80" y="28"/>
                    <a:pt x="80" y="28"/>
                    <a:pt x="80" y="28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85" y="51"/>
                    <a:pt x="85" y="51"/>
                    <a:pt x="85" y="51"/>
                  </a:cubicBezTo>
                  <a:cubicBezTo>
                    <a:pt x="79" y="41"/>
                    <a:pt x="79" y="41"/>
                    <a:pt x="79" y="41"/>
                  </a:cubicBezTo>
                  <a:cubicBezTo>
                    <a:pt x="79" y="55"/>
                    <a:pt x="79" y="55"/>
                    <a:pt x="79" y="55"/>
                  </a:cubicBezTo>
                  <a:cubicBezTo>
                    <a:pt x="79" y="55"/>
                    <a:pt x="79" y="55"/>
                    <a:pt x="79" y="55"/>
                  </a:cubicBezTo>
                  <a:cubicBezTo>
                    <a:pt x="80" y="85"/>
                    <a:pt x="80" y="85"/>
                    <a:pt x="80" y="85"/>
                  </a:cubicBezTo>
                  <a:cubicBezTo>
                    <a:pt x="72" y="85"/>
                    <a:pt x="72" y="85"/>
                    <a:pt x="72" y="85"/>
                  </a:cubicBezTo>
                  <a:cubicBezTo>
                    <a:pt x="71" y="59"/>
                    <a:pt x="71" y="59"/>
                    <a:pt x="71" y="59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6" y="85"/>
                    <a:pt x="66" y="85"/>
                    <a:pt x="66" y="85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0" y="53"/>
                    <a:pt x="60" y="53"/>
                    <a:pt x="60" y="53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47" y="61"/>
                    <a:pt x="47" y="61"/>
                    <a:pt x="47" y="61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42" y="92"/>
                    <a:pt x="42" y="92"/>
                    <a:pt x="42" y="92"/>
                  </a:cubicBezTo>
                  <a:cubicBezTo>
                    <a:pt x="32" y="92"/>
                    <a:pt x="32" y="92"/>
                    <a:pt x="32" y="92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0" y="52"/>
                    <a:pt x="30" y="52"/>
                    <a:pt x="30" y="52"/>
                  </a:cubicBezTo>
                  <a:close/>
                  <a:moveTo>
                    <a:pt x="21" y="10"/>
                  </a:moveTo>
                  <a:cubicBezTo>
                    <a:pt x="16" y="10"/>
                    <a:pt x="13" y="14"/>
                    <a:pt x="13" y="18"/>
                  </a:cubicBezTo>
                  <a:cubicBezTo>
                    <a:pt x="13" y="23"/>
                    <a:pt x="16" y="27"/>
                    <a:pt x="21" y="27"/>
                  </a:cubicBezTo>
                  <a:cubicBezTo>
                    <a:pt x="25" y="27"/>
                    <a:pt x="29" y="23"/>
                    <a:pt x="29" y="18"/>
                  </a:cubicBezTo>
                  <a:cubicBezTo>
                    <a:pt x="29" y="14"/>
                    <a:pt x="25" y="10"/>
                    <a:pt x="21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9443549" y="3283877"/>
            <a:ext cx="1548358" cy="1548560"/>
            <a:chOff x="6855774" y="2243492"/>
            <a:chExt cx="1161420" cy="1161420"/>
          </a:xfrm>
        </p:grpSpPr>
        <p:sp>
          <p:nvSpPr>
            <p:cNvPr id="22" name="椭圆 21"/>
            <p:cNvSpPr/>
            <p:nvPr/>
          </p:nvSpPr>
          <p:spPr>
            <a:xfrm>
              <a:off x="6855774" y="2243492"/>
              <a:ext cx="1161420" cy="11614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Freeform 27"/>
            <p:cNvSpPr>
              <a:spLocks noEditPoints="1"/>
            </p:cNvSpPr>
            <p:nvPr/>
          </p:nvSpPr>
          <p:spPr bwMode="auto">
            <a:xfrm>
              <a:off x="7113036" y="2520442"/>
              <a:ext cx="646896" cy="607520"/>
            </a:xfrm>
            <a:custGeom>
              <a:avLst/>
              <a:gdLst>
                <a:gd name="T0" fmla="*/ 8 w 97"/>
                <a:gd name="T1" fmla="*/ 10 h 91"/>
                <a:gd name="T2" fmla="*/ 28 w 97"/>
                <a:gd name="T3" fmla="*/ 10 h 91"/>
                <a:gd name="T4" fmla="*/ 41 w 97"/>
                <a:gd name="T5" fmla="*/ 45 h 91"/>
                <a:gd name="T6" fmla="*/ 51 w 97"/>
                <a:gd name="T7" fmla="*/ 41 h 91"/>
                <a:gd name="T8" fmla="*/ 59 w 97"/>
                <a:gd name="T9" fmla="*/ 46 h 91"/>
                <a:gd name="T10" fmla="*/ 66 w 97"/>
                <a:gd name="T11" fmla="*/ 27 h 91"/>
                <a:gd name="T12" fmla="*/ 73 w 97"/>
                <a:gd name="T13" fmla="*/ 34 h 91"/>
                <a:gd name="T14" fmla="*/ 83 w 97"/>
                <a:gd name="T15" fmla="*/ 23 h 91"/>
                <a:gd name="T16" fmla="*/ 73 w 97"/>
                <a:gd name="T17" fmla="*/ 40 h 91"/>
                <a:gd name="T18" fmla="*/ 67 w 97"/>
                <a:gd name="T19" fmla="*/ 33 h 91"/>
                <a:gd name="T20" fmla="*/ 61 w 97"/>
                <a:gd name="T21" fmla="*/ 51 h 91"/>
                <a:gd name="T22" fmla="*/ 51 w 97"/>
                <a:gd name="T23" fmla="*/ 45 h 91"/>
                <a:gd name="T24" fmla="*/ 41 w 97"/>
                <a:gd name="T25" fmla="*/ 45 h 91"/>
                <a:gd name="T26" fmla="*/ 74 w 97"/>
                <a:gd name="T27" fmla="*/ 86 h 91"/>
                <a:gd name="T28" fmla="*/ 43 w 97"/>
                <a:gd name="T29" fmla="*/ 91 h 91"/>
                <a:gd name="T30" fmla="*/ 63 w 97"/>
                <a:gd name="T31" fmla="*/ 68 h 91"/>
                <a:gd name="T32" fmla="*/ 97 w 97"/>
                <a:gd name="T33" fmla="*/ 68 h 91"/>
                <a:gd name="T34" fmla="*/ 97 w 97"/>
                <a:gd name="T35" fmla="*/ 6 h 91"/>
                <a:gd name="T36" fmla="*/ 93 w 97"/>
                <a:gd name="T37" fmla="*/ 3 h 91"/>
                <a:gd name="T38" fmla="*/ 34 w 97"/>
                <a:gd name="T39" fmla="*/ 9 h 91"/>
                <a:gd name="T40" fmla="*/ 90 w 97"/>
                <a:gd name="T41" fmla="*/ 61 h 91"/>
                <a:gd name="T42" fmla="*/ 36 w 97"/>
                <a:gd name="T43" fmla="*/ 68 h 91"/>
                <a:gd name="T44" fmla="*/ 54 w 97"/>
                <a:gd name="T45" fmla="*/ 84 h 91"/>
                <a:gd name="T46" fmla="*/ 63 w 97"/>
                <a:gd name="T47" fmla="*/ 68 h 91"/>
                <a:gd name="T48" fmla="*/ 7 w 97"/>
                <a:gd name="T49" fmla="*/ 55 h 91"/>
                <a:gd name="T50" fmla="*/ 14 w 97"/>
                <a:gd name="T51" fmla="*/ 91 h 91"/>
                <a:gd name="T52" fmla="*/ 20 w 97"/>
                <a:gd name="T53" fmla="*/ 60 h 91"/>
                <a:gd name="T54" fmla="*/ 31 w 97"/>
                <a:gd name="T55" fmla="*/ 91 h 91"/>
                <a:gd name="T56" fmla="*/ 28 w 97"/>
                <a:gd name="T57" fmla="*/ 33 h 91"/>
                <a:gd name="T58" fmla="*/ 55 w 97"/>
                <a:gd name="T59" fmla="*/ 24 h 91"/>
                <a:gd name="T60" fmla="*/ 20 w 97"/>
                <a:gd name="T61" fmla="*/ 23 h 91"/>
                <a:gd name="T62" fmla="*/ 19 w 97"/>
                <a:gd name="T63" fmla="*/ 27 h 91"/>
                <a:gd name="T64" fmla="*/ 18 w 97"/>
                <a:gd name="T65" fmla="*/ 47 h 91"/>
                <a:gd name="T66" fmla="*/ 18 w 97"/>
                <a:gd name="T67" fmla="*/ 47 h 91"/>
                <a:gd name="T68" fmla="*/ 18 w 97"/>
                <a:gd name="T69" fmla="*/ 47 h 91"/>
                <a:gd name="T70" fmla="*/ 16 w 97"/>
                <a:gd name="T71" fmla="*/ 27 h 91"/>
                <a:gd name="T72" fmla="*/ 16 w 97"/>
                <a:gd name="T73" fmla="*/ 23 h 91"/>
                <a:gd name="T74" fmla="*/ 0 w 97"/>
                <a:gd name="T75" fmla="*/ 5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7" h="91">
                  <a:moveTo>
                    <a:pt x="18" y="0"/>
                  </a:moveTo>
                  <a:cubicBezTo>
                    <a:pt x="12" y="0"/>
                    <a:pt x="8" y="4"/>
                    <a:pt x="8" y="10"/>
                  </a:cubicBezTo>
                  <a:cubicBezTo>
                    <a:pt x="8" y="16"/>
                    <a:pt x="12" y="20"/>
                    <a:pt x="18" y="20"/>
                  </a:cubicBezTo>
                  <a:cubicBezTo>
                    <a:pt x="24" y="20"/>
                    <a:pt x="28" y="16"/>
                    <a:pt x="28" y="10"/>
                  </a:cubicBezTo>
                  <a:cubicBezTo>
                    <a:pt x="28" y="4"/>
                    <a:pt x="24" y="0"/>
                    <a:pt x="18" y="0"/>
                  </a:cubicBezTo>
                  <a:close/>
                  <a:moveTo>
                    <a:pt x="41" y="45"/>
                  </a:moveTo>
                  <a:cubicBezTo>
                    <a:pt x="50" y="42"/>
                    <a:pt x="50" y="42"/>
                    <a:pt x="50" y="42"/>
                  </a:cubicBezTo>
                  <a:cubicBezTo>
                    <a:pt x="51" y="41"/>
                    <a:pt x="51" y="41"/>
                    <a:pt x="51" y="41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9" y="46"/>
                    <a:pt x="59" y="46"/>
                    <a:pt x="59" y="46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6" y="27"/>
                    <a:pt x="66" y="27"/>
                    <a:pt x="66" y="27"/>
                  </a:cubicBezTo>
                  <a:cubicBezTo>
                    <a:pt x="67" y="29"/>
                    <a:pt x="67" y="29"/>
                    <a:pt x="67" y="29"/>
                  </a:cubicBezTo>
                  <a:cubicBezTo>
                    <a:pt x="73" y="34"/>
                    <a:pt x="73" y="34"/>
                    <a:pt x="73" y="34"/>
                  </a:cubicBezTo>
                  <a:cubicBezTo>
                    <a:pt x="81" y="21"/>
                    <a:pt x="81" y="21"/>
                    <a:pt x="81" y="21"/>
                  </a:cubicBezTo>
                  <a:cubicBezTo>
                    <a:pt x="83" y="23"/>
                    <a:pt x="83" y="23"/>
                    <a:pt x="83" y="23"/>
                  </a:cubicBezTo>
                  <a:cubicBezTo>
                    <a:pt x="75" y="38"/>
                    <a:pt x="75" y="38"/>
                    <a:pt x="75" y="38"/>
                  </a:cubicBezTo>
                  <a:cubicBezTo>
                    <a:pt x="73" y="40"/>
                    <a:pt x="73" y="40"/>
                    <a:pt x="73" y="40"/>
                  </a:cubicBezTo>
                  <a:cubicBezTo>
                    <a:pt x="72" y="38"/>
                    <a:pt x="72" y="38"/>
                    <a:pt x="72" y="38"/>
                  </a:cubicBezTo>
                  <a:cubicBezTo>
                    <a:pt x="67" y="33"/>
                    <a:pt x="67" y="33"/>
                    <a:pt x="67" y="33"/>
                  </a:cubicBezTo>
                  <a:cubicBezTo>
                    <a:pt x="61" y="49"/>
                    <a:pt x="61" y="49"/>
                    <a:pt x="61" y="49"/>
                  </a:cubicBezTo>
                  <a:cubicBezTo>
                    <a:pt x="61" y="51"/>
                    <a:pt x="61" y="51"/>
                    <a:pt x="61" y="51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1" y="45"/>
                    <a:pt x="51" y="45"/>
                    <a:pt x="51" y="45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41" y="45"/>
                    <a:pt x="41" y="45"/>
                    <a:pt x="41" y="45"/>
                  </a:cubicBezTo>
                  <a:close/>
                  <a:moveTo>
                    <a:pt x="43" y="86"/>
                  </a:moveTo>
                  <a:cubicBezTo>
                    <a:pt x="74" y="86"/>
                    <a:pt x="74" y="86"/>
                    <a:pt x="74" y="86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43" y="91"/>
                    <a:pt x="43" y="91"/>
                    <a:pt x="43" y="91"/>
                  </a:cubicBezTo>
                  <a:cubicBezTo>
                    <a:pt x="43" y="86"/>
                    <a:pt x="43" y="86"/>
                    <a:pt x="43" y="86"/>
                  </a:cubicBezTo>
                  <a:close/>
                  <a:moveTo>
                    <a:pt x="63" y="68"/>
                  </a:moveTo>
                  <a:cubicBezTo>
                    <a:pt x="93" y="68"/>
                    <a:pt x="93" y="68"/>
                    <a:pt x="93" y="68"/>
                  </a:cubicBezTo>
                  <a:cubicBezTo>
                    <a:pt x="97" y="68"/>
                    <a:pt x="97" y="68"/>
                    <a:pt x="97" y="68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"/>
                    <a:pt x="97" y="6"/>
                    <a:pt x="97" y="6"/>
                  </a:cubicBezTo>
                  <a:cubicBezTo>
                    <a:pt x="97" y="3"/>
                    <a:pt x="97" y="3"/>
                    <a:pt x="97" y="3"/>
                  </a:cubicBezTo>
                  <a:cubicBezTo>
                    <a:pt x="93" y="3"/>
                    <a:pt x="93" y="3"/>
                    <a:pt x="93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90" y="9"/>
                    <a:pt x="90" y="9"/>
                    <a:pt x="90" y="9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6" y="68"/>
                    <a:pt x="36" y="68"/>
                    <a:pt x="36" y="68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63" y="84"/>
                    <a:pt x="63" y="84"/>
                    <a:pt x="63" y="84"/>
                  </a:cubicBezTo>
                  <a:cubicBezTo>
                    <a:pt x="63" y="68"/>
                    <a:pt x="63" y="68"/>
                    <a:pt x="63" y="68"/>
                  </a:cubicBezTo>
                  <a:close/>
                  <a:moveTo>
                    <a:pt x="0" y="50"/>
                  </a:moveTo>
                  <a:cubicBezTo>
                    <a:pt x="7" y="55"/>
                    <a:pt x="7" y="55"/>
                    <a:pt x="7" y="55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14" y="91"/>
                    <a:pt x="14" y="91"/>
                    <a:pt x="14" y="91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22" y="91"/>
                    <a:pt x="22" y="91"/>
                    <a:pt x="22" y="91"/>
                  </a:cubicBezTo>
                  <a:cubicBezTo>
                    <a:pt x="31" y="91"/>
                    <a:pt x="31" y="91"/>
                    <a:pt x="31" y="91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50" y="32"/>
                    <a:pt x="50" y="32"/>
                    <a:pt x="50" y="32"/>
                  </a:cubicBezTo>
                  <a:cubicBezTo>
                    <a:pt x="55" y="24"/>
                    <a:pt x="55" y="24"/>
                    <a:pt x="55" y="24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5" y="23"/>
                    <a:pt x="5" y="23"/>
                    <a:pt x="5" y="23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cs typeface="+mn-ea"/>
              </a:rPr>
              <a:t>单击此处添加标题</a:t>
            </a:r>
            <a:endParaRPr lang="zh-CN" alt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mc:AlternateContent xmlns:mc="http://schemas.openxmlformats.org/markup-compatibility/2006">
    <mc:Choice xmlns=""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1" fill="hold" nodeType="after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3" dur="7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4" dur="7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2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2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3" presetID="6" presetClass="emph" presetSubtype="0" decel="4200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4" dur="15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2" presetID="6" presetClass="emph" presetSubtype="0" decel="42000" autoRev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3" dur="15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4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2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2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1" presetID="6" presetClass="emph" presetSubtype="0" decel="42000" autoRev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15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5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2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2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60" presetID="6" presetClass="emph" presetSubtype="0" decel="42000" autoRev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1" dur="15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6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2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2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69" presetID="6" presetClass="emph" presetSubtype="0" decel="4200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0" dur="15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7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2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2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78" presetID="6" presetClass="emph" presetSubtype="0" decel="42000" autoRev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9" dur="15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8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3" dur="2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2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5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87" presetID="6" presetClass="emph" presetSubtype="0" decel="42000" autoRev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8" dur="15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8" grpId="0" animBg="1"/>
          <p:bldP spid="8" grpId="1" animBg="1"/>
          <p:bldP spid="9" grpId="0" animBg="1"/>
          <p:bldP spid="13" grpId="0"/>
          <p:bldP spid="14" grpId="0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2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2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3" presetID="6" presetClass="emph" presetSubtype="0" decel="4200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4" dur="15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2" presetID="6" presetClass="emph" presetSubtype="0" decel="42000" autoRev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3" dur="15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4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2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2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1" presetID="6" presetClass="emph" presetSubtype="0" decel="42000" autoRev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15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5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2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2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60" presetID="6" presetClass="emph" presetSubtype="0" decel="42000" autoRev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1" dur="15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6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2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2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69" presetID="6" presetClass="emph" presetSubtype="0" decel="4200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0" dur="15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7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2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2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78" presetID="6" presetClass="emph" presetSubtype="0" decel="42000" autoRev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9" dur="15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8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3" dur="2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2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5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87" presetID="6" presetClass="emph" presetSubtype="0" decel="42000" autoRev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8" dur="15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8" grpId="0" animBg="1"/>
          <p:bldP spid="8" grpId="1" animBg="1"/>
          <p:bldP spid="9" grpId="0" animBg="1"/>
          <p:bldP spid="13" grpId="0"/>
          <p:bldP spid="14" grpId="0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</p:bld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347816" y="1988840"/>
            <a:ext cx="2495952" cy="576064"/>
            <a:chOff x="1115616" y="1663121"/>
            <a:chExt cx="1872208" cy="432048"/>
          </a:xfrm>
        </p:grpSpPr>
        <p:sp>
          <p:nvSpPr>
            <p:cNvPr id="8" name="五边形 11"/>
            <p:cNvSpPr/>
            <p:nvPr/>
          </p:nvSpPr>
          <p:spPr>
            <a:xfrm>
              <a:off x="1115616" y="1663121"/>
              <a:ext cx="1872208" cy="432048"/>
            </a:xfrm>
            <a:custGeom>
              <a:avLst/>
              <a:gdLst/>
              <a:ahLst/>
              <a:cxnLst/>
              <a:rect l="l" t="t" r="r" b="b"/>
              <a:pathLst>
                <a:path w="1872208" h="432048">
                  <a:moveTo>
                    <a:pt x="0" y="0"/>
                  </a:moveTo>
                  <a:lnTo>
                    <a:pt x="288032" y="0"/>
                  </a:lnTo>
                  <a:lnTo>
                    <a:pt x="360040" y="0"/>
                  </a:lnTo>
                  <a:lnTo>
                    <a:pt x="1656184" y="0"/>
                  </a:lnTo>
                  <a:lnTo>
                    <a:pt x="1872208" y="216024"/>
                  </a:lnTo>
                  <a:lnTo>
                    <a:pt x="1656184" y="432048"/>
                  </a:lnTo>
                  <a:lnTo>
                    <a:pt x="360040" y="432048"/>
                  </a:lnTo>
                  <a:lnTo>
                    <a:pt x="288032" y="432048"/>
                  </a:lnTo>
                  <a:lnTo>
                    <a:pt x="0" y="432048"/>
                  </a:lnTo>
                  <a:lnTo>
                    <a:pt x="216024" y="21602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506964" y="1694479"/>
              <a:ext cx="8407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dirty="0">
                  <a:solidFill>
                    <a:prstClr val="white"/>
                  </a:solidFill>
                  <a:latin typeface="Impact" panose="020B0806030902050204" pitchFamily="34" charset="0"/>
                </a:rPr>
                <a:t>KEY WORD</a:t>
              </a:r>
              <a:endParaRPr lang="zh-CN" altLang="en-US" dirty="0">
                <a:solidFill>
                  <a:prstClr val="white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2028907" y="2468895"/>
            <a:ext cx="1055980" cy="2075601"/>
            <a:chOff x="1626501" y="2023161"/>
            <a:chExt cx="792088" cy="1556701"/>
          </a:xfrm>
        </p:grpSpPr>
        <p:grpSp>
          <p:nvGrpSpPr>
            <p:cNvPr id="11" name="组合 10"/>
            <p:cNvGrpSpPr/>
            <p:nvPr/>
          </p:nvGrpSpPr>
          <p:grpSpPr>
            <a:xfrm>
              <a:off x="1626501" y="2023161"/>
              <a:ext cx="792088" cy="1556701"/>
              <a:chOff x="1799692" y="2095169"/>
              <a:chExt cx="792088" cy="1556701"/>
            </a:xfrm>
          </p:grpSpPr>
          <p:cxnSp>
            <p:nvCxnSpPr>
              <p:cNvPr id="13" name="直接连接符 12"/>
              <p:cNvCxnSpPr/>
              <p:nvPr/>
            </p:nvCxnSpPr>
            <p:spPr>
              <a:xfrm>
                <a:off x="2195736" y="2095169"/>
                <a:ext cx="0" cy="764613"/>
              </a:xfrm>
              <a:prstGeom prst="line">
                <a:avLst/>
              </a:prstGeom>
              <a:noFill/>
              <a:ln w="6350">
                <a:solidFill>
                  <a:schemeClr val="tx2"/>
                </a:solidFill>
                <a:headEnd type="oval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4" name="椭圆 13"/>
              <p:cNvSpPr/>
              <p:nvPr/>
            </p:nvSpPr>
            <p:spPr>
              <a:xfrm>
                <a:off x="1799692" y="2859782"/>
                <a:ext cx="792088" cy="792088"/>
              </a:xfrm>
              <a:prstGeom prst="ellipse">
                <a:avLst/>
              </a:prstGeom>
              <a:noFill/>
              <a:ln w="63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2" name="Freeform 6"/>
            <p:cNvSpPr>
              <a:spLocks noEditPoints="1"/>
            </p:cNvSpPr>
            <p:nvPr/>
          </p:nvSpPr>
          <p:spPr bwMode="auto">
            <a:xfrm>
              <a:off x="1806545" y="2967818"/>
              <a:ext cx="432000" cy="432000"/>
            </a:xfrm>
            <a:custGeom>
              <a:avLst/>
              <a:gdLst>
                <a:gd name="T0" fmla="*/ 35 w 89"/>
                <a:gd name="T1" fmla="*/ 11 h 92"/>
                <a:gd name="T2" fmla="*/ 56 w 89"/>
                <a:gd name="T3" fmla="*/ 11 h 92"/>
                <a:gd name="T4" fmla="*/ 70 w 89"/>
                <a:gd name="T5" fmla="*/ 10 h 92"/>
                <a:gd name="T6" fmla="*/ 70 w 89"/>
                <a:gd name="T7" fmla="*/ 27 h 92"/>
                <a:gd name="T8" fmla="*/ 70 w 89"/>
                <a:gd name="T9" fmla="*/ 10 h 92"/>
                <a:gd name="T10" fmla="*/ 30 w 89"/>
                <a:gd name="T11" fmla="*/ 55 h 92"/>
                <a:gd name="T12" fmla="*/ 32 w 89"/>
                <a:gd name="T13" fmla="*/ 85 h 92"/>
                <a:gd name="T14" fmla="*/ 22 w 89"/>
                <a:gd name="T15" fmla="*/ 59 h 92"/>
                <a:gd name="T16" fmla="*/ 17 w 89"/>
                <a:gd name="T17" fmla="*/ 85 h 92"/>
                <a:gd name="T18" fmla="*/ 11 w 89"/>
                <a:gd name="T19" fmla="*/ 55 h 92"/>
                <a:gd name="T20" fmla="*/ 4 w 89"/>
                <a:gd name="T21" fmla="*/ 53 h 92"/>
                <a:gd name="T22" fmla="*/ 10 w 89"/>
                <a:gd name="T23" fmla="*/ 28 h 92"/>
                <a:gd name="T24" fmla="*/ 21 w 89"/>
                <a:gd name="T25" fmla="*/ 35 h 92"/>
                <a:gd name="T26" fmla="*/ 31 w 89"/>
                <a:gd name="T27" fmla="*/ 28 h 92"/>
                <a:gd name="T28" fmla="*/ 44 w 89"/>
                <a:gd name="T29" fmla="*/ 24 h 92"/>
                <a:gd name="T30" fmla="*/ 44 w 89"/>
                <a:gd name="T31" fmla="*/ 27 h 92"/>
                <a:gd name="T32" fmla="*/ 45 w 89"/>
                <a:gd name="T33" fmla="*/ 48 h 92"/>
                <a:gd name="T34" fmla="*/ 45 w 89"/>
                <a:gd name="T35" fmla="*/ 48 h 92"/>
                <a:gd name="T36" fmla="*/ 45 w 89"/>
                <a:gd name="T37" fmla="*/ 48 h 92"/>
                <a:gd name="T38" fmla="*/ 47 w 89"/>
                <a:gd name="T39" fmla="*/ 27 h 92"/>
                <a:gd name="T40" fmla="*/ 47 w 89"/>
                <a:gd name="T41" fmla="*/ 24 h 92"/>
                <a:gd name="T42" fmla="*/ 59 w 89"/>
                <a:gd name="T43" fmla="*/ 28 h 92"/>
                <a:gd name="T44" fmla="*/ 70 w 89"/>
                <a:gd name="T45" fmla="*/ 35 h 92"/>
                <a:gd name="T46" fmla="*/ 80 w 89"/>
                <a:gd name="T47" fmla="*/ 28 h 92"/>
                <a:gd name="T48" fmla="*/ 85 w 89"/>
                <a:gd name="T49" fmla="*/ 51 h 92"/>
                <a:gd name="T50" fmla="*/ 79 w 89"/>
                <a:gd name="T51" fmla="*/ 55 h 92"/>
                <a:gd name="T52" fmla="*/ 80 w 89"/>
                <a:gd name="T53" fmla="*/ 85 h 92"/>
                <a:gd name="T54" fmla="*/ 71 w 89"/>
                <a:gd name="T55" fmla="*/ 59 h 92"/>
                <a:gd name="T56" fmla="*/ 66 w 89"/>
                <a:gd name="T57" fmla="*/ 85 h 92"/>
                <a:gd name="T58" fmla="*/ 60 w 89"/>
                <a:gd name="T59" fmla="*/ 55 h 92"/>
                <a:gd name="T60" fmla="*/ 57 w 89"/>
                <a:gd name="T61" fmla="*/ 55 h 92"/>
                <a:gd name="T62" fmla="*/ 49 w 89"/>
                <a:gd name="T63" fmla="*/ 92 h 92"/>
                <a:gd name="T64" fmla="*/ 43 w 89"/>
                <a:gd name="T65" fmla="*/ 61 h 92"/>
                <a:gd name="T66" fmla="*/ 32 w 89"/>
                <a:gd name="T67" fmla="*/ 92 h 92"/>
                <a:gd name="T68" fmla="*/ 30 w 89"/>
                <a:gd name="T69" fmla="*/ 52 h 92"/>
                <a:gd name="T70" fmla="*/ 13 w 89"/>
                <a:gd name="T71" fmla="*/ 18 h 92"/>
                <a:gd name="T72" fmla="*/ 29 w 89"/>
                <a:gd name="T73" fmla="*/ 1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9" h="92">
                  <a:moveTo>
                    <a:pt x="45" y="0"/>
                  </a:moveTo>
                  <a:cubicBezTo>
                    <a:pt x="40" y="0"/>
                    <a:pt x="35" y="5"/>
                    <a:pt x="35" y="11"/>
                  </a:cubicBezTo>
                  <a:cubicBezTo>
                    <a:pt x="35" y="16"/>
                    <a:pt x="40" y="21"/>
                    <a:pt x="45" y="21"/>
                  </a:cubicBezTo>
                  <a:cubicBezTo>
                    <a:pt x="51" y="21"/>
                    <a:pt x="56" y="16"/>
                    <a:pt x="56" y="11"/>
                  </a:cubicBezTo>
                  <a:cubicBezTo>
                    <a:pt x="56" y="5"/>
                    <a:pt x="51" y="0"/>
                    <a:pt x="45" y="0"/>
                  </a:cubicBezTo>
                  <a:close/>
                  <a:moveTo>
                    <a:pt x="70" y="10"/>
                  </a:moveTo>
                  <a:cubicBezTo>
                    <a:pt x="65" y="10"/>
                    <a:pt x="61" y="14"/>
                    <a:pt x="61" y="18"/>
                  </a:cubicBezTo>
                  <a:cubicBezTo>
                    <a:pt x="61" y="23"/>
                    <a:pt x="65" y="27"/>
                    <a:pt x="70" y="27"/>
                  </a:cubicBezTo>
                  <a:cubicBezTo>
                    <a:pt x="74" y="27"/>
                    <a:pt x="78" y="23"/>
                    <a:pt x="78" y="18"/>
                  </a:cubicBezTo>
                  <a:cubicBezTo>
                    <a:pt x="78" y="14"/>
                    <a:pt x="74" y="10"/>
                    <a:pt x="70" y="10"/>
                  </a:cubicBezTo>
                  <a:close/>
                  <a:moveTo>
                    <a:pt x="30" y="52"/>
                  </a:moveTo>
                  <a:cubicBezTo>
                    <a:pt x="30" y="55"/>
                    <a:pt x="30" y="55"/>
                    <a:pt x="30" y="55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2" y="85"/>
                    <a:pt x="32" y="85"/>
                    <a:pt x="32" y="85"/>
                  </a:cubicBezTo>
                  <a:cubicBezTo>
                    <a:pt x="24" y="85"/>
                    <a:pt x="24" y="85"/>
                    <a:pt x="24" y="85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17" y="85"/>
                    <a:pt x="17" y="85"/>
                    <a:pt x="17" y="85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1" y="55"/>
                    <a:pt x="11" y="55"/>
                    <a:pt x="11" y="55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3" y="25"/>
                    <a:pt x="43" y="25"/>
                    <a:pt x="43" y="25"/>
                  </a:cubicBezTo>
                  <a:cubicBezTo>
                    <a:pt x="44" y="27"/>
                    <a:pt x="44" y="27"/>
                    <a:pt x="44" y="27"/>
                  </a:cubicBezTo>
                  <a:cubicBezTo>
                    <a:pt x="41" y="44"/>
                    <a:pt x="41" y="44"/>
                    <a:pt x="41" y="44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9" y="44"/>
                    <a:pt x="49" y="44"/>
                    <a:pt x="49" y="44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58" y="24"/>
                    <a:pt x="58" y="24"/>
                    <a:pt x="58" y="24"/>
                  </a:cubicBezTo>
                  <a:cubicBezTo>
                    <a:pt x="59" y="28"/>
                    <a:pt x="59" y="28"/>
                    <a:pt x="59" y="28"/>
                  </a:cubicBezTo>
                  <a:cubicBezTo>
                    <a:pt x="64" y="28"/>
                    <a:pt x="64" y="28"/>
                    <a:pt x="64" y="28"/>
                  </a:cubicBezTo>
                  <a:cubicBezTo>
                    <a:pt x="70" y="35"/>
                    <a:pt x="70" y="35"/>
                    <a:pt x="70" y="35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80" y="28"/>
                    <a:pt x="80" y="28"/>
                    <a:pt x="80" y="28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85" y="51"/>
                    <a:pt x="85" y="51"/>
                    <a:pt x="85" y="51"/>
                  </a:cubicBezTo>
                  <a:cubicBezTo>
                    <a:pt x="79" y="41"/>
                    <a:pt x="79" y="41"/>
                    <a:pt x="79" y="41"/>
                  </a:cubicBezTo>
                  <a:cubicBezTo>
                    <a:pt x="79" y="55"/>
                    <a:pt x="79" y="55"/>
                    <a:pt x="79" y="55"/>
                  </a:cubicBezTo>
                  <a:cubicBezTo>
                    <a:pt x="79" y="55"/>
                    <a:pt x="79" y="55"/>
                    <a:pt x="79" y="55"/>
                  </a:cubicBezTo>
                  <a:cubicBezTo>
                    <a:pt x="80" y="85"/>
                    <a:pt x="80" y="85"/>
                    <a:pt x="80" y="85"/>
                  </a:cubicBezTo>
                  <a:cubicBezTo>
                    <a:pt x="72" y="85"/>
                    <a:pt x="72" y="85"/>
                    <a:pt x="72" y="85"/>
                  </a:cubicBezTo>
                  <a:cubicBezTo>
                    <a:pt x="71" y="59"/>
                    <a:pt x="71" y="59"/>
                    <a:pt x="71" y="59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6" y="85"/>
                    <a:pt x="66" y="85"/>
                    <a:pt x="66" y="85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0" y="53"/>
                    <a:pt x="60" y="53"/>
                    <a:pt x="60" y="53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47" y="61"/>
                    <a:pt x="47" y="61"/>
                    <a:pt x="47" y="61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42" y="92"/>
                    <a:pt x="42" y="92"/>
                    <a:pt x="42" y="92"/>
                  </a:cubicBezTo>
                  <a:cubicBezTo>
                    <a:pt x="32" y="92"/>
                    <a:pt x="32" y="92"/>
                    <a:pt x="32" y="92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0" y="52"/>
                    <a:pt x="30" y="52"/>
                    <a:pt x="30" y="52"/>
                  </a:cubicBezTo>
                  <a:close/>
                  <a:moveTo>
                    <a:pt x="21" y="10"/>
                  </a:moveTo>
                  <a:cubicBezTo>
                    <a:pt x="16" y="10"/>
                    <a:pt x="13" y="14"/>
                    <a:pt x="13" y="18"/>
                  </a:cubicBezTo>
                  <a:cubicBezTo>
                    <a:pt x="13" y="23"/>
                    <a:pt x="16" y="27"/>
                    <a:pt x="21" y="27"/>
                  </a:cubicBezTo>
                  <a:cubicBezTo>
                    <a:pt x="25" y="27"/>
                    <a:pt x="29" y="23"/>
                    <a:pt x="29" y="18"/>
                  </a:cubicBezTo>
                  <a:cubicBezTo>
                    <a:pt x="29" y="14"/>
                    <a:pt x="25" y="10"/>
                    <a:pt x="21" y="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1525056" y="4736516"/>
            <a:ext cx="2063685" cy="943848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just">
              <a:lnSpc>
                <a:spcPts val="1600"/>
              </a:lnSpc>
            </a:pP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随着计算机技术的发展及印刷技术的进步，平面设计在视觉感观领域的表现和应用也越丰富。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3666530" y="1988840"/>
            <a:ext cx="2495952" cy="576064"/>
            <a:chOff x="1115616" y="1663121"/>
            <a:chExt cx="1872208" cy="432048"/>
          </a:xfrm>
        </p:grpSpPr>
        <p:sp>
          <p:nvSpPr>
            <p:cNvPr id="17" name="五边形 11"/>
            <p:cNvSpPr/>
            <p:nvPr/>
          </p:nvSpPr>
          <p:spPr>
            <a:xfrm>
              <a:off x="1115616" y="1663121"/>
              <a:ext cx="1872208" cy="432048"/>
            </a:xfrm>
            <a:custGeom>
              <a:avLst/>
              <a:gdLst/>
              <a:ahLst/>
              <a:cxnLst/>
              <a:rect l="l" t="t" r="r" b="b"/>
              <a:pathLst>
                <a:path w="1872208" h="432048">
                  <a:moveTo>
                    <a:pt x="0" y="0"/>
                  </a:moveTo>
                  <a:lnTo>
                    <a:pt x="288032" y="0"/>
                  </a:lnTo>
                  <a:lnTo>
                    <a:pt x="360040" y="0"/>
                  </a:lnTo>
                  <a:lnTo>
                    <a:pt x="1656184" y="0"/>
                  </a:lnTo>
                  <a:lnTo>
                    <a:pt x="1872208" y="216024"/>
                  </a:lnTo>
                  <a:lnTo>
                    <a:pt x="1656184" y="432048"/>
                  </a:lnTo>
                  <a:lnTo>
                    <a:pt x="360040" y="432048"/>
                  </a:lnTo>
                  <a:lnTo>
                    <a:pt x="288032" y="432048"/>
                  </a:lnTo>
                  <a:lnTo>
                    <a:pt x="0" y="432048"/>
                  </a:lnTo>
                  <a:lnTo>
                    <a:pt x="216024" y="21602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506964" y="1694479"/>
              <a:ext cx="8407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dirty="0">
                  <a:solidFill>
                    <a:prstClr val="white"/>
                  </a:solidFill>
                  <a:latin typeface="Impact" panose="020B0806030902050204" pitchFamily="34" charset="0"/>
                </a:rPr>
                <a:t>KEY WORD</a:t>
              </a:r>
              <a:endParaRPr lang="zh-CN" altLang="en-US" dirty="0">
                <a:solidFill>
                  <a:prstClr val="white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19" name="矩形 18"/>
          <p:cNvSpPr/>
          <p:nvPr/>
        </p:nvSpPr>
        <p:spPr>
          <a:xfrm>
            <a:off x="3843770" y="4736516"/>
            <a:ext cx="2063685" cy="943848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just">
              <a:lnSpc>
                <a:spcPts val="1600"/>
              </a:lnSpc>
            </a:pP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随着计算机技术的发展及印刷技术的进步，平面设计在视觉感观领域的表现和应用也越丰富。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5985244" y="1988840"/>
            <a:ext cx="2495952" cy="576064"/>
            <a:chOff x="1115616" y="1663121"/>
            <a:chExt cx="1872208" cy="432048"/>
          </a:xfrm>
        </p:grpSpPr>
        <p:sp>
          <p:nvSpPr>
            <p:cNvPr id="21" name="五边形 11"/>
            <p:cNvSpPr/>
            <p:nvPr/>
          </p:nvSpPr>
          <p:spPr>
            <a:xfrm>
              <a:off x="1115616" y="1663121"/>
              <a:ext cx="1872208" cy="432048"/>
            </a:xfrm>
            <a:custGeom>
              <a:avLst/>
              <a:gdLst/>
              <a:ahLst/>
              <a:cxnLst/>
              <a:rect l="l" t="t" r="r" b="b"/>
              <a:pathLst>
                <a:path w="1872208" h="432048">
                  <a:moveTo>
                    <a:pt x="0" y="0"/>
                  </a:moveTo>
                  <a:lnTo>
                    <a:pt x="288032" y="0"/>
                  </a:lnTo>
                  <a:lnTo>
                    <a:pt x="360040" y="0"/>
                  </a:lnTo>
                  <a:lnTo>
                    <a:pt x="1656184" y="0"/>
                  </a:lnTo>
                  <a:lnTo>
                    <a:pt x="1872208" y="216024"/>
                  </a:lnTo>
                  <a:lnTo>
                    <a:pt x="1656184" y="432048"/>
                  </a:lnTo>
                  <a:lnTo>
                    <a:pt x="360040" y="432048"/>
                  </a:lnTo>
                  <a:lnTo>
                    <a:pt x="288032" y="432048"/>
                  </a:lnTo>
                  <a:lnTo>
                    <a:pt x="0" y="432048"/>
                  </a:lnTo>
                  <a:lnTo>
                    <a:pt x="216024" y="21602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506964" y="1694479"/>
              <a:ext cx="8407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dirty="0">
                  <a:solidFill>
                    <a:prstClr val="white"/>
                  </a:solidFill>
                  <a:latin typeface="Impact" panose="020B0806030902050204" pitchFamily="34" charset="0"/>
                </a:rPr>
                <a:t>KEY WORD</a:t>
              </a:r>
              <a:endParaRPr lang="zh-CN" altLang="en-US" dirty="0">
                <a:solidFill>
                  <a:prstClr val="white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>
            <a:off x="6162484" y="4736516"/>
            <a:ext cx="2063685" cy="943848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just">
              <a:lnSpc>
                <a:spcPts val="1600"/>
              </a:lnSpc>
            </a:pP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随着计算机技术的发展及印刷技术的进步，平面设计在视觉感观领域的表现和应用也越丰富。</a:t>
            </a:r>
          </a:p>
        </p:txBody>
      </p:sp>
      <p:grpSp>
        <p:nvGrpSpPr>
          <p:cNvPr id="24" name="组合 23"/>
          <p:cNvGrpSpPr/>
          <p:nvPr/>
        </p:nvGrpSpPr>
        <p:grpSpPr>
          <a:xfrm>
            <a:off x="8303959" y="1988840"/>
            <a:ext cx="2495952" cy="576064"/>
            <a:chOff x="1115616" y="1663121"/>
            <a:chExt cx="1872208" cy="432048"/>
          </a:xfrm>
        </p:grpSpPr>
        <p:sp>
          <p:nvSpPr>
            <p:cNvPr id="25" name="五边形 11"/>
            <p:cNvSpPr/>
            <p:nvPr/>
          </p:nvSpPr>
          <p:spPr>
            <a:xfrm>
              <a:off x="1115616" y="1663121"/>
              <a:ext cx="1872208" cy="432048"/>
            </a:xfrm>
            <a:custGeom>
              <a:avLst/>
              <a:gdLst/>
              <a:ahLst/>
              <a:cxnLst/>
              <a:rect l="l" t="t" r="r" b="b"/>
              <a:pathLst>
                <a:path w="1872208" h="432048">
                  <a:moveTo>
                    <a:pt x="0" y="0"/>
                  </a:moveTo>
                  <a:lnTo>
                    <a:pt x="288032" y="0"/>
                  </a:lnTo>
                  <a:lnTo>
                    <a:pt x="360040" y="0"/>
                  </a:lnTo>
                  <a:lnTo>
                    <a:pt x="1656184" y="0"/>
                  </a:lnTo>
                  <a:lnTo>
                    <a:pt x="1872208" y="216024"/>
                  </a:lnTo>
                  <a:lnTo>
                    <a:pt x="1656184" y="432048"/>
                  </a:lnTo>
                  <a:lnTo>
                    <a:pt x="360040" y="432048"/>
                  </a:lnTo>
                  <a:lnTo>
                    <a:pt x="288032" y="432048"/>
                  </a:lnTo>
                  <a:lnTo>
                    <a:pt x="0" y="432048"/>
                  </a:lnTo>
                  <a:lnTo>
                    <a:pt x="216024" y="21602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506964" y="1694479"/>
              <a:ext cx="8407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dirty="0">
                  <a:solidFill>
                    <a:prstClr val="white"/>
                  </a:solidFill>
                  <a:latin typeface="Impact" panose="020B0806030902050204" pitchFamily="34" charset="0"/>
                </a:rPr>
                <a:t>KEY WORD</a:t>
              </a:r>
              <a:endParaRPr lang="zh-CN" altLang="en-US" dirty="0">
                <a:solidFill>
                  <a:prstClr val="white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>
            <a:off x="8481198" y="4736516"/>
            <a:ext cx="2063685" cy="943848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just">
              <a:lnSpc>
                <a:spcPts val="1600"/>
              </a:lnSpc>
            </a:pP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随着计算机技术的发展及印刷技术的进步，平面设计在视觉感观领域的表现和应用也越丰富。</a:t>
            </a:r>
          </a:p>
        </p:txBody>
      </p:sp>
      <p:grpSp>
        <p:nvGrpSpPr>
          <p:cNvPr id="28" name="组合 27"/>
          <p:cNvGrpSpPr/>
          <p:nvPr/>
        </p:nvGrpSpPr>
        <p:grpSpPr>
          <a:xfrm>
            <a:off x="4347621" y="2468895"/>
            <a:ext cx="1055980" cy="2075601"/>
            <a:chOff x="3260545" y="2023161"/>
            <a:chExt cx="792088" cy="1556701"/>
          </a:xfrm>
          <a:solidFill>
            <a:schemeClr val="accent1"/>
          </a:solidFill>
        </p:grpSpPr>
        <p:grpSp>
          <p:nvGrpSpPr>
            <p:cNvPr id="29" name="组合 28"/>
            <p:cNvGrpSpPr/>
            <p:nvPr/>
          </p:nvGrpSpPr>
          <p:grpSpPr>
            <a:xfrm>
              <a:off x="3260545" y="2023161"/>
              <a:ext cx="792088" cy="1556701"/>
              <a:chOff x="1799692" y="2095169"/>
              <a:chExt cx="792088" cy="1556701"/>
            </a:xfrm>
            <a:grpFill/>
          </p:grpSpPr>
          <p:cxnSp>
            <p:nvCxnSpPr>
              <p:cNvPr id="39" name="直接连接符 38"/>
              <p:cNvCxnSpPr/>
              <p:nvPr/>
            </p:nvCxnSpPr>
            <p:spPr>
              <a:xfrm>
                <a:off x="2195736" y="2095169"/>
                <a:ext cx="0" cy="764613"/>
              </a:xfrm>
              <a:prstGeom prst="line">
                <a:avLst/>
              </a:prstGeom>
              <a:grpFill/>
              <a:ln w="6350">
                <a:solidFill>
                  <a:schemeClr val="accent1"/>
                </a:solidFill>
                <a:headEnd type="oval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40" name="椭圆 39"/>
              <p:cNvSpPr/>
              <p:nvPr/>
            </p:nvSpPr>
            <p:spPr>
              <a:xfrm>
                <a:off x="1799692" y="2859782"/>
                <a:ext cx="792088" cy="792088"/>
              </a:xfrm>
              <a:prstGeom prst="ellipse">
                <a:avLst/>
              </a:prstGeom>
              <a:no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>
              <a:off x="3443403" y="2936837"/>
              <a:ext cx="412104" cy="462981"/>
              <a:chOff x="4397375" y="2389188"/>
              <a:chExt cx="514350" cy="577850"/>
            </a:xfrm>
            <a:grpFill/>
          </p:grpSpPr>
          <p:sp>
            <p:nvSpPr>
              <p:cNvPr id="31" name="Freeform 7"/>
              <p:cNvSpPr>
                <a:spLocks noEditPoints="1"/>
              </p:cNvSpPr>
              <p:nvPr/>
            </p:nvSpPr>
            <p:spPr bwMode="auto">
              <a:xfrm>
                <a:off x="4614863" y="2405063"/>
                <a:ext cx="246063" cy="366713"/>
              </a:xfrm>
              <a:custGeom>
                <a:avLst/>
                <a:gdLst>
                  <a:gd name="T0" fmla="*/ 18 w 155"/>
                  <a:gd name="T1" fmla="*/ 40 h 231"/>
                  <a:gd name="T2" fmla="*/ 141 w 155"/>
                  <a:gd name="T3" fmla="*/ 40 h 231"/>
                  <a:gd name="T4" fmla="*/ 141 w 155"/>
                  <a:gd name="T5" fmla="*/ 130 h 231"/>
                  <a:gd name="T6" fmla="*/ 18 w 155"/>
                  <a:gd name="T7" fmla="*/ 130 h 231"/>
                  <a:gd name="T8" fmla="*/ 18 w 155"/>
                  <a:gd name="T9" fmla="*/ 109 h 231"/>
                  <a:gd name="T10" fmla="*/ 0 w 155"/>
                  <a:gd name="T11" fmla="*/ 123 h 231"/>
                  <a:gd name="T12" fmla="*/ 0 w 155"/>
                  <a:gd name="T13" fmla="*/ 148 h 231"/>
                  <a:gd name="T14" fmla="*/ 29 w 155"/>
                  <a:gd name="T15" fmla="*/ 148 h 231"/>
                  <a:gd name="T16" fmla="*/ 25 w 155"/>
                  <a:gd name="T17" fmla="*/ 166 h 231"/>
                  <a:gd name="T18" fmla="*/ 15 w 155"/>
                  <a:gd name="T19" fmla="*/ 166 h 231"/>
                  <a:gd name="T20" fmla="*/ 15 w 155"/>
                  <a:gd name="T21" fmla="*/ 177 h 231"/>
                  <a:gd name="T22" fmla="*/ 25 w 155"/>
                  <a:gd name="T23" fmla="*/ 177 h 231"/>
                  <a:gd name="T24" fmla="*/ 22 w 155"/>
                  <a:gd name="T25" fmla="*/ 231 h 231"/>
                  <a:gd name="T26" fmla="*/ 40 w 155"/>
                  <a:gd name="T27" fmla="*/ 231 h 231"/>
                  <a:gd name="T28" fmla="*/ 43 w 155"/>
                  <a:gd name="T29" fmla="*/ 177 h 231"/>
                  <a:gd name="T30" fmla="*/ 112 w 155"/>
                  <a:gd name="T31" fmla="*/ 177 h 231"/>
                  <a:gd name="T32" fmla="*/ 115 w 155"/>
                  <a:gd name="T33" fmla="*/ 231 h 231"/>
                  <a:gd name="T34" fmla="*/ 133 w 155"/>
                  <a:gd name="T35" fmla="*/ 231 h 231"/>
                  <a:gd name="T36" fmla="*/ 130 w 155"/>
                  <a:gd name="T37" fmla="*/ 177 h 231"/>
                  <a:gd name="T38" fmla="*/ 144 w 155"/>
                  <a:gd name="T39" fmla="*/ 177 h 231"/>
                  <a:gd name="T40" fmla="*/ 144 w 155"/>
                  <a:gd name="T41" fmla="*/ 166 h 231"/>
                  <a:gd name="T42" fmla="*/ 130 w 155"/>
                  <a:gd name="T43" fmla="*/ 166 h 231"/>
                  <a:gd name="T44" fmla="*/ 130 w 155"/>
                  <a:gd name="T45" fmla="*/ 148 h 231"/>
                  <a:gd name="T46" fmla="*/ 148 w 155"/>
                  <a:gd name="T47" fmla="*/ 148 h 231"/>
                  <a:gd name="T48" fmla="*/ 155 w 155"/>
                  <a:gd name="T49" fmla="*/ 148 h 231"/>
                  <a:gd name="T50" fmla="*/ 155 w 155"/>
                  <a:gd name="T51" fmla="*/ 138 h 231"/>
                  <a:gd name="T52" fmla="*/ 155 w 155"/>
                  <a:gd name="T53" fmla="*/ 33 h 231"/>
                  <a:gd name="T54" fmla="*/ 155 w 155"/>
                  <a:gd name="T55" fmla="*/ 26 h 231"/>
                  <a:gd name="T56" fmla="*/ 148 w 155"/>
                  <a:gd name="T57" fmla="*/ 26 h 231"/>
                  <a:gd name="T58" fmla="*/ 123 w 155"/>
                  <a:gd name="T59" fmla="*/ 26 h 231"/>
                  <a:gd name="T60" fmla="*/ 119 w 155"/>
                  <a:gd name="T61" fmla="*/ 0 h 231"/>
                  <a:gd name="T62" fmla="*/ 101 w 155"/>
                  <a:gd name="T63" fmla="*/ 0 h 231"/>
                  <a:gd name="T64" fmla="*/ 105 w 155"/>
                  <a:gd name="T65" fmla="*/ 26 h 231"/>
                  <a:gd name="T66" fmla="*/ 51 w 155"/>
                  <a:gd name="T67" fmla="*/ 26 h 231"/>
                  <a:gd name="T68" fmla="*/ 54 w 155"/>
                  <a:gd name="T69" fmla="*/ 0 h 231"/>
                  <a:gd name="T70" fmla="*/ 36 w 155"/>
                  <a:gd name="T71" fmla="*/ 0 h 231"/>
                  <a:gd name="T72" fmla="*/ 36 w 155"/>
                  <a:gd name="T73" fmla="*/ 26 h 231"/>
                  <a:gd name="T74" fmla="*/ 11 w 155"/>
                  <a:gd name="T75" fmla="*/ 26 h 231"/>
                  <a:gd name="T76" fmla="*/ 0 w 155"/>
                  <a:gd name="T77" fmla="*/ 26 h 231"/>
                  <a:gd name="T78" fmla="*/ 0 w 155"/>
                  <a:gd name="T79" fmla="*/ 33 h 231"/>
                  <a:gd name="T80" fmla="*/ 0 w 155"/>
                  <a:gd name="T81" fmla="*/ 83 h 231"/>
                  <a:gd name="T82" fmla="*/ 18 w 155"/>
                  <a:gd name="T83" fmla="*/ 80 h 231"/>
                  <a:gd name="T84" fmla="*/ 18 w 155"/>
                  <a:gd name="T85" fmla="*/ 40 h 231"/>
                  <a:gd name="T86" fmla="*/ 43 w 155"/>
                  <a:gd name="T87" fmla="*/ 166 h 231"/>
                  <a:gd name="T88" fmla="*/ 43 w 155"/>
                  <a:gd name="T89" fmla="*/ 148 h 231"/>
                  <a:gd name="T90" fmla="*/ 112 w 155"/>
                  <a:gd name="T91" fmla="*/ 148 h 231"/>
                  <a:gd name="T92" fmla="*/ 112 w 155"/>
                  <a:gd name="T93" fmla="*/ 166 h 231"/>
                  <a:gd name="T94" fmla="*/ 43 w 155"/>
                  <a:gd name="T95" fmla="*/ 166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55" h="231">
                    <a:moveTo>
                      <a:pt x="18" y="40"/>
                    </a:moveTo>
                    <a:lnTo>
                      <a:pt x="141" y="40"/>
                    </a:lnTo>
                    <a:lnTo>
                      <a:pt x="141" y="130"/>
                    </a:lnTo>
                    <a:lnTo>
                      <a:pt x="18" y="130"/>
                    </a:lnTo>
                    <a:lnTo>
                      <a:pt x="18" y="109"/>
                    </a:lnTo>
                    <a:lnTo>
                      <a:pt x="0" y="123"/>
                    </a:lnTo>
                    <a:lnTo>
                      <a:pt x="0" y="148"/>
                    </a:lnTo>
                    <a:lnTo>
                      <a:pt x="29" y="148"/>
                    </a:lnTo>
                    <a:lnTo>
                      <a:pt x="25" y="166"/>
                    </a:lnTo>
                    <a:lnTo>
                      <a:pt x="15" y="166"/>
                    </a:lnTo>
                    <a:lnTo>
                      <a:pt x="15" y="177"/>
                    </a:lnTo>
                    <a:lnTo>
                      <a:pt x="25" y="177"/>
                    </a:lnTo>
                    <a:lnTo>
                      <a:pt x="22" y="231"/>
                    </a:lnTo>
                    <a:lnTo>
                      <a:pt x="40" y="231"/>
                    </a:lnTo>
                    <a:lnTo>
                      <a:pt x="43" y="177"/>
                    </a:lnTo>
                    <a:lnTo>
                      <a:pt x="112" y="177"/>
                    </a:lnTo>
                    <a:lnTo>
                      <a:pt x="115" y="231"/>
                    </a:lnTo>
                    <a:lnTo>
                      <a:pt x="133" y="231"/>
                    </a:lnTo>
                    <a:lnTo>
                      <a:pt x="130" y="177"/>
                    </a:lnTo>
                    <a:lnTo>
                      <a:pt x="144" y="177"/>
                    </a:lnTo>
                    <a:lnTo>
                      <a:pt x="144" y="166"/>
                    </a:lnTo>
                    <a:lnTo>
                      <a:pt x="130" y="166"/>
                    </a:lnTo>
                    <a:lnTo>
                      <a:pt x="130" y="148"/>
                    </a:lnTo>
                    <a:lnTo>
                      <a:pt x="148" y="148"/>
                    </a:lnTo>
                    <a:lnTo>
                      <a:pt x="155" y="148"/>
                    </a:lnTo>
                    <a:lnTo>
                      <a:pt x="155" y="138"/>
                    </a:lnTo>
                    <a:lnTo>
                      <a:pt x="155" y="33"/>
                    </a:lnTo>
                    <a:lnTo>
                      <a:pt x="155" y="26"/>
                    </a:lnTo>
                    <a:lnTo>
                      <a:pt x="148" y="26"/>
                    </a:lnTo>
                    <a:lnTo>
                      <a:pt x="123" y="26"/>
                    </a:lnTo>
                    <a:lnTo>
                      <a:pt x="119" y="0"/>
                    </a:lnTo>
                    <a:lnTo>
                      <a:pt x="101" y="0"/>
                    </a:lnTo>
                    <a:lnTo>
                      <a:pt x="105" y="26"/>
                    </a:lnTo>
                    <a:lnTo>
                      <a:pt x="51" y="26"/>
                    </a:lnTo>
                    <a:lnTo>
                      <a:pt x="54" y="0"/>
                    </a:lnTo>
                    <a:lnTo>
                      <a:pt x="36" y="0"/>
                    </a:lnTo>
                    <a:lnTo>
                      <a:pt x="36" y="26"/>
                    </a:lnTo>
                    <a:lnTo>
                      <a:pt x="11" y="26"/>
                    </a:lnTo>
                    <a:lnTo>
                      <a:pt x="0" y="26"/>
                    </a:lnTo>
                    <a:lnTo>
                      <a:pt x="0" y="33"/>
                    </a:lnTo>
                    <a:lnTo>
                      <a:pt x="0" y="83"/>
                    </a:lnTo>
                    <a:lnTo>
                      <a:pt x="18" y="80"/>
                    </a:lnTo>
                    <a:lnTo>
                      <a:pt x="18" y="40"/>
                    </a:lnTo>
                    <a:close/>
                    <a:moveTo>
                      <a:pt x="43" y="166"/>
                    </a:moveTo>
                    <a:lnTo>
                      <a:pt x="43" y="148"/>
                    </a:lnTo>
                    <a:lnTo>
                      <a:pt x="112" y="148"/>
                    </a:lnTo>
                    <a:lnTo>
                      <a:pt x="112" y="166"/>
                    </a:lnTo>
                    <a:lnTo>
                      <a:pt x="43" y="1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8"/>
              <p:cNvSpPr/>
              <p:nvPr/>
            </p:nvSpPr>
            <p:spPr bwMode="auto">
              <a:xfrm>
                <a:off x="4667250" y="2789238"/>
                <a:ext cx="101600" cy="103188"/>
              </a:xfrm>
              <a:custGeom>
                <a:avLst/>
                <a:gdLst>
                  <a:gd name="T0" fmla="*/ 3 w 18"/>
                  <a:gd name="T1" fmla="*/ 3 h 18"/>
                  <a:gd name="T2" fmla="*/ 0 w 18"/>
                  <a:gd name="T3" fmla="*/ 9 h 18"/>
                  <a:gd name="T4" fmla="*/ 3 w 18"/>
                  <a:gd name="T5" fmla="*/ 16 h 18"/>
                  <a:gd name="T6" fmla="*/ 9 w 18"/>
                  <a:gd name="T7" fmla="*/ 18 h 18"/>
                  <a:gd name="T8" fmla="*/ 18 w 18"/>
                  <a:gd name="T9" fmla="*/ 9 h 18"/>
                  <a:gd name="T10" fmla="*/ 16 w 18"/>
                  <a:gd name="T11" fmla="*/ 3 h 18"/>
                  <a:gd name="T12" fmla="*/ 9 w 18"/>
                  <a:gd name="T13" fmla="*/ 0 h 18"/>
                  <a:gd name="T14" fmla="*/ 3 w 18"/>
                  <a:gd name="T15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18">
                    <a:moveTo>
                      <a:pt x="3" y="3"/>
                    </a:moveTo>
                    <a:cubicBezTo>
                      <a:pt x="1" y="5"/>
                      <a:pt x="0" y="7"/>
                      <a:pt x="0" y="9"/>
                    </a:cubicBezTo>
                    <a:cubicBezTo>
                      <a:pt x="0" y="12"/>
                      <a:pt x="1" y="14"/>
                      <a:pt x="3" y="16"/>
                    </a:cubicBezTo>
                    <a:cubicBezTo>
                      <a:pt x="4" y="17"/>
                      <a:pt x="7" y="18"/>
                      <a:pt x="9" y="18"/>
                    </a:cubicBezTo>
                    <a:cubicBezTo>
                      <a:pt x="14" y="18"/>
                      <a:pt x="18" y="14"/>
                      <a:pt x="18" y="9"/>
                    </a:cubicBezTo>
                    <a:cubicBezTo>
                      <a:pt x="18" y="7"/>
                      <a:pt x="17" y="5"/>
                      <a:pt x="16" y="3"/>
                    </a:cubicBezTo>
                    <a:cubicBezTo>
                      <a:pt x="14" y="1"/>
                      <a:pt x="12" y="0"/>
                      <a:pt x="9" y="0"/>
                    </a:cubicBezTo>
                    <a:cubicBezTo>
                      <a:pt x="7" y="0"/>
                      <a:pt x="4" y="1"/>
                      <a:pt x="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9"/>
              <p:cNvSpPr/>
              <p:nvPr/>
            </p:nvSpPr>
            <p:spPr bwMode="auto">
              <a:xfrm>
                <a:off x="4540250" y="2789238"/>
                <a:ext cx="109538" cy="103188"/>
              </a:xfrm>
              <a:custGeom>
                <a:avLst/>
                <a:gdLst>
                  <a:gd name="T0" fmla="*/ 9 w 19"/>
                  <a:gd name="T1" fmla="*/ 0 h 18"/>
                  <a:gd name="T2" fmla="*/ 3 w 19"/>
                  <a:gd name="T3" fmla="*/ 3 h 18"/>
                  <a:gd name="T4" fmla="*/ 0 w 19"/>
                  <a:gd name="T5" fmla="*/ 9 h 18"/>
                  <a:gd name="T6" fmla="*/ 3 w 19"/>
                  <a:gd name="T7" fmla="*/ 16 h 18"/>
                  <a:gd name="T8" fmla="*/ 9 w 19"/>
                  <a:gd name="T9" fmla="*/ 18 h 18"/>
                  <a:gd name="T10" fmla="*/ 19 w 19"/>
                  <a:gd name="T11" fmla="*/ 9 h 18"/>
                  <a:gd name="T12" fmla="*/ 16 w 19"/>
                  <a:gd name="T13" fmla="*/ 3 h 18"/>
                  <a:gd name="T14" fmla="*/ 9 w 19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18">
                    <a:moveTo>
                      <a:pt x="9" y="0"/>
                    </a:moveTo>
                    <a:cubicBezTo>
                      <a:pt x="7" y="0"/>
                      <a:pt x="5" y="1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2"/>
                      <a:pt x="1" y="14"/>
                      <a:pt x="3" y="16"/>
                    </a:cubicBezTo>
                    <a:cubicBezTo>
                      <a:pt x="5" y="17"/>
                      <a:pt x="7" y="18"/>
                      <a:pt x="9" y="18"/>
                    </a:cubicBezTo>
                    <a:cubicBezTo>
                      <a:pt x="14" y="18"/>
                      <a:pt x="19" y="14"/>
                      <a:pt x="19" y="9"/>
                    </a:cubicBezTo>
                    <a:cubicBezTo>
                      <a:pt x="19" y="7"/>
                      <a:pt x="18" y="5"/>
                      <a:pt x="16" y="3"/>
                    </a:cubicBezTo>
                    <a:cubicBezTo>
                      <a:pt x="14" y="1"/>
                      <a:pt x="12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10"/>
              <p:cNvSpPr/>
              <p:nvPr/>
            </p:nvSpPr>
            <p:spPr bwMode="auto">
              <a:xfrm>
                <a:off x="4792663" y="2789238"/>
                <a:ext cx="103188" cy="103188"/>
              </a:xfrm>
              <a:custGeom>
                <a:avLst/>
                <a:gdLst>
                  <a:gd name="T0" fmla="*/ 2 w 18"/>
                  <a:gd name="T1" fmla="*/ 3 h 18"/>
                  <a:gd name="T2" fmla="*/ 0 w 18"/>
                  <a:gd name="T3" fmla="*/ 9 h 18"/>
                  <a:gd name="T4" fmla="*/ 2 w 18"/>
                  <a:gd name="T5" fmla="*/ 16 h 18"/>
                  <a:gd name="T6" fmla="*/ 9 w 18"/>
                  <a:gd name="T7" fmla="*/ 18 h 18"/>
                  <a:gd name="T8" fmla="*/ 18 w 18"/>
                  <a:gd name="T9" fmla="*/ 9 h 18"/>
                  <a:gd name="T10" fmla="*/ 15 w 18"/>
                  <a:gd name="T11" fmla="*/ 3 h 18"/>
                  <a:gd name="T12" fmla="*/ 9 w 18"/>
                  <a:gd name="T13" fmla="*/ 0 h 18"/>
                  <a:gd name="T14" fmla="*/ 2 w 18"/>
                  <a:gd name="T15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18">
                    <a:moveTo>
                      <a:pt x="2" y="3"/>
                    </a:moveTo>
                    <a:cubicBezTo>
                      <a:pt x="1" y="5"/>
                      <a:pt x="0" y="7"/>
                      <a:pt x="0" y="9"/>
                    </a:cubicBezTo>
                    <a:cubicBezTo>
                      <a:pt x="0" y="12"/>
                      <a:pt x="1" y="14"/>
                      <a:pt x="2" y="16"/>
                    </a:cubicBezTo>
                    <a:cubicBezTo>
                      <a:pt x="4" y="17"/>
                      <a:pt x="6" y="18"/>
                      <a:pt x="9" y="18"/>
                    </a:cubicBezTo>
                    <a:cubicBezTo>
                      <a:pt x="14" y="18"/>
                      <a:pt x="18" y="14"/>
                      <a:pt x="18" y="9"/>
                    </a:cubicBezTo>
                    <a:cubicBezTo>
                      <a:pt x="18" y="7"/>
                      <a:pt x="17" y="5"/>
                      <a:pt x="15" y="3"/>
                    </a:cubicBezTo>
                    <a:cubicBezTo>
                      <a:pt x="13" y="1"/>
                      <a:pt x="11" y="0"/>
                      <a:pt x="9" y="0"/>
                    </a:cubicBezTo>
                    <a:cubicBezTo>
                      <a:pt x="6" y="0"/>
                      <a:pt x="4" y="1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11"/>
              <p:cNvSpPr/>
              <p:nvPr/>
            </p:nvSpPr>
            <p:spPr bwMode="auto">
              <a:xfrm>
                <a:off x="4397375" y="2881313"/>
                <a:ext cx="514350" cy="85725"/>
              </a:xfrm>
              <a:custGeom>
                <a:avLst/>
                <a:gdLst>
                  <a:gd name="T0" fmla="*/ 67 w 90"/>
                  <a:gd name="T1" fmla="*/ 9 h 15"/>
                  <a:gd name="T2" fmla="*/ 45 w 90"/>
                  <a:gd name="T3" fmla="*/ 9 h 15"/>
                  <a:gd name="T4" fmla="*/ 24 w 90"/>
                  <a:gd name="T5" fmla="*/ 9 h 15"/>
                  <a:gd name="T6" fmla="*/ 0 w 90"/>
                  <a:gd name="T7" fmla="*/ 15 h 15"/>
                  <a:gd name="T8" fmla="*/ 90 w 90"/>
                  <a:gd name="T9" fmla="*/ 15 h 15"/>
                  <a:gd name="T10" fmla="*/ 67 w 90"/>
                  <a:gd name="T11" fmla="*/ 9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15">
                    <a:moveTo>
                      <a:pt x="67" y="9"/>
                    </a:moveTo>
                    <a:cubicBezTo>
                      <a:pt x="62" y="1"/>
                      <a:pt x="50" y="1"/>
                      <a:pt x="45" y="9"/>
                    </a:cubicBezTo>
                    <a:cubicBezTo>
                      <a:pt x="41" y="1"/>
                      <a:pt x="28" y="1"/>
                      <a:pt x="24" y="9"/>
                    </a:cubicBezTo>
                    <a:cubicBezTo>
                      <a:pt x="18" y="0"/>
                      <a:pt x="1" y="2"/>
                      <a:pt x="0" y="15"/>
                    </a:cubicBezTo>
                    <a:cubicBezTo>
                      <a:pt x="30" y="15"/>
                      <a:pt x="60" y="15"/>
                      <a:pt x="90" y="15"/>
                    </a:cubicBezTo>
                    <a:cubicBezTo>
                      <a:pt x="90" y="2"/>
                      <a:pt x="72" y="0"/>
                      <a:pt x="67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Oval 12"/>
              <p:cNvSpPr>
                <a:spLocks noChangeArrowheads="1"/>
              </p:cNvSpPr>
              <p:nvPr/>
            </p:nvSpPr>
            <p:spPr bwMode="auto">
              <a:xfrm>
                <a:off x="4471988" y="2389188"/>
                <a:ext cx="103188" cy="10318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13"/>
              <p:cNvSpPr/>
              <p:nvPr/>
            </p:nvSpPr>
            <p:spPr bwMode="auto">
              <a:xfrm>
                <a:off x="4421188" y="2789238"/>
                <a:ext cx="103188" cy="103188"/>
              </a:xfrm>
              <a:custGeom>
                <a:avLst/>
                <a:gdLst>
                  <a:gd name="T0" fmla="*/ 9 w 18"/>
                  <a:gd name="T1" fmla="*/ 0 h 18"/>
                  <a:gd name="T2" fmla="*/ 3 w 18"/>
                  <a:gd name="T3" fmla="*/ 3 h 18"/>
                  <a:gd name="T4" fmla="*/ 0 w 18"/>
                  <a:gd name="T5" fmla="*/ 9 h 18"/>
                  <a:gd name="T6" fmla="*/ 3 w 18"/>
                  <a:gd name="T7" fmla="*/ 16 h 18"/>
                  <a:gd name="T8" fmla="*/ 9 w 18"/>
                  <a:gd name="T9" fmla="*/ 18 h 18"/>
                  <a:gd name="T10" fmla="*/ 18 w 18"/>
                  <a:gd name="T11" fmla="*/ 9 h 18"/>
                  <a:gd name="T12" fmla="*/ 16 w 18"/>
                  <a:gd name="T13" fmla="*/ 3 h 18"/>
                  <a:gd name="T14" fmla="*/ 9 w 18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7" y="0"/>
                      <a:pt x="4" y="1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2"/>
                      <a:pt x="1" y="14"/>
                      <a:pt x="3" y="16"/>
                    </a:cubicBezTo>
                    <a:cubicBezTo>
                      <a:pt x="4" y="17"/>
                      <a:pt x="7" y="18"/>
                      <a:pt x="9" y="18"/>
                    </a:cubicBezTo>
                    <a:cubicBezTo>
                      <a:pt x="14" y="18"/>
                      <a:pt x="18" y="14"/>
                      <a:pt x="18" y="9"/>
                    </a:cubicBezTo>
                    <a:cubicBezTo>
                      <a:pt x="18" y="7"/>
                      <a:pt x="17" y="5"/>
                      <a:pt x="16" y="3"/>
                    </a:cubicBezTo>
                    <a:cubicBezTo>
                      <a:pt x="14" y="1"/>
                      <a:pt x="12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14"/>
              <p:cNvSpPr/>
              <p:nvPr/>
            </p:nvSpPr>
            <p:spPr bwMode="auto">
              <a:xfrm>
                <a:off x="4414838" y="2503488"/>
                <a:ext cx="292100" cy="268288"/>
              </a:xfrm>
              <a:custGeom>
                <a:avLst/>
                <a:gdLst>
                  <a:gd name="T0" fmla="*/ 40 w 184"/>
                  <a:gd name="T1" fmla="*/ 43 h 169"/>
                  <a:gd name="T2" fmla="*/ 40 w 184"/>
                  <a:gd name="T3" fmla="*/ 79 h 169"/>
                  <a:gd name="T4" fmla="*/ 36 w 184"/>
                  <a:gd name="T5" fmla="*/ 169 h 169"/>
                  <a:gd name="T6" fmla="*/ 58 w 184"/>
                  <a:gd name="T7" fmla="*/ 169 h 169"/>
                  <a:gd name="T8" fmla="*/ 65 w 184"/>
                  <a:gd name="T9" fmla="*/ 94 h 169"/>
                  <a:gd name="T10" fmla="*/ 72 w 184"/>
                  <a:gd name="T11" fmla="*/ 94 h 169"/>
                  <a:gd name="T12" fmla="*/ 76 w 184"/>
                  <a:gd name="T13" fmla="*/ 169 h 169"/>
                  <a:gd name="T14" fmla="*/ 101 w 184"/>
                  <a:gd name="T15" fmla="*/ 169 h 169"/>
                  <a:gd name="T16" fmla="*/ 97 w 184"/>
                  <a:gd name="T17" fmla="*/ 79 h 169"/>
                  <a:gd name="T18" fmla="*/ 97 w 184"/>
                  <a:gd name="T19" fmla="*/ 79 h 169"/>
                  <a:gd name="T20" fmla="*/ 58 w 184"/>
                  <a:gd name="T21" fmla="*/ 79 h 169"/>
                  <a:gd name="T22" fmla="*/ 97 w 184"/>
                  <a:gd name="T23" fmla="*/ 72 h 169"/>
                  <a:gd name="T24" fmla="*/ 97 w 184"/>
                  <a:gd name="T25" fmla="*/ 39 h 169"/>
                  <a:gd name="T26" fmla="*/ 115 w 184"/>
                  <a:gd name="T27" fmla="*/ 58 h 169"/>
                  <a:gd name="T28" fmla="*/ 115 w 184"/>
                  <a:gd name="T29" fmla="*/ 58 h 169"/>
                  <a:gd name="T30" fmla="*/ 148 w 184"/>
                  <a:gd name="T31" fmla="*/ 36 h 169"/>
                  <a:gd name="T32" fmla="*/ 148 w 184"/>
                  <a:gd name="T33" fmla="*/ 32 h 169"/>
                  <a:gd name="T34" fmla="*/ 184 w 184"/>
                  <a:gd name="T35" fmla="*/ 11 h 169"/>
                  <a:gd name="T36" fmla="*/ 184 w 184"/>
                  <a:gd name="T37" fmla="*/ 7 h 169"/>
                  <a:gd name="T38" fmla="*/ 144 w 184"/>
                  <a:gd name="T39" fmla="*/ 25 h 169"/>
                  <a:gd name="T40" fmla="*/ 141 w 184"/>
                  <a:gd name="T41" fmla="*/ 25 h 169"/>
                  <a:gd name="T42" fmla="*/ 119 w 184"/>
                  <a:gd name="T43" fmla="*/ 32 h 169"/>
                  <a:gd name="T44" fmla="*/ 101 w 184"/>
                  <a:gd name="T45" fmla="*/ 0 h 169"/>
                  <a:gd name="T46" fmla="*/ 87 w 184"/>
                  <a:gd name="T47" fmla="*/ 0 h 169"/>
                  <a:gd name="T48" fmla="*/ 76 w 184"/>
                  <a:gd name="T49" fmla="*/ 25 h 169"/>
                  <a:gd name="T50" fmla="*/ 72 w 184"/>
                  <a:gd name="T51" fmla="*/ 7 h 169"/>
                  <a:gd name="T52" fmla="*/ 76 w 184"/>
                  <a:gd name="T53" fmla="*/ 3 h 169"/>
                  <a:gd name="T54" fmla="*/ 69 w 184"/>
                  <a:gd name="T55" fmla="*/ 0 h 169"/>
                  <a:gd name="T56" fmla="*/ 61 w 184"/>
                  <a:gd name="T57" fmla="*/ 3 h 169"/>
                  <a:gd name="T58" fmla="*/ 65 w 184"/>
                  <a:gd name="T59" fmla="*/ 7 h 169"/>
                  <a:gd name="T60" fmla="*/ 61 w 184"/>
                  <a:gd name="T61" fmla="*/ 29 h 169"/>
                  <a:gd name="T62" fmla="*/ 54 w 184"/>
                  <a:gd name="T63" fmla="*/ 0 h 169"/>
                  <a:gd name="T64" fmla="*/ 36 w 184"/>
                  <a:gd name="T65" fmla="*/ 0 h 169"/>
                  <a:gd name="T66" fmla="*/ 0 w 184"/>
                  <a:gd name="T67" fmla="*/ 65 h 169"/>
                  <a:gd name="T68" fmla="*/ 7 w 184"/>
                  <a:gd name="T69" fmla="*/ 72 h 169"/>
                  <a:gd name="T70" fmla="*/ 40 w 184"/>
                  <a:gd name="T71" fmla="*/ 43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4" h="169">
                    <a:moveTo>
                      <a:pt x="40" y="43"/>
                    </a:moveTo>
                    <a:lnTo>
                      <a:pt x="40" y="79"/>
                    </a:lnTo>
                    <a:lnTo>
                      <a:pt x="36" y="169"/>
                    </a:lnTo>
                    <a:lnTo>
                      <a:pt x="58" y="169"/>
                    </a:lnTo>
                    <a:lnTo>
                      <a:pt x="65" y="94"/>
                    </a:lnTo>
                    <a:lnTo>
                      <a:pt x="72" y="94"/>
                    </a:lnTo>
                    <a:lnTo>
                      <a:pt x="76" y="169"/>
                    </a:lnTo>
                    <a:lnTo>
                      <a:pt x="101" y="169"/>
                    </a:lnTo>
                    <a:lnTo>
                      <a:pt x="97" y="79"/>
                    </a:lnTo>
                    <a:lnTo>
                      <a:pt x="97" y="79"/>
                    </a:lnTo>
                    <a:lnTo>
                      <a:pt x="58" y="79"/>
                    </a:lnTo>
                    <a:lnTo>
                      <a:pt x="97" y="72"/>
                    </a:lnTo>
                    <a:lnTo>
                      <a:pt x="97" y="39"/>
                    </a:lnTo>
                    <a:lnTo>
                      <a:pt x="115" y="58"/>
                    </a:lnTo>
                    <a:lnTo>
                      <a:pt x="115" y="58"/>
                    </a:lnTo>
                    <a:lnTo>
                      <a:pt x="148" y="36"/>
                    </a:lnTo>
                    <a:lnTo>
                      <a:pt x="148" y="32"/>
                    </a:lnTo>
                    <a:lnTo>
                      <a:pt x="184" y="11"/>
                    </a:lnTo>
                    <a:lnTo>
                      <a:pt x="184" y="7"/>
                    </a:lnTo>
                    <a:lnTo>
                      <a:pt x="144" y="25"/>
                    </a:lnTo>
                    <a:lnTo>
                      <a:pt x="141" y="25"/>
                    </a:lnTo>
                    <a:lnTo>
                      <a:pt x="119" y="32"/>
                    </a:lnTo>
                    <a:lnTo>
                      <a:pt x="101" y="0"/>
                    </a:lnTo>
                    <a:lnTo>
                      <a:pt x="87" y="0"/>
                    </a:lnTo>
                    <a:lnTo>
                      <a:pt x="76" y="25"/>
                    </a:lnTo>
                    <a:lnTo>
                      <a:pt x="72" y="7"/>
                    </a:lnTo>
                    <a:lnTo>
                      <a:pt x="76" y="3"/>
                    </a:lnTo>
                    <a:lnTo>
                      <a:pt x="69" y="0"/>
                    </a:lnTo>
                    <a:lnTo>
                      <a:pt x="61" y="3"/>
                    </a:lnTo>
                    <a:lnTo>
                      <a:pt x="65" y="7"/>
                    </a:lnTo>
                    <a:lnTo>
                      <a:pt x="61" y="29"/>
                    </a:lnTo>
                    <a:lnTo>
                      <a:pt x="54" y="0"/>
                    </a:lnTo>
                    <a:lnTo>
                      <a:pt x="36" y="0"/>
                    </a:lnTo>
                    <a:lnTo>
                      <a:pt x="0" y="65"/>
                    </a:lnTo>
                    <a:lnTo>
                      <a:pt x="7" y="72"/>
                    </a:lnTo>
                    <a:lnTo>
                      <a:pt x="40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1" name="组合 40"/>
          <p:cNvGrpSpPr/>
          <p:nvPr/>
        </p:nvGrpSpPr>
        <p:grpSpPr>
          <a:xfrm>
            <a:off x="6666334" y="2468895"/>
            <a:ext cx="1055980" cy="2075601"/>
            <a:chOff x="4999806" y="2023161"/>
            <a:chExt cx="792088" cy="1556701"/>
          </a:xfrm>
        </p:grpSpPr>
        <p:grpSp>
          <p:nvGrpSpPr>
            <p:cNvPr id="42" name="组合 41"/>
            <p:cNvGrpSpPr/>
            <p:nvPr/>
          </p:nvGrpSpPr>
          <p:grpSpPr>
            <a:xfrm>
              <a:off x="4999806" y="2023161"/>
              <a:ext cx="792088" cy="1556701"/>
              <a:chOff x="1799692" y="2095169"/>
              <a:chExt cx="792088" cy="1556701"/>
            </a:xfrm>
          </p:grpSpPr>
          <p:cxnSp>
            <p:nvCxnSpPr>
              <p:cNvPr id="44" name="直接连接符 43"/>
              <p:cNvCxnSpPr/>
              <p:nvPr/>
            </p:nvCxnSpPr>
            <p:spPr>
              <a:xfrm>
                <a:off x="2195736" y="2095169"/>
                <a:ext cx="0" cy="764613"/>
              </a:xfrm>
              <a:prstGeom prst="line">
                <a:avLst/>
              </a:prstGeom>
              <a:noFill/>
              <a:ln w="6350">
                <a:solidFill>
                  <a:schemeClr val="tx2"/>
                </a:solidFill>
                <a:headEnd type="oval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45" name="椭圆 44"/>
              <p:cNvSpPr/>
              <p:nvPr/>
            </p:nvSpPr>
            <p:spPr>
              <a:xfrm>
                <a:off x="1799692" y="2859782"/>
                <a:ext cx="792088" cy="792088"/>
              </a:xfrm>
              <a:prstGeom prst="ellipse">
                <a:avLst/>
              </a:prstGeom>
              <a:noFill/>
              <a:ln w="63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3" name="Freeform 27"/>
            <p:cNvSpPr>
              <a:spLocks noEditPoints="1"/>
            </p:cNvSpPr>
            <p:nvPr/>
          </p:nvSpPr>
          <p:spPr bwMode="auto">
            <a:xfrm>
              <a:off x="5163567" y="2965674"/>
              <a:ext cx="464566" cy="436288"/>
            </a:xfrm>
            <a:custGeom>
              <a:avLst/>
              <a:gdLst>
                <a:gd name="T0" fmla="*/ 8 w 97"/>
                <a:gd name="T1" fmla="*/ 10 h 91"/>
                <a:gd name="T2" fmla="*/ 28 w 97"/>
                <a:gd name="T3" fmla="*/ 10 h 91"/>
                <a:gd name="T4" fmla="*/ 41 w 97"/>
                <a:gd name="T5" fmla="*/ 45 h 91"/>
                <a:gd name="T6" fmla="*/ 51 w 97"/>
                <a:gd name="T7" fmla="*/ 41 h 91"/>
                <a:gd name="T8" fmla="*/ 59 w 97"/>
                <a:gd name="T9" fmla="*/ 46 h 91"/>
                <a:gd name="T10" fmla="*/ 66 w 97"/>
                <a:gd name="T11" fmla="*/ 27 h 91"/>
                <a:gd name="T12" fmla="*/ 73 w 97"/>
                <a:gd name="T13" fmla="*/ 34 h 91"/>
                <a:gd name="T14" fmla="*/ 83 w 97"/>
                <a:gd name="T15" fmla="*/ 23 h 91"/>
                <a:gd name="T16" fmla="*/ 73 w 97"/>
                <a:gd name="T17" fmla="*/ 40 h 91"/>
                <a:gd name="T18" fmla="*/ 67 w 97"/>
                <a:gd name="T19" fmla="*/ 33 h 91"/>
                <a:gd name="T20" fmla="*/ 61 w 97"/>
                <a:gd name="T21" fmla="*/ 51 h 91"/>
                <a:gd name="T22" fmla="*/ 51 w 97"/>
                <a:gd name="T23" fmla="*/ 45 h 91"/>
                <a:gd name="T24" fmla="*/ 41 w 97"/>
                <a:gd name="T25" fmla="*/ 45 h 91"/>
                <a:gd name="T26" fmla="*/ 74 w 97"/>
                <a:gd name="T27" fmla="*/ 86 h 91"/>
                <a:gd name="T28" fmla="*/ 43 w 97"/>
                <a:gd name="T29" fmla="*/ 91 h 91"/>
                <a:gd name="T30" fmla="*/ 63 w 97"/>
                <a:gd name="T31" fmla="*/ 68 h 91"/>
                <a:gd name="T32" fmla="*/ 97 w 97"/>
                <a:gd name="T33" fmla="*/ 68 h 91"/>
                <a:gd name="T34" fmla="*/ 97 w 97"/>
                <a:gd name="T35" fmla="*/ 6 h 91"/>
                <a:gd name="T36" fmla="*/ 93 w 97"/>
                <a:gd name="T37" fmla="*/ 3 h 91"/>
                <a:gd name="T38" fmla="*/ 34 w 97"/>
                <a:gd name="T39" fmla="*/ 9 h 91"/>
                <a:gd name="T40" fmla="*/ 90 w 97"/>
                <a:gd name="T41" fmla="*/ 61 h 91"/>
                <a:gd name="T42" fmla="*/ 36 w 97"/>
                <a:gd name="T43" fmla="*/ 68 h 91"/>
                <a:gd name="T44" fmla="*/ 54 w 97"/>
                <a:gd name="T45" fmla="*/ 84 h 91"/>
                <a:gd name="T46" fmla="*/ 63 w 97"/>
                <a:gd name="T47" fmla="*/ 68 h 91"/>
                <a:gd name="T48" fmla="*/ 7 w 97"/>
                <a:gd name="T49" fmla="*/ 55 h 91"/>
                <a:gd name="T50" fmla="*/ 14 w 97"/>
                <a:gd name="T51" fmla="*/ 91 h 91"/>
                <a:gd name="T52" fmla="*/ 20 w 97"/>
                <a:gd name="T53" fmla="*/ 60 h 91"/>
                <a:gd name="T54" fmla="*/ 31 w 97"/>
                <a:gd name="T55" fmla="*/ 91 h 91"/>
                <a:gd name="T56" fmla="*/ 28 w 97"/>
                <a:gd name="T57" fmla="*/ 33 h 91"/>
                <a:gd name="T58" fmla="*/ 55 w 97"/>
                <a:gd name="T59" fmla="*/ 24 h 91"/>
                <a:gd name="T60" fmla="*/ 20 w 97"/>
                <a:gd name="T61" fmla="*/ 23 h 91"/>
                <a:gd name="T62" fmla="*/ 19 w 97"/>
                <a:gd name="T63" fmla="*/ 27 h 91"/>
                <a:gd name="T64" fmla="*/ 18 w 97"/>
                <a:gd name="T65" fmla="*/ 47 h 91"/>
                <a:gd name="T66" fmla="*/ 18 w 97"/>
                <a:gd name="T67" fmla="*/ 47 h 91"/>
                <a:gd name="T68" fmla="*/ 18 w 97"/>
                <a:gd name="T69" fmla="*/ 47 h 91"/>
                <a:gd name="T70" fmla="*/ 16 w 97"/>
                <a:gd name="T71" fmla="*/ 27 h 91"/>
                <a:gd name="T72" fmla="*/ 16 w 97"/>
                <a:gd name="T73" fmla="*/ 23 h 91"/>
                <a:gd name="T74" fmla="*/ 0 w 97"/>
                <a:gd name="T75" fmla="*/ 5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7" h="91">
                  <a:moveTo>
                    <a:pt x="18" y="0"/>
                  </a:moveTo>
                  <a:cubicBezTo>
                    <a:pt x="12" y="0"/>
                    <a:pt x="8" y="4"/>
                    <a:pt x="8" y="10"/>
                  </a:cubicBezTo>
                  <a:cubicBezTo>
                    <a:pt x="8" y="16"/>
                    <a:pt x="12" y="20"/>
                    <a:pt x="18" y="20"/>
                  </a:cubicBezTo>
                  <a:cubicBezTo>
                    <a:pt x="24" y="20"/>
                    <a:pt x="28" y="16"/>
                    <a:pt x="28" y="10"/>
                  </a:cubicBezTo>
                  <a:cubicBezTo>
                    <a:pt x="28" y="4"/>
                    <a:pt x="24" y="0"/>
                    <a:pt x="18" y="0"/>
                  </a:cubicBezTo>
                  <a:close/>
                  <a:moveTo>
                    <a:pt x="41" y="45"/>
                  </a:moveTo>
                  <a:cubicBezTo>
                    <a:pt x="50" y="42"/>
                    <a:pt x="50" y="42"/>
                    <a:pt x="50" y="42"/>
                  </a:cubicBezTo>
                  <a:cubicBezTo>
                    <a:pt x="51" y="41"/>
                    <a:pt x="51" y="41"/>
                    <a:pt x="51" y="41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9" y="46"/>
                    <a:pt x="59" y="46"/>
                    <a:pt x="59" y="46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6" y="27"/>
                    <a:pt x="66" y="27"/>
                    <a:pt x="66" y="27"/>
                  </a:cubicBezTo>
                  <a:cubicBezTo>
                    <a:pt x="67" y="29"/>
                    <a:pt x="67" y="29"/>
                    <a:pt x="67" y="29"/>
                  </a:cubicBezTo>
                  <a:cubicBezTo>
                    <a:pt x="73" y="34"/>
                    <a:pt x="73" y="34"/>
                    <a:pt x="73" y="34"/>
                  </a:cubicBezTo>
                  <a:cubicBezTo>
                    <a:pt x="81" y="21"/>
                    <a:pt x="81" y="21"/>
                    <a:pt x="81" y="21"/>
                  </a:cubicBezTo>
                  <a:cubicBezTo>
                    <a:pt x="83" y="23"/>
                    <a:pt x="83" y="23"/>
                    <a:pt x="83" y="23"/>
                  </a:cubicBezTo>
                  <a:cubicBezTo>
                    <a:pt x="75" y="38"/>
                    <a:pt x="75" y="38"/>
                    <a:pt x="75" y="38"/>
                  </a:cubicBezTo>
                  <a:cubicBezTo>
                    <a:pt x="73" y="40"/>
                    <a:pt x="73" y="40"/>
                    <a:pt x="73" y="40"/>
                  </a:cubicBezTo>
                  <a:cubicBezTo>
                    <a:pt x="72" y="38"/>
                    <a:pt x="72" y="38"/>
                    <a:pt x="72" y="38"/>
                  </a:cubicBezTo>
                  <a:cubicBezTo>
                    <a:pt x="67" y="33"/>
                    <a:pt x="67" y="33"/>
                    <a:pt x="67" y="33"/>
                  </a:cubicBezTo>
                  <a:cubicBezTo>
                    <a:pt x="61" y="49"/>
                    <a:pt x="61" y="49"/>
                    <a:pt x="61" y="49"/>
                  </a:cubicBezTo>
                  <a:cubicBezTo>
                    <a:pt x="61" y="51"/>
                    <a:pt x="61" y="51"/>
                    <a:pt x="61" y="51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1" y="45"/>
                    <a:pt x="51" y="45"/>
                    <a:pt x="51" y="45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41" y="45"/>
                    <a:pt x="41" y="45"/>
                    <a:pt x="41" y="45"/>
                  </a:cubicBezTo>
                  <a:close/>
                  <a:moveTo>
                    <a:pt x="43" y="86"/>
                  </a:moveTo>
                  <a:cubicBezTo>
                    <a:pt x="74" y="86"/>
                    <a:pt x="74" y="86"/>
                    <a:pt x="74" y="86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43" y="91"/>
                    <a:pt x="43" y="91"/>
                    <a:pt x="43" y="91"/>
                  </a:cubicBezTo>
                  <a:cubicBezTo>
                    <a:pt x="43" y="86"/>
                    <a:pt x="43" y="86"/>
                    <a:pt x="43" y="86"/>
                  </a:cubicBezTo>
                  <a:close/>
                  <a:moveTo>
                    <a:pt x="63" y="68"/>
                  </a:moveTo>
                  <a:cubicBezTo>
                    <a:pt x="93" y="68"/>
                    <a:pt x="93" y="68"/>
                    <a:pt x="93" y="68"/>
                  </a:cubicBezTo>
                  <a:cubicBezTo>
                    <a:pt x="97" y="68"/>
                    <a:pt x="97" y="68"/>
                    <a:pt x="97" y="68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"/>
                    <a:pt x="97" y="6"/>
                    <a:pt x="97" y="6"/>
                  </a:cubicBezTo>
                  <a:cubicBezTo>
                    <a:pt x="97" y="3"/>
                    <a:pt x="97" y="3"/>
                    <a:pt x="97" y="3"/>
                  </a:cubicBezTo>
                  <a:cubicBezTo>
                    <a:pt x="93" y="3"/>
                    <a:pt x="93" y="3"/>
                    <a:pt x="93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90" y="9"/>
                    <a:pt x="90" y="9"/>
                    <a:pt x="90" y="9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6" y="68"/>
                    <a:pt x="36" y="68"/>
                    <a:pt x="36" y="68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63" y="84"/>
                    <a:pt x="63" y="84"/>
                    <a:pt x="63" y="84"/>
                  </a:cubicBezTo>
                  <a:cubicBezTo>
                    <a:pt x="63" y="68"/>
                    <a:pt x="63" y="68"/>
                    <a:pt x="63" y="68"/>
                  </a:cubicBezTo>
                  <a:close/>
                  <a:moveTo>
                    <a:pt x="0" y="50"/>
                  </a:moveTo>
                  <a:cubicBezTo>
                    <a:pt x="7" y="55"/>
                    <a:pt x="7" y="55"/>
                    <a:pt x="7" y="55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14" y="91"/>
                    <a:pt x="14" y="91"/>
                    <a:pt x="14" y="91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22" y="91"/>
                    <a:pt x="22" y="91"/>
                    <a:pt x="22" y="91"/>
                  </a:cubicBezTo>
                  <a:cubicBezTo>
                    <a:pt x="31" y="91"/>
                    <a:pt x="31" y="91"/>
                    <a:pt x="31" y="91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50" y="32"/>
                    <a:pt x="50" y="32"/>
                    <a:pt x="50" y="32"/>
                  </a:cubicBezTo>
                  <a:cubicBezTo>
                    <a:pt x="55" y="24"/>
                    <a:pt x="55" y="24"/>
                    <a:pt x="55" y="24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5" y="23"/>
                    <a:pt x="5" y="23"/>
                    <a:pt x="5" y="23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8985050" y="2468895"/>
            <a:ext cx="1055980" cy="2075601"/>
            <a:chOff x="6739069" y="2023161"/>
            <a:chExt cx="792088" cy="1556701"/>
          </a:xfrm>
          <a:solidFill>
            <a:schemeClr val="accent1"/>
          </a:solidFill>
        </p:grpSpPr>
        <p:grpSp>
          <p:nvGrpSpPr>
            <p:cNvPr id="47" name="组合 46"/>
            <p:cNvGrpSpPr/>
            <p:nvPr/>
          </p:nvGrpSpPr>
          <p:grpSpPr>
            <a:xfrm>
              <a:off x="6739069" y="2023161"/>
              <a:ext cx="792088" cy="1556701"/>
              <a:chOff x="1799692" y="2095169"/>
              <a:chExt cx="792088" cy="1556701"/>
            </a:xfrm>
            <a:grpFill/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2195736" y="2095169"/>
                <a:ext cx="0" cy="764613"/>
              </a:xfrm>
              <a:prstGeom prst="line">
                <a:avLst/>
              </a:prstGeom>
              <a:grpFill/>
              <a:ln w="6350">
                <a:solidFill>
                  <a:schemeClr val="accent1"/>
                </a:solidFill>
                <a:headEnd type="oval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50" name="椭圆 49"/>
              <p:cNvSpPr/>
              <p:nvPr/>
            </p:nvSpPr>
            <p:spPr>
              <a:xfrm>
                <a:off x="1799692" y="2859782"/>
                <a:ext cx="792088" cy="792088"/>
              </a:xfrm>
              <a:prstGeom prst="ellipse">
                <a:avLst/>
              </a:prstGeom>
              <a:no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8" name="Freeform 20"/>
            <p:cNvSpPr>
              <a:spLocks noEditPoints="1"/>
            </p:cNvSpPr>
            <p:nvPr/>
          </p:nvSpPr>
          <p:spPr bwMode="auto">
            <a:xfrm>
              <a:off x="6904130" y="2974546"/>
              <a:ext cx="461963" cy="408021"/>
            </a:xfrm>
            <a:custGeom>
              <a:avLst/>
              <a:gdLst>
                <a:gd name="T0" fmla="*/ 0 w 87"/>
                <a:gd name="T1" fmla="*/ 54 h 77"/>
                <a:gd name="T2" fmla="*/ 22 w 87"/>
                <a:gd name="T3" fmla="*/ 54 h 77"/>
                <a:gd name="T4" fmla="*/ 22 w 87"/>
                <a:gd name="T5" fmla="*/ 77 h 77"/>
                <a:gd name="T6" fmla="*/ 0 w 87"/>
                <a:gd name="T7" fmla="*/ 77 h 77"/>
                <a:gd name="T8" fmla="*/ 0 w 87"/>
                <a:gd name="T9" fmla="*/ 54 h 77"/>
                <a:gd name="T10" fmla="*/ 57 w 87"/>
                <a:gd name="T11" fmla="*/ 7 h 77"/>
                <a:gd name="T12" fmla="*/ 50 w 87"/>
                <a:gd name="T13" fmla="*/ 19 h 77"/>
                <a:gd name="T14" fmla="*/ 44 w 87"/>
                <a:gd name="T15" fmla="*/ 30 h 77"/>
                <a:gd name="T16" fmla="*/ 39 w 87"/>
                <a:gd name="T17" fmla="*/ 23 h 77"/>
                <a:gd name="T18" fmla="*/ 5 w 87"/>
                <a:gd name="T19" fmla="*/ 42 h 77"/>
                <a:gd name="T20" fmla="*/ 1 w 87"/>
                <a:gd name="T21" fmla="*/ 35 h 77"/>
                <a:gd name="T22" fmla="*/ 35 w 87"/>
                <a:gd name="T23" fmla="*/ 15 h 77"/>
                <a:gd name="T24" fmla="*/ 30 w 87"/>
                <a:gd name="T25" fmla="*/ 8 h 77"/>
                <a:gd name="T26" fmla="*/ 43 w 87"/>
                <a:gd name="T27" fmla="*/ 7 h 77"/>
                <a:gd name="T28" fmla="*/ 57 w 87"/>
                <a:gd name="T29" fmla="*/ 7 h 77"/>
                <a:gd name="T30" fmla="*/ 71 w 87"/>
                <a:gd name="T31" fmla="*/ 0 h 77"/>
                <a:gd name="T32" fmla="*/ 63 w 87"/>
                <a:gd name="T33" fmla="*/ 9 h 77"/>
                <a:gd name="T34" fmla="*/ 71 w 87"/>
                <a:gd name="T35" fmla="*/ 18 h 77"/>
                <a:gd name="T36" fmla="*/ 80 w 87"/>
                <a:gd name="T37" fmla="*/ 9 h 77"/>
                <a:gd name="T38" fmla="*/ 71 w 87"/>
                <a:gd name="T39" fmla="*/ 0 h 77"/>
                <a:gd name="T40" fmla="*/ 56 w 87"/>
                <a:gd name="T41" fmla="*/ 43 h 77"/>
                <a:gd name="T42" fmla="*/ 62 w 87"/>
                <a:gd name="T43" fmla="*/ 47 h 77"/>
                <a:gd name="T44" fmla="*/ 60 w 87"/>
                <a:gd name="T45" fmla="*/ 77 h 77"/>
                <a:gd name="T46" fmla="*/ 68 w 87"/>
                <a:gd name="T47" fmla="*/ 77 h 77"/>
                <a:gd name="T48" fmla="*/ 70 w 87"/>
                <a:gd name="T49" fmla="*/ 51 h 77"/>
                <a:gd name="T50" fmla="*/ 73 w 87"/>
                <a:gd name="T51" fmla="*/ 51 h 77"/>
                <a:gd name="T52" fmla="*/ 75 w 87"/>
                <a:gd name="T53" fmla="*/ 77 h 77"/>
                <a:gd name="T54" fmla="*/ 82 w 87"/>
                <a:gd name="T55" fmla="*/ 77 h 77"/>
                <a:gd name="T56" fmla="*/ 81 w 87"/>
                <a:gd name="T57" fmla="*/ 47 h 77"/>
                <a:gd name="T58" fmla="*/ 87 w 87"/>
                <a:gd name="T59" fmla="*/ 43 h 77"/>
                <a:gd name="T60" fmla="*/ 82 w 87"/>
                <a:gd name="T61" fmla="*/ 20 h 77"/>
                <a:gd name="T62" fmla="*/ 61 w 87"/>
                <a:gd name="T63" fmla="*/ 20 h 77"/>
                <a:gd name="T64" fmla="*/ 56 w 87"/>
                <a:gd name="T65" fmla="*/ 43 h 77"/>
                <a:gd name="T66" fmla="*/ 29 w 87"/>
                <a:gd name="T67" fmla="*/ 41 h 77"/>
                <a:gd name="T68" fmla="*/ 29 w 87"/>
                <a:gd name="T69" fmla="*/ 77 h 77"/>
                <a:gd name="T70" fmla="*/ 51 w 87"/>
                <a:gd name="T71" fmla="*/ 77 h 77"/>
                <a:gd name="T72" fmla="*/ 51 w 87"/>
                <a:gd name="T73" fmla="*/ 41 h 77"/>
                <a:gd name="T74" fmla="*/ 29 w 87"/>
                <a:gd name="T75" fmla="*/ 41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77">
                  <a:moveTo>
                    <a:pt x="0" y="54"/>
                  </a:moveTo>
                  <a:cubicBezTo>
                    <a:pt x="22" y="54"/>
                    <a:pt x="22" y="54"/>
                    <a:pt x="22" y="54"/>
                  </a:cubicBezTo>
                  <a:cubicBezTo>
                    <a:pt x="22" y="77"/>
                    <a:pt x="22" y="77"/>
                    <a:pt x="22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54"/>
                    <a:pt x="0" y="54"/>
                    <a:pt x="0" y="54"/>
                  </a:cubicBezTo>
                  <a:close/>
                  <a:moveTo>
                    <a:pt x="57" y="7"/>
                  </a:moveTo>
                  <a:cubicBezTo>
                    <a:pt x="50" y="19"/>
                    <a:pt x="50" y="19"/>
                    <a:pt x="50" y="19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57" y="7"/>
                    <a:pt x="57" y="7"/>
                    <a:pt x="57" y="7"/>
                  </a:cubicBezTo>
                  <a:close/>
                  <a:moveTo>
                    <a:pt x="71" y="0"/>
                  </a:moveTo>
                  <a:cubicBezTo>
                    <a:pt x="67" y="0"/>
                    <a:pt x="63" y="4"/>
                    <a:pt x="63" y="9"/>
                  </a:cubicBezTo>
                  <a:cubicBezTo>
                    <a:pt x="63" y="14"/>
                    <a:pt x="67" y="18"/>
                    <a:pt x="71" y="18"/>
                  </a:cubicBezTo>
                  <a:cubicBezTo>
                    <a:pt x="76" y="18"/>
                    <a:pt x="80" y="14"/>
                    <a:pt x="80" y="9"/>
                  </a:cubicBezTo>
                  <a:cubicBezTo>
                    <a:pt x="80" y="4"/>
                    <a:pt x="76" y="0"/>
                    <a:pt x="71" y="0"/>
                  </a:cubicBezTo>
                  <a:close/>
                  <a:moveTo>
                    <a:pt x="56" y="43"/>
                  </a:moveTo>
                  <a:cubicBezTo>
                    <a:pt x="58" y="44"/>
                    <a:pt x="60" y="45"/>
                    <a:pt x="62" y="47"/>
                  </a:cubicBezTo>
                  <a:cubicBezTo>
                    <a:pt x="60" y="77"/>
                    <a:pt x="60" y="77"/>
                    <a:pt x="60" y="77"/>
                  </a:cubicBezTo>
                  <a:cubicBezTo>
                    <a:pt x="68" y="77"/>
                    <a:pt x="68" y="77"/>
                    <a:pt x="68" y="77"/>
                  </a:cubicBezTo>
                  <a:cubicBezTo>
                    <a:pt x="70" y="51"/>
                    <a:pt x="70" y="51"/>
                    <a:pt x="70" y="51"/>
                  </a:cubicBezTo>
                  <a:cubicBezTo>
                    <a:pt x="73" y="51"/>
                    <a:pt x="73" y="51"/>
                    <a:pt x="73" y="51"/>
                  </a:cubicBezTo>
                  <a:cubicBezTo>
                    <a:pt x="75" y="77"/>
                    <a:pt x="75" y="77"/>
                    <a:pt x="75" y="77"/>
                  </a:cubicBezTo>
                  <a:cubicBezTo>
                    <a:pt x="82" y="77"/>
                    <a:pt x="82" y="77"/>
                    <a:pt x="82" y="77"/>
                  </a:cubicBezTo>
                  <a:cubicBezTo>
                    <a:pt x="81" y="47"/>
                    <a:pt x="81" y="47"/>
                    <a:pt x="81" y="47"/>
                  </a:cubicBezTo>
                  <a:cubicBezTo>
                    <a:pt x="87" y="43"/>
                    <a:pt x="87" y="43"/>
                    <a:pt x="87" y="43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58" y="20"/>
                    <a:pt x="84" y="20"/>
                    <a:pt x="61" y="20"/>
                  </a:cubicBezTo>
                  <a:cubicBezTo>
                    <a:pt x="56" y="43"/>
                    <a:pt x="56" y="43"/>
                    <a:pt x="56" y="43"/>
                  </a:cubicBezTo>
                  <a:close/>
                  <a:moveTo>
                    <a:pt x="29" y="41"/>
                  </a:moveTo>
                  <a:cubicBezTo>
                    <a:pt x="29" y="77"/>
                    <a:pt x="29" y="77"/>
                    <a:pt x="29" y="77"/>
                  </a:cubicBezTo>
                  <a:cubicBezTo>
                    <a:pt x="51" y="77"/>
                    <a:pt x="51" y="77"/>
                    <a:pt x="51" y="77"/>
                  </a:cubicBezTo>
                  <a:cubicBezTo>
                    <a:pt x="51" y="41"/>
                    <a:pt x="51" y="41"/>
                    <a:pt x="51" y="41"/>
                  </a:cubicBezTo>
                  <a:lnTo>
                    <a:pt x="2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cs typeface="+mn-ea"/>
              </a:rPr>
              <a:t>单击此处添加标题</a:t>
            </a:r>
            <a:endParaRPr lang="zh-CN" alt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mc:AlternateContent xmlns:mc="http://schemas.openxmlformats.org/markup-compatibility/2006">
    <mc:Choice xmlns=""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2" dur="7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3" dur="7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2" presetClass="entr" presetSubtype="1" fill="hold" nodeType="after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26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27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8" presetID="2" presetClass="entr" presetSubtype="1" fill="hold" nodeType="after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40" dur="7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41" dur="7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4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7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52" presetID="2" presetClass="entr" presetSubtype="1" fill="hold" nodeType="after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54" dur="7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55" dur="7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5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9" grpId="0"/>
          <p:bldP spid="23" grpId="0"/>
          <p:bldP spid="2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8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7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4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7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52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7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7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5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9" grpId="0"/>
          <p:bldP spid="23" grpId="0"/>
          <p:bldP spid="27" grpId="0"/>
        </p:bldLst>
      </p:timing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056152" y="3765037"/>
            <a:ext cx="2127875" cy="21281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3350859" y="3765037"/>
            <a:ext cx="2127875" cy="2128152"/>
          </a:xfrm>
          <a:prstGeom prst="rect">
            <a:avLst/>
          </a:prstGeom>
          <a:solidFill>
            <a:schemeClr val="tx2"/>
          </a:solidFill>
          <a:ln>
            <a:gradFill>
              <a:gsLst>
                <a:gs pos="0">
                  <a:schemeClr val="bg2"/>
                </a:gs>
                <a:gs pos="50000">
                  <a:schemeClr val="tx2"/>
                </a:gs>
                <a:gs pos="100000">
                  <a:schemeClr val="bg2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056151" y="1652804"/>
            <a:ext cx="4416820" cy="19644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5654816" y="1671574"/>
            <a:ext cx="2783947" cy="42403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grpSp>
        <p:nvGrpSpPr>
          <p:cNvPr id="11" name="Group 20"/>
          <p:cNvGrpSpPr>
            <a:grpSpLocks noChangeAspect="1"/>
          </p:cNvGrpSpPr>
          <p:nvPr/>
        </p:nvGrpSpPr>
        <p:grpSpPr bwMode="auto">
          <a:xfrm>
            <a:off x="4033106" y="4189600"/>
            <a:ext cx="731747" cy="605581"/>
            <a:chOff x="1066" y="1895"/>
            <a:chExt cx="314" cy="241"/>
          </a:xfrm>
          <a:solidFill>
            <a:schemeClr val="bg1"/>
          </a:solidFill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Freeform 21"/>
            <p:cNvSpPr/>
            <p:nvPr/>
          </p:nvSpPr>
          <p:spPr bwMode="auto">
            <a:xfrm>
              <a:off x="1066" y="2128"/>
              <a:ext cx="314" cy="8"/>
            </a:xfrm>
            <a:custGeom>
              <a:avLst/>
              <a:gdLst>
                <a:gd name="T0" fmla="*/ 2 w 76"/>
                <a:gd name="T1" fmla="*/ 2 h 2"/>
                <a:gd name="T2" fmla="*/ 0 w 76"/>
                <a:gd name="T3" fmla="*/ 1 h 2"/>
                <a:gd name="T4" fmla="*/ 2 w 76"/>
                <a:gd name="T5" fmla="*/ 0 h 2"/>
                <a:gd name="T6" fmla="*/ 75 w 76"/>
                <a:gd name="T7" fmla="*/ 0 h 2"/>
                <a:gd name="T8" fmla="*/ 76 w 76"/>
                <a:gd name="T9" fmla="*/ 1 h 2"/>
                <a:gd name="T10" fmla="*/ 75 w 76"/>
                <a:gd name="T11" fmla="*/ 2 h 2"/>
                <a:gd name="T12" fmla="*/ 2 w 76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2">
                  <a:moveTo>
                    <a:pt x="2" y="2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0"/>
                    <a:pt x="76" y="0"/>
                    <a:pt x="76" y="1"/>
                  </a:cubicBezTo>
                  <a:cubicBezTo>
                    <a:pt x="76" y="2"/>
                    <a:pt x="75" y="2"/>
                    <a:pt x="75" y="2"/>
                  </a:cubicBezTo>
                  <a:lnTo>
                    <a:pt x="2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Rectangle 22"/>
            <p:cNvSpPr>
              <a:spLocks noChangeArrowheads="1"/>
            </p:cNvSpPr>
            <p:nvPr/>
          </p:nvSpPr>
          <p:spPr bwMode="auto">
            <a:xfrm>
              <a:off x="1107" y="1949"/>
              <a:ext cx="46" cy="1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Rectangle 23"/>
            <p:cNvSpPr>
              <a:spLocks noChangeArrowheads="1"/>
            </p:cNvSpPr>
            <p:nvPr/>
          </p:nvSpPr>
          <p:spPr bwMode="auto">
            <a:xfrm>
              <a:off x="1173" y="1895"/>
              <a:ext cx="46" cy="20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Rectangle 24"/>
            <p:cNvSpPr>
              <a:spLocks noChangeArrowheads="1"/>
            </p:cNvSpPr>
            <p:nvPr/>
          </p:nvSpPr>
          <p:spPr bwMode="auto">
            <a:xfrm>
              <a:off x="1235" y="1961"/>
              <a:ext cx="46" cy="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Rectangle 25"/>
            <p:cNvSpPr>
              <a:spLocks noChangeArrowheads="1"/>
            </p:cNvSpPr>
            <p:nvPr/>
          </p:nvSpPr>
          <p:spPr bwMode="auto">
            <a:xfrm>
              <a:off x="1306" y="2007"/>
              <a:ext cx="45" cy="9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571047" y="4959749"/>
            <a:ext cx="1655864" cy="533480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ctr"/>
            <a:r>
              <a:rPr lang="en-US" altLang="zh-CN" sz="2700" dirty="0">
                <a:solidFill>
                  <a:srgbClr val="FFFFFF"/>
                </a:solidFill>
                <a:latin typeface="Impact" panose="020B0806030902050204" pitchFamily="34" charset="0"/>
              </a:rPr>
              <a:t>keyword</a:t>
            </a:r>
            <a:endParaRPr lang="zh-CN" altLang="en-US" sz="2700" dirty="0">
              <a:solidFill>
                <a:srgbClr val="FFFFFF"/>
              </a:solidFill>
              <a:latin typeface="Impact" panose="020B0806030902050204" pitchFamily="34" charset="0"/>
            </a:endParaRP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8875698" y="1556793"/>
            <a:ext cx="2548895" cy="45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设计的发展存在着一个时代价值观的问题，即什么是设计？为什么而设计？围绕这个问题不同的时期就会形成不同的设计面貌。对于多元化对于多元化的今天演绎，如何找到设计自身的演绎趋势，符合现代社会的发展，这就需要设计师赋予设计以生命力能动地给予设计以人性化的体验，建立起设的地点。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cs typeface="+mn-ea"/>
              </a:rPr>
              <a:t>单击此处添加标题</a:t>
            </a:r>
            <a:endParaRPr lang="zh-CN" alt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2"/>
          <p:cNvSpPr/>
          <p:nvPr/>
        </p:nvSpPr>
        <p:spPr>
          <a:xfrm>
            <a:off x="3120057" y="3909054"/>
            <a:ext cx="9071150" cy="2956379"/>
          </a:xfrm>
          <a:custGeom>
            <a:avLst/>
            <a:gdLst>
              <a:gd name="connsiteX0" fmla="*/ 0 w 9144000"/>
              <a:gd name="connsiteY0" fmla="*/ 0 h 3862090"/>
              <a:gd name="connsiteX1" fmla="*/ 9144000 w 9144000"/>
              <a:gd name="connsiteY1" fmla="*/ 0 h 3862090"/>
              <a:gd name="connsiteX2" fmla="*/ 9144000 w 9144000"/>
              <a:gd name="connsiteY2" fmla="*/ 3862090 h 3862090"/>
              <a:gd name="connsiteX3" fmla="*/ 0 w 9144000"/>
              <a:gd name="connsiteY3" fmla="*/ 3862090 h 3862090"/>
              <a:gd name="connsiteX4" fmla="*/ 0 w 9144000"/>
              <a:gd name="connsiteY4" fmla="*/ 0 h 3862090"/>
              <a:gd name="connsiteX0-1" fmla="*/ 4757351 w 9144000"/>
              <a:gd name="connsiteY0-2" fmla="*/ 4448433 h 4448433"/>
              <a:gd name="connsiteX1-3" fmla="*/ 9144000 w 9144000"/>
              <a:gd name="connsiteY1-4" fmla="*/ 0 h 4448433"/>
              <a:gd name="connsiteX2-5" fmla="*/ 9144000 w 9144000"/>
              <a:gd name="connsiteY2-6" fmla="*/ 3862090 h 4448433"/>
              <a:gd name="connsiteX3-7" fmla="*/ 0 w 9144000"/>
              <a:gd name="connsiteY3-8" fmla="*/ 3862090 h 4448433"/>
              <a:gd name="connsiteX4-9" fmla="*/ 4757351 w 9144000"/>
              <a:gd name="connsiteY4-10" fmla="*/ 4448433 h 4448433"/>
              <a:gd name="connsiteX0-11" fmla="*/ 4843848 w 9230497"/>
              <a:gd name="connsiteY0-12" fmla="*/ 4448433 h 4448433"/>
              <a:gd name="connsiteX1-13" fmla="*/ 9230497 w 9230497"/>
              <a:gd name="connsiteY1-14" fmla="*/ 0 h 4448433"/>
              <a:gd name="connsiteX2-15" fmla="*/ 9230497 w 9230497"/>
              <a:gd name="connsiteY2-16" fmla="*/ 3862090 h 4448433"/>
              <a:gd name="connsiteX3-17" fmla="*/ 0 w 9230497"/>
              <a:gd name="connsiteY3-18" fmla="*/ 2428706 h 4448433"/>
              <a:gd name="connsiteX4-19" fmla="*/ 4843848 w 9230497"/>
              <a:gd name="connsiteY4-20" fmla="*/ 4448433 h 4448433"/>
              <a:gd name="connsiteX0-21" fmla="*/ 5029199 w 9230497"/>
              <a:gd name="connsiteY0-22" fmla="*/ 3904736 h 3904736"/>
              <a:gd name="connsiteX1-23" fmla="*/ 9230497 w 9230497"/>
              <a:gd name="connsiteY1-24" fmla="*/ 0 h 3904736"/>
              <a:gd name="connsiteX2-25" fmla="*/ 9230497 w 9230497"/>
              <a:gd name="connsiteY2-26" fmla="*/ 3862090 h 3904736"/>
              <a:gd name="connsiteX3-27" fmla="*/ 0 w 9230497"/>
              <a:gd name="connsiteY3-28" fmla="*/ 2428706 h 3904736"/>
              <a:gd name="connsiteX4-29" fmla="*/ 5029199 w 9230497"/>
              <a:gd name="connsiteY4-30" fmla="*/ 3904736 h 3904736"/>
              <a:gd name="connsiteX0-31" fmla="*/ 5115696 w 9230497"/>
              <a:gd name="connsiteY0-32" fmla="*/ 4015946 h 4015946"/>
              <a:gd name="connsiteX1-33" fmla="*/ 9230497 w 9230497"/>
              <a:gd name="connsiteY1-34" fmla="*/ 0 h 4015946"/>
              <a:gd name="connsiteX2-35" fmla="*/ 9230497 w 9230497"/>
              <a:gd name="connsiteY2-36" fmla="*/ 3862090 h 4015946"/>
              <a:gd name="connsiteX3-37" fmla="*/ 0 w 9230497"/>
              <a:gd name="connsiteY3-38" fmla="*/ 2428706 h 4015946"/>
              <a:gd name="connsiteX4-39" fmla="*/ 5115696 w 9230497"/>
              <a:gd name="connsiteY4-40" fmla="*/ 4015946 h 4015946"/>
              <a:gd name="connsiteX0-41" fmla="*/ 5338118 w 9230497"/>
              <a:gd name="connsiteY0-42" fmla="*/ 2607276 h 3862090"/>
              <a:gd name="connsiteX1-43" fmla="*/ 9230497 w 9230497"/>
              <a:gd name="connsiteY1-44" fmla="*/ 0 h 3862090"/>
              <a:gd name="connsiteX2-45" fmla="*/ 9230497 w 9230497"/>
              <a:gd name="connsiteY2-46" fmla="*/ 3862090 h 3862090"/>
              <a:gd name="connsiteX3-47" fmla="*/ 0 w 9230497"/>
              <a:gd name="connsiteY3-48" fmla="*/ 2428706 h 3862090"/>
              <a:gd name="connsiteX4-49" fmla="*/ 5338118 w 9230497"/>
              <a:gd name="connsiteY4-50" fmla="*/ 2607276 h 3862090"/>
              <a:gd name="connsiteX0-51" fmla="*/ 0 w 3892379"/>
              <a:gd name="connsiteY0-52" fmla="*/ 2607276 h 3862090"/>
              <a:gd name="connsiteX1-53" fmla="*/ 3892379 w 3892379"/>
              <a:gd name="connsiteY1-54" fmla="*/ 0 h 3862090"/>
              <a:gd name="connsiteX2-55" fmla="*/ 3892379 w 3892379"/>
              <a:gd name="connsiteY2-56" fmla="*/ 3862090 h 3862090"/>
              <a:gd name="connsiteX3-57" fmla="*/ 0 w 3892379"/>
              <a:gd name="connsiteY3-58" fmla="*/ 2607276 h 3862090"/>
              <a:gd name="connsiteX0-59" fmla="*/ 0 w 4609071"/>
              <a:gd name="connsiteY0-60" fmla="*/ 3855308 h 3862090"/>
              <a:gd name="connsiteX1-61" fmla="*/ 4609071 w 4609071"/>
              <a:gd name="connsiteY1-62" fmla="*/ 0 h 3862090"/>
              <a:gd name="connsiteX2-63" fmla="*/ 4609071 w 4609071"/>
              <a:gd name="connsiteY2-64" fmla="*/ 3862090 h 3862090"/>
              <a:gd name="connsiteX3-65" fmla="*/ 0 w 4609071"/>
              <a:gd name="connsiteY3-66" fmla="*/ 3855308 h 3862090"/>
              <a:gd name="connsiteX0-67" fmla="*/ 0 w 4646141"/>
              <a:gd name="connsiteY0-68" fmla="*/ 3855308 h 3862090"/>
              <a:gd name="connsiteX1-69" fmla="*/ 4646141 w 4646141"/>
              <a:gd name="connsiteY1-70" fmla="*/ 0 h 3862090"/>
              <a:gd name="connsiteX2-71" fmla="*/ 4646141 w 4646141"/>
              <a:gd name="connsiteY2-72" fmla="*/ 3862090 h 3862090"/>
              <a:gd name="connsiteX3-73" fmla="*/ 0 w 4646141"/>
              <a:gd name="connsiteY3-74" fmla="*/ 3855308 h 3862090"/>
              <a:gd name="connsiteX0-75" fmla="*/ 0 w 4683211"/>
              <a:gd name="connsiteY0-76" fmla="*/ 3880021 h 3880021"/>
              <a:gd name="connsiteX1-77" fmla="*/ 4683211 w 4683211"/>
              <a:gd name="connsiteY1-78" fmla="*/ 0 h 3880021"/>
              <a:gd name="connsiteX2-79" fmla="*/ 4683211 w 4683211"/>
              <a:gd name="connsiteY2-80" fmla="*/ 3862090 h 3880021"/>
              <a:gd name="connsiteX3-81" fmla="*/ 0 w 4683211"/>
              <a:gd name="connsiteY3-82" fmla="*/ 3880021 h 3880021"/>
              <a:gd name="connsiteX0-83" fmla="*/ 0 w 4670854"/>
              <a:gd name="connsiteY0-84" fmla="*/ 3867664 h 3867664"/>
              <a:gd name="connsiteX1-85" fmla="*/ 4670854 w 4670854"/>
              <a:gd name="connsiteY1-86" fmla="*/ 0 h 3867664"/>
              <a:gd name="connsiteX2-87" fmla="*/ 4670854 w 4670854"/>
              <a:gd name="connsiteY2-88" fmla="*/ 3862090 h 3867664"/>
              <a:gd name="connsiteX3-89" fmla="*/ 0 w 4670854"/>
              <a:gd name="connsiteY3-90" fmla="*/ 3867664 h 38676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4670854" h="3867664">
                <a:moveTo>
                  <a:pt x="0" y="3867664"/>
                </a:moveTo>
                <a:lnTo>
                  <a:pt x="4670854" y="0"/>
                </a:lnTo>
                <a:lnTo>
                  <a:pt x="4670854" y="3862090"/>
                </a:lnTo>
                <a:lnTo>
                  <a:pt x="0" y="386766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91545" y="1839403"/>
            <a:ext cx="4223919" cy="53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/>
            <a:r>
              <a:rPr lang="zh-CN" altLang="en-US" sz="27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在这里填写文字标题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104097" y="2419336"/>
            <a:ext cx="4991905" cy="1969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不用多余的文字修饰，言简意赅的说明分项内容。点击输入简要文字内容点击输入简要文字内容，文字内容需概括精炼，不用多余的文字修饰，言简意赅的说明分项内容。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6192000" y="691536"/>
            <a:ext cx="5582377" cy="6014905"/>
            <a:chOff x="4644008" y="518651"/>
            <a:chExt cx="4187328" cy="4511179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4008" y="518651"/>
              <a:ext cx="4187328" cy="4511179"/>
            </a:xfrm>
            <a:prstGeom prst="rect">
              <a:avLst/>
            </a:prstGeom>
          </p:spPr>
        </p:pic>
        <p:sp>
          <p:nvSpPr>
            <p:cNvPr id="13" name="矩形 3"/>
            <p:cNvSpPr/>
            <p:nvPr/>
          </p:nvSpPr>
          <p:spPr>
            <a:xfrm>
              <a:off x="5210725" y="1056080"/>
              <a:ext cx="2784271" cy="2632184"/>
            </a:xfrm>
            <a:custGeom>
              <a:avLst/>
              <a:gdLst>
                <a:gd name="connsiteX0" fmla="*/ 0 w 2376264"/>
                <a:gd name="connsiteY0" fmla="*/ 0 h 1399478"/>
                <a:gd name="connsiteX1" fmla="*/ 2376264 w 2376264"/>
                <a:gd name="connsiteY1" fmla="*/ 0 h 1399478"/>
                <a:gd name="connsiteX2" fmla="*/ 2376264 w 2376264"/>
                <a:gd name="connsiteY2" fmla="*/ 1399478 h 1399478"/>
                <a:gd name="connsiteX3" fmla="*/ 0 w 2376264"/>
                <a:gd name="connsiteY3" fmla="*/ 1399478 h 1399478"/>
                <a:gd name="connsiteX4" fmla="*/ 0 w 2376264"/>
                <a:gd name="connsiteY4" fmla="*/ 0 h 1399478"/>
                <a:gd name="connsiteX0-1" fmla="*/ 0 w 2633801"/>
                <a:gd name="connsiteY0-2" fmla="*/ 827590 h 2227068"/>
                <a:gd name="connsiteX1-3" fmla="*/ 2633801 w 2633801"/>
                <a:gd name="connsiteY1-4" fmla="*/ 0 h 2227068"/>
                <a:gd name="connsiteX2-5" fmla="*/ 2376264 w 2633801"/>
                <a:gd name="connsiteY2-6" fmla="*/ 2227068 h 2227068"/>
                <a:gd name="connsiteX3-7" fmla="*/ 0 w 2633801"/>
                <a:gd name="connsiteY3-8" fmla="*/ 2227068 h 2227068"/>
                <a:gd name="connsiteX4-9" fmla="*/ 0 w 2633801"/>
                <a:gd name="connsiteY4-10" fmla="*/ 827590 h 2227068"/>
                <a:gd name="connsiteX0-11" fmla="*/ 0 w 2633801"/>
                <a:gd name="connsiteY0-12" fmla="*/ 827590 h 2247323"/>
                <a:gd name="connsiteX1-13" fmla="*/ 2633801 w 2633801"/>
                <a:gd name="connsiteY1-14" fmla="*/ 0 h 2247323"/>
                <a:gd name="connsiteX2-15" fmla="*/ 2480436 w 2633801"/>
                <a:gd name="connsiteY2-16" fmla="*/ 2247323 h 2247323"/>
                <a:gd name="connsiteX3-17" fmla="*/ 0 w 2633801"/>
                <a:gd name="connsiteY3-18" fmla="*/ 2227068 h 2247323"/>
                <a:gd name="connsiteX4-19" fmla="*/ 0 w 2633801"/>
                <a:gd name="connsiteY4-20" fmla="*/ 827590 h 2247323"/>
                <a:gd name="connsiteX0-21" fmla="*/ 0 w 2633801"/>
                <a:gd name="connsiteY0-22" fmla="*/ 827590 h 2493285"/>
                <a:gd name="connsiteX1-23" fmla="*/ 2633801 w 2633801"/>
                <a:gd name="connsiteY1-24" fmla="*/ 0 h 2493285"/>
                <a:gd name="connsiteX2-25" fmla="*/ 2486223 w 2633801"/>
                <a:gd name="connsiteY2-26" fmla="*/ 2493285 h 2493285"/>
                <a:gd name="connsiteX3-27" fmla="*/ 0 w 2633801"/>
                <a:gd name="connsiteY3-28" fmla="*/ 2227068 h 2493285"/>
                <a:gd name="connsiteX4-29" fmla="*/ 0 w 2633801"/>
                <a:gd name="connsiteY4-30" fmla="*/ 827590 h 2493285"/>
                <a:gd name="connsiteX0-31" fmla="*/ 153364 w 2787165"/>
                <a:gd name="connsiteY0-32" fmla="*/ 827590 h 2585883"/>
                <a:gd name="connsiteX1-33" fmla="*/ 2787165 w 2787165"/>
                <a:gd name="connsiteY1-34" fmla="*/ 0 h 2585883"/>
                <a:gd name="connsiteX2-35" fmla="*/ 2639587 w 2787165"/>
                <a:gd name="connsiteY2-36" fmla="*/ 2493285 h 2585883"/>
                <a:gd name="connsiteX3-37" fmla="*/ 0 w 2787165"/>
                <a:gd name="connsiteY3-38" fmla="*/ 2585883 h 2585883"/>
                <a:gd name="connsiteX4-39" fmla="*/ 153364 w 2787165"/>
                <a:gd name="connsiteY4-40" fmla="*/ 827590 h 2585883"/>
                <a:gd name="connsiteX0-41" fmla="*/ 153364 w 2787165"/>
                <a:gd name="connsiteY0-42" fmla="*/ 827590 h 2585883"/>
                <a:gd name="connsiteX1-43" fmla="*/ 2787165 w 2787165"/>
                <a:gd name="connsiteY1-44" fmla="*/ 0 h 2585883"/>
                <a:gd name="connsiteX2-45" fmla="*/ 2607757 w 2787165"/>
                <a:gd name="connsiteY2-46" fmla="*/ 2473029 h 2585883"/>
                <a:gd name="connsiteX3-47" fmla="*/ 0 w 2787165"/>
                <a:gd name="connsiteY3-48" fmla="*/ 2585883 h 2585883"/>
                <a:gd name="connsiteX4-49" fmla="*/ 153364 w 2787165"/>
                <a:gd name="connsiteY4-50" fmla="*/ 827590 h 2585883"/>
                <a:gd name="connsiteX0-51" fmla="*/ 162045 w 2787165"/>
                <a:gd name="connsiteY0-52" fmla="*/ 833378 h 2585883"/>
                <a:gd name="connsiteX1-53" fmla="*/ 2787165 w 2787165"/>
                <a:gd name="connsiteY1-54" fmla="*/ 0 h 2585883"/>
                <a:gd name="connsiteX2-55" fmla="*/ 2607757 w 2787165"/>
                <a:gd name="connsiteY2-56" fmla="*/ 2473029 h 2585883"/>
                <a:gd name="connsiteX3-57" fmla="*/ 0 w 2787165"/>
                <a:gd name="connsiteY3-58" fmla="*/ 2585883 h 2585883"/>
                <a:gd name="connsiteX4-59" fmla="*/ 162045 w 2787165"/>
                <a:gd name="connsiteY4-60" fmla="*/ 833378 h 2585883"/>
                <a:gd name="connsiteX0-61" fmla="*/ 173620 w 2787165"/>
                <a:gd name="connsiteY0-62" fmla="*/ 842059 h 2585883"/>
                <a:gd name="connsiteX1-63" fmla="*/ 2787165 w 2787165"/>
                <a:gd name="connsiteY1-64" fmla="*/ 0 h 2585883"/>
                <a:gd name="connsiteX2-65" fmla="*/ 2607757 w 2787165"/>
                <a:gd name="connsiteY2-66" fmla="*/ 2473029 h 2585883"/>
                <a:gd name="connsiteX3-67" fmla="*/ 0 w 2787165"/>
                <a:gd name="connsiteY3-68" fmla="*/ 2585883 h 2585883"/>
                <a:gd name="connsiteX4-69" fmla="*/ 173620 w 2787165"/>
                <a:gd name="connsiteY4-70" fmla="*/ 842059 h 2585883"/>
                <a:gd name="connsiteX0-71" fmla="*/ 173620 w 2792952"/>
                <a:gd name="connsiteY0-72" fmla="*/ 870996 h 2614820"/>
                <a:gd name="connsiteX1-73" fmla="*/ 2792952 w 2792952"/>
                <a:gd name="connsiteY1-74" fmla="*/ 0 h 2614820"/>
                <a:gd name="connsiteX2-75" fmla="*/ 2607757 w 2792952"/>
                <a:gd name="connsiteY2-76" fmla="*/ 2501966 h 2614820"/>
                <a:gd name="connsiteX3-77" fmla="*/ 0 w 2792952"/>
                <a:gd name="connsiteY3-78" fmla="*/ 2614820 h 2614820"/>
                <a:gd name="connsiteX4-79" fmla="*/ 173620 w 2792952"/>
                <a:gd name="connsiteY4-80" fmla="*/ 870996 h 2614820"/>
                <a:gd name="connsiteX0-81" fmla="*/ 173620 w 2792952"/>
                <a:gd name="connsiteY0-82" fmla="*/ 870996 h 2614820"/>
                <a:gd name="connsiteX1-83" fmla="*/ 2792952 w 2792952"/>
                <a:gd name="connsiteY1-84" fmla="*/ 0 h 2614820"/>
                <a:gd name="connsiteX2-85" fmla="*/ 2599076 w 2792952"/>
                <a:gd name="connsiteY2-86" fmla="*/ 2490391 h 2614820"/>
                <a:gd name="connsiteX3-87" fmla="*/ 0 w 2792952"/>
                <a:gd name="connsiteY3-88" fmla="*/ 2614820 h 2614820"/>
                <a:gd name="connsiteX4-89" fmla="*/ 173620 w 2792952"/>
                <a:gd name="connsiteY4-90" fmla="*/ 870996 h 2614820"/>
                <a:gd name="connsiteX0-91" fmla="*/ 182301 w 2801633"/>
                <a:gd name="connsiteY0-92" fmla="*/ 870996 h 2655332"/>
                <a:gd name="connsiteX1-93" fmla="*/ 2801633 w 2801633"/>
                <a:gd name="connsiteY1-94" fmla="*/ 0 h 2655332"/>
                <a:gd name="connsiteX2-95" fmla="*/ 2607757 w 2801633"/>
                <a:gd name="connsiteY2-96" fmla="*/ 2490391 h 2655332"/>
                <a:gd name="connsiteX3-97" fmla="*/ 0 w 2801633"/>
                <a:gd name="connsiteY3-98" fmla="*/ 2655332 h 2655332"/>
                <a:gd name="connsiteX4-99" fmla="*/ 182301 w 2801633"/>
                <a:gd name="connsiteY4-100" fmla="*/ 870996 h 2655332"/>
                <a:gd name="connsiteX0-101" fmla="*/ 182301 w 2801633"/>
                <a:gd name="connsiteY0-102" fmla="*/ 870996 h 2655332"/>
                <a:gd name="connsiteX1-103" fmla="*/ 2801633 w 2801633"/>
                <a:gd name="connsiteY1-104" fmla="*/ 0 h 2655332"/>
                <a:gd name="connsiteX2-105" fmla="*/ 2619332 w 2801633"/>
                <a:gd name="connsiteY2-106" fmla="*/ 2513541 h 2655332"/>
                <a:gd name="connsiteX3-107" fmla="*/ 0 w 2801633"/>
                <a:gd name="connsiteY3-108" fmla="*/ 2655332 h 2655332"/>
                <a:gd name="connsiteX4-109" fmla="*/ 182301 w 2801633"/>
                <a:gd name="connsiteY4-110" fmla="*/ 870996 h 2655332"/>
                <a:gd name="connsiteX0-111" fmla="*/ 182301 w 2801633"/>
                <a:gd name="connsiteY0-112" fmla="*/ 870996 h 2655332"/>
                <a:gd name="connsiteX1-113" fmla="*/ 2801633 w 2801633"/>
                <a:gd name="connsiteY1-114" fmla="*/ 0 h 2655332"/>
                <a:gd name="connsiteX2-115" fmla="*/ 2636694 w 2801633"/>
                <a:gd name="connsiteY2-116" fmla="*/ 2513541 h 2655332"/>
                <a:gd name="connsiteX3-117" fmla="*/ 0 w 2801633"/>
                <a:gd name="connsiteY3-118" fmla="*/ 2655332 h 2655332"/>
                <a:gd name="connsiteX4-119" fmla="*/ 182301 w 2801633"/>
                <a:gd name="connsiteY4-120" fmla="*/ 870996 h 2655332"/>
                <a:gd name="connsiteX0-121" fmla="*/ 182301 w 2824782"/>
                <a:gd name="connsiteY0-122" fmla="*/ 870996 h 2655332"/>
                <a:gd name="connsiteX1-123" fmla="*/ 2824782 w 2824782"/>
                <a:gd name="connsiteY1-124" fmla="*/ 0 h 2655332"/>
                <a:gd name="connsiteX2-125" fmla="*/ 2636694 w 2824782"/>
                <a:gd name="connsiteY2-126" fmla="*/ 2513541 h 2655332"/>
                <a:gd name="connsiteX3-127" fmla="*/ 0 w 2824782"/>
                <a:gd name="connsiteY3-128" fmla="*/ 2655332 h 2655332"/>
                <a:gd name="connsiteX4-129" fmla="*/ 182301 w 2824782"/>
                <a:gd name="connsiteY4-130" fmla="*/ 870996 h 2655332"/>
                <a:gd name="connsiteX0-131" fmla="*/ 182301 w 2792952"/>
                <a:gd name="connsiteY0-132" fmla="*/ 850741 h 2635077"/>
                <a:gd name="connsiteX1-133" fmla="*/ 2792952 w 2792952"/>
                <a:gd name="connsiteY1-134" fmla="*/ 0 h 2635077"/>
                <a:gd name="connsiteX2-135" fmla="*/ 2636694 w 2792952"/>
                <a:gd name="connsiteY2-136" fmla="*/ 2493286 h 2635077"/>
                <a:gd name="connsiteX3-137" fmla="*/ 0 w 2792952"/>
                <a:gd name="connsiteY3-138" fmla="*/ 2635077 h 2635077"/>
                <a:gd name="connsiteX4-139" fmla="*/ 182301 w 2792952"/>
                <a:gd name="connsiteY4-140" fmla="*/ 850741 h 2635077"/>
                <a:gd name="connsiteX0-141" fmla="*/ 182301 w 2792952"/>
                <a:gd name="connsiteY0-142" fmla="*/ 850741 h 2635077"/>
                <a:gd name="connsiteX1-143" fmla="*/ 2792952 w 2792952"/>
                <a:gd name="connsiteY1-144" fmla="*/ 0 h 2635077"/>
                <a:gd name="connsiteX2-145" fmla="*/ 2604864 w 2792952"/>
                <a:gd name="connsiteY2-146" fmla="*/ 2458562 h 2635077"/>
                <a:gd name="connsiteX3-147" fmla="*/ 0 w 2792952"/>
                <a:gd name="connsiteY3-148" fmla="*/ 2635077 h 2635077"/>
                <a:gd name="connsiteX4-149" fmla="*/ 182301 w 2792952"/>
                <a:gd name="connsiteY4-150" fmla="*/ 850741 h 2635077"/>
                <a:gd name="connsiteX0-151" fmla="*/ 173620 w 2784271"/>
                <a:gd name="connsiteY0-152" fmla="*/ 850741 h 2632184"/>
                <a:gd name="connsiteX1-153" fmla="*/ 2784271 w 2784271"/>
                <a:gd name="connsiteY1-154" fmla="*/ 0 h 2632184"/>
                <a:gd name="connsiteX2-155" fmla="*/ 2596183 w 2784271"/>
                <a:gd name="connsiteY2-156" fmla="*/ 2458562 h 2632184"/>
                <a:gd name="connsiteX3-157" fmla="*/ 0 w 2784271"/>
                <a:gd name="connsiteY3-158" fmla="*/ 2632184 h 2632184"/>
                <a:gd name="connsiteX4-159" fmla="*/ 173620 w 2784271"/>
                <a:gd name="connsiteY4-160" fmla="*/ 850741 h 26321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784271" h="2632184">
                  <a:moveTo>
                    <a:pt x="173620" y="850741"/>
                  </a:moveTo>
                  <a:lnTo>
                    <a:pt x="2784271" y="0"/>
                  </a:lnTo>
                  <a:lnTo>
                    <a:pt x="2596183" y="2458562"/>
                  </a:lnTo>
                  <a:lnTo>
                    <a:pt x="0" y="2632184"/>
                  </a:lnTo>
                  <a:lnTo>
                    <a:pt x="173620" y="850741"/>
                  </a:lnTo>
                  <a:close/>
                </a:path>
              </a:pathLst>
            </a:custGeom>
            <a:blipFill>
              <a:blip r:embed="rId3" cstate="print"/>
              <a:stretch>
                <a:fillRect/>
              </a:stretch>
            </a:blipFill>
            <a:ln w="254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488089" y="4495023"/>
            <a:ext cx="1046078" cy="1046213"/>
            <a:chOff x="582983" y="3238811"/>
            <a:chExt cx="784661" cy="784660"/>
          </a:xfrm>
        </p:grpSpPr>
        <p:sp>
          <p:nvSpPr>
            <p:cNvPr id="15" name="椭圆 14"/>
            <p:cNvSpPr/>
            <p:nvPr/>
          </p:nvSpPr>
          <p:spPr>
            <a:xfrm rot="2700000">
              <a:off x="582984" y="3238810"/>
              <a:ext cx="784660" cy="78466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12700">
              <a:solidFill>
                <a:schemeClr val="bg1"/>
              </a:solidFill>
            </a:ln>
            <a:effectLst>
              <a:outerShdw blurRad="152400" dist="63500" dir="8100000" algn="tr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" name="椭圆 1"/>
            <p:cNvSpPr/>
            <p:nvPr/>
          </p:nvSpPr>
          <p:spPr>
            <a:xfrm>
              <a:off x="637017" y="3292843"/>
              <a:ext cx="676594" cy="676594"/>
            </a:xfrm>
            <a:prstGeom prst="ellipse">
              <a:avLst/>
            </a:prstGeom>
            <a:blipFill>
              <a:blip r:embed="rId4" cstate="print"/>
              <a:stretch>
                <a:fillRect/>
              </a:stretch>
            </a:blipFill>
            <a:ln w="1270"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3014159" y="4495023"/>
            <a:ext cx="1046078" cy="1046213"/>
            <a:chOff x="582983" y="3238811"/>
            <a:chExt cx="784661" cy="784660"/>
          </a:xfrm>
        </p:grpSpPr>
        <p:sp>
          <p:nvSpPr>
            <p:cNvPr id="28" name="椭圆 27"/>
            <p:cNvSpPr/>
            <p:nvPr/>
          </p:nvSpPr>
          <p:spPr>
            <a:xfrm rot="2700000">
              <a:off x="582984" y="3238810"/>
              <a:ext cx="784660" cy="78466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12700">
              <a:solidFill>
                <a:schemeClr val="bg1"/>
              </a:solidFill>
            </a:ln>
            <a:effectLst>
              <a:outerShdw blurRad="152400" dist="63500" dir="8100000" algn="tr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637017" y="3292843"/>
              <a:ext cx="676594" cy="676594"/>
            </a:xfrm>
            <a:prstGeom prst="ellipse">
              <a:avLst/>
            </a:prstGeom>
            <a:blipFill>
              <a:blip r:embed="rId5" cstate="print"/>
              <a:stretch>
                <a:fillRect/>
              </a:stretch>
            </a:blipFill>
            <a:ln w="1270"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646127" y="4495023"/>
            <a:ext cx="1046078" cy="1046213"/>
            <a:chOff x="582983" y="3238811"/>
            <a:chExt cx="784661" cy="784660"/>
          </a:xfrm>
        </p:grpSpPr>
        <p:sp>
          <p:nvSpPr>
            <p:cNvPr id="31" name="椭圆 30"/>
            <p:cNvSpPr/>
            <p:nvPr/>
          </p:nvSpPr>
          <p:spPr>
            <a:xfrm rot="2700000">
              <a:off x="582984" y="3238810"/>
              <a:ext cx="784660" cy="78466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12700">
              <a:solidFill>
                <a:schemeClr val="bg1"/>
              </a:solidFill>
            </a:ln>
            <a:effectLst>
              <a:outerShdw blurRad="152400" dist="63500" dir="8100000" algn="tr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637017" y="3292843"/>
              <a:ext cx="676594" cy="676594"/>
            </a:xfrm>
            <a:prstGeom prst="ellipse">
              <a:avLst/>
            </a:prstGeom>
            <a:blipFill>
              <a:blip r:embed="rId6" cstate="print"/>
              <a:stretch>
                <a:fillRect/>
              </a:stretch>
            </a:blipFill>
            <a:ln w="1270"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cs typeface="+mn-ea"/>
              </a:rPr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mc:AlternateContent xmlns:mc="http://schemas.openxmlformats.org/markup-compatibility/2006">
    <mc:Choice xmlns=""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nodeType="after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3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7" dur="3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4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4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4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2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2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2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6" presetClass="emph" presetSubtype="0" autoRev="1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31" dur="1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2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2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autoRev="1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1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2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2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6" presetClass="emph" presetSubtype="0" autoRev="1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47" dur="10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9" grpId="0"/>
          <p:bldP spid="1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3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7" dur="3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4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4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4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2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2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2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6" presetClass="emph" presetSubtype="0" autoRev="1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31" dur="1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2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2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autoRev="1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1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2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2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6" presetClass="emph" presetSubtype="0" autoRev="1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47" dur="10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9" grpId="0"/>
          <p:bldP spid="10" grpId="0"/>
        </p:bldLst>
      </p:timing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224656" y="1748694"/>
            <a:ext cx="38779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7200" b="1" dirty="0" smtClean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+mj-ea"/>
                <a:ea typeface="+mj-ea"/>
              </a:rPr>
              <a:t>谢谢观看</a:t>
            </a:r>
            <a:endParaRPr lang="zh-CN" altLang="en-US" sz="7200" b="1" dirty="0">
              <a:ln w="18415" cmpd="sng">
                <a:noFill/>
                <a:prstDash val="solid"/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TextBox 12"/>
          <p:cNvSpPr txBox="1"/>
          <p:nvPr/>
        </p:nvSpPr>
        <p:spPr>
          <a:xfrm>
            <a:off x="2955078" y="2727142"/>
            <a:ext cx="64171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+mj-ea"/>
                <a:ea typeface="+mj-ea"/>
              </a:rPr>
              <a:t>POWERPOINT</a:t>
            </a:r>
            <a:endParaRPr lang="zh-CN" altLang="en-US" sz="7200" dirty="0">
              <a:ln w="18415" cmpd="sng">
                <a:noFill/>
                <a:prstDash val="solid"/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924093" y="3742804"/>
            <a:ext cx="4479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工作计划 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| 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指标汇报 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| 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总结汇报 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| 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年度总结</a:t>
            </a:r>
          </a:p>
        </p:txBody>
      </p:sp>
      <p:sp>
        <p:nvSpPr>
          <p:cNvPr id="6" name="矩形 5"/>
          <p:cNvSpPr/>
          <p:nvPr/>
        </p:nvSpPr>
        <p:spPr>
          <a:xfrm>
            <a:off x="3117236" y="4143201"/>
            <a:ext cx="6092825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CN" sz="1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Your content to play here, or through your copy, paste in this box, and select only </a:t>
            </a:r>
          </a:p>
          <a:p>
            <a:pPr algn="ctr"/>
            <a:r>
              <a:rPr lang="en-US" altLang="zh-CN" sz="1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the text. Your content to play here, or through your copy, paste in </a:t>
            </a:r>
          </a:p>
          <a:p>
            <a:pPr algn="ctr"/>
            <a:r>
              <a:rPr lang="en-US" altLang="zh-CN" sz="1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this box, and select only the text.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49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99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99"/>
                            </p:stCondLst>
                            <p:childTnLst>
                              <p:par>
                                <p:cTn id="2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1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037478" y="1629218"/>
            <a:ext cx="2322218" cy="2153023"/>
            <a:chOff x="1234918" y="2180481"/>
            <a:chExt cx="2040938" cy="155125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5" name="矩形 24"/>
            <p:cNvSpPr/>
            <p:nvPr/>
          </p:nvSpPr>
          <p:spPr>
            <a:xfrm>
              <a:off x="1234918" y="2180481"/>
              <a:ext cx="2040938" cy="360040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lvl="0" algn="ctr">
                <a:lnSpc>
                  <a:spcPct val="120000"/>
                </a:lnSpc>
                <a:defRPr/>
              </a:pPr>
              <a:r>
                <a:rPr lang="zh-CN" altLang="en-US" sz="1400" b="1" kern="0" dirty="0">
                  <a:solidFill>
                    <a:sysClr val="window" lastClr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①点击在此添加标题内容</a:t>
              </a:r>
            </a:p>
          </p:txBody>
        </p:sp>
        <p:sp>
          <p:nvSpPr>
            <p:cNvPr id="26" name="矩形 25"/>
            <p:cNvSpPr/>
            <p:nvPr/>
          </p:nvSpPr>
          <p:spPr>
            <a:xfrm>
              <a:off x="1234918" y="2540521"/>
              <a:ext cx="2040938" cy="1191219"/>
            </a:xfrm>
            <a:prstGeom prst="rect">
              <a:avLst/>
            </a:prstGeom>
            <a:gradFill>
              <a:gsLst>
                <a:gs pos="33000">
                  <a:srgbClr val="F9F9F9"/>
                </a:gs>
                <a:gs pos="100000">
                  <a:srgbClr val="D7D7D7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just">
                <a:lnSpc>
                  <a:spcPts val="1735"/>
                </a:lnSpc>
              </a:pP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点击输入简要文字内容，文字内容需概括精炼，不用多余的文字修饰，言简意赅的说明分项内容。点击输入简要文字内容</a:t>
              </a:r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629766" y="1629218"/>
            <a:ext cx="2322218" cy="2153023"/>
            <a:chOff x="1234918" y="2180481"/>
            <a:chExt cx="2040938" cy="155125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3" name="矩形 22"/>
            <p:cNvSpPr/>
            <p:nvPr/>
          </p:nvSpPr>
          <p:spPr>
            <a:xfrm>
              <a:off x="1234918" y="2180481"/>
              <a:ext cx="2040938" cy="360040"/>
            </a:xfrm>
            <a:prstGeom prst="rect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lvl="0" algn="ctr">
                <a:lnSpc>
                  <a:spcPct val="120000"/>
                </a:lnSpc>
                <a:defRPr/>
              </a:pPr>
              <a:r>
                <a:rPr lang="zh-CN" altLang="en-US" sz="1400" b="1" kern="0" dirty="0">
                  <a:solidFill>
                    <a:sysClr val="window" lastClr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②点击在此添加标题内容</a:t>
              </a:r>
            </a:p>
          </p:txBody>
        </p:sp>
        <p:sp>
          <p:nvSpPr>
            <p:cNvPr id="24" name="矩形 23"/>
            <p:cNvSpPr/>
            <p:nvPr/>
          </p:nvSpPr>
          <p:spPr>
            <a:xfrm>
              <a:off x="1234918" y="2540521"/>
              <a:ext cx="2040938" cy="1191219"/>
            </a:xfrm>
            <a:prstGeom prst="rect">
              <a:avLst/>
            </a:prstGeom>
            <a:gradFill>
              <a:gsLst>
                <a:gs pos="33000">
                  <a:srgbClr val="F9F9F9"/>
                </a:gs>
                <a:gs pos="100000">
                  <a:srgbClr val="D7D7D7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just">
                <a:lnSpc>
                  <a:spcPts val="1735"/>
                </a:lnSpc>
              </a:pPr>
              <a:r>
                <a:rPr lang="zh-CN" altLang="en-US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 亮亮图文旗舰店</a:t>
              </a:r>
              <a:r>
                <a:rPr lang="en-US" altLang="zh-CN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https://liangliangtuwen.tmall.com</a:t>
              </a:r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222054" y="1629218"/>
            <a:ext cx="2322218" cy="2153023"/>
            <a:chOff x="1234918" y="2180481"/>
            <a:chExt cx="2040938" cy="155125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1" name="矩形 20"/>
            <p:cNvSpPr/>
            <p:nvPr/>
          </p:nvSpPr>
          <p:spPr>
            <a:xfrm>
              <a:off x="1234918" y="2180481"/>
              <a:ext cx="2040938" cy="360040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lvl="0" algn="ctr">
                <a:lnSpc>
                  <a:spcPct val="120000"/>
                </a:lnSpc>
                <a:defRPr/>
              </a:pPr>
              <a:r>
                <a:rPr lang="zh-CN" altLang="en-US" sz="1400" b="1" kern="0" dirty="0">
                  <a:solidFill>
                    <a:sysClr val="window" lastClr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③点击在此添加标题内容</a:t>
              </a:r>
            </a:p>
          </p:txBody>
        </p:sp>
        <p:sp>
          <p:nvSpPr>
            <p:cNvPr id="22" name="矩形 21"/>
            <p:cNvSpPr/>
            <p:nvPr/>
          </p:nvSpPr>
          <p:spPr>
            <a:xfrm>
              <a:off x="1234918" y="2540521"/>
              <a:ext cx="2040938" cy="1191219"/>
            </a:xfrm>
            <a:prstGeom prst="rect">
              <a:avLst/>
            </a:prstGeom>
            <a:gradFill>
              <a:gsLst>
                <a:gs pos="33000">
                  <a:srgbClr val="F9F9F9"/>
                </a:gs>
                <a:gs pos="100000">
                  <a:srgbClr val="D7D7D7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just">
                <a:lnSpc>
                  <a:spcPts val="1735"/>
                </a:lnSpc>
              </a:pP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点击输入简要文字内容，文字内容需概括精炼，不用多余的文字修饰，言简意赅的说明分项内容。点击输入简要文字内容</a:t>
              </a:r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8814342" y="1629218"/>
            <a:ext cx="2322218" cy="2153023"/>
            <a:chOff x="1234918" y="2180481"/>
            <a:chExt cx="2040938" cy="155125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9" name="矩形 18"/>
            <p:cNvSpPr/>
            <p:nvPr/>
          </p:nvSpPr>
          <p:spPr>
            <a:xfrm>
              <a:off x="1234918" y="2180481"/>
              <a:ext cx="2040938" cy="360040"/>
            </a:xfrm>
            <a:prstGeom prst="rect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lvl="0" algn="ctr">
                <a:lnSpc>
                  <a:spcPct val="120000"/>
                </a:lnSpc>
                <a:defRPr/>
              </a:pPr>
              <a:r>
                <a:rPr lang="zh-CN" altLang="en-US" sz="1400" b="1" kern="0" dirty="0">
                  <a:solidFill>
                    <a:sysClr val="window" lastClr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④点击在此添加标题内容</a:t>
              </a:r>
            </a:p>
          </p:txBody>
        </p:sp>
        <p:sp>
          <p:nvSpPr>
            <p:cNvPr id="20" name="矩形 19"/>
            <p:cNvSpPr/>
            <p:nvPr/>
          </p:nvSpPr>
          <p:spPr>
            <a:xfrm>
              <a:off x="1234918" y="2540521"/>
              <a:ext cx="2040938" cy="1191219"/>
            </a:xfrm>
            <a:prstGeom prst="rect">
              <a:avLst/>
            </a:prstGeom>
            <a:gradFill>
              <a:gsLst>
                <a:gs pos="33000">
                  <a:srgbClr val="F9F9F9"/>
                </a:gs>
                <a:gs pos="100000">
                  <a:srgbClr val="D7D7D7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just">
                <a:lnSpc>
                  <a:spcPts val="1735"/>
                </a:lnSpc>
              </a:pP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点击输入简要文字内容，文字内容需概括精炼，不用多余的文字修饰，言简意赅的说明分项内容。点击输入简要文字内容</a:t>
              </a:r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037478" y="4082847"/>
            <a:ext cx="2322218" cy="2153023"/>
            <a:chOff x="1234918" y="2180481"/>
            <a:chExt cx="2040938" cy="155125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矩形 16"/>
            <p:cNvSpPr/>
            <p:nvPr/>
          </p:nvSpPr>
          <p:spPr>
            <a:xfrm>
              <a:off x="1234918" y="2180481"/>
              <a:ext cx="2040938" cy="360040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lvl="0" algn="ctr">
                <a:lnSpc>
                  <a:spcPct val="120000"/>
                </a:lnSpc>
                <a:defRPr/>
              </a:pPr>
              <a:r>
                <a:rPr lang="zh-CN" altLang="en-US" sz="1400" b="1" kern="0" dirty="0">
                  <a:solidFill>
                    <a:sysClr val="window" lastClr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⑤点击在此添加标题内容</a:t>
              </a:r>
            </a:p>
          </p:txBody>
        </p:sp>
        <p:sp>
          <p:nvSpPr>
            <p:cNvPr id="18" name="矩形 17"/>
            <p:cNvSpPr/>
            <p:nvPr/>
          </p:nvSpPr>
          <p:spPr>
            <a:xfrm>
              <a:off x="1234918" y="2540521"/>
              <a:ext cx="2040938" cy="1191219"/>
            </a:xfrm>
            <a:prstGeom prst="rect">
              <a:avLst/>
            </a:prstGeom>
            <a:gradFill>
              <a:gsLst>
                <a:gs pos="33000">
                  <a:srgbClr val="F9F9F9"/>
                </a:gs>
                <a:gs pos="100000">
                  <a:srgbClr val="D7D7D7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just">
                <a:lnSpc>
                  <a:spcPts val="1735"/>
                </a:lnSpc>
              </a:pP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点击输入简要文字内容，文字内容需概括精炼，不用多余的文字修饰，言简意赅的说明分项内容。点击输入简要文字内容</a:t>
              </a:r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629766" y="4082847"/>
            <a:ext cx="2322218" cy="2153023"/>
            <a:chOff x="1234918" y="2180481"/>
            <a:chExt cx="2040938" cy="155125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5" name="矩形 14"/>
            <p:cNvSpPr/>
            <p:nvPr/>
          </p:nvSpPr>
          <p:spPr>
            <a:xfrm>
              <a:off x="1234918" y="2180481"/>
              <a:ext cx="2040938" cy="360040"/>
            </a:xfrm>
            <a:prstGeom prst="rect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lvl="0" algn="ctr">
                <a:lnSpc>
                  <a:spcPct val="120000"/>
                </a:lnSpc>
                <a:defRPr/>
              </a:pPr>
              <a:r>
                <a:rPr lang="zh-CN" altLang="en-US" sz="1400" b="1" kern="0" dirty="0">
                  <a:solidFill>
                    <a:sysClr val="window" lastClr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⑥点击在此添加标题内容</a:t>
              </a:r>
            </a:p>
          </p:txBody>
        </p:sp>
        <p:sp>
          <p:nvSpPr>
            <p:cNvPr id="16" name="矩形 15"/>
            <p:cNvSpPr/>
            <p:nvPr/>
          </p:nvSpPr>
          <p:spPr>
            <a:xfrm>
              <a:off x="1234918" y="2540521"/>
              <a:ext cx="2040938" cy="1191219"/>
            </a:xfrm>
            <a:prstGeom prst="rect">
              <a:avLst/>
            </a:prstGeom>
            <a:gradFill>
              <a:gsLst>
                <a:gs pos="33000">
                  <a:srgbClr val="F9F9F9"/>
                </a:gs>
                <a:gs pos="100000">
                  <a:srgbClr val="D7D7D7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just">
                <a:lnSpc>
                  <a:spcPts val="1735"/>
                </a:lnSpc>
              </a:pP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点击输入简要文字内容，文字内容需概括精炼，不用多余的文字修饰，言简意赅的说明分项内容。点击输入简要文字内容</a:t>
              </a:r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222054" y="4082847"/>
            <a:ext cx="2322218" cy="2153023"/>
            <a:chOff x="1234918" y="2180481"/>
            <a:chExt cx="2040938" cy="155125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矩形 12"/>
            <p:cNvSpPr/>
            <p:nvPr/>
          </p:nvSpPr>
          <p:spPr>
            <a:xfrm>
              <a:off x="1234918" y="2180481"/>
              <a:ext cx="2040938" cy="360040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lvl="0" algn="ctr">
                <a:lnSpc>
                  <a:spcPct val="120000"/>
                </a:lnSpc>
                <a:defRPr/>
              </a:pPr>
              <a:r>
                <a:rPr lang="zh-CN" altLang="en-US" sz="1400" b="1" kern="0" dirty="0">
                  <a:solidFill>
                    <a:sysClr val="window" lastClr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⑦点击在此添加标题内容</a:t>
              </a:r>
            </a:p>
          </p:txBody>
        </p:sp>
        <p:sp>
          <p:nvSpPr>
            <p:cNvPr id="14" name="矩形 13"/>
            <p:cNvSpPr/>
            <p:nvPr/>
          </p:nvSpPr>
          <p:spPr>
            <a:xfrm>
              <a:off x="1234918" y="2540521"/>
              <a:ext cx="2040938" cy="1191219"/>
            </a:xfrm>
            <a:prstGeom prst="rect">
              <a:avLst/>
            </a:prstGeom>
            <a:gradFill>
              <a:gsLst>
                <a:gs pos="33000">
                  <a:srgbClr val="F9F9F9"/>
                </a:gs>
                <a:gs pos="100000">
                  <a:srgbClr val="D7D7D7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just">
                <a:lnSpc>
                  <a:spcPts val="1735"/>
                </a:lnSpc>
              </a:pP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点击输入简要文字内容，文字内容需概括精炼，不用多余的文字修饰，言简意赅的说明分项内容。点击输入简要文字内容</a:t>
              </a:r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14342" y="4082847"/>
            <a:ext cx="2322218" cy="2153023"/>
            <a:chOff x="1234918" y="2180481"/>
            <a:chExt cx="2040938" cy="155125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" name="矩形 10"/>
            <p:cNvSpPr/>
            <p:nvPr/>
          </p:nvSpPr>
          <p:spPr>
            <a:xfrm>
              <a:off x="1234918" y="2180481"/>
              <a:ext cx="2040938" cy="360040"/>
            </a:xfrm>
            <a:prstGeom prst="rect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lvl="0" algn="ctr">
                <a:lnSpc>
                  <a:spcPct val="120000"/>
                </a:lnSpc>
                <a:defRPr/>
              </a:pPr>
              <a:r>
                <a:rPr lang="zh-CN" altLang="en-US" sz="1400" b="1" kern="0" dirty="0">
                  <a:solidFill>
                    <a:sysClr val="window" lastClr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⑧点击在此添加标题内容</a:t>
              </a:r>
            </a:p>
          </p:txBody>
        </p:sp>
        <p:sp>
          <p:nvSpPr>
            <p:cNvPr id="12" name="矩形 11"/>
            <p:cNvSpPr/>
            <p:nvPr/>
          </p:nvSpPr>
          <p:spPr>
            <a:xfrm>
              <a:off x="1234918" y="2540521"/>
              <a:ext cx="2040938" cy="1191219"/>
            </a:xfrm>
            <a:prstGeom prst="rect">
              <a:avLst/>
            </a:prstGeom>
            <a:gradFill>
              <a:gsLst>
                <a:gs pos="33000">
                  <a:srgbClr val="F9F9F9"/>
                </a:gs>
                <a:gs pos="100000">
                  <a:srgbClr val="D7D7D7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just">
                <a:lnSpc>
                  <a:spcPts val="1735"/>
                </a:lnSpc>
              </a:pP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点击输入简要文字内容，文字内容需概括精炼，不用多余的文字修饰，言简意赅的说明分项内容。点击输入简要文字内容</a:t>
              </a:r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cs typeface="+mn-ea"/>
              </a:rPr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138926" y="1628801"/>
            <a:ext cx="2012381" cy="2011917"/>
            <a:chOff x="1353987" y="1723663"/>
            <a:chExt cx="2559577" cy="2559579"/>
          </a:xfrm>
        </p:grpSpPr>
        <p:sp>
          <p:nvSpPr>
            <p:cNvPr id="3" name="空心弧 2"/>
            <p:cNvSpPr>
              <a:spLocks noChangeAspect="1"/>
            </p:cNvSpPr>
            <p:nvPr/>
          </p:nvSpPr>
          <p:spPr>
            <a:xfrm rot="2134792">
              <a:off x="1445190" y="1859200"/>
              <a:ext cx="2288503" cy="2288503"/>
            </a:xfrm>
            <a:prstGeom prst="blockArc">
              <a:avLst>
                <a:gd name="adj1" fmla="val 14033861"/>
                <a:gd name="adj2" fmla="val 1597257"/>
                <a:gd name="adj3" fmla="val 5428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58066" tIns="29033" rIns="58066" bIns="29033" numCol="1" anchor="t" anchorCtr="0" compatLnSpc="1"/>
            <a:lstStyle/>
            <a:p>
              <a:endParaRPr lang="zh-CN" altLang="en-US" sz="1145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" name="空心弧 3"/>
            <p:cNvSpPr>
              <a:spLocks noChangeAspect="1"/>
            </p:cNvSpPr>
            <p:nvPr/>
          </p:nvSpPr>
          <p:spPr>
            <a:xfrm rot="14609616">
              <a:off x="1353986" y="1723664"/>
              <a:ext cx="2559579" cy="2559577"/>
            </a:xfrm>
            <a:prstGeom prst="blockArc">
              <a:avLst>
                <a:gd name="adj1" fmla="val 10669547"/>
                <a:gd name="adj2" fmla="val 1623635"/>
                <a:gd name="adj3" fmla="val 1426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5" name="TextBox 52"/>
            <p:cNvSpPr txBox="1"/>
            <p:nvPr/>
          </p:nvSpPr>
          <p:spPr>
            <a:xfrm>
              <a:off x="1880205" y="2573144"/>
              <a:ext cx="1507143" cy="978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altLang="zh-CN" sz="4400" kern="0" dirty="0">
                  <a:solidFill>
                    <a:schemeClr val="accent1"/>
                  </a:solidFill>
                  <a:latin typeface="Impact" panose="020B0806030902050204" pitchFamily="34" charset="0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60%</a:t>
              </a:r>
              <a:endParaRPr lang="zh-CN" altLang="en-US" sz="4400" kern="0" dirty="0">
                <a:solidFill>
                  <a:schemeClr val="accent1"/>
                </a:solidFill>
                <a:latin typeface="Impact" panose="020B0806030902050204" pitchFamily="34" charset="0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728604" y="1628801"/>
            <a:ext cx="2012381" cy="2011917"/>
            <a:chOff x="4604053" y="1723663"/>
            <a:chExt cx="2559577" cy="2559579"/>
          </a:xfrm>
        </p:grpSpPr>
        <p:sp>
          <p:nvSpPr>
            <p:cNvPr id="7" name="空心弧 6"/>
            <p:cNvSpPr>
              <a:spLocks noChangeAspect="1"/>
            </p:cNvSpPr>
            <p:nvPr/>
          </p:nvSpPr>
          <p:spPr>
            <a:xfrm rot="9198756">
              <a:off x="4748299" y="1859198"/>
              <a:ext cx="2288503" cy="2288503"/>
            </a:xfrm>
            <a:prstGeom prst="blockArc">
              <a:avLst>
                <a:gd name="adj1" fmla="val 6741740"/>
                <a:gd name="adj2" fmla="val 1597257"/>
                <a:gd name="adj3" fmla="val 5428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58066" tIns="29033" rIns="58066" bIns="29033" numCol="1" anchor="t" anchorCtr="0" compatLnSpc="1"/>
            <a:lstStyle/>
            <a:p>
              <a:endParaRPr lang="zh-CN" altLang="en-US" sz="1145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8" name="空心弧 7"/>
            <p:cNvSpPr>
              <a:spLocks noChangeAspect="1"/>
            </p:cNvSpPr>
            <p:nvPr/>
          </p:nvSpPr>
          <p:spPr>
            <a:xfrm rot="14609616">
              <a:off x="4604052" y="1723664"/>
              <a:ext cx="2559579" cy="2559577"/>
            </a:xfrm>
            <a:prstGeom prst="blockArc">
              <a:avLst>
                <a:gd name="adj1" fmla="val 17674159"/>
                <a:gd name="adj2" fmla="val 1623635"/>
                <a:gd name="adj3" fmla="val 14268"/>
              </a:avLst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" name="TextBox 240"/>
            <p:cNvSpPr txBox="1"/>
            <p:nvPr/>
          </p:nvSpPr>
          <p:spPr>
            <a:xfrm>
              <a:off x="5144540" y="2573144"/>
              <a:ext cx="1478600" cy="978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altLang="zh-CN" sz="4400" kern="0" dirty="0">
                  <a:solidFill>
                    <a:schemeClr val="accent2"/>
                  </a:solidFill>
                  <a:latin typeface="Impact" panose="020B0806030902050204" pitchFamily="34" charset="0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25%</a:t>
              </a:r>
              <a:endParaRPr lang="zh-CN" altLang="en-US" sz="4400" kern="0" dirty="0">
                <a:solidFill>
                  <a:schemeClr val="accent2"/>
                </a:solidFill>
                <a:latin typeface="Impact" panose="020B0806030902050204" pitchFamily="34" charset="0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497172" y="1628801"/>
            <a:ext cx="2012381" cy="2011917"/>
            <a:chOff x="7946402" y="1730470"/>
            <a:chExt cx="2559577" cy="2559579"/>
          </a:xfrm>
        </p:grpSpPr>
        <p:sp>
          <p:nvSpPr>
            <p:cNvPr id="11" name="空心弧 10"/>
            <p:cNvSpPr>
              <a:spLocks noChangeAspect="1"/>
            </p:cNvSpPr>
            <p:nvPr/>
          </p:nvSpPr>
          <p:spPr>
            <a:xfrm rot="9198756">
              <a:off x="8090648" y="1866005"/>
              <a:ext cx="2288503" cy="2288503"/>
            </a:xfrm>
            <a:prstGeom prst="blockArc">
              <a:avLst>
                <a:gd name="adj1" fmla="val 6741740"/>
                <a:gd name="adj2" fmla="val 1597257"/>
                <a:gd name="adj3" fmla="val 5428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58066" tIns="29033" rIns="58066" bIns="29033" numCol="1" anchor="t" anchorCtr="0" compatLnSpc="1"/>
            <a:lstStyle/>
            <a:p>
              <a:endParaRPr lang="zh-CN" altLang="en-US" sz="1145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2" name="空心弧 11"/>
            <p:cNvSpPr>
              <a:spLocks noChangeAspect="1"/>
            </p:cNvSpPr>
            <p:nvPr/>
          </p:nvSpPr>
          <p:spPr>
            <a:xfrm rot="14609616">
              <a:off x="7946401" y="1730471"/>
              <a:ext cx="2559579" cy="2559577"/>
            </a:xfrm>
            <a:prstGeom prst="blockArc">
              <a:avLst>
                <a:gd name="adj1" fmla="val 6812137"/>
                <a:gd name="adj2" fmla="val 1623635"/>
                <a:gd name="adj3" fmla="val 1426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" name="TextBox 240"/>
            <p:cNvSpPr txBox="1"/>
            <p:nvPr/>
          </p:nvSpPr>
          <p:spPr>
            <a:xfrm>
              <a:off x="8526648" y="2579951"/>
              <a:ext cx="1399082" cy="978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altLang="zh-CN" sz="4400" kern="0" dirty="0">
                  <a:solidFill>
                    <a:schemeClr val="accent1"/>
                  </a:solidFill>
                  <a:latin typeface="Impact" panose="020B0806030902050204" pitchFamily="34" charset="0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75%</a:t>
              </a:r>
              <a:endParaRPr lang="zh-CN" altLang="en-US" sz="4400" kern="0" dirty="0">
                <a:solidFill>
                  <a:schemeClr val="accent1"/>
                </a:solidFill>
                <a:latin typeface="Impact" panose="020B0806030902050204" pitchFamily="34" charset="0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  <p:sp>
        <p:nvSpPr>
          <p:cNvPr id="14" name="TextBox 174"/>
          <p:cNvSpPr txBox="1"/>
          <p:nvPr/>
        </p:nvSpPr>
        <p:spPr>
          <a:xfrm>
            <a:off x="767409" y="4292630"/>
            <a:ext cx="2387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亮亮图文旗舰店</a:t>
            </a:r>
            <a:r>
              <a:rPr lang="en-US" altLang="zh-CN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https://liangliangtuwen.tmall.com</a:t>
            </a: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TextBox 175"/>
          <p:cNvSpPr txBox="1"/>
          <p:nvPr/>
        </p:nvSpPr>
        <p:spPr>
          <a:xfrm>
            <a:off x="834928" y="3880978"/>
            <a:ext cx="2320220" cy="369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单击此处添加标题</a:t>
            </a:r>
          </a:p>
        </p:txBody>
      </p:sp>
      <p:sp>
        <p:nvSpPr>
          <p:cNvPr id="16" name="TextBox 174"/>
          <p:cNvSpPr txBox="1"/>
          <p:nvPr/>
        </p:nvSpPr>
        <p:spPr>
          <a:xfrm>
            <a:off x="3654476" y="4292630"/>
            <a:ext cx="2295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点击输入简要文字内容，文字内容需要概括精炼，不用多余的文字修饰，言简意赅的说明分项内容。点击输入简要文字内容，文字内容需概括精炼，不用多余的文字修饰，言简意赅的说明分项内容。</a:t>
            </a: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TextBox 175"/>
          <p:cNvSpPr txBox="1"/>
          <p:nvPr/>
        </p:nvSpPr>
        <p:spPr>
          <a:xfrm>
            <a:off x="3721997" y="3880978"/>
            <a:ext cx="2275360" cy="369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单击此处添加标题</a:t>
            </a:r>
          </a:p>
        </p:txBody>
      </p:sp>
      <p:sp>
        <p:nvSpPr>
          <p:cNvPr id="18" name="TextBox 174"/>
          <p:cNvSpPr txBox="1"/>
          <p:nvPr/>
        </p:nvSpPr>
        <p:spPr>
          <a:xfrm>
            <a:off x="6521489" y="4292630"/>
            <a:ext cx="23313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点击输入简要文字内容，文字内容需要概括精炼，不用多余的文字修饰，言简意赅的说明分项内容。点击输入简要文字内容，文字内容需概括精炼，不用多余的文字修饰，言简意赅的说明分项内容。</a:t>
            </a: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TextBox 175"/>
          <p:cNvSpPr txBox="1"/>
          <p:nvPr/>
        </p:nvSpPr>
        <p:spPr>
          <a:xfrm>
            <a:off x="6589009" y="3880978"/>
            <a:ext cx="2275360" cy="369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单击此处添加标题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9207665" y="1628801"/>
            <a:ext cx="2012381" cy="2011917"/>
            <a:chOff x="7946402" y="1730470"/>
            <a:chExt cx="2559577" cy="2559579"/>
          </a:xfrm>
        </p:grpSpPr>
        <p:sp>
          <p:nvSpPr>
            <p:cNvPr id="22" name="空心弧 21"/>
            <p:cNvSpPr>
              <a:spLocks noChangeAspect="1"/>
            </p:cNvSpPr>
            <p:nvPr/>
          </p:nvSpPr>
          <p:spPr>
            <a:xfrm rot="9198756">
              <a:off x="8090648" y="1866005"/>
              <a:ext cx="2288503" cy="2288503"/>
            </a:xfrm>
            <a:prstGeom prst="blockArc">
              <a:avLst>
                <a:gd name="adj1" fmla="val 6741740"/>
                <a:gd name="adj2" fmla="val 1597257"/>
                <a:gd name="adj3" fmla="val 5428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58066" tIns="29033" rIns="58066" bIns="29033" numCol="1" anchor="t" anchorCtr="0" compatLnSpc="1"/>
            <a:lstStyle/>
            <a:p>
              <a:endParaRPr lang="zh-CN" altLang="en-US" sz="1145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3" name="空心弧 22"/>
            <p:cNvSpPr>
              <a:spLocks noChangeAspect="1"/>
            </p:cNvSpPr>
            <p:nvPr/>
          </p:nvSpPr>
          <p:spPr>
            <a:xfrm rot="14609616">
              <a:off x="7946401" y="1730471"/>
              <a:ext cx="2559579" cy="2559577"/>
            </a:xfrm>
            <a:prstGeom prst="blockArc">
              <a:avLst>
                <a:gd name="adj1" fmla="val 3534681"/>
                <a:gd name="adj2" fmla="val 1623635"/>
                <a:gd name="adj3" fmla="val 14268"/>
              </a:avLst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4" name="TextBox 240"/>
            <p:cNvSpPr txBox="1"/>
            <p:nvPr/>
          </p:nvSpPr>
          <p:spPr>
            <a:xfrm>
              <a:off x="8472619" y="2579951"/>
              <a:ext cx="1507143" cy="978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altLang="zh-CN" sz="4400" kern="0" dirty="0">
                  <a:solidFill>
                    <a:schemeClr val="accent2"/>
                  </a:solidFill>
                  <a:latin typeface="Impact" panose="020B0806030902050204" pitchFamily="34" charset="0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90%</a:t>
              </a:r>
              <a:endParaRPr lang="zh-CN" altLang="en-US" sz="4400" kern="0" dirty="0">
                <a:solidFill>
                  <a:schemeClr val="accent2"/>
                </a:solidFill>
                <a:latin typeface="Impact" panose="020B0806030902050204" pitchFamily="34" charset="0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  <p:sp>
        <p:nvSpPr>
          <p:cNvPr id="25" name="TextBox 174"/>
          <p:cNvSpPr txBox="1"/>
          <p:nvPr/>
        </p:nvSpPr>
        <p:spPr>
          <a:xfrm>
            <a:off x="9110139" y="4292630"/>
            <a:ext cx="23313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点击输入简要文字内容，文字内容需要概括精炼，不用多余的文字修饰，言简意赅的说明分项内容。点击输入简要文字内容，文字内容需概括精炼，不用多余的文字修饰，言简意赅的说明分项内容。</a:t>
            </a: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TextBox 175"/>
          <p:cNvSpPr txBox="1"/>
          <p:nvPr/>
        </p:nvSpPr>
        <p:spPr>
          <a:xfrm>
            <a:off x="9177659" y="3880978"/>
            <a:ext cx="2275360" cy="369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单击此处添加标题</a:t>
            </a:r>
          </a:p>
        </p:txBody>
      </p:sp>
      <p:sp>
        <p:nvSpPr>
          <p:cNvPr id="20" name="标题 1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cs typeface="+mn-ea"/>
              </a:rPr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429618" y="5172792"/>
            <a:ext cx="3814233" cy="607343"/>
            <a:chOff x="2428822" y="5173989"/>
            <a:chExt cx="3814233" cy="607484"/>
          </a:xfrm>
          <a:solidFill>
            <a:srgbClr val="000000"/>
          </a:solidFill>
        </p:grpSpPr>
        <p:sp>
          <p:nvSpPr>
            <p:cNvPr id="3" name="Freeform 9"/>
            <p:cNvSpPr/>
            <p:nvPr/>
          </p:nvSpPr>
          <p:spPr bwMode="auto">
            <a:xfrm>
              <a:off x="2428822" y="5173989"/>
              <a:ext cx="3814233" cy="607484"/>
            </a:xfrm>
            <a:custGeom>
              <a:avLst/>
              <a:gdLst>
                <a:gd name="T0" fmla="*/ 146 w 1802"/>
                <a:gd name="T1" fmla="*/ 0 h 287"/>
                <a:gd name="T2" fmla="*/ 0 w 1802"/>
                <a:gd name="T3" fmla="*/ 287 h 287"/>
                <a:gd name="T4" fmla="*/ 901 w 1802"/>
                <a:gd name="T5" fmla="*/ 287 h 287"/>
                <a:gd name="T6" fmla="*/ 1802 w 1802"/>
                <a:gd name="T7" fmla="*/ 287 h 287"/>
                <a:gd name="T8" fmla="*/ 1656 w 1802"/>
                <a:gd name="T9" fmla="*/ 0 h 287"/>
                <a:gd name="T10" fmla="*/ 146 w 1802"/>
                <a:gd name="T11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02" h="287">
                  <a:moveTo>
                    <a:pt x="146" y="0"/>
                  </a:moveTo>
                  <a:lnTo>
                    <a:pt x="0" y="287"/>
                  </a:lnTo>
                  <a:lnTo>
                    <a:pt x="901" y="287"/>
                  </a:lnTo>
                  <a:lnTo>
                    <a:pt x="1802" y="287"/>
                  </a:lnTo>
                  <a:lnTo>
                    <a:pt x="1656" y="0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" name="矩形 1"/>
            <p:cNvSpPr>
              <a:spLocks noChangeArrowheads="1"/>
            </p:cNvSpPr>
            <p:nvPr/>
          </p:nvSpPr>
          <p:spPr bwMode="auto">
            <a:xfrm>
              <a:off x="2828188" y="5248632"/>
              <a:ext cx="3063501" cy="36933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添加标题</a:t>
              </a:r>
            </a:p>
          </p:txBody>
        </p:sp>
      </p:grp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418" y="2086986"/>
            <a:ext cx="1226935" cy="3703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2780983" y="4470222"/>
            <a:ext cx="3111500" cy="607343"/>
            <a:chOff x="2780189" y="4471256"/>
            <a:chExt cx="3111500" cy="607484"/>
          </a:xfrm>
        </p:grpSpPr>
        <p:sp>
          <p:nvSpPr>
            <p:cNvPr id="7" name="Freeform 10"/>
            <p:cNvSpPr/>
            <p:nvPr/>
          </p:nvSpPr>
          <p:spPr bwMode="auto">
            <a:xfrm>
              <a:off x="2780189" y="4471256"/>
              <a:ext cx="3111500" cy="607484"/>
            </a:xfrm>
            <a:custGeom>
              <a:avLst/>
              <a:gdLst>
                <a:gd name="T0" fmla="*/ 1470 w 1470"/>
                <a:gd name="T1" fmla="*/ 287 h 287"/>
                <a:gd name="T2" fmla="*/ 1329 w 1470"/>
                <a:gd name="T3" fmla="*/ 0 h 287"/>
                <a:gd name="T4" fmla="*/ 146 w 1470"/>
                <a:gd name="T5" fmla="*/ 0 h 287"/>
                <a:gd name="T6" fmla="*/ 0 w 1470"/>
                <a:gd name="T7" fmla="*/ 287 h 287"/>
                <a:gd name="T8" fmla="*/ 1470 w 1470"/>
                <a:gd name="T9" fmla="*/ 287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87">
                  <a:moveTo>
                    <a:pt x="1470" y="287"/>
                  </a:moveTo>
                  <a:lnTo>
                    <a:pt x="1329" y="0"/>
                  </a:lnTo>
                  <a:lnTo>
                    <a:pt x="146" y="0"/>
                  </a:lnTo>
                  <a:lnTo>
                    <a:pt x="0" y="287"/>
                  </a:lnTo>
                  <a:lnTo>
                    <a:pt x="1470" y="287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" name="矩形 1"/>
            <p:cNvSpPr>
              <a:spLocks noChangeArrowheads="1"/>
            </p:cNvSpPr>
            <p:nvPr/>
          </p:nvSpPr>
          <p:spPr bwMode="auto">
            <a:xfrm>
              <a:off x="3227054" y="4638577"/>
              <a:ext cx="226576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添加标题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132349" y="3767652"/>
            <a:ext cx="2408766" cy="607343"/>
            <a:chOff x="3131555" y="3768523"/>
            <a:chExt cx="2408766" cy="607484"/>
          </a:xfrm>
          <a:solidFill>
            <a:srgbClr val="000000"/>
          </a:solidFill>
        </p:grpSpPr>
        <p:sp>
          <p:nvSpPr>
            <p:cNvPr id="10" name="Freeform 6"/>
            <p:cNvSpPr/>
            <p:nvPr/>
          </p:nvSpPr>
          <p:spPr bwMode="auto">
            <a:xfrm>
              <a:off x="3131555" y="3768523"/>
              <a:ext cx="2408766" cy="607484"/>
            </a:xfrm>
            <a:custGeom>
              <a:avLst/>
              <a:gdLst>
                <a:gd name="T0" fmla="*/ 121 w 1138"/>
                <a:gd name="T1" fmla="*/ 51 h 287"/>
                <a:gd name="T2" fmla="*/ 0 w 1138"/>
                <a:gd name="T3" fmla="*/ 287 h 287"/>
                <a:gd name="T4" fmla="*/ 1138 w 1138"/>
                <a:gd name="T5" fmla="*/ 287 h 287"/>
                <a:gd name="T6" fmla="*/ 1022 w 1138"/>
                <a:gd name="T7" fmla="*/ 51 h 287"/>
                <a:gd name="T8" fmla="*/ 997 w 1138"/>
                <a:gd name="T9" fmla="*/ 0 h 287"/>
                <a:gd name="T10" fmla="*/ 146 w 1138"/>
                <a:gd name="T11" fmla="*/ 0 h 287"/>
                <a:gd name="T12" fmla="*/ 121 w 1138"/>
                <a:gd name="T13" fmla="*/ 51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8" h="287">
                  <a:moveTo>
                    <a:pt x="121" y="51"/>
                  </a:moveTo>
                  <a:lnTo>
                    <a:pt x="0" y="287"/>
                  </a:lnTo>
                  <a:lnTo>
                    <a:pt x="1138" y="287"/>
                  </a:lnTo>
                  <a:lnTo>
                    <a:pt x="1022" y="51"/>
                  </a:lnTo>
                  <a:lnTo>
                    <a:pt x="997" y="0"/>
                  </a:lnTo>
                  <a:lnTo>
                    <a:pt x="146" y="0"/>
                  </a:lnTo>
                  <a:lnTo>
                    <a:pt x="121" y="5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矩形 1"/>
            <p:cNvSpPr>
              <a:spLocks noChangeArrowheads="1"/>
            </p:cNvSpPr>
            <p:nvPr/>
          </p:nvSpPr>
          <p:spPr bwMode="auto">
            <a:xfrm>
              <a:off x="3703595" y="3959292"/>
              <a:ext cx="1312687" cy="30777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添加标题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483718" y="3065080"/>
            <a:ext cx="1706033" cy="607343"/>
            <a:chOff x="3482922" y="3065789"/>
            <a:chExt cx="1706033" cy="607484"/>
          </a:xfrm>
        </p:grpSpPr>
        <p:sp>
          <p:nvSpPr>
            <p:cNvPr id="13" name="Freeform 8"/>
            <p:cNvSpPr/>
            <p:nvPr/>
          </p:nvSpPr>
          <p:spPr bwMode="auto">
            <a:xfrm>
              <a:off x="3482922" y="3065789"/>
              <a:ext cx="1706033" cy="607484"/>
            </a:xfrm>
            <a:custGeom>
              <a:avLst/>
              <a:gdLst>
                <a:gd name="T0" fmla="*/ 146 w 806"/>
                <a:gd name="T1" fmla="*/ 0 h 287"/>
                <a:gd name="T2" fmla="*/ 0 w 806"/>
                <a:gd name="T3" fmla="*/ 287 h 287"/>
                <a:gd name="T4" fmla="*/ 806 w 806"/>
                <a:gd name="T5" fmla="*/ 287 h 287"/>
                <a:gd name="T6" fmla="*/ 665 w 806"/>
                <a:gd name="T7" fmla="*/ 0 h 287"/>
                <a:gd name="T8" fmla="*/ 146 w 806"/>
                <a:gd name="T9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6" h="287">
                  <a:moveTo>
                    <a:pt x="146" y="0"/>
                  </a:moveTo>
                  <a:lnTo>
                    <a:pt x="0" y="287"/>
                  </a:lnTo>
                  <a:lnTo>
                    <a:pt x="806" y="287"/>
                  </a:lnTo>
                  <a:lnTo>
                    <a:pt x="665" y="0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矩形 1"/>
            <p:cNvSpPr>
              <a:spLocks noChangeArrowheads="1"/>
            </p:cNvSpPr>
            <p:nvPr/>
          </p:nvSpPr>
          <p:spPr bwMode="auto">
            <a:xfrm>
              <a:off x="3725227" y="3278266"/>
              <a:ext cx="126942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添加标题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835085" y="1958320"/>
            <a:ext cx="1008837" cy="1011533"/>
            <a:chOff x="3834289" y="1958772"/>
            <a:chExt cx="1008837" cy="1011767"/>
          </a:xfrm>
          <a:solidFill>
            <a:srgbClr val="000000"/>
          </a:solidFill>
        </p:grpSpPr>
        <p:sp>
          <p:nvSpPr>
            <p:cNvPr id="16" name="Freeform 7"/>
            <p:cNvSpPr/>
            <p:nvPr/>
          </p:nvSpPr>
          <p:spPr bwMode="auto">
            <a:xfrm>
              <a:off x="3834289" y="1958772"/>
              <a:ext cx="1003300" cy="1011767"/>
            </a:xfrm>
            <a:custGeom>
              <a:avLst/>
              <a:gdLst>
                <a:gd name="T0" fmla="*/ 474 w 474"/>
                <a:gd name="T1" fmla="*/ 478 h 478"/>
                <a:gd name="T2" fmla="*/ 237 w 474"/>
                <a:gd name="T3" fmla="*/ 0 h 478"/>
                <a:gd name="T4" fmla="*/ 0 w 474"/>
                <a:gd name="T5" fmla="*/ 478 h 478"/>
                <a:gd name="T6" fmla="*/ 474 w 474"/>
                <a:gd name="T7" fmla="*/ 478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4" h="478">
                  <a:moveTo>
                    <a:pt x="474" y="478"/>
                  </a:moveTo>
                  <a:lnTo>
                    <a:pt x="237" y="0"/>
                  </a:lnTo>
                  <a:lnTo>
                    <a:pt x="0" y="478"/>
                  </a:lnTo>
                  <a:lnTo>
                    <a:pt x="474" y="47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b="1">
                <a:solidFill>
                  <a:srgbClr val="68070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矩形 1"/>
            <p:cNvSpPr>
              <a:spLocks noChangeArrowheads="1"/>
            </p:cNvSpPr>
            <p:nvPr/>
          </p:nvSpPr>
          <p:spPr bwMode="auto">
            <a:xfrm>
              <a:off x="3876750" y="2652542"/>
              <a:ext cx="966376" cy="30777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添加标题</a:t>
              </a:r>
            </a:p>
          </p:txBody>
        </p:sp>
      </p:grpSp>
      <p:sp>
        <p:nvSpPr>
          <p:cNvPr id="18" name="TextBox 174"/>
          <p:cNvSpPr txBox="1"/>
          <p:nvPr/>
        </p:nvSpPr>
        <p:spPr>
          <a:xfrm>
            <a:off x="6686177" y="2145929"/>
            <a:ext cx="4162353" cy="132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点击输入简要文字内容，文字内容需概括精炼，不用多余的文字修饰，言简意赅的说明分项内容。点击输入简要文字内容，文字内容需概括精炼，不用多余的文字修饰，言简意赅的说明分项内容。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TextBox 175"/>
          <p:cNvSpPr txBox="1"/>
          <p:nvPr/>
        </p:nvSpPr>
        <p:spPr>
          <a:xfrm>
            <a:off x="6672065" y="1773201"/>
            <a:ext cx="3231373" cy="40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单击此处添加标题</a:t>
            </a:r>
          </a:p>
        </p:txBody>
      </p:sp>
      <p:sp>
        <p:nvSpPr>
          <p:cNvPr id="20" name="TextBox 174"/>
          <p:cNvSpPr txBox="1"/>
          <p:nvPr/>
        </p:nvSpPr>
        <p:spPr>
          <a:xfrm>
            <a:off x="6686177" y="4506393"/>
            <a:ext cx="4162353" cy="132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点击输入简要文字内容，文字内容需概括精炼，不用多余的文字修饰，言简意赅的说明分项内容。点击输入简要文字内容，文字内容需概括精炼，不用多余的文字修饰，言简意赅的说明分项内容。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TextBox 175"/>
          <p:cNvSpPr txBox="1"/>
          <p:nvPr/>
        </p:nvSpPr>
        <p:spPr>
          <a:xfrm>
            <a:off x="6672065" y="4133664"/>
            <a:ext cx="3231373" cy="40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单击此处添加标题</a:t>
            </a:r>
          </a:p>
        </p:txBody>
      </p:sp>
      <p:sp>
        <p:nvSpPr>
          <p:cNvPr id="22" name="标题 2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cs typeface="+mn-ea"/>
              </a:rPr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2752357" y="2334371"/>
            <a:ext cx="954198" cy="954323"/>
            <a:chOff x="1338684" y="442531"/>
            <a:chExt cx="715742" cy="715742"/>
          </a:xfrm>
        </p:grpSpPr>
        <p:sp>
          <p:nvSpPr>
            <p:cNvPr id="18" name="加号 17"/>
            <p:cNvSpPr/>
            <p:nvPr/>
          </p:nvSpPr>
          <p:spPr>
            <a:xfrm>
              <a:off x="1338684" y="442531"/>
              <a:ext cx="715742" cy="715742"/>
            </a:xfrm>
            <a:prstGeom prst="mathPlus">
              <a:avLst/>
            </a:prstGeom>
            <a:solidFill>
              <a:schemeClr val="accent1"/>
            </a:solidFill>
            <a:ln>
              <a:noFill/>
            </a:ln>
            <a:effectLst/>
          </p:spPr>
        </p:sp>
        <p:sp>
          <p:nvSpPr>
            <p:cNvPr id="19" name="加号 6"/>
            <p:cNvSpPr/>
            <p:nvPr/>
          </p:nvSpPr>
          <p:spPr>
            <a:xfrm>
              <a:off x="1433556" y="716231"/>
              <a:ext cx="525998" cy="16834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532765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ar-SA" sz="1200">
                <a:solidFill>
                  <a:srgbClr val="FFFFFF"/>
                </a:solidFill>
                <a:latin typeface="Lato Black" pitchFamily="34" charset="0"/>
                <a:cs typeface="Arial" panose="020B0604020202020204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618902" y="2334371"/>
            <a:ext cx="954198" cy="954323"/>
            <a:chOff x="3488872" y="442531"/>
            <a:chExt cx="715742" cy="715742"/>
          </a:xfrm>
        </p:grpSpPr>
        <p:sp>
          <p:nvSpPr>
            <p:cNvPr id="21" name="加号 20"/>
            <p:cNvSpPr/>
            <p:nvPr/>
          </p:nvSpPr>
          <p:spPr>
            <a:xfrm>
              <a:off x="3488872" y="442531"/>
              <a:ext cx="715742" cy="715742"/>
            </a:xfrm>
            <a:prstGeom prst="mathPlus">
              <a:avLst/>
            </a:prstGeom>
            <a:solidFill>
              <a:schemeClr val="accent1"/>
            </a:solidFill>
            <a:ln>
              <a:noFill/>
            </a:ln>
            <a:effectLst/>
          </p:spPr>
        </p:sp>
        <p:sp>
          <p:nvSpPr>
            <p:cNvPr id="22" name="加号 10"/>
            <p:cNvSpPr/>
            <p:nvPr/>
          </p:nvSpPr>
          <p:spPr>
            <a:xfrm>
              <a:off x="3583744" y="716231"/>
              <a:ext cx="525998" cy="16834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532765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ar-SA" sz="1200">
                <a:solidFill>
                  <a:srgbClr val="FFFFFF"/>
                </a:solidFill>
                <a:latin typeface="Lato Black" pitchFamily="34" charset="0"/>
                <a:cs typeface="Arial" panose="020B0604020202020204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8485447" y="2334371"/>
            <a:ext cx="954198" cy="954323"/>
            <a:chOff x="5639061" y="442531"/>
            <a:chExt cx="715742" cy="715742"/>
          </a:xfrm>
        </p:grpSpPr>
        <p:sp>
          <p:nvSpPr>
            <p:cNvPr id="24" name="等于号 23"/>
            <p:cNvSpPr/>
            <p:nvPr/>
          </p:nvSpPr>
          <p:spPr>
            <a:xfrm>
              <a:off x="5639061" y="442531"/>
              <a:ext cx="715742" cy="715742"/>
            </a:xfrm>
            <a:prstGeom prst="mathEqual">
              <a:avLst/>
            </a:prstGeom>
            <a:solidFill>
              <a:schemeClr val="accent1"/>
            </a:solidFill>
            <a:ln>
              <a:noFill/>
            </a:ln>
            <a:effectLst/>
          </p:spPr>
        </p:sp>
        <p:sp>
          <p:nvSpPr>
            <p:cNvPr id="25" name="等于号 14"/>
            <p:cNvSpPr/>
            <p:nvPr/>
          </p:nvSpPr>
          <p:spPr>
            <a:xfrm>
              <a:off x="5733933" y="589974"/>
              <a:ext cx="525998" cy="42085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532765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ar-SA" sz="1200">
                <a:solidFill>
                  <a:srgbClr val="FFFFFF"/>
                </a:solidFill>
                <a:latin typeface="Lato Black" pitchFamily="34" charset="0"/>
                <a:cs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973598" y="1988839"/>
            <a:ext cx="1645170" cy="1645384"/>
            <a:chOff x="729698" y="1954731"/>
            <a:chExt cx="1234038" cy="1234038"/>
          </a:xfrm>
        </p:grpSpPr>
        <p:sp>
          <p:nvSpPr>
            <p:cNvPr id="27" name="椭圆 26"/>
            <p:cNvSpPr/>
            <p:nvPr/>
          </p:nvSpPr>
          <p:spPr>
            <a:xfrm>
              <a:off x="729698" y="1954731"/>
              <a:ext cx="1234038" cy="1234038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  <p:sp>
          <p:nvSpPr>
            <p:cNvPr id="28" name="Freeform 42"/>
            <p:cNvSpPr>
              <a:spLocks noChangeAspect="1" noEditPoints="1"/>
            </p:cNvSpPr>
            <p:nvPr/>
          </p:nvSpPr>
          <p:spPr bwMode="auto">
            <a:xfrm>
              <a:off x="1142307" y="2139702"/>
              <a:ext cx="401198" cy="513231"/>
            </a:xfrm>
            <a:custGeom>
              <a:avLst/>
              <a:gdLst>
                <a:gd name="T0" fmla="*/ 49 w 224"/>
                <a:gd name="T1" fmla="*/ 93 h 287"/>
                <a:gd name="T2" fmla="*/ 54 w 224"/>
                <a:gd name="T3" fmla="*/ 281 h 287"/>
                <a:gd name="T4" fmla="*/ 21 w 224"/>
                <a:gd name="T5" fmla="*/ 279 h 287"/>
                <a:gd name="T6" fmla="*/ 0 w 224"/>
                <a:gd name="T7" fmla="*/ 254 h 287"/>
                <a:gd name="T8" fmla="*/ 12 w 224"/>
                <a:gd name="T9" fmla="*/ 70 h 287"/>
                <a:gd name="T10" fmla="*/ 171 w 224"/>
                <a:gd name="T11" fmla="*/ 217 h 287"/>
                <a:gd name="T12" fmla="*/ 190 w 224"/>
                <a:gd name="T13" fmla="*/ 166 h 287"/>
                <a:gd name="T14" fmla="*/ 185 w 224"/>
                <a:gd name="T15" fmla="*/ 183 h 287"/>
                <a:gd name="T16" fmla="*/ 181 w 224"/>
                <a:gd name="T17" fmla="*/ 188 h 287"/>
                <a:gd name="T18" fmla="*/ 161 w 224"/>
                <a:gd name="T19" fmla="*/ 188 h 287"/>
                <a:gd name="T20" fmla="*/ 156 w 224"/>
                <a:gd name="T21" fmla="*/ 183 h 287"/>
                <a:gd name="T22" fmla="*/ 192 w 224"/>
                <a:gd name="T23" fmla="*/ 137 h 287"/>
                <a:gd name="T24" fmla="*/ 193 w 224"/>
                <a:gd name="T25" fmla="*/ 138 h 287"/>
                <a:gd name="T26" fmla="*/ 196 w 224"/>
                <a:gd name="T27" fmla="*/ 139 h 287"/>
                <a:gd name="T28" fmla="*/ 197 w 224"/>
                <a:gd name="T29" fmla="*/ 139 h 287"/>
                <a:gd name="T30" fmla="*/ 198 w 224"/>
                <a:gd name="T31" fmla="*/ 140 h 287"/>
                <a:gd name="T32" fmla="*/ 199 w 224"/>
                <a:gd name="T33" fmla="*/ 141 h 287"/>
                <a:gd name="T34" fmla="*/ 200 w 224"/>
                <a:gd name="T35" fmla="*/ 142 h 287"/>
                <a:gd name="T36" fmla="*/ 202 w 224"/>
                <a:gd name="T37" fmla="*/ 143 h 287"/>
                <a:gd name="T38" fmla="*/ 203 w 224"/>
                <a:gd name="T39" fmla="*/ 144 h 287"/>
                <a:gd name="T40" fmla="*/ 204 w 224"/>
                <a:gd name="T41" fmla="*/ 145 h 287"/>
                <a:gd name="T42" fmla="*/ 205 w 224"/>
                <a:gd name="T43" fmla="*/ 146 h 287"/>
                <a:gd name="T44" fmla="*/ 219 w 224"/>
                <a:gd name="T45" fmla="*/ 185 h 287"/>
                <a:gd name="T46" fmla="*/ 219 w 224"/>
                <a:gd name="T47" fmla="*/ 250 h 287"/>
                <a:gd name="T48" fmla="*/ 124 w 224"/>
                <a:gd name="T49" fmla="*/ 178 h 287"/>
                <a:gd name="T50" fmla="*/ 124 w 224"/>
                <a:gd name="T51" fmla="*/ 178 h 287"/>
                <a:gd name="T52" fmla="*/ 118 w 224"/>
                <a:gd name="T53" fmla="*/ 283 h 287"/>
                <a:gd name="T54" fmla="*/ 118 w 224"/>
                <a:gd name="T55" fmla="*/ 283 h 287"/>
                <a:gd name="T56" fmla="*/ 191 w 224"/>
                <a:gd name="T57" fmla="*/ 234 h 287"/>
                <a:gd name="T58" fmla="*/ 172 w 224"/>
                <a:gd name="T59" fmla="*/ 37 h 287"/>
                <a:gd name="T60" fmla="*/ 52 w 224"/>
                <a:gd name="T61" fmla="*/ 83 h 287"/>
                <a:gd name="T62" fmla="*/ 40 w 224"/>
                <a:gd name="T63" fmla="*/ 82 h 287"/>
                <a:gd name="T64" fmla="*/ 155 w 224"/>
                <a:gd name="T65" fmla="*/ 26 h 287"/>
                <a:gd name="T66" fmla="*/ 40 w 224"/>
                <a:gd name="T67" fmla="*/ 82 h 287"/>
                <a:gd name="T68" fmla="*/ 148 w 224"/>
                <a:gd name="T69" fmla="*/ 19 h 287"/>
                <a:gd name="T70" fmla="*/ 25 w 224"/>
                <a:gd name="T71" fmla="*/ 72 h 287"/>
                <a:gd name="T72" fmla="*/ 62 w 224"/>
                <a:gd name="T73" fmla="*/ 100 h 287"/>
                <a:gd name="T74" fmla="*/ 194 w 224"/>
                <a:gd name="T75" fmla="*/ 40 h 287"/>
                <a:gd name="T76" fmla="*/ 203 w 224"/>
                <a:gd name="T77" fmla="*/ 130 h 287"/>
                <a:gd name="T78" fmla="*/ 202 w 224"/>
                <a:gd name="T79" fmla="*/ 129 h 287"/>
                <a:gd name="T80" fmla="*/ 199 w 224"/>
                <a:gd name="T81" fmla="*/ 127 h 287"/>
                <a:gd name="T82" fmla="*/ 198 w 224"/>
                <a:gd name="T83" fmla="*/ 127 h 287"/>
                <a:gd name="T84" fmla="*/ 172 w 224"/>
                <a:gd name="T85" fmla="*/ 121 h 287"/>
                <a:gd name="T86" fmla="*/ 112 w 224"/>
                <a:gd name="T87" fmla="*/ 178 h 287"/>
                <a:gd name="T88" fmla="*/ 72 w 224"/>
                <a:gd name="T89" fmla="*/ 286 h 287"/>
                <a:gd name="T90" fmla="*/ 21 w 224"/>
                <a:gd name="T91" fmla="*/ 65 h 287"/>
                <a:gd name="T92" fmla="*/ 145 w 224"/>
                <a:gd name="T93" fmla="*/ 1 h 287"/>
                <a:gd name="T94" fmla="*/ 21 w 224"/>
                <a:gd name="T95" fmla="*/ 65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4" h="287">
                  <a:moveTo>
                    <a:pt x="12" y="70"/>
                  </a:moveTo>
                  <a:cubicBezTo>
                    <a:pt x="16" y="77"/>
                    <a:pt x="21" y="82"/>
                    <a:pt x="27" y="86"/>
                  </a:cubicBezTo>
                  <a:cubicBezTo>
                    <a:pt x="33" y="90"/>
                    <a:pt x="41" y="92"/>
                    <a:pt x="49" y="93"/>
                  </a:cubicBezTo>
                  <a:cubicBezTo>
                    <a:pt x="52" y="94"/>
                    <a:pt x="54" y="97"/>
                    <a:pt x="54" y="100"/>
                  </a:cubicBezTo>
                  <a:cubicBezTo>
                    <a:pt x="54" y="100"/>
                    <a:pt x="54" y="100"/>
                    <a:pt x="54" y="100"/>
                  </a:cubicBezTo>
                  <a:cubicBezTo>
                    <a:pt x="54" y="281"/>
                    <a:pt x="54" y="281"/>
                    <a:pt x="54" y="281"/>
                  </a:cubicBezTo>
                  <a:cubicBezTo>
                    <a:pt x="54" y="285"/>
                    <a:pt x="52" y="287"/>
                    <a:pt x="48" y="287"/>
                  </a:cubicBezTo>
                  <a:cubicBezTo>
                    <a:pt x="47" y="287"/>
                    <a:pt x="47" y="287"/>
                    <a:pt x="47" y="287"/>
                  </a:cubicBezTo>
                  <a:cubicBezTo>
                    <a:pt x="38" y="286"/>
                    <a:pt x="29" y="283"/>
                    <a:pt x="21" y="279"/>
                  </a:cubicBezTo>
                  <a:cubicBezTo>
                    <a:pt x="13" y="274"/>
                    <a:pt x="6" y="267"/>
                    <a:pt x="1" y="257"/>
                  </a:cubicBezTo>
                  <a:cubicBezTo>
                    <a:pt x="0" y="256"/>
                    <a:pt x="0" y="255"/>
                    <a:pt x="0" y="254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0"/>
                    <a:pt x="3" y="67"/>
                    <a:pt x="6" y="67"/>
                  </a:cubicBezTo>
                  <a:cubicBezTo>
                    <a:pt x="9" y="67"/>
                    <a:pt x="11" y="68"/>
                    <a:pt x="12" y="70"/>
                  </a:cubicBezTo>
                  <a:close/>
                  <a:moveTo>
                    <a:pt x="135" y="180"/>
                  </a:moveTo>
                  <a:cubicBezTo>
                    <a:pt x="135" y="180"/>
                    <a:pt x="135" y="180"/>
                    <a:pt x="135" y="180"/>
                  </a:cubicBezTo>
                  <a:cubicBezTo>
                    <a:pt x="135" y="201"/>
                    <a:pt x="151" y="217"/>
                    <a:pt x="171" y="217"/>
                  </a:cubicBezTo>
                  <a:cubicBezTo>
                    <a:pt x="192" y="217"/>
                    <a:pt x="208" y="201"/>
                    <a:pt x="208" y="180"/>
                  </a:cubicBezTo>
                  <a:cubicBezTo>
                    <a:pt x="208" y="180"/>
                    <a:pt x="208" y="180"/>
                    <a:pt x="208" y="180"/>
                  </a:cubicBezTo>
                  <a:cubicBezTo>
                    <a:pt x="200" y="177"/>
                    <a:pt x="194" y="172"/>
                    <a:pt x="190" y="166"/>
                  </a:cubicBezTo>
                  <a:cubicBezTo>
                    <a:pt x="178" y="175"/>
                    <a:pt x="162" y="180"/>
                    <a:pt x="143" y="180"/>
                  </a:cubicBezTo>
                  <a:cubicBezTo>
                    <a:pt x="140" y="180"/>
                    <a:pt x="137" y="180"/>
                    <a:pt x="135" y="180"/>
                  </a:cubicBezTo>
                  <a:close/>
                  <a:moveTo>
                    <a:pt x="185" y="183"/>
                  </a:moveTo>
                  <a:cubicBezTo>
                    <a:pt x="188" y="183"/>
                    <a:pt x="190" y="185"/>
                    <a:pt x="190" y="188"/>
                  </a:cubicBezTo>
                  <a:cubicBezTo>
                    <a:pt x="190" y="191"/>
                    <a:pt x="188" y="193"/>
                    <a:pt x="185" y="193"/>
                  </a:cubicBezTo>
                  <a:cubicBezTo>
                    <a:pt x="183" y="193"/>
                    <a:pt x="181" y="191"/>
                    <a:pt x="181" y="188"/>
                  </a:cubicBezTo>
                  <a:cubicBezTo>
                    <a:pt x="181" y="185"/>
                    <a:pt x="183" y="183"/>
                    <a:pt x="185" y="183"/>
                  </a:cubicBezTo>
                  <a:close/>
                  <a:moveTo>
                    <a:pt x="156" y="183"/>
                  </a:moveTo>
                  <a:cubicBezTo>
                    <a:pt x="159" y="183"/>
                    <a:pt x="161" y="185"/>
                    <a:pt x="161" y="188"/>
                  </a:cubicBezTo>
                  <a:cubicBezTo>
                    <a:pt x="161" y="191"/>
                    <a:pt x="159" y="193"/>
                    <a:pt x="156" y="193"/>
                  </a:cubicBezTo>
                  <a:cubicBezTo>
                    <a:pt x="153" y="193"/>
                    <a:pt x="151" y="191"/>
                    <a:pt x="151" y="188"/>
                  </a:cubicBezTo>
                  <a:cubicBezTo>
                    <a:pt x="151" y="185"/>
                    <a:pt x="153" y="183"/>
                    <a:pt x="156" y="183"/>
                  </a:cubicBezTo>
                  <a:close/>
                  <a:moveTo>
                    <a:pt x="190" y="136"/>
                  </a:moveTo>
                  <a:cubicBezTo>
                    <a:pt x="190" y="136"/>
                    <a:pt x="190" y="136"/>
                    <a:pt x="190" y="136"/>
                  </a:cubicBezTo>
                  <a:cubicBezTo>
                    <a:pt x="191" y="136"/>
                    <a:pt x="192" y="137"/>
                    <a:pt x="192" y="137"/>
                  </a:cubicBezTo>
                  <a:cubicBezTo>
                    <a:pt x="193" y="137"/>
                    <a:pt x="193" y="137"/>
                    <a:pt x="193" y="137"/>
                  </a:cubicBezTo>
                  <a:cubicBezTo>
                    <a:pt x="193" y="137"/>
                    <a:pt x="193" y="137"/>
                    <a:pt x="193" y="137"/>
                  </a:cubicBezTo>
                  <a:cubicBezTo>
                    <a:pt x="193" y="138"/>
                    <a:pt x="193" y="138"/>
                    <a:pt x="193" y="138"/>
                  </a:cubicBezTo>
                  <a:cubicBezTo>
                    <a:pt x="194" y="138"/>
                    <a:pt x="195" y="138"/>
                    <a:pt x="195" y="138"/>
                  </a:cubicBezTo>
                  <a:cubicBezTo>
                    <a:pt x="195" y="138"/>
                    <a:pt x="195" y="138"/>
                    <a:pt x="195" y="138"/>
                  </a:cubicBezTo>
                  <a:cubicBezTo>
                    <a:pt x="195" y="139"/>
                    <a:pt x="196" y="139"/>
                    <a:pt x="196" y="139"/>
                  </a:cubicBezTo>
                  <a:cubicBezTo>
                    <a:pt x="196" y="139"/>
                    <a:pt x="196" y="139"/>
                    <a:pt x="196" y="139"/>
                  </a:cubicBezTo>
                  <a:cubicBezTo>
                    <a:pt x="196" y="139"/>
                    <a:pt x="196" y="139"/>
                    <a:pt x="197" y="139"/>
                  </a:cubicBezTo>
                  <a:cubicBezTo>
                    <a:pt x="197" y="139"/>
                    <a:pt x="197" y="139"/>
                    <a:pt x="197" y="139"/>
                  </a:cubicBezTo>
                  <a:cubicBezTo>
                    <a:pt x="197" y="140"/>
                    <a:pt x="197" y="140"/>
                    <a:pt x="197" y="140"/>
                  </a:cubicBezTo>
                  <a:cubicBezTo>
                    <a:pt x="198" y="140"/>
                    <a:pt x="198" y="140"/>
                    <a:pt x="198" y="140"/>
                  </a:cubicBezTo>
                  <a:cubicBezTo>
                    <a:pt x="198" y="140"/>
                    <a:pt x="198" y="140"/>
                    <a:pt x="198" y="140"/>
                  </a:cubicBezTo>
                  <a:cubicBezTo>
                    <a:pt x="198" y="141"/>
                    <a:pt x="198" y="141"/>
                    <a:pt x="198" y="141"/>
                  </a:cubicBezTo>
                  <a:cubicBezTo>
                    <a:pt x="199" y="141"/>
                    <a:pt x="199" y="141"/>
                    <a:pt x="199" y="141"/>
                  </a:cubicBezTo>
                  <a:cubicBezTo>
                    <a:pt x="199" y="141"/>
                    <a:pt x="199" y="141"/>
                    <a:pt x="199" y="141"/>
                  </a:cubicBezTo>
                  <a:cubicBezTo>
                    <a:pt x="199" y="141"/>
                    <a:pt x="200" y="141"/>
                    <a:pt x="200" y="141"/>
                  </a:cubicBezTo>
                  <a:cubicBezTo>
                    <a:pt x="200" y="142"/>
                    <a:pt x="200" y="142"/>
                    <a:pt x="200" y="142"/>
                  </a:cubicBezTo>
                  <a:cubicBezTo>
                    <a:pt x="200" y="142"/>
                    <a:pt x="200" y="142"/>
                    <a:pt x="200" y="142"/>
                  </a:cubicBezTo>
                  <a:cubicBezTo>
                    <a:pt x="201" y="142"/>
                    <a:pt x="201" y="142"/>
                    <a:pt x="201" y="142"/>
                  </a:cubicBezTo>
                  <a:cubicBezTo>
                    <a:pt x="201" y="142"/>
                    <a:pt x="201" y="142"/>
                    <a:pt x="201" y="143"/>
                  </a:cubicBezTo>
                  <a:cubicBezTo>
                    <a:pt x="202" y="143"/>
                    <a:pt x="202" y="143"/>
                    <a:pt x="202" y="143"/>
                  </a:cubicBezTo>
                  <a:cubicBezTo>
                    <a:pt x="202" y="143"/>
                    <a:pt x="202" y="143"/>
                    <a:pt x="202" y="143"/>
                  </a:cubicBezTo>
                  <a:cubicBezTo>
                    <a:pt x="202" y="143"/>
                    <a:pt x="202" y="143"/>
                    <a:pt x="202" y="143"/>
                  </a:cubicBezTo>
                  <a:cubicBezTo>
                    <a:pt x="203" y="144"/>
                    <a:pt x="203" y="144"/>
                    <a:pt x="203" y="144"/>
                  </a:cubicBezTo>
                  <a:cubicBezTo>
                    <a:pt x="203" y="144"/>
                    <a:pt x="203" y="144"/>
                    <a:pt x="203" y="144"/>
                  </a:cubicBezTo>
                  <a:cubicBezTo>
                    <a:pt x="203" y="144"/>
                    <a:pt x="203" y="144"/>
                    <a:pt x="203" y="144"/>
                  </a:cubicBezTo>
                  <a:cubicBezTo>
                    <a:pt x="204" y="145"/>
                    <a:pt x="204" y="145"/>
                    <a:pt x="204" y="145"/>
                  </a:cubicBezTo>
                  <a:cubicBezTo>
                    <a:pt x="204" y="145"/>
                    <a:pt x="204" y="145"/>
                    <a:pt x="204" y="145"/>
                  </a:cubicBezTo>
                  <a:cubicBezTo>
                    <a:pt x="204" y="145"/>
                    <a:pt x="204" y="145"/>
                    <a:pt x="204" y="145"/>
                  </a:cubicBezTo>
                  <a:cubicBezTo>
                    <a:pt x="205" y="146"/>
                    <a:pt x="205" y="146"/>
                    <a:pt x="205" y="146"/>
                  </a:cubicBezTo>
                  <a:cubicBezTo>
                    <a:pt x="205" y="146"/>
                    <a:pt x="205" y="146"/>
                    <a:pt x="205" y="146"/>
                  </a:cubicBezTo>
                  <a:cubicBezTo>
                    <a:pt x="214" y="154"/>
                    <a:pt x="219" y="166"/>
                    <a:pt x="219" y="180"/>
                  </a:cubicBezTo>
                  <a:cubicBezTo>
                    <a:pt x="219" y="181"/>
                    <a:pt x="219" y="183"/>
                    <a:pt x="219" y="185"/>
                  </a:cubicBezTo>
                  <a:cubicBezTo>
                    <a:pt x="219" y="185"/>
                    <a:pt x="219" y="185"/>
                    <a:pt x="219" y="185"/>
                  </a:cubicBezTo>
                  <a:cubicBezTo>
                    <a:pt x="219" y="185"/>
                    <a:pt x="219" y="185"/>
                    <a:pt x="219" y="185"/>
                  </a:cubicBezTo>
                  <a:cubicBezTo>
                    <a:pt x="219" y="250"/>
                    <a:pt x="219" y="250"/>
                    <a:pt x="219" y="250"/>
                  </a:cubicBezTo>
                  <a:cubicBezTo>
                    <a:pt x="200" y="215"/>
                    <a:pt x="147" y="214"/>
                    <a:pt x="124" y="248"/>
                  </a:cubicBezTo>
                  <a:cubicBezTo>
                    <a:pt x="124" y="178"/>
                    <a:pt x="124" y="178"/>
                    <a:pt x="124" y="178"/>
                  </a:cubicBezTo>
                  <a:cubicBezTo>
                    <a:pt x="124" y="178"/>
                    <a:pt x="124" y="178"/>
                    <a:pt x="124" y="178"/>
                  </a:cubicBezTo>
                  <a:cubicBezTo>
                    <a:pt x="124" y="178"/>
                    <a:pt x="124" y="178"/>
                    <a:pt x="124" y="178"/>
                  </a:cubicBezTo>
                  <a:cubicBezTo>
                    <a:pt x="124" y="178"/>
                    <a:pt x="124" y="178"/>
                    <a:pt x="124" y="178"/>
                  </a:cubicBezTo>
                  <a:cubicBezTo>
                    <a:pt x="124" y="178"/>
                    <a:pt x="124" y="178"/>
                    <a:pt x="124" y="178"/>
                  </a:cubicBezTo>
                  <a:cubicBezTo>
                    <a:pt x="125" y="153"/>
                    <a:pt x="146" y="132"/>
                    <a:pt x="172" y="132"/>
                  </a:cubicBezTo>
                  <a:cubicBezTo>
                    <a:pt x="178" y="132"/>
                    <a:pt x="184" y="134"/>
                    <a:pt x="190" y="136"/>
                  </a:cubicBezTo>
                  <a:close/>
                  <a:moveTo>
                    <a:pt x="118" y="283"/>
                  </a:moveTo>
                  <a:cubicBezTo>
                    <a:pt x="168" y="283"/>
                    <a:pt x="168" y="283"/>
                    <a:pt x="168" y="283"/>
                  </a:cubicBezTo>
                  <a:cubicBezTo>
                    <a:pt x="150" y="234"/>
                    <a:pt x="150" y="234"/>
                    <a:pt x="150" y="234"/>
                  </a:cubicBezTo>
                  <a:cubicBezTo>
                    <a:pt x="132" y="243"/>
                    <a:pt x="120" y="262"/>
                    <a:pt x="118" y="283"/>
                  </a:cubicBezTo>
                  <a:close/>
                  <a:moveTo>
                    <a:pt x="176" y="283"/>
                  </a:moveTo>
                  <a:cubicBezTo>
                    <a:pt x="224" y="283"/>
                    <a:pt x="224" y="283"/>
                    <a:pt x="224" y="283"/>
                  </a:cubicBezTo>
                  <a:cubicBezTo>
                    <a:pt x="221" y="262"/>
                    <a:pt x="210" y="243"/>
                    <a:pt x="191" y="234"/>
                  </a:cubicBezTo>
                  <a:cubicBezTo>
                    <a:pt x="176" y="283"/>
                    <a:pt x="176" y="283"/>
                    <a:pt x="176" y="283"/>
                  </a:cubicBezTo>
                  <a:close/>
                  <a:moveTo>
                    <a:pt x="55" y="88"/>
                  </a:moveTo>
                  <a:cubicBezTo>
                    <a:pt x="172" y="37"/>
                    <a:pt x="172" y="37"/>
                    <a:pt x="172" y="37"/>
                  </a:cubicBezTo>
                  <a:cubicBezTo>
                    <a:pt x="174" y="37"/>
                    <a:pt x="175" y="35"/>
                    <a:pt x="174" y="34"/>
                  </a:cubicBezTo>
                  <a:cubicBezTo>
                    <a:pt x="173" y="32"/>
                    <a:pt x="172" y="32"/>
                    <a:pt x="170" y="32"/>
                  </a:cubicBezTo>
                  <a:cubicBezTo>
                    <a:pt x="52" y="83"/>
                    <a:pt x="52" y="83"/>
                    <a:pt x="52" y="83"/>
                  </a:cubicBezTo>
                  <a:cubicBezTo>
                    <a:pt x="51" y="83"/>
                    <a:pt x="50" y="85"/>
                    <a:pt x="51" y="87"/>
                  </a:cubicBezTo>
                  <a:cubicBezTo>
                    <a:pt x="51" y="88"/>
                    <a:pt x="53" y="89"/>
                    <a:pt x="55" y="88"/>
                  </a:cubicBezTo>
                  <a:close/>
                  <a:moveTo>
                    <a:pt x="40" y="82"/>
                  </a:moveTo>
                  <a:cubicBezTo>
                    <a:pt x="157" y="31"/>
                    <a:pt x="157" y="31"/>
                    <a:pt x="157" y="31"/>
                  </a:cubicBezTo>
                  <a:cubicBezTo>
                    <a:pt x="159" y="30"/>
                    <a:pt x="160" y="29"/>
                    <a:pt x="159" y="27"/>
                  </a:cubicBezTo>
                  <a:cubicBezTo>
                    <a:pt x="158" y="26"/>
                    <a:pt x="157" y="25"/>
                    <a:pt x="155" y="26"/>
                  </a:cubicBezTo>
                  <a:cubicBezTo>
                    <a:pt x="37" y="76"/>
                    <a:pt x="37" y="76"/>
                    <a:pt x="37" y="76"/>
                  </a:cubicBezTo>
                  <a:cubicBezTo>
                    <a:pt x="36" y="77"/>
                    <a:pt x="35" y="79"/>
                    <a:pt x="36" y="80"/>
                  </a:cubicBezTo>
                  <a:cubicBezTo>
                    <a:pt x="36" y="82"/>
                    <a:pt x="38" y="82"/>
                    <a:pt x="40" y="82"/>
                  </a:cubicBezTo>
                  <a:close/>
                  <a:moveTo>
                    <a:pt x="29" y="73"/>
                  </a:moveTo>
                  <a:cubicBezTo>
                    <a:pt x="147" y="23"/>
                    <a:pt x="147" y="23"/>
                    <a:pt x="147" y="23"/>
                  </a:cubicBezTo>
                  <a:cubicBezTo>
                    <a:pt x="148" y="22"/>
                    <a:pt x="149" y="21"/>
                    <a:pt x="148" y="19"/>
                  </a:cubicBezTo>
                  <a:cubicBezTo>
                    <a:pt x="148" y="18"/>
                    <a:pt x="146" y="17"/>
                    <a:pt x="145" y="1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5" y="69"/>
                    <a:pt x="25" y="71"/>
                    <a:pt x="25" y="72"/>
                  </a:cubicBezTo>
                  <a:cubicBezTo>
                    <a:pt x="26" y="73"/>
                    <a:pt x="27" y="74"/>
                    <a:pt x="29" y="73"/>
                  </a:cubicBezTo>
                  <a:close/>
                  <a:moveTo>
                    <a:pt x="62" y="280"/>
                  </a:move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98"/>
                    <a:pt x="64" y="95"/>
                    <a:pt x="66" y="94"/>
                  </a:cubicBezTo>
                  <a:cubicBezTo>
                    <a:pt x="194" y="40"/>
                    <a:pt x="194" y="40"/>
                    <a:pt x="194" y="40"/>
                  </a:cubicBezTo>
                  <a:cubicBezTo>
                    <a:pt x="194" y="39"/>
                    <a:pt x="195" y="39"/>
                    <a:pt x="197" y="39"/>
                  </a:cubicBezTo>
                  <a:cubicBezTo>
                    <a:pt x="200" y="39"/>
                    <a:pt x="203" y="42"/>
                    <a:pt x="203" y="45"/>
                  </a:cubicBezTo>
                  <a:cubicBezTo>
                    <a:pt x="203" y="130"/>
                    <a:pt x="203" y="130"/>
                    <a:pt x="203" y="130"/>
                  </a:cubicBezTo>
                  <a:cubicBezTo>
                    <a:pt x="203" y="129"/>
                    <a:pt x="203" y="129"/>
                    <a:pt x="203" y="129"/>
                  </a:cubicBezTo>
                  <a:cubicBezTo>
                    <a:pt x="203" y="129"/>
                    <a:pt x="202" y="129"/>
                    <a:pt x="202" y="129"/>
                  </a:cubicBezTo>
                  <a:cubicBezTo>
                    <a:pt x="202" y="129"/>
                    <a:pt x="202" y="129"/>
                    <a:pt x="202" y="129"/>
                  </a:cubicBezTo>
                  <a:cubicBezTo>
                    <a:pt x="201" y="129"/>
                    <a:pt x="201" y="128"/>
                    <a:pt x="201" y="128"/>
                  </a:cubicBezTo>
                  <a:cubicBezTo>
                    <a:pt x="201" y="128"/>
                    <a:pt x="201" y="128"/>
                    <a:pt x="201" y="128"/>
                  </a:cubicBezTo>
                  <a:cubicBezTo>
                    <a:pt x="200" y="128"/>
                    <a:pt x="200" y="128"/>
                    <a:pt x="199" y="127"/>
                  </a:cubicBezTo>
                  <a:cubicBezTo>
                    <a:pt x="199" y="127"/>
                    <a:pt x="199" y="127"/>
                    <a:pt x="199" y="127"/>
                  </a:cubicBezTo>
                  <a:cubicBezTo>
                    <a:pt x="198" y="127"/>
                    <a:pt x="198" y="127"/>
                    <a:pt x="198" y="127"/>
                  </a:cubicBezTo>
                  <a:cubicBezTo>
                    <a:pt x="198" y="127"/>
                    <a:pt x="198" y="127"/>
                    <a:pt x="198" y="127"/>
                  </a:cubicBezTo>
                  <a:cubicBezTo>
                    <a:pt x="197" y="126"/>
                    <a:pt x="196" y="126"/>
                    <a:pt x="194" y="125"/>
                  </a:cubicBezTo>
                  <a:cubicBezTo>
                    <a:pt x="194" y="125"/>
                    <a:pt x="194" y="125"/>
                    <a:pt x="194" y="125"/>
                  </a:cubicBezTo>
                  <a:cubicBezTo>
                    <a:pt x="187" y="122"/>
                    <a:pt x="179" y="121"/>
                    <a:pt x="172" y="121"/>
                  </a:cubicBezTo>
                  <a:cubicBezTo>
                    <a:pt x="140" y="121"/>
                    <a:pt x="114" y="146"/>
                    <a:pt x="112" y="177"/>
                  </a:cubicBezTo>
                  <a:cubicBezTo>
                    <a:pt x="112" y="178"/>
                    <a:pt x="112" y="178"/>
                    <a:pt x="112" y="178"/>
                  </a:cubicBezTo>
                  <a:cubicBezTo>
                    <a:pt x="112" y="178"/>
                    <a:pt x="112" y="178"/>
                    <a:pt x="112" y="178"/>
                  </a:cubicBezTo>
                  <a:cubicBezTo>
                    <a:pt x="112" y="258"/>
                    <a:pt x="112" y="258"/>
                    <a:pt x="112" y="258"/>
                  </a:cubicBezTo>
                  <a:cubicBezTo>
                    <a:pt x="111" y="262"/>
                    <a:pt x="109" y="266"/>
                    <a:pt x="108" y="270"/>
                  </a:cubicBezTo>
                  <a:cubicBezTo>
                    <a:pt x="72" y="286"/>
                    <a:pt x="72" y="286"/>
                    <a:pt x="72" y="286"/>
                  </a:cubicBezTo>
                  <a:cubicBezTo>
                    <a:pt x="71" y="286"/>
                    <a:pt x="70" y="286"/>
                    <a:pt x="69" y="286"/>
                  </a:cubicBezTo>
                  <a:cubicBezTo>
                    <a:pt x="65" y="286"/>
                    <a:pt x="62" y="284"/>
                    <a:pt x="62" y="280"/>
                  </a:cubicBezTo>
                  <a:close/>
                  <a:moveTo>
                    <a:pt x="21" y="65"/>
                  </a:moveTo>
                  <a:cubicBezTo>
                    <a:pt x="18" y="66"/>
                    <a:pt x="15" y="64"/>
                    <a:pt x="14" y="62"/>
                  </a:cubicBezTo>
                  <a:cubicBezTo>
                    <a:pt x="13" y="60"/>
                    <a:pt x="15" y="57"/>
                    <a:pt x="17" y="56"/>
                  </a:cubicBezTo>
                  <a:cubicBezTo>
                    <a:pt x="145" y="1"/>
                    <a:pt x="145" y="1"/>
                    <a:pt x="145" y="1"/>
                  </a:cubicBezTo>
                  <a:cubicBezTo>
                    <a:pt x="147" y="0"/>
                    <a:pt x="150" y="1"/>
                    <a:pt x="151" y="3"/>
                  </a:cubicBezTo>
                  <a:cubicBezTo>
                    <a:pt x="152" y="6"/>
                    <a:pt x="151" y="9"/>
                    <a:pt x="149" y="10"/>
                  </a:cubicBezTo>
                  <a:lnTo>
                    <a:pt x="21" y="6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86691" y="2652933"/>
              <a:ext cx="880404" cy="288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900" dirty="0">
                  <a:solidFill>
                    <a:schemeClr val="bg1"/>
                  </a:solidFill>
                  <a:latin typeface="Impact" panose="020B0806030902050204" pitchFamily="34" charset="0"/>
                </a:rPr>
                <a:t>KEY WORD</a:t>
              </a:r>
              <a:endParaRPr lang="zh-CN" altLang="en-US" sz="19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840143" y="1988839"/>
            <a:ext cx="1645170" cy="1645384"/>
            <a:chOff x="2879887" y="1954731"/>
            <a:chExt cx="1234038" cy="1234038"/>
          </a:xfrm>
        </p:grpSpPr>
        <p:sp>
          <p:nvSpPr>
            <p:cNvPr id="31" name="椭圆 30"/>
            <p:cNvSpPr/>
            <p:nvPr/>
          </p:nvSpPr>
          <p:spPr>
            <a:xfrm>
              <a:off x="2879887" y="1954731"/>
              <a:ext cx="1234038" cy="1234038"/>
            </a:xfrm>
            <a:prstGeom prst="ellipse">
              <a:avLst/>
            </a:prstGeom>
            <a:solidFill>
              <a:schemeClr val="tx2"/>
            </a:solidFill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  <p:sp>
          <p:nvSpPr>
            <p:cNvPr id="45" name="TextBox 44"/>
            <p:cNvSpPr txBox="1"/>
            <p:nvPr/>
          </p:nvSpPr>
          <p:spPr>
            <a:xfrm>
              <a:off x="3034236" y="2676555"/>
              <a:ext cx="880404" cy="288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900" dirty="0">
                  <a:solidFill>
                    <a:schemeClr val="bg1"/>
                  </a:solidFill>
                  <a:latin typeface="Impact" panose="020B0806030902050204" pitchFamily="34" charset="0"/>
                </a:rPr>
                <a:t>KEY WORD</a:t>
              </a:r>
              <a:endParaRPr lang="zh-CN" altLang="en-US" sz="19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46" name="Freeform 21"/>
            <p:cNvSpPr>
              <a:spLocks noChangeAspect="1" noEditPoints="1"/>
            </p:cNvSpPr>
            <p:nvPr/>
          </p:nvSpPr>
          <p:spPr bwMode="auto">
            <a:xfrm>
              <a:off x="3265892" y="2190753"/>
              <a:ext cx="462027" cy="433852"/>
            </a:xfrm>
            <a:custGeom>
              <a:avLst/>
              <a:gdLst>
                <a:gd name="T0" fmla="*/ 189 w 243"/>
                <a:gd name="T1" fmla="*/ 0 h 228"/>
                <a:gd name="T2" fmla="*/ 196 w 243"/>
                <a:gd name="T3" fmla="*/ 190 h 228"/>
                <a:gd name="T4" fmla="*/ 201 w 243"/>
                <a:gd name="T5" fmla="*/ 207 h 228"/>
                <a:gd name="T6" fmla="*/ 224 w 243"/>
                <a:gd name="T7" fmla="*/ 208 h 228"/>
                <a:gd name="T8" fmla="*/ 228 w 243"/>
                <a:gd name="T9" fmla="*/ 184 h 228"/>
                <a:gd name="T10" fmla="*/ 235 w 243"/>
                <a:gd name="T11" fmla="*/ 11 h 228"/>
                <a:gd name="T12" fmla="*/ 243 w 243"/>
                <a:gd name="T13" fmla="*/ 184 h 228"/>
                <a:gd name="T14" fmla="*/ 236 w 243"/>
                <a:gd name="T15" fmla="*/ 215 h 228"/>
                <a:gd name="T16" fmla="*/ 216 w 243"/>
                <a:gd name="T17" fmla="*/ 228 h 228"/>
                <a:gd name="T18" fmla="*/ 35 w 243"/>
                <a:gd name="T19" fmla="*/ 228 h 228"/>
                <a:gd name="T20" fmla="*/ 10 w 243"/>
                <a:gd name="T21" fmla="*/ 219 h 228"/>
                <a:gd name="T22" fmla="*/ 0 w 243"/>
                <a:gd name="T23" fmla="*/ 191 h 228"/>
                <a:gd name="T24" fmla="*/ 8 w 243"/>
                <a:gd name="T25" fmla="*/ 0 h 228"/>
                <a:gd name="T26" fmla="*/ 34 w 243"/>
                <a:gd name="T27" fmla="*/ 188 h 228"/>
                <a:gd name="T28" fmla="*/ 72 w 243"/>
                <a:gd name="T29" fmla="*/ 179 h 228"/>
                <a:gd name="T30" fmla="*/ 34 w 243"/>
                <a:gd name="T31" fmla="*/ 157 h 228"/>
                <a:gd name="T32" fmla="*/ 161 w 243"/>
                <a:gd name="T33" fmla="*/ 166 h 228"/>
                <a:gd name="T34" fmla="*/ 34 w 243"/>
                <a:gd name="T35" fmla="*/ 157 h 228"/>
                <a:gd name="T36" fmla="*/ 34 w 243"/>
                <a:gd name="T37" fmla="*/ 142 h 228"/>
                <a:gd name="T38" fmla="*/ 161 w 243"/>
                <a:gd name="T39" fmla="*/ 132 h 228"/>
                <a:gd name="T40" fmla="*/ 34 w 243"/>
                <a:gd name="T41" fmla="*/ 109 h 228"/>
                <a:gd name="T42" fmla="*/ 161 w 243"/>
                <a:gd name="T43" fmla="*/ 119 h 228"/>
                <a:gd name="T44" fmla="*/ 34 w 243"/>
                <a:gd name="T45" fmla="*/ 109 h 228"/>
                <a:gd name="T46" fmla="*/ 64 w 243"/>
                <a:gd name="T47" fmla="*/ 38 h 228"/>
                <a:gd name="T48" fmla="*/ 54 w 243"/>
                <a:gd name="T49" fmla="*/ 62 h 228"/>
                <a:gd name="T50" fmla="*/ 34 w 243"/>
                <a:gd name="T51" fmla="*/ 38 h 228"/>
                <a:gd name="T52" fmla="*/ 44 w 243"/>
                <a:gd name="T53" fmla="*/ 90 h 228"/>
                <a:gd name="T54" fmla="*/ 52 w 243"/>
                <a:gd name="T55" fmla="*/ 90 h 228"/>
                <a:gd name="T56" fmla="*/ 89 w 243"/>
                <a:gd name="T57" fmla="*/ 90 h 228"/>
                <a:gd name="T58" fmla="*/ 78 w 243"/>
                <a:gd name="T59" fmla="*/ 84 h 228"/>
                <a:gd name="T60" fmla="*/ 87 w 243"/>
                <a:gd name="T61" fmla="*/ 65 h 228"/>
                <a:gd name="T62" fmla="*/ 78 w 243"/>
                <a:gd name="T63" fmla="*/ 59 h 228"/>
                <a:gd name="T64" fmla="*/ 89 w 243"/>
                <a:gd name="T65" fmla="*/ 45 h 228"/>
                <a:gd name="T66" fmla="*/ 66 w 243"/>
                <a:gd name="T67" fmla="*/ 38 h 228"/>
                <a:gd name="T68" fmla="*/ 89 w 243"/>
                <a:gd name="T69" fmla="*/ 90 h 228"/>
                <a:gd name="T70" fmla="*/ 127 w 243"/>
                <a:gd name="T71" fmla="*/ 38 h 228"/>
                <a:gd name="T72" fmla="*/ 120 w 243"/>
                <a:gd name="T73" fmla="*/ 38 h 228"/>
                <a:gd name="T74" fmla="*/ 103 w 243"/>
                <a:gd name="T75" fmla="*/ 62 h 228"/>
                <a:gd name="T76" fmla="*/ 90 w 243"/>
                <a:gd name="T77" fmla="*/ 38 h 228"/>
                <a:gd name="T78" fmla="*/ 108 w 243"/>
                <a:gd name="T79" fmla="*/ 90 h 228"/>
                <a:gd name="T80" fmla="*/ 116 w 243"/>
                <a:gd name="T81" fmla="*/ 90 h 228"/>
                <a:gd name="T82" fmla="*/ 136 w 243"/>
                <a:gd name="T83" fmla="*/ 38 h 228"/>
                <a:gd name="T84" fmla="*/ 138 w 243"/>
                <a:gd name="T85" fmla="*/ 81 h 228"/>
                <a:gd name="T86" fmla="*/ 164 w 243"/>
                <a:gd name="T87" fmla="*/ 81 h 228"/>
                <a:gd name="T88" fmla="*/ 162 w 243"/>
                <a:gd name="T89" fmla="*/ 68 h 228"/>
                <a:gd name="T90" fmla="*/ 149 w 243"/>
                <a:gd name="T91" fmla="*/ 51 h 228"/>
                <a:gd name="T92" fmla="*/ 150 w 243"/>
                <a:gd name="T93" fmla="*/ 45 h 228"/>
                <a:gd name="T94" fmla="*/ 152 w 243"/>
                <a:gd name="T95" fmla="*/ 56 h 228"/>
                <a:gd name="T96" fmla="*/ 163 w 243"/>
                <a:gd name="T97" fmla="*/ 47 h 228"/>
                <a:gd name="T98" fmla="*/ 138 w 243"/>
                <a:gd name="T99" fmla="*/ 48 h 228"/>
                <a:gd name="T100" fmla="*/ 139 w 243"/>
                <a:gd name="T101" fmla="*/ 59 h 228"/>
                <a:gd name="T102" fmla="*/ 152 w 243"/>
                <a:gd name="T103" fmla="*/ 75 h 228"/>
                <a:gd name="T104" fmla="*/ 150 w 243"/>
                <a:gd name="T105" fmla="*/ 83 h 228"/>
                <a:gd name="T106" fmla="*/ 148 w 243"/>
                <a:gd name="T107" fmla="*/ 70 h 228"/>
                <a:gd name="T108" fmla="*/ 206 w 243"/>
                <a:gd name="T109" fmla="*/ 12 h 228"/>
                <a:gd name="T110" fmla="*/ 213 w 243"/>
                <a:gd name="T111" fmla="*/ 200 h 228"/>
                <a:gd name="T112" fmla="*/ 220 w 243"/>
                <a:gd name="T113" fmla="*/ 12 h 228"/>
                <a:gd name="T114" fmla="*/ 206 w 243"/>
                <a:gd name="T115" fmla="*/ 12 h 228"/>
                <a:gd name="T116" fmla="*/ 15 w 243"/>
                <a:gd name="T117" fmla="*/ 15 h 228"/>
                <a:gd name="T118" fmla="*/ 15 w 243"/>
                <a:gd name="T119" fmla="*/ 191 h 228"/>
                <a:gd name="T120" fmla="*/ 35 w 243"/>
                <a:gd name="T121" fmla="*/ 213 h 228"/>
                <a:gd name="T122" fmla="*/ 188 w 243"/>
                <a:gd name="T123" fmla="*/ 213 h 228"/>
                <a:gd name="T124" fmla="*/ 182 w 243"/>
                <a:gd name="T125" fmla="*/ 19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" h="228">
                  <a:moveTo>
                    <a:pt x="8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93" y="0"/>
                    <a:pt x="196" y="3"/>
                    <a:pt x="196" y="7"/>
                  </a:cubicBezTo>
                  <a:cubicBezTo>
                    <a:pt x="196" y="190"/>
                    <a:pt x="196" y="190"/>
                    <a:pt x="196" y="190"/>
                  </a:cubicBezTo>
                  <a:cubicBezTo>
                    <a:pt x="196" y="190"/>
                    <a:pt x="196" y="190"/>
                    <a:pt x="196" y="190"/>
                  </a:cubicBezTo>
                  <a:cubicBezTo>
                    <a:pt x="196" y="198"/>
                    <a:pt x="198" y="203"/>
                    <a:pt x="201" y="207"/>
                  </a:cubicBezTo>
                  <a:cubicBezTo>
                    <a:pt x="204" y="210"/>
                    <a:pt x="210" y="212"/>
                    <a:pt x="216" y="213"/>
                  </a:cubicBezTo>
                  <a:cubicBezTo>
                    <a:pt x="219" y="213"/>
                    <a:pt x="222" y="211"/>
                    <a:pt x="224" y="208"/>
                  </a:cubicBezTo>
                  <a:cubicBezTo>
                    <a:pt x="226" y="203"/>
                    <a:pt x="228" y="196"/>
                    <a:pt x="228" y="184"/>
                  </a:cubicBezTo>
                  <a:cubicBezTo>
                    <a:pt x="228" y="184"/>
                    <a:pt x="228" y="184"/>
                    <a:pt x="228" y="184"/>
                  </a:cubicBezTo>
                  <a:cubicBezTo>
                    <a:pt x="228" y="19"/>
                    <a:pt x="228" y="19"/>
                    <a:pt x="228" y="19"/>
                  </a:cubicBezTo>
                  <a:cubicBezTo>
                    <a:pt x="228" y="15"/>
                    <a:pt x="231" y="11"/>
                    <a:pt x="235" y="11"/>
                  </a:cubicBezTo>
                  <a:cubicBezTo>
                    <a:pt x="239" y="11"/>
                    <a:pt x="243" y="15"/>
                    <a:pt x="243" y="19"/>
                  </a:cubicBezTo>
                  <a:cubicBezTo>
                    <a:pt x="243" y="184"/>
                    <a:pt x="243" y="184"/>
                    <a:pt x="243" y="184"/>
                  </a:cubicBezTo>
                  <a:cubicBezTo>
                    <a:pt x="243" y="184"/>
                    <a:pt x="243" y="184"/>
                    <a:pt x="242" y="184"/>
                  </a:cubicBezTo>
                  <a:cubicBezTo>
                    <a:pt x="243" y="199"/>
                    <a:pt x="240" y="209"/>
                    <a:pt x="236" y="215"/>
                  </a:cubicBezTo>
                  <a:cubicBezTo>
                    <a:pt x="232" y="223"/>
                    <a:pt x="225" y="227"/>
                    <a:pt x="217" y="228"/>
                  </a:cubicBezTo>
                  <a:cubicBezTo>
                    <a:pt x="217" y="228"/>
                    <a:pt x="217" y="228"/>
                    <a:pt x="216" y="228"/>
                  </a:cubicBezTo>
                  <a:cubicBezTo>
                    <a:pt x="216" y="228"/>
                    <a:pt x="216" y="228"/>
                    <a:pt x="216" y="228"/>
                  </a:cubicBezTo>
                  <a:cubicBezTo>
                    <a:pt x="35" y="228"/>
                    <a:pt x="35" y="228"/>
                    <a:pt x="35" y="228"/>
                  </a:cubicBezTo>
                  <a:cubicBezTo>
                    <a:pt x="35" y="228"/>
                    <a:pt x="34" y="228"/>
                    <a:pt x="34" y="228"/>
                  </a:cubicBezTo>
                  <a:cubicBezTo>
                    <a:pt x="24" y="228"/>
                    <a:pt x="16" y="225"/>
                    <a:pt x="10" y="219"/>
                  </a:cubicBezTo>
                  <a:cubicBezTo>
                    <a:pt x="4" y="213"/>
                    <a:pt x="0" y="204"/>
                    <a:pt x="0" y="191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8" y="0"/>
                  </a:cubicBezTo>
                  <a:close/>
                  <a:moveTo>
                    <a:pt x="34" y="179"/>
                  </a:moveTo>
                  <a:cubicBezTo>
                    <a:pt x="34" y="188"/>
                    <a:pt x="34" y="188"/>
                    <a:pt x="34" y="188"/>
                  </a:cubicBezTo>
                  <a:cubicBezTo>
                    <a:pt x="72" y="188"/>
                    <a:pt x="72" y="188"/>
                    <a:pt x="72" y="188"/>
                  </a:cubicBezTo>
                  <a:cubicBezTo>
                    <a:pt x="72" y="179"/>
                    <a:pt x="72" y="179"/>
                    <a:pt x="72" y="179"/>
                  </a:cubicBezTo>
                  <a:cubicBezTo>
                    <a:pt x="34" y="179"/>
                    <a:pt x="34" y="179"/>
                    <a:pt x="34" y="179"/>
                  </a:cubicBezTo>
                  <a:close/>
                  <a:moveTo>
                    <a:pt x="34" y="157"/>
                  </a:moveTo>
                  <a:cubicBezTo>
                    <a:pt x="34" y="166"/>
                    <a:pt x="34" y="166"/>
                    <a:pt x="34" y="166"/>
                  </a:cubicBezTo>
                  <a:cubicBezTo>
                    <a:pt x="161" y="166"/>
                    <a:pt x="161" y="166"/>
                    <a:pt x="161" y="166"/>
                  </a:cubicBezTo>
                  <a:cubicBezTo>
                    <a:pt x="161" y="157"/>
                    <a:pt x="161" y="157"/>
                    <a:pt x="161" y="157"/>
                  </a:cubicBezTo>
                  <a:cubicBezTo>
                    <a:pt x="34" y="157"/>
                    <a:pt x="34" y="157"/>
                    <a:pt x="34" y="157"/>
                  </a:cubicBezTo>
                  <a:close/>
                  <a:moveTo>
                    <a:pt x="34" y="132"/>
                  </a:moveTo>
                  <a:cubicBezTo>
                    <a:pt x="34" y="142"/>
                    <a:pt x="34" y="142"/>
                    <a:pt x="34" y="142"/>
                  </a:cubicBezTo>
                  <a:cubicBezTo>
                    <a:pt x="161" y="142"/>
                    <a:pt x="161" y="142"/>
                    <a:pt x="161" y="142"/>
                  </a:cubicBezTo>
                  <a:cubicBezTo>
                    <a:pt x="161" y="132"/>
                    <a:pt x="161" y="132"/>
                    <a:pt x="161" y="132"/>
                  </a:cubicBezTo>
                  <a:cubicBezTo>
                    <a:pt x="34" y="132"/>
                    <a:pt x="34" y="132"/>
                    <a:pt x="34" y="132"/>
                  </a:cubicBezTo>
                  <a:close/>
                  <a:moveTo>
                    <a:pt x="34" y="109"/>
                  </a:moveTo>
                  <a:cubicBezTo>
                    <a:pt x="34" y="119"/>
                    <a:pt x="34" y="119"/>
                    <a:pt x="34" y="119"/>
                  </a:cubicBezTo>
                  <a:cubicBezTo>
                    <a:pt x="161" y="119"/>
                    <a:pt x="161" y="119"/>
                    <a:pt x="161" y="119"/>
                  </a:cubicBezTo>
                  <a:cubicBezTo>
                    <a:pt x="161" y="109"/>
                    <a:pt x="161" y="109"/>
                    <a:pt x="161" y="109"/>
                  </a:cubicBezTo>
                  <a:cubicBezTo>
                    <a:pt x="34" y="109"/>
                    <a:pt x="34" y="109"/>
                    <a:pt x="34" y="109"/>
                  </a:cubicBezTo>
                  <a:close/>
                  <a:moveTo>
                    <a:pt x="64" y="90"/>
                  </a:moveTo>
                  <a:cubicBezTo>
                    <a:pt x="64" y="38"/>
                    <a:pt x="64" y="38"/>
                    <a:pt x="64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62"/>
                    <a:pt x="54" y="62"/>
                    <a:pt x="54" y="62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34" y="38"/>
                    <a:pt x="34" y="38"/>
                    <a:pt x="34" y="38"/>
                  </a:cubicBezTo>
                  <a:cubicBezTo>
                    <a:pt x="34" y="90"/>
                    <a:pt x="34" y="90"/>
                    <a:pt x="34" y="90"/>
                  </a:cubicBezTo>
                  <a:cubicBezTo>
                    <a:pt x="44" y="90"/>
                    <a:pt x="44" y="90"/>
                    <a:pt x="44" y="90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64" y="90"/>
                    <a:pt x="64" y="90"/>
                    <a:pt x="64" y="90"/>
                  </a:cubicBezTo>
                  <a:close/>
                  <a:moveTo>
                    <a:pt x="89" y="90"/>
                  </a:moveTo>
                  <a:cubicBezTo>
                    <a:pt x="89" y="84"/>
                    <a:pt x="89" y="84"/>
                    <a:pt x="89" y="84"/>
                  </a:cubicBezTo>
                  <a:cubicBezTo>
                    <a:pt x="78" y="84"/>
                    <a:pt x="78" y="84"/>
                    <a:pt x="78" y="84"/>
                  </a:cubicBezTo>
                  <a:cubicBezTo>
                    <a:pt x="78" y="65"/>
                    <a:pt x="78" y="65"/>
                    <a:pt x="7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45"/>
                    <a:pt x="78" y="45"/>
                    <a:pt x="78" y="45"/>
                  </a:cubicBezTo>
                  <a:cubicBezTo>
                    <a:pt x="89" y="45"/>
                    <a:pt x="89" y="45"/>
                    <a:pt x="89" y="45"/>
                  </a:cubicBezTo>
                  <a:cubicBezTo>
                    <a:pt x="89" y="38"/>
                    <a:pt x="89" y="38"/>
                    <a:pt x="89" y="38"/>
                  </a:cubicBezTo>
                  <a:cubicBezTo>
                    <a:pt x="66" y="38"/>
                    <a:pt x="66" y="38"/>
                    <a:pt x="66" y="38"/>
                  </a:cubicBezTo>
                  <a:cubicBezTo>
                    <a:pt x="66" y="90"/>
                    <a:pt x="66" y="90"/>
                    <a:pt x="66" y="90"/>
                  </a:cubicBezTo>
                  <a:cubicBezTo>
                    <a:pt x="89" y="90"/>
                    <a:pt x="89" y="90"/>
                    <a:pt x="89" y="90"/>
                  </a:cubicBezTo>
                  <a:close/>
                  <a:moveTo>
                    <a:pt x="136" y="38"/>
                  </a:moveTo>
                  <a:cubicBezTo>
                    <a:pt x="127" y="38"/>
                    <a:pt x="127" y="38"/>
                    <a:pt x="127" y="38"/>
                  </a:cubicBezTo>
                  <a:cubicBezTo>
                    <a:pt x="123" y="62"/>
                    <a:pt x="123" y="62"/>
                    <a:pt x="123" y="62"/>
                  </a:cubicBezTo>
                  <a:cubicBezTo>
                    <a:pt x="120" y="38"/>
                    <a:pt x="120" y="38"/>
                    <a:pt x="120" y="38"/>
                  </a:cubicBezTo>
                  <a:cubicBezTo>
                    <a:pt x="107" y="38"/>
                    <a:pt x="107" y="38"/>
                    <a:pt x="107" y="38"/>
                  </a:cubicBezTo>
                  <a:cubicBezTo>
                    <a:pt x="103" y="62"/>
                    <a:pt x="103" y="62"/>
                    <a:pt x="103" y="62"/>
                  </a:cubicBezTo>
                  <a:cubicBezTo>
                    <a:pt x="100" y="38"/>
                    <a:pt x="100" y="38"/>
                    <a:pt x="100" y="38"/>
                  </a:cubicBezTo>
                  <a:cubicBezTo>
                    <a:pt x="90" y="38"/>
                    <a:pt x="90" y="38"/>
                    <a:pt x="90" y="38"/>
                  </a:cubicBezTo>
                  <a:cubicBezTo>
                    <a:pt x="96" y="90"/>
                    <a:pt x="96" y="90"/>
                    <a:pt x="96" y="90"/>
                  </a:cubicBezTo>
                  <a:cubicBezTo>
                    <a:pt x="108" y="90"/>
                    <a:pt x="108" y="90"/>
                    <a:pt x="108" y="90"/>
                  </a:cubicBezTo>
                  <a:cubicBezTo>
                    <a:pt x="112" y="62"/>
                    <a:pt x="112" y="62"/>
                    <a:pt x="112" y="62"/>
                  </a:cubicBezTo>
                  <a:cubicBezTo>
                    <a:pt x="116" y="90"/>
                    <a:pt x="116" y="90"/>
                    <a:pt x="116" y="90"/>
                  </a:cubicBezTo>
                  <a:cubicBezTo>
                    <a:pt x="129" y="90"/>
                    <a:pt x="129" y="90"/>
                    <a:pt x="129" y="90"/>
                  </a:cubicBezTo>
                  <a:cubicBezTo>
                    <a:pt x="136" y="38"/>
                    <a:pt x="136" y="38"/>
                    <a:pt x="136" y="38"/>
                  </a:cubicBezTo>
                  <a:close/>
                  <a:moveTo>
                    <a:pt x="138" y="70"/>
                  </a:moveTo>
                  <a:cubicBezTo>
                    <a:pt x="138" y="81"/>
                    <a:pt x="138" y="81"/>
                    <a:pt x="138" y="81"/>
                  </a:cubicBezTo>
                  <a:cubicBezTo>
                    <a:pt x="138" y="88"/>
                    <a:pt x="142" y="91"/>
                    <a:pt x="150" y="91"/>
                  </a:cubicBezTo>
                  <a:cubicBezTo>
                    <a:pt x="159" y="91"/>
                    <a:pt x="164" y="87"/>
                    <a:pt x="164" y="81"/>
                  </a:cubicBezTo>
                  <a:cubicBezTo>
                    <a:pt x="164" y="74"/>
                    <a:pt x="164" y="74"/>
                    <a:pt x="164" y="74"/>
                  </a:cubicBezTo>
                  <a:cubicBezTo>
                    <a:pt x="164" y="72"/>
                    <a:pt x="163" y="69"/>
                    <a:pt x="162" y="68"/>
                  </a:cubicBezTo>
                  <a:cubicBezTo>
                    <a:pt x="160" y="66"/>
                    <a:pt x="157" y="63"/>
                    <a:pt x="153" y="58"/>
                  </a:cubicBezTo>
                  <a:cubicBezTo>
                    <a:pt x="150" y="55"/>
                    <a:pt x="149" y="53"/>
                    <a:pt x="149" y="51"/>
                  </a:cubicBezTo>
                  <a:cubicBezTo>
                    <a:pt x="148" y="48"/>
                    <a:pt x="148" y="48"/>
                    <a:pt x="148" y="48"/>
                  </a:cubicBezTo>
                  <a:cubicBezTo>
                    <a:pt x="148" y="46"/>
                    <a:pt x="149" y="45"/>
                    <a:pt x="150" y="45"/>
                  </a:cubicBezTo>
                  <a:cubicBezTo>
                    <a:pt x="152" y="45"/>
                    <a:pt x="152" y="45"/>
                    <a:pt x="152" y="46"/>
                  </a:cubicBezTo>
                  <a:cubicBezTo>
                    <a:pt x="152" y="56"/>
                    <a:pt x="152" y="56"/>
                    <a:pt x="152" y="56"/>
                  </a:cubicBezTo>
                  <a:cubicBezTo>
                    <a:pt x="163" y="56"/>
                    <a:pt x="163" y="56"/>
                    <a:pt x="163" y="56"/>
                  </a:cubicBezTo>
                  <a:cubicBezTo>
                    <a:pt x="163" y="47"/>
                    <a:pt x="163" y="47"/>
                    <a:pt x="163" y="47"/>
                  </a:cubicBezTo>
                  <a:cubicBezTo>
                    <a:pt x="163" y="41"/>
                    <a:pt x="159" y="38"/>
                    <a:pt x="151" y="38"/>
                  </a:cubicBezTo>
                  <a:cubicBezTo>
                    <a:pt x="142" y="38"/>
                    <a:pt x="138" y="41"/>
                    <a:pt x="138" y="48"/>
                  </a:cubicBezTo>
                  <a:cubicBezTo>
                    <a:pt x="138" y="54"/>
                    <a:pt x="138" y="54"/>
                    <a:pt x="138" y="54"/>
                  </a:cubicBezTo>
                  <a:cubicBezTo>
                    <a:pt x="138" y="56"/>
                    <a:pt x="138" y="57"/>
                    <a:pt x="139" y="59"/>
                  </a:cubicBezTo>
                  <a:cubicBezTo>
                    <a:pt x="140" y="61"/>
                    <a:pt x="144" y="64"/>
                    <a:pt x="148" y="69"/>
                  </a:cubicBezTo>
                  <a:cubicBezTo>
                    <a:pt x="151" y="71"/>
                    <a:pt x="152" y="73"/>
                    <a:pt x="152" y="75"/>
                  </a:cubicBezTo>
                  <a:cubicBezTo>
                    <a:pt x="152" y="82"/>
                    <a:pt x="152" y="82"/>
                    <a:pt x="152" y="82"/>
                  </a:cubicBezTo>
                  <a:cubicBezTo>
                    <a:pt x="152" y="83"/>
                    <a:pt x="152" y="83"/>
                    <a:pt x="150" y="83"/>
                  </a:cubicBezTo>
                  <a:cubicBezTo>
                    <a:pt x="149" y="83"/>
                    <a:pt x="148" y="83"/>
                    <a:pt x="148" y="82"/>
                  </a:cubicBezTo>
                  <a:cubicBezTo>
                    <a:pt x="148" y="70"/>
                    <a:pt x="148" y="70"/>
                    <a:pt x="148" y="70"/>
                  </a:cubicBezTo>
                  <a:cubicBezTo>
                    <a:pt x="138" y="70"/>
                    <a:pt x="138" y="70"/>
                    <a:pt x="138" y="70"/>
                  </a:cubicBezTo>
                  <a:close/>
                  <a:moveTo>
                    <a:pt x="206" y="12"/>
                  </a:moveTo>
                  <a:cubicBezTo>
                    <a:pt x="206" y="192"/>
                    <a:pt x="206" y="192"/>
                    <a:pt x="206" y="192"/>
                  </a:cubicBezTo>
                  <a:cubicBezTo>
                    <a:pt x="206" y="196"/>
                    <a:pt x="209" y="200"/>
                    <a:pt x="213" y="200"/>
                  </a:cubicBezTo>
                  <a:cubicBezTo>
                    <a:pt x="217" y="200"/>
                    <a:pt x="220" y="196"/>
                    <a:pt x="220" y="192"/>
                  </a:cubicBezTo>
                  <a:cubicBezTo>
                    <a:pt x="220" y="12"/>
                    <a:pt x="220" y="12"/>
                    <a:pt x="220" y="12"/>
                  </a:cubicBezTo>
                  <a:cubicBezTo>
                    <a:pt x="220" y="8"/>
                    <a:pt x="217" y="4"/>
                    <a:pt x="213" y="4"/>
                  </a:cubicBezTo>
                  <a:cubicBezTo>
                    <a:pt x="209" y="4"/>
                    <a:pt x="206" y="8"/>
                    <a:pt x="206" y="12"/>
                  </a:cubicBezTo>
                  <a:close/>
                  <a:moveTo>
                    <a:pt x="182" y="15"/>
                  </a:moveTo>
                  <a:cubicBezTo>
                    <a:pt x="15" y="15"/>
                    <a:pt x="15" y="15"/>
                    <a:pt x="15" y="15"/>
                  </a:cubicBezTo>
                  <a:cubicBezTo>
                    <a:pt x="15" y="191"/>
                    <a:pt x="15" y="191"/>
                    <a:pt x="15" y="191"/>
                  </a:cubicBezTo>
                  <a:cubicBezTo>
                    <a:pt x="15" y="191"/>
                    <a:pt x="15" y="191"/>
                    <a:pt x="15" y="191"/>
                  </a:cubicBezTo>
                  <a:cubicBezTo>
                    <a:pt x="15" y="200"/>
                    <a:pt x="17" y="205"/>
                    <a:pt x="20" y="208"/>
                  </a:cubicBezTo>
                  <a:cubicBezTo>
                    <a:pt x="23" y="211"/>
                    <a:pt x="29" y="213"/>
                    <a:pt x="35" y="213"/>
                  </a:cubicBezTo>
                  <a:cubicBezTo>
                    <a:pt x="35" y="213"/>
                    <a:pt x="35" y="213"/>
                    <a:pt x="35" y="213"/>
                  </a:cubicBezTo>
                  <a:cubicBezTo>
                    <a:pt x="188" y="213"/>
                    <a:pt x="188" y="213"/>
                    <a:pt x="188" y="213"/>
                  </a:cubicBezTo>
                  <a:cubicBezTo>
                    <a:pt x="184" y="207"/>
                    <a:pt x="181" y="200"/>
                    <a:pt x="182" y="190"/>
                  </a:cubicBezTo>
                  <a:cubicBezTo>
                    <a:pt x="182" y="190"/>
                    <a:pt x="182" y="190"/>
                    <a:pt x="182" y="190"/>
                  </a:cubicBezTo>
                  <a:lnTo>
                    <a:pt x="182" y="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6706689" y="1988839"/>
            <a:ext cx="1645170" cy="1645384"/>
            <a:chOff x="5030076" y="1954731"/>
            <a:chExt cx="1234038" cy="1234038"/>
          </a:xfrm>
        </p:grpSpPr>
        <p:sp>
          <p:nvSpPr>
            <p:cNvPr id="48" name="椭圆 47"/>
            <p:cNvSpPr/>
            <p:nvPr/>
          </p:nvSpPr>
          <p:spPr>
            <a:xfrm>
              <a:off x="5030076" y="1954731"/>
              <a:ext cx="1234038" cy="1234038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  <p:sp>
          <p:nvSpPr>
            <p:cNvPr id="49" name="TextBox 48"/>
            <p:cNvSpPr txBox="1"/>
            <p:nvPr/>
          </p:nvSpPr>
          <p:spPr>
            <a:xfrm>
              <a:off x="5195688" y="2696021"/>
              <a:ext cx="880404" cy="288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900" dirty="0">
                  <a:solidFill>
                    <a:schemeClr val="bg1"/>
                  </a:solidFill>
                  <a:latin typeface="Impact" panose="020B0806030902050204" pitchFamily="34" charset="0"/>
                </a:rPr>
                <a:t>KEY WORD</a:t>
              </a:r>
              <a:endParaRPr lang="zh-CN" altLang="en-US" sz="19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50" name="Freeform 47"/>
            <p:cNvSpPr>
              <a:spLocks noChangeAspect="1" noEditPoints="1"/>
            </p:cNvSpPr>
            <p:nvPr/>
          </p:nvSpPr>
          <p:spPr bwMode="auto">
            <a:xfrm>
              <a:off x="5361261" y="2186183"/>
              <a:ext cx="594194" cy="481924"/>
            </a:xfrm>
            <a:custGeom>
              <a:avLst/>
              <a:gdLst>
                <a:gd name="T0" fmla="*/ 214 w 329"/>
                <a:gd name="T1" fmla="*/ 10 h 267"/>
                <a:gd name="T2" fmla="*/ 297 w 329"/>
                <a:gd name="T3" fmla="*/ 115 h 267"/>
                <a:gd name="T4" fmla="*/ 221 w 329"/>
                <a:gd name="T5" fmla="*/ 247 h 267"/>
                <a:gd name="T6" fmla="*/ 137 w 329"/>
                <a:gd name="T7" fmla="*/ 265 h 267"/>
                <a:gd name="T8" fmla="*/ 128 w 329"/>
                <a:gd name="T9" fmla="*/ 256 h 267"/>
                <a:gd name="T10" fmla="*/ 113 w 329"/>
                <a:gd name="T11" fmla="*/ 170 h 267"/>
                <a:gd name="T12" fmla="*/ 11 w 329"/>
                <a:gd name="T13" fmla="*/ 151 h 267"/>
                <a:gd name="T14" fmla="*/ 11 w 329"/>
                <a:gd name="T15" fmla="*/ 10 h 267"/>
                <a:gd name="T16" fmla="*/ 227 w 329"/>
                <a:gd name="T17" fmla="*/ 195 h 267"/>
                <a:gd name="T18" fmla="*/ 227 w 329"/>
                <a:gd name="T19" fmla="*/ 187 h 267"/>
                <a:gd name="T20" fmla="*/ 292 w 329"/>
                <a:gd name="T21" fmla="*/ 176 h 267"/>
                <a:gd name="T22" fmla="*/ 227 w 329"/>
                <a:gd name="T23" fmla="*/ 149 h 267"/>
                <a:gd name="T24" fmla="*/ 292 w 329"/>
                <a:gd name="T25" fmla="*/ 149 h 267"/>
                <a:gd name="T26" fmla="*/ 126 w 329"/>
                <a:gd name="T27" fmla="*/ 86 h 267"/>
                <a:gd name="T28" fmla="*/ 126 w 329"/>
                <a:gd name="T29" fmla="*/ 77 h 267"/>
                <a:gd name="T30" fmla="*/ 192 w 329"/>
                <a:gd name="T31" fmla="*/ 67 h 267"/>
                <a:gd name="T32" fmla="*/ 126 w 329"/>
                <a:gd name="T33" fmla="*/ 39 h 267"/>
                <a:gd name="T34" fmla="*/ 192 w 329"/>
                <a:gd name="T35" fmla="*/ 39 h 267"/>
                <a:gd name="T36" fmla="*/ 58 w 329"/>
                <a:gd name="T37" fmla="*/ 36 h 267"/>
                <a:gd name="T38" fmla="*/ 77 w 329"/>
                <a:gd name="T39" fmla="*/ 83 h 267"/>
                <a:gd name="T40" fmla="*/ 96 w 329"/>
                <a:gd name="T41" fmla="*/ 36 h 267"/>
                <a:gd name="T42" fmla="*/ 70 w 329"/>
                <a:gd name="T43" fmla="*/ 124 h 267"/>
                <a:gd name="T44" fmla="*/ 77 w 329"/>
                <a:gd name="T45" fmla="*/ 95 h 267"/>
                <a:gd name="T46" fmla="*/ 73 w 329"/>
                <a:gd name="T47" fmla="*/ 94 h 267"/>
                <a:gd name="T48" fmla="*/ 81 w 329"/>
                <a:gd name="T49" fmla="*/ 93 h 267"/>
                <a:gd name="T50" fmla="*/ 88 w 329"/>
                <a:gd name="T51" fmla="*/ 85 h 267"/>
                <a:gd name="T52" fmla="*/ 65 w 329"/>
                <a:gd name="T53" fmla="*/ 85 h 267"/>
                <a:gd name="T54" fmla="*/ 81 w 329"/>
                <a:gd name="T55" fmla="*/ 45 h 267"/>
                <a:gd name="T56" fmla="*/ 53 w 329"/>
                <a:gd name="T57" fmla="*/ 56 h 267"/>
                <a:gd name="T58" fmla="*/ 94 w 329"/>
                <a:gd name="T59" fmla="*/ 72 h 267"/>
                <a:gd name="T60" fmla="*/ 94 w 329"/>
                <a:gd name="T61" fmla="*/ 50 h 267"/>
                <a:gd name="T62" fmla="*/ 224 w 329"/>
                <a:gd name="T63" fmla="*/ 126 h 267"/>
                <a:gd name="T64" fmla="*/ 186 w 329"/>
                <a:gd name="T65" fmla="*/ 162 h 267"/>
                <a:gd name="T66" fmla="*/ 173 w 329"/>
                <a:gd name="T67" fmla="*/ 200 h 267"/>
                <a:gd name="T68" fmla="*/ 127 w 329"/>
                <a:gd name="T69" fmla="*/ 170 h 267"/>
                <a:gd name="T70" fmla="*/ 155 w 329"/>
                <a:gd name="T71" fmla="*/ 221 h 267"/>
                <a:gd name="T72" fmla="*/ 182 w 329"/>
                <a:gd name="T73" fmla="*/ 229 h 267"/>
                <a:gd name="T74" fmla="*/ 221 w 329"/>
                <a:gd name="T75" fmla="*/ 233 h 267"/>
                <a:gd name="T76" fmla="*/ 288 w 329"/>
                <a:gd name="T77" fmla="*/ 127 h 267"/>
                <a:gd name="T78" fmla="*/ 146 w 329"/>
                <a:gd name="T79" fmla="*/ 115 h 267"/>
                <a:gd name="T80" fmla="*/ 203 w 329"/>
                <a:gd name="T81" fmla="*/ 20 h 267"/>
                <a:gd name="T82" fmla="*/ 21 w 329"/>
                <a:gd name="T83" fmla="*/ 20 h 267"/>
                <a:gd name="T84" fmla="*/ 21 w 329"/>
                <a:gd name="T85" fmla="*/ 141 h 267"/>
                <a:gd name="T86" fmla="*/ 210 w 329"/>
                <a:gd name="T87" fmla="*/ 108 h 267"/>
                <a:gd name="T88" fmla="*/ 148 w 329"/>
                <a:gd name="T89" fmla="*/ 148 h 267"/>
                <a:gd name="T90" fmla="*/ 171 w 329"/>
                <a:gd name="T91" fmla="*/ 174 h 267"/>
                <a:gd name="T92" fmla="*/ 188 w 329"/>
                <a:gd name="T93" fmla="*/ 148 h 267"/>
                <a:gd name="T94" fmla="*/ 210 w 329"/>
                <a:gd name="T95" fmla="*/ 108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29" h="267">
                  <a:moveTo>
                    <a:pt x="36" y="0"/>
                  </a:moveTo>
                  <a:cubicBezTo>
                    <a:pt x="188" y="0"/>
                    <a:pt x="188" y="0"/>
                    <a:pt x="188" y="0"/>
                  </a:cubicBezTo>
                  <a:cubicBezTo>
                    <a:pt x="198" y="0"/>
                    <a:pt x="207" y="4"/>
                    <a:pt x="214" y="10"/>
                  </a:cubicBezTo>
                  <a:cubicBezTo>
                    <a:pt x="220" y="17"/>
                    <a:pt x="224" y="26"/>
                    <a:pt x="224" y="36"/>
                  </a:cubicBezTo>
                  <a:cubicBezTo>
                    <a:pt x="224" y="93"/>
                    <a:pt x="224" y="93"/>
                    <a:pt x="224" y="93"/>
                  </a:cubicBezTo>
                  <a:cubicBezTo>
                    <a:pt x="252" y="94"/>
                    <a:pt x="278" y="102"/>
                    <a:pt x="297" y="115"/>
                  </a:cubicBezTo>
                  <a:cubicBezTo>
                    <a:pt x="317" y="129"/>
                    <a:pt x="329" y="148"/>
                    <a:pt x="329" y="170"/>
                  </a:cubicBezTo>
                  <a:cubicBezTo>
                    <a:pt x="329" y="192"/>
                    <a:pt x="317" y="211"/>
                    <a:pt x="297" y="225"/>
                  </a:cubicBezTo>
                  <a:cubicBezTo>
                    <a:pt x="277" y="239"/>
                    <a:pt x="251" y="247"/>
                    <a:pt x="221" y="247"/>
                  </a:cubicBezTo>
                  <a:cubicBezTo>
                    <a:pt x="215" y="247"/>
                    <a:pt x="208" y="247"/>
                    <a:pt x="202" y="246"/>
                  </a:cubicBezTo>
                  <a:cubicBezTo>
                    <a:pt x="196" y="245"/>
                    <a:pt x="191" y="244"/>
                    <a:pt x="186" y="243"/>
                  </a:cubicBezTo>
                  <a:cubicBezTo>
                    <a:pt x="137" y="265"/>
                    <a:pt x="137" y="265"/>
                    <a:pt x="137" y="265"/>
                  </a:cubicBezTo>
                  <a:cubicBezTo>
                    <a:pt x="134" y="267"/>
                    <a:pt x="130" y="265"/>
                    <a:pt x="128" y="261"/>
                  </a:cubicBezTo>
                  <a:cubicBezTo>
                    <a:pt x="127" y="260"/>
                    <a:pt x="127" y="258"/>
                    <a:pt x="128" y="256"/>
                  </a:cubicBezTo>
                  <a:cubicBezTo>
                    <a:pt x="128" y="256"/>
                    <a:pt x="128" y="256"/>
                    <a:pt x="128" y="256"/>
                  </a:cubicBezTo>
                  <a:cubicBezTo>
                    <a:pt x="140" y="221"/>
                    <a:pt x="140" y="221"/>
                    <a:pt x="140" y="221"/>
                  </a:cubicBezTo>
                  <a:cubicBezTo>
                    <a:pt x="132" y="215"/>
                    <a:pt x="126" y="207"/>
                    <a:pt x="121" y="200"/>
                  </a:cubicBezTo>
                  <a:cubicBezTo>
                    <a:pt x="116" y="191"/>
                    <a:pt x="113" y="181"/>
                    <a:pt x="113" y="170"/>
                  </a:cubicBezTo>
                  <a:cubicBezTo>
                    <a:pt x="113" y="167"/>
                    <a:pt x="113" y="165"/>
                    <a:pt x="113" y="162"/>
                  </a:cubicBezTo>
                  <a:cubicBezTo>
                    <a:pt x="36" y="162"/>
                    <a:pt x="36" y="162"/>
                    <a:pt x="36" y="162"/>
                  </a:cubicBezTo>
                  <a:cubicBezTo>
                    <a:pt x="26" y="162"/>
                    <a:pt x="17" y="158"/>
                    <a:pt x="11" y="151"/>
                  </a:cubicBezTo>
                  <a:cubicBezTo>
                    <a:pt x="4" y="145"/>
                    <a:pt x="0" y="136"/>
                    <a:pt x="0" y="12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26"/>
                    <a:pt x="4" y="17"/>
                    <a:pt x="11" y="10"/>
                  </a:cubicBezTo>
                  <a:cubicBezTo>
                    <a:pt x="17" y="4"/>
                    <a:pt x="26" y="0"/>
                    <a:pt x="36" y="0"/>
                  </a:cubicBezTo>
                  <a:close/>
                  <a:moveTo>
                    <a:pt x="227" y="187"/>
                  </a:moveTo>
                  <a:cubicBezTo>
                    <a:pt x="227" y="195"/>
                    <a:pt x="227" y="195"/>
                    <a:pt x="227" y="195"/>
                  </a:cubicBezTo>
                  <a:cubicBezTo>
                    <a:pt x="292" y="195"/>
                    <a:pt x="292" y="195"/>
                    <a:pt x="292" y="195"/>
                  </a:cubicBezTo>
                  <a:cubicBezTo>
                    <a:pt x="292" y="187"/>
                    <a:pt x="292" y="187"/>
                    <a:pt x="292" y="187"/>
                  </a:cubicBezTo>
                  <a:cubicBezTo>
                    <a:pt x="227" y="187"/>
                    <a:pt x="227" y="187"/>
                    <a:pt x="227" y="187"/>
                  </a:cubicBezTo>
                  <a:close/>
                  <a:moveTo>
                    <a:pt x="227" y="168"/>
                  </a:moveTo>
                  <a:cubicBezTo>
                    <a:pt x="227" y="176"/>
                    <a:pt x="227" y="176"/>
                    <a:pt x="227" y="176"/>
                  </a:cubicBezTo>
                  <a:cubicBezTo>
                    <a:pt x="292" y="176"/>
                    <a:pt x="292" y="176"/>
                    <a:pt x="292" y="176"/>
                  </a:cubicBezTo>
                  <a:cubicBezTo>
                    <a:pt x="292" y="168"/>
                    <a:pt x="292" y="168"/>
                    <a:pt x="292" y="168"/>
                  </a:cubicBezTo>
                  <a:cubicBezTo>
                    <a:pt x="227" y="168"/>
                    <a:pt x="227" y="168"/>
                    <a:pt x="227" y="168"/>
                  </a:cubicBezTo>
                  <a:close/>
                  <a:moveTo>
                    <a:pt x="227" y="149"/>
                  </a:moveTo>
                  <a:cubicBezTo>
                    <a:pt x="227" y="157"/>
                    <a:pt x="227" y="157"/>
                    <a:pt x="227" y="157"/>
                  </a:cubicBezTo>
                  <a:cubicBezTo>
                    <a:pt x="292" y="157"/>
                    <a:pt x="292" y="157"/>
                    <a:pt x="292" y="157"/>
                  </a:cubicBezTo>
                  <a:cubicBezTo>
                    <a:pt x="292" y="149"/>
                    <a:pt x="292" y="149"/>
                    <a:pt x="292" y="149"/>
                  </a:cubicBezTo>
                  <a:cubicBezTo>
                    <a:pt x="227" y="149"/>
                    <a:pt x="227" y="149"/>
                    <a:pt x="227" y="149"/>
                  </a:cubicBezTo>
                  <a:close/>
                  <a:moveTo>
                    <a:pt x="126" y="77"/>
                  </a:moveTo>
                  <a:cubicBezTo>
                    <a:pt x="126" y="86"/>
                    <a:pt x="126" y="86"/>
                    <a:pt x="126" y="86"/>
                  </a:cubicBezTo>
                  <a:cubicBezTo>
                    <a:pt x="192" y="86"/>
                    <a:pt x="192" y="86"/>
                    <a:pt x="192" y="86"/>
                  </a:cubicBezTo>
                  <a:cubicBezTo>
                    <a:pt x="192" y="77"/>
                    <a:pt x="192" y="77"/>
                    <a:pt x="192" y="77"/>
                  </a:cubicBezTo>
                  <a:cubicBezTo>
                    <a:pt x="126" y="77"/>
                    <a:pt x="126" y="77"/>
                    <a:pt x="126" y="77"/>
                  </a:cubicBezTo>
                  <a:close/>
                  <a:moveTo>
                    <a:pt x="126" y="58"/>
                  </a:moveTo>
                  <a:cubicBezTo>
                    <a:pt x="126" y="67"/>
                    <a:pt x="126" y="67"/>
                    <a:pt x="126" y="67"/>
                  </a:cubicBezTo>
                  <a:cubicBezTo>
                    <a:pt x="192" y="67"/>
                    <a:pt x="192" y="67"/>
                    <a:pt x="192" y="67"/>
                  </a:cubicBezTo>
                  <a:cubicBezTo>
                    <a:pt x="192" y="58"/>
                    <a:pt x="192" y="58"/>
                    <a:pt x="192" y="58"/>
                  </a:cubicBezTo>
                  <a:cubicBezTo>
                    <a:pt x="126" y="58"/>
                    <a:pt x="126" y="58"/>
                    <a:pt x="126" y="58"/>
                  </a:cubicBezTo>
                  <a:close/>
                  <a:moveTo>
                    <a:pt x="126" y="39"/>
                  </a:moveTo>
                  <a:cubicBezTo>
                    <a:pt x="126" y="48"/>
                    <a:pt x="126" y="48"/>
                    <a:pt x="126" y="48"/>
                  </a:cubicBezTo>
                  <a:cubicBezTo>
                    <a:pt x="192" y="48"/>
                    <a:pt x="192" y="48"/>
                    <a:pt x="192" y="48"/>
                  </a:cubicBezTo>
                  <a:cubicBezTo>
                    <a:pt x="192" y="39"/>
                    <a:pt x="192" y="39"/>
                    <a:pt x="192" y="39"/>
                  </a:cubicBezTo>
                  <a:cubicBezTo>
                    <a:pt x="126" y="39"/>
                    <a:pt x="126" y="39"/>
                    <a:pt x="126" y="39"/>
                  </a:cubicBezTo>
                  <a:close/>
                  <a:moveTo>
                    <a:pt x="77" y="28"/>
                  </a:moveTo>
                  <a:cubicBezTo>
                    <a:pt x="70" y="28"/>
                    <a:pt x="63" y="31"/>
                    <a:pt x="58" y="36"/>
                  </a:cubicBezTo>
                  <a:cubicBezTo>
                    <a:pt x="53" y="41"/>
                    <a:pt x="50" y="48"/>
                    <a:pt x="50" y="56"/>
                  </a:cubicBezTo>
                  <a:cubicBezTo>
                    <a:pt x="50" y="63"/>
                    <a:pt x="53" y="70"/>
                    <a:pt x="58" y="75"/>
                  </a:cubicBezTo>
                  <a:cubicBezTo>
                    <a:pt x="63" y="80"/>
                    <a:pt x="70" y="83"/>
                    <a:pt x="77" y="83"/>
                  </a:cubicBezTo>
                  <a:cubicBezTo>
                    <a:pt x="85" y="83"/>
                    <a:pt x="92" y="80"/>
                    <a:pt x="96" y="75"/>
                  </a:cubicBezTo>
                  <a:cubicBezTo>
                    <a:pt x="101" y="70"/>
                    <a:pt x="104" y="63"/>
                    <a:pt x="104" y="56"/>
                  </a:cubicBezTo>
                  <a:cubicBezTo>
                    <a:pt x="104" y="48"/>
                    <a:pt x="101" y="41"/>
                    <a:pt x="96" y="36"/>
                  </a:cubicBezTo>
                  <a:cubicBezTo>
                    <a:pt x="92" y="31"/>
                    <a:pt x="85" y="28"/>
                    <a:pt x="77" y="28"/>
                  </a:cubicBezTo>
                  <a:close/>
                  <a:moveTo>
                    <a:pt x="76" y="95"/>
                  </a:moveTo>
                  <a:cubicBezTo>
                    <a:pt x="70" y="124"/>
                    <a:pt x="70" y="124"/>
                    <a:pt x="70" y="124"/>
                  </a:cubicBezTo>
                  <a:cubicBezTo>
                    <a:pt x="77" y="129"/>
                    <a:pt x="77" y="129"/>
                    <a:pt x="77" y="129"/>
                  </a:cubicBezTo>
                  <a:cubicBezTo>
                    <a:pt x="83" y="124"/>
                    <a:pt x="83" y="124"/>
                    <a:pt x="83" y="124"/>
                  </a:cubicBezTo>
                  <a:cubicBezTo>
                    <a:pt x="77" y="95"/>
                    <a:pt x="77" y="95"/>
                    <a:pt x="77" y="95"/>
                  </a:cubicBezTo>
                  <a:cubicBezTo>
                    <a:pt x="80" y="94"/>
                    <a:pt x="80" y="94"/>
                    <a:pt x="80" y="94"/>
                  </a:cubicBezTo>
                  <a:cubicBezTo>
                    <a:pt x="77" y="91"/>
                    <a:pt x="77" y="91"/>
                    <a:pt x="77" y="91"/>
                  </a:cubicBezTo>
                  <a:cubicBezTo>
                    <a:pt x="73" y="94"/>
                    <a:pt x="73" y="94"/>
                    <a:pt x="73" y="94"/>
                  </a:cubicBezTo>
                  <a:cubicBezTo>
                    <a:pt x="76" y="95"/>
                    <a:pt x="76" y="95"/>
                    <a:pt x="76" y="95"/>
                  </a:cubicBezTo>
                  <a:close/>
                  <a:moveTo>
                    <a:pt x="88" y="85"/>
                  </a:moveTo>
                  <a:cubicBezTo>
                    <a:pt x="81" y="93"/>
                    <a:pt x="81" y="93"/>
                    <a:pt x="81" y="93"/>
                  </a:cubicBezTo>
                  <a:cubicBezTo>
                    <a:pt x="88" y="124"/>
                    <a:pt x="88" y="124"/>
                    <a:pt x="88" y="124"/>
                  </a:cubicBezTo>
                  <a:cubicBezTo>
                    <a:pt x="116" y="124"/>
                    <a:pt x="116" y="124"/>
                    <a:pt x="116" y="124"/>
                  </a:cubicBezTo>
                  <a:cubicBezTo>
                    <a:pt x="115" y="106"/>
                    <a:pt x="104" y="90"/>
                    <a:pt x="88" y="85"/>
                  </a:cubicBezTo>
                  <a:close/>
                  <a:moveTo>
                    <a:pt x="66" y="124"/>
                  </a:moveTo>
                  <a:cubicBezTo>
                    <a:pt x="72" y="93"/>
                    <a:pt x="72" y="93"/>
                    <a:pt x="72" y="93"/>
                  </a:cubicBezTo>
                  <a:cubicBezTo>
                    <a:pt x="65" y="85"/>
                    <a:pt x="65" y="85"/>
                    <a:pt x="65" y="85"/>
                  </a:cubicBezTo>
                  <a:cubicBezTo>
                    <a:pt x="50" y="90"/>
                    <a:pt x="38" y="106"/>
                    <a:pt x="38" y="124"/>
                  </a:cubicBezTo>
                  <a:cubicBezTo>
                    <a:pt x="66" y="124"/>
                    <a:pt x="66" y="124"/>
                    <a:pt x="66" y="124"/>
                  </a:cubicBezTo>
                  <a:close/>
                  <a:moveTo>
                    <a:pt x="81" y="45"/>
                  </a:moveTo>
                  <a:cubicBezTo>
                    <a:pt x="80" y="46"/>
                    <a:pt x="80" y="46"/>
                    <a:pt x="79" y="46"/>
                  </a:cubicBezTo>
                  <a:cubicBezTo>
                    <a:pt x="70" y="51"/>
                    <a:pt x="59" y="51"/>
                    <a:pt x="54" y="51"/>
                  </a:cubicBezTo>
                  <a:cubicBezTo>
                    <a:pt x="54" y="53"/>
                    <a:pt x="53" y="54"/>
                    <a:pt x="53" y="56"/>
                  </a:cubicBezTo>
                  <a:cubicBezTo>
                    <a:pt x="53" y="62"/>
                    <a:pt x="56" y="68"/>
                    <a:pt x="60" y="72"/>
                  </a:cubicBezTo>
                  <a:cubicBezTo>
                    <a:pt x="65" y="77"/>
                    <a:pt x="71" y="79"/>
                    <a:pt x="77" y="79"/>
                  </a:cubicBezTo>
                  <a:cubicBezTo>
                    <a:pt x="84" y="79"/>
                    <a:pt x="90" y="77"/>
                    <a:pt x="94" y="72"/>
                  </a:cubicBezTo>
                  <a:cubicBezTo>
                    <a:pt x="98" y="68"/>
                    <a:pt x="101" y="62"/>
                    <a:pt x="101" y="56"/>
                  </a:cubicBezTo>
                  <a:cubicBezTo>
                    <a:pt x="101" y="54"/>
                    <a:pt x="101" y="52"/>
                    <a:pt x="100" y="51"/>
                  </a:cubicBezTo>
                  <a:cubicBezTo>
                    <a:pt x="98" y="51"/>
                    <a:pt x="96" y="51"/>
                    <a:pt x="94" y="50"/>
                  </a:cubicBezTo>
                  <a:cubicBezTo>
                    <a:pt x="89" y="49"/>
                    <a:pt x="85" y="48"/>
                    <a:pt x="81" y="45"/>
                  </a:cubicBezTo>
                  <a:close/>
                  <a:moveTo>
                    <a:pt x="224" y="107"/>
                  </a:moveTo>
                  <a:cubicBezTo>
                    <a:pt x="224" y="126"/>
                    <a:pt x="224" y="126"/>
                    <a:pt x="224" y="126"/>
                  </a:cubicBezTo>
                  <a:cubicBezTo>
                    <a:pt x="224" y="136"/>
                    <a:pt x="220" y="145"/>
                    <a:pt x="214" y="151"/>
                  </a:cubicBezTo>
                  <a:cubicBezTo>
                    <a:pt x="207" y="158"/>
                    <a:pt x="198" y="162"/>
                    <a:pt x="188" y="162"/>
                  </a:cubicBezTo>
                  <a:cubicBezTo>
                    <a:pt x="186" y="162"/>
                    <a:pt x="186" y="162"/>
                    <a:pt x="186" y="162"/>
                  </a:cubicBezTo>
                  <a:cubicBezTo>
                    <a:pt x="186" y="196"/>
                    <a:pt x="186" y="196"/>
                    <a:pt x="186" y="196"/>
                  </a:cubicBezTo>
                  <a:cubicBezTo>
                    <a:pt x="186" y="200"/>
                    <a:pt x="183" y="203"/>
                    <a:pt x="179" y="203"/>
                  </a:cubicBezTo>
                  <a:cubicBezTo>
                    <a:pt x="176" y="203"/>
                    <a:pt x="174" y="202"/>
                    <a:pt x="173" y="200"/>
                  </a:cubicBezTo>
                  <a:cubicBezTo>
                    <a:pt x="144" y="162"/>
                    <a:pt x="144" y="162"/>
                    <a:pt x="144" y="162"/>
                  </a:cubicBezTo>
                  <a:cubicBezTo>
                    <a:pt x="128" y="162"/>
                    <a:pt x="128" y="162"/>
                    <a:pt x="128" y="162"/>
                  </a:cubicBezTo>
                  <a:cubicBezTo>
                    <a:pt x="128" y="165"/>
                    <a:pt x="127" y="167"/>
                    <a:pt x="127" y="170"/>
                  </a:cubicBezTo>
                  <a:cubicBezTo>
                    <a:pt x="127" y="178"/>
                    <a:pt x="130" y="185"/>
                    <a:pt x="134" y="192"/>
                  </a:cubicBezTo>
                  <a:cubicBezTo>
                    <a:pt x="138" y="200"/>
                    <a:pt x="144" y="206"/>
                    <a:pt x="152" y="212"/>
                  </a:cubicBezTo>
                  <a:cubicBezTo>
                    <a:pt x="155" y="214"/>
                    <a:pt x="156" y="217"/>
                    <a:pt x="155" y="221"/>
                  </a:cubicBezTo>
                  <a:cubicBezTo>
                    <a:pt x="147" y="245"/>
                    <a:pt x="147" y="245"/>
                    <a:pt x="147" y="245"/>
                  </a:cubicBezTo>
                  <a:cubicBezTo>
                    <a:pt x="182" y="229"/>
                    <a:pt x="182" y="229"/>
                    <a:pt x="182" y="229"/>
                  </a:cubicBezTo>
                  <a:cubicBezTo>
                    <a:pt x="182" y="229"/>
                    <a:pt x="182" y="229"/>
                    <a:pt x="182" y="229"/>
                  </a:cubicBezTo>
                  <a:cubicBezTo>
                    <a:pt x="183" y="228"/>
                    <a:pt x="185" y="228"/>
                    <a:pt x="187" y="228"/>
                  </a:cubicBezTo>
                  <a:cubicBezTo>
                    <a:pt x="192" y="230"/>
                    <a:pt x="198" y="231"/>
                    <a:pt x="204" y="232"/>
                  </a:cubicBezTo>
                  <a:cubicBezTo>
                    <a:pt x="209" y="232"/>
                    <a:pt x="215" y="233"/>
                    <a:pt x="221" y="233"/>
                  </a:cubicBezTo>
                  <a:cubicBezTo>
                    <a:pt x="248" y="233"/>
                    <a:pt x="271" y="225"/>
                    <a:pt x="288" y="214"/>
                  </a:cubicBezTo>
                  <a:cubicBezTo>
                    <a:pt x="305" y="202"/>
                    <a:pt x="315" y="187"/>
                    <a:pt x="315" y="170"/>
                  </a:cubicBezTo>
                  <a:cubicBezTo>
                    <a:pt x="315" y="153"/>
                    <a:pt x="305" y="138"/>
                    <a:pt x="288" y="127"/>
                  </a:cubicBezTo>
                  <a:cubicBezTo>
                    <a:pt x="272" y="115"/>
                    <a:pt x="249" y="108"/>
                    <a:pt x="224" y="107"/>
                  </a:cubicBezTo>
                  <a:close/>
                  <a:moveTo>
                    <a:pt x="118" y="148"/>
                  </a:moveTo>
                  <a:cubicBezTo>
                    <a:pt x="123" y="135"/>
                    <a:pt x="133" y="124"/>
                    <a:pt x="146" y="115"/>
                  </a:cubicBezTo>
                  <a:cubicBezTo>
                    <a:pt x="162" y="103"/>
                    <a:pt x="185" y="95"/>
                    <a:pt x="210" y="93"/>
                  </a:cubicBezTo>
                  <a:cubicBezTo>
                    <a:pt x="210" y="36"/>
                    <a:pt x="210" y="36"/>
                    <a:pt x="210" y="36"/>
                  </a:cubicBezTo>
                  <a:cubicBezTo>
                    <a:pt x="210" y="30"/>
                    <a:pt x="207" y="24"/>
                    <a:pt x="203" y="20"/>
                  </a:cubicBezTo>
                  <a:cubicBezTo>
                    <a:pt x="200" y="17"/>
                    <a:pt x="194" y="14"/>
                    <a:pt x="188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0" y="14"/>
                    <a:pt x="25" y="17"/>
                    <a:pt x="21" y="20"/>
                  </a:cubicBezTo>
                  <a:cubicBezTo>
                    <a:pt x="17" y="24"/>
                    <a:pt x="15" y="30"/>
                    <a:pt x="15" y="36"/>
                  </a:cubicBezTo>
                  <a:cubicBezTo>
                    <a:pt x="15" y="126"/>
                    <a:pt x="15" y="126"/>
                    <a:pt x="15" y="126"/>
                  </a:cubicBezTo>
                  <a:cubicBezTo>
                    <a:pt x="15" y="132"/>
                    <a:pt x="17" y="137"/>
                    <a:pt x="21" y="141"/>
                  </a:cubicBezTo>
                  <a:cubicBezTo>
                    <a:pt x="25" y="145"/>
                    <a:pt x="30" y="148"/>
                    <a:pt x="36" y="148"/>
                  </a:cubicBezTo>
                  <a:cubicBezTo>
                    <a:pt x="118" y="148"/>
                    <a:pt x="118" y="148"/>
                    <a:pt x="118" y="148"/>
                  </a:cubicBezTo>
                  <a:close/>
                  <a:moveTo>
                    <a:pt x="210" y="108"/>
                  </a:moveTo>
                  <a:cubicBezTo>
                    <a:pt x="188" y="110"/>
                    <a:pt x="168" y="116"/>
                    <a:pt x="154" y="127"/>
                  </a:cubicBezTo>
                  <a:cubicBezTo>
                    <a:pt x="145" y="133"/>
                    <a:pt x="138" y="140"/>
                    <a:pt x="134" y="148"/>
                  </a:cubicBezTo>
                  <a:cubicBezTo>
                    <a:pt x="148" y="148"/>
                    <a:pt x="148" y="148"/>
                    <a:pt x="148" y="148"/>
                  </a:cubicBezTo>
                  <a:cubicBezTo>
                    <a:pt x="148" y="148"/>
                    <a:pt x="148" y="148"/>
                    <a:pt x="148" y="148"/>
                  </a:cubicBezTo>
                  <a:cubicBezTo>
                    <a:pt x="150" y="148"/>
                    <a:pt x="152" y="149"/>
                    <a:pt x="154" y="150"/>
                  </a:cubicBezTo>
                  <a:cubicBezTo>
                    <a:pt x="171" y="174"/>
                    <a:pt x="171" y="174"/>
                    <a:pt x="171" y="174"/>
                  </a:cubicBezTo>
                  <a:cubicBezTo>
                    <a:pt x="171" y="155"/>
                    <a:pt x="171" y="155"/>
                    <a:pt x="171" y="155"/>
                  </a:cubicBezTo>
                  <a:cubicBezTo>
                    <a:pt x="171" y="151"/>
                    <a:pt x="175" y="148"/>
                    <a:pt x="179" y="148"/>
                  </a:cubicBezTo>
                  <a:cubicBezTo>
                    <a:pt x="188" y="148"/>
                    <a:pt x="188" y="148"/>
                    <a:pt x="188" y="148"/>
                  </a:cubicBezTo>
                  <a:cubicBezTo>
                    <a:pt x="194" y="148"/>
                    <a:pt x="200" y="145"/>
                    <a:pt x="203" y="141"/>
                  </a:cubicBezTo>
                  <a:cubicBezTo>
                    <a:pt x="207" y="137"/>
                    <a:pt x="210" y="132"/>
                    <a:pt x="210" y="126"/>
                  </a:cubicBezTo>
                  <a:lnTo>
                    <a:pt x="210" y="10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9573233" y="1988839"/>
            <a:ext cx="1645170" cy="1645384"/>
            <a:chOff x="7180264" y="1954731"/>
            <a:chExt cx="1234038" cy="1234038"/>
          </a:xfrm>
        </p:grpSpPr>
        <p:sp>
          <p:nvSpPr>
            <p:cNvPr id="52" name="椭圆 51"/>
            <p:cNvSpPr/>
            <p:nvPr/>
          </p:nvSpPr>
          <p:spPr>
            <a:xfrm>
              <a:off x="7180264" y="1954731"/>
              <a:ext cx="1234038" cy="1234038"/>
            </a:xfrm>
            <a:prstGeom prst="ellipse">
              <a:avLst/>
            </a:prstGeom>
            <a:solidFill>
              <a:schemeClr val="tx2"/>
            </a:solidFill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  <p:sp>
          <p:nvSpPr>
            <p:cNvPr id="53" name="TextBox 52"/>
            <p:cNvSpPr txBox="1"/>
            <p:nvPr/>
          </p:nvSpPr>
          <p:spPr>
            <a:xfrm>
              <a:off x="7341068" y="2632935"/>
              <a:ext cx="880404" cy="288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900" dirty="0">
                  <a:solidFill>
                    <a:schemeClr val="bg1"/>
                  </a:solidFill>
                  <a:latin typeface="Impact" panose="020B0806030902050204" pitchFamily="34" charset="0"/>
                </a:rPr>
                <a:t>KEY WORD</a:t>
              </a:r>
              <a:endParaRPr lang="zh-CN" altLang="en-US" sz="19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54" name="Freeform 37"/>
            <p:cNvSpPr>
              <a:spLocks noEditPoints="1"/>
            </p:cNvSpPr>
            <p:nvPr/>
          </p:nvSpPr>
          <p:spPr bwMode="auto">
            <a:xfrm>
              <a:off x="7564044" y="2138321"/>
              <a:ext cx="479388" cy="442664"/>
            </a:xfrm>
            <a:custGeom>
              <a:avLst/>
              <a:gdLst>
                <a:gd name="T0" fmla="*/ 274 w 309"/>
                <a:gd name="T1" fmla="*/ 0 h 257"/>
                <a:gd name="T2" fmla="*/ 309 w 309"/>
                <a:gd name="T3" fmla="*/ 34 h 257"/>
                <a:gd name="T4" fmla="*/ 299 w 309"/>
                <a:gd name="T5" fmla="*/ 129 h 257"/>
                <a:gd name="T6" fmla="*/ 247 w 309"/>
                <a:gd name="T7" fmla="*/ 139 h 257"/>
                <a:gd name="T8" fmla="*/ 195 w 309"/>
                <a:gd name="T9" fmla="*/ 202 h 257"/>
                <a:gd name="T10" fmla="*/ 195 w 309"/>
                <a:gd name="T11" fmla="*/ 139 h 257"/>
                <a:gd name="T12" fmla="*/ 168 w 309"/>
                <a:gd name="T13" fmla="*/ 123 h 257"/>
                <a:gd name="T14" fmla="*/ 211 w 309"/>
                <a:gd name="T15" fmla="*/ 123 h 257"/>
                <a:gd name="T16" fmla="*/ 211 w 309"/>
                <a:gd name="T17" fmla="*/ 157 h 257"/>
                <a:gd name="T18" fmla="*/ 239 w 309"/>
                <a:gd name="T19" fmla="*/ 123 h 257"/>
                <a:gd name="T20" fmla="*/ 274 w 309"/>
                <a:gd name="T21" fmla="*/ 123 h 257"/>
                <a:gd name="T22" fmla="*/ 293 w 309"/>
                <a:gd name="T23" fmla="*/ 104 h 257"/>
                <a:gd name="T24" fmla="*/ 287 w 309"/>
                <a:gd name="T25" fmla="*/ 21 h 257"/>
                <a:gd name="T26" fmla="*/ 102 w 309"/>
                <a:gd name="T27" fmla="*/ 16 h 257"/>
                <a:gd name="T28" fmla="*/ 83 w 309"/>
                <a:gd name="T29" fmla="*/ 34 h 257"/>
                <a:gd name="T30" fmla="*/ 76 w 309"/>
                <a:gd name="T31" fmla="*/ 118 h 257"/>
                <a:gd name="T32" fmla="*/ 67 w 309"/>
                <a:gd name="T33" fmla="*/ 104 h 257"/>
                <a:gd name="T34" fmla="*/ 77 w 309"/>
                <a:gd name="T35" fmla="*/ 10 h 257"/>
                <a:gd name="T36" fmla="*/ 44 w 309"/>
                <a:gd name="T37" fmla="*/ 115 h 257"/>
                <a:gd name="T38" fmla="*/ 44 w 309"/>
                <a:gd name="T39" fmla="*/ 171 h 257"/>
                <a:gd name="T40" fmla="*/ 44 w 309"/>
                <a:gd name="T41" fmla="*/ 115 h 257"/>
                <a:gd name="T42" fmla="*/ 88 w 309"/>
                <a:gd name="T43" fmla="*/ 123 h 257"/>
                <a:gd name="T44" fmla="*/ 156 w 309"/>
                <a:gd name="T45" fmla="*/ 123 h 257"/>
                <a:gd name="T46" fmla="*/ 92 w 309"/>
                <a:gd name="T47" fmla="*/ 250 h 257"/>
                <a:gd name="T48" fmla="*/ 96 w 309"/>
                <a:gd name="T49" fmla="*/ 201 h 257"/>
                <a:gd name="T50" fmla="*/ 96 w 309"/>
                <a:gd name="T51" fmla="*/ 257 h 257"/>
                <a:gd name="T52" fmla="*/ 149 w 309"/>
                <a:gd name="T53" fmla="*/ 250 h 257"/>
                <a:gd name="T54" fmla="*/ 153 w 309"/>
                <a:gd name="T55" fmla="*/ 201 h 257"/>
                <a:gd name="T56" fmla="*/ 175 w 309"/>
                <a:gd name="T57" fmla="*/ 250 h 257"/>
                <a:gd name="T58" fmla="*/ 153 w 309"/>
                <a:gd name="T59" fmla="*/ 161 h 257"/>
                <a:gd name="T60" fmla="*/ 70 w 309"/>
                <a:gd name="T61" fmla="*/ 183 h 257"/>
                <a:gd name="T62" fmla="*/ 92 w 309"/>
                <a:gd name="T63" fmla="*/ 250 h 257"/>
                <a:gd name="T64" fmla="*/ 19 w 309"/>
                <a:gd name="T65" fmla="*/ 207 h 257"/>
                <a:gd name="T66" fmla="*/ 22 w 309"/>
                <a:gd name="T67" fmla="*/ 248 h 257"/>
                <a:gd name="T68" fmla="*/ 58 w 309"/>
                <a:gd name="T69" fmla="*/ 252 h 257"/>
                <a:gd name="T70" fmla="*/ 59 w 309"/>
                <a:gd name="T71" fmla="*/ 175 h 257"/>
                <a:gd name="T72" fmla="*/ 0 w 309"/>
                <a:gd name="T73" fmla="*/ 193 h 257"/>
                <a:gd name="T74" fmla="*/ 19 w 309"/>
                <a:gd name="T75" fmla="*/ 24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9" h="257">
                  <a:moveTo>
                    <a:pt x="102" y="0"/>
                  </a:moveTo>
                  <a:cubicBezTo>
                    <a:pt x="274" y="0"/>
                    <a:pt x="274" y="0"/>
                    <a:pt x="274" y="0"/>
                  </a:cubicBezTo>
                  <a:cubicBezTo>
                    <a:pt x="284" y="0"/>
                    <a:pt x="292" y="4"/>
                    <a:pt x="299" y="10"/>
                  </a:cubicBezTo>
                  <a:cubicBezTo>
                    <a:pt x="305" y="16"/>
                    <a:pt x="309" y="25"/>
                    <a:pt x="309" y="34"/>
                  </a:cubicBezTo>
                  <a:cubicBezTo>
                    <a:pt x="309" y="104"/>
                    <a:pt x="309" y="104"/>
                    <a:pt x="309" y="104"/>
                  </a:cubicBezTo>
                  <a:cubicBezTo>
                    <a:pt x="309" y="114"/>
                    <a:pt x="305" y="122"/>
                    <a:pt x="299" y="129"/>
                  </a:cubicBezTo>
                  <a:cubicBezTo>
                    <a:pt x="292" y="135"/>
                    <a:pt x="284" y="139"/>
                    <a:pt x="274" y="139"/>
                  </a:cubicBezTo>
                  <a:cubicBezTo>
                    <a:pt x="247" y="139"/>
                    <a:pt x="247" y="139"/>
                    <a:pt x="247" y="139"/>
                  </a:cubicBezTo>
                  <a:cubicBezTo>
                    <a:pt x="210" y="184"/>
                    <a:pt x="210" y="184"/>
                    <a:pt x="210" y="184"/>
                  </a:cubicBezTo>
                  <a:cubicBezTo>
                    <a:pt x="195" y="202"/>
                    <a:pt x="195" y="202"/>
                    <a:pt x="195" y="202"/>
                  </a:cubicBezTo>
                  <a:cubicBezTo>
                    <a:pt x="195" y="179"/>
                    <a:pt x="195" y="179"/>
                    <a:pt x="195" y="179"/>
                  </a:cubicBezTo>
                  <a:cubicBezTo>
                    <a:pt x="195" y="139"/>
                    <a:pt x="195" y="139"/>
                    <a:pt x="195" y="139"/>
                  </a:cubicBezTo>
                  <a:cubicBezTo>
                    <a:pt x="165" y="139"/>
                    <a:pt x="165" y="139"/>
                    <a:pt x="165" y="139"/>
                  </a:cubicBezTo>
                  <a:cubicBezTo>
                    <a:pt x="167" y="134"/>
                    <a:pt x="168" y="128"/>
                    <a:pt x="168" y="123"/>
                  </a:cubicBezTo>
                  <a:cubicBezTo>
                    <a:pt x="203" y="123"/>
                    <a:pt x="203" y="123"/>
                    <a:pt x="203" y="123"/>
                  </a:cubicBezTo>
                  <a:cubicBezTo>
                    <a:pt x="211" y="123"/>
                    <a:pt x="211" y="123"/>
                    <a:pt x="211" y="123"/>
                  </a:cubicBezTo>
                  <a:cubicBezTo>
                    <a:pt x="211" y="131"/>
                    <a:pt x="211" y="131"/>
                    <a:pt x="211" y="131"/>
                  </a:cubicBezTo>
                  <a:cubicBezTo>
                    <a:pt x="211" y="157"/>
                    <a:pt x="211" y="157"/>
                    <a:pt x="211" y="157"/>
                  </a:cubicBezTo>
                  <a:cubicBezTo>
                    <a:pt x="237" y="126"/>
                    <a:pt x="237" y="126"/>
                    <a:pt x="237" y="126"/>
                  </a:cubicBezTo>
                  <a:cubicBezTo>
                    <a:pt x="239" y="123"/>
                    <a:pt x="239" y="123"/>
                    <a:pt x="239" y="123"/>
                  </a:cubicBezTo>
                  <a:cubicBezTo>
                    <a:pt x="243" y="123"/>
                    <a:pt x="243" y="123"/>
                    <a:pt x="243" y="123"/>
                  </a:cubicBezTo>
                  <a:cubicBezTo>
                    <a:pt x="274" y="123"/>
                    <a:pt x="274" y="123"/>
                    <a:pt x="274" y="123"/>
                  </a:cubicBezTo>
                  <a:cubicBezTo>
                    <a:pt x="279" y="123"/>
                    <a:pt x="284" y="121"/>
                    <a:pt x="287" y="117"/>
                  </a:cubicBezTo>
                  <a:cubicBezTo>
                    <a:pt x="291" y="114"/>
                    <a:pt x="293" y="109"/>
                    <a:pt x="293" y="104"/>
                  </a:cubicBezTo>
                  <a:cubicBezTo>
                    <a:pt x="293" y="34"/>
                    <a:pt x="293" y="34"/>
                    <a:pt x="293" y="34"/>
                  </a:cubicBezTo>
                  <a:cubicBezTo>
                    <a:pt x="293" y="29"/>
                    <a:pt x="291" y="25"/>
                    <a:pt x="287" y="21"/>
                  </a:cubicBezTo>
                  <a:cubicBezTo>
                    <a:pt x="284" y="18"/>
                    <a:pt x="279" y="16"/>
                    <a:pt x="274" y="16"/>
                  </a:cubicBezTo>
                  <a:cubicBezTo>
                    <a:pt x="102" y="16"/>
                    <a:pt x="102" y="16"/>
                    <a:pt x="102" y="16"/>
                  </a:cubicBezTo>
                  <a:cubicBezTo>
                    <a:pt x="96" y="16"/>
                    <a:pt x="92" y="18"/>
                    <a:pt x="88" y="21"/>
                  </a:cubicBezTo>
                  <a:cubicBezTo>
                    <a:pt x="85" y="25"/>
                    <a:pt x="83" y="29"/>
                    <a:pt x="83" y="34"/>
                  </a:cubicBezTo>
                  <a:cubicBezTo>
                    <a:pt x="83" y="97"/>
                    <a:pt x="83" y="97"/>
                    <a:pt x="83" y="97"/>
                  </a:cubicBezTo>
                  <a:cubicBezTo>
                    <a:pt x="79" y="104"/>
                    <a:pt x="76" y="111"/>
                    <a:pt x="76" y="118"/>
                  </a:cubicBezTo>
                  <a:cubicBezTo>
                    <a:pt x="73" y="115"/>
                    <a:pt x="71" y="113"/>
                    <a:pt x="68" y="110"/>
                  </a:cubicBezTo>
                  <a:cubicBezTo>
                    <a:pt x="67" y="108"/>
                    <a:pt x="67" y="106"/>
                    <a:pt x="67" y="104"/>
                  </a:cubicBezTo>
                  <a:cubicBezTo>
                    <a:pt x="67" y="34"/>
                    <a:pt x="67" y="34"/>
                    <a:pt x="67" y="34"/>
                  </a:cubicBezTo>
                  <a:cubicBezTo>
                    <a:pt x="67" y="25"/>
                    <a:pt x="71" y="16"/>
                    <a:pt x="77" y="10"/>
                  </a:cubicBezTo>
                  <a:cubicBezTo>
                    <a:pt x="83" y="4"/>
                    <a:pt x="92" y="0"/>
                    <a:pt x="102" y="0"/>
                  </a:cubicBezTo>
                  <a:close/>
                  <a:moveTo>
                    <a:pt x="44" y="115"/>
                  </a:moveTo>
                  <a:cubicBezTo>
                    <a:pt x="28" y="115"/>
                    <a:pt x="15" y="127"/>
                    <a:pt x="15" y="143"/>
                  </a:cubicBezTo>
                  <a:cubicBezTo>
                    <a:pt x="15" y="159"/>
                    <a:pt x="28" y="171"/>
                    <a:pt x="44" y="171"/>
                  </a:cubicBezTo>
                  <a:cubicBezTo>
                    <a:pt x="59" y="171"/>
                    <a:pt x="72" y="159"/>
                    <a:pt x="72" y="143"/>
                  </a:cubicBezTo>
                  <a:cubicBezTo>
                    <a:pt x="72" y="127"/>
                    <a:pt x="59" y="115"/>
                    <a:pt x="44" y="115"/>
                  </a:cubicBezTo>
                  <a:close/>
                  <a:moveTo>
                    <a:pt x="122" y="88"/>
                  </a:moveTo>
                  <a:cubicBezTo>
                    <a:pt x="103" y="88"/>
                    <a:pt x="88" y="104"/>
                    <a:pt x="88" y="123"/>
                  </a:cubicBezTo>
                  <a:cubicBezTo>
                    <a:pt x="88" y="141"/>
                    <a:pt x="103" y="157"/>
                    <a:pt x="122" y="157"/>
                  </a:cubicBezTo>
                  <a:cubicBezTo>
                    <a:pt x="141" y="157"/>
                    <a:pt x="156" y="141"/>
                    <a:pt x="156" y="123"/>
                  </a:cubicBezTo>
                  <a:cubicBezTo>
                    <a:pt x="156" y="104"/>
                    <a:pt x="141" y="88"/>
                    <a:pt x="122" y="88"/>
                  </a:cubicBezTo>
                  <a:close/>
                  <a:moveTo>
                    <a:pt x="92" y="250"/>
                  </a:moveTo>
                  <a:cubicBezTo>
                    <a:pt x="92" y="201"/>
                    <a:pt x="92" y="201"/>
                    <a:pt x="92" y="201"/>
                  </a:cubicBezTo>
                  <a:cubicBezTo>
                    <a:pt x="96" y="201"/>
                    <a:pt x="96" y="201"/>
                    <a:pt x="96" y="201"/>
                  </a:cubicBezTo>
                  <a:cubicBezTo>
                    <a:pt x="96" y="250"/>
                    <a:pt x="96" y="250"/>
                    <a:pt x="96" y="250"/>
                  </a:cubicBezTo>
                  <a:cubicBezTo>
                    <a:pt x="96" y="257"/>
                    <a:pt x="96" y="257"/>
                    <a:pt x="96" y="257"/>
                  </a:cubicBezTo>
                  <a:cubicBezTo>
                    <a:pt x="149" y="257"/>
                    <a:pt x="149" y="257"/>
                    <a:pt x="149" y="257"/>
                  </a:cubicBezTo>
                  <a:cubicBezTo>
                    <a:pt x="149" y="250"/>
                    <a:pt x="149" y="250"/>
                    <a:pt x="149" y="250"/>
                  </a:cubicBezTo>
                  <a:cubicBezTo>
                    <a:pt x="149" y="201"/>
                    <a:pt x="149" y="201"/>
                    <a:pt x="149" y="201"/>
                  </a:cubicBezTo>
                  <a:cubicBezTo>
                    <a:pt x="153" y="201"/>
                    <a:pt x="153" y="201"/>
                    <a:pt x="153" y="201"/>
                  </a:cubicBezTo>
                  <a:cubicBezTo>
                    <a:pt x="153" y="250"/>
                    <a:pt x="153" y="250"/>
                    <a:pt x="153" y="250"/>
                  </a:cubicBezTo>
                  <a:cubicBezTo>
                    <a:pt x="175" y="250"/>
                    <a:pt x="175" y="250"/>
                    <a:pt x="175" y="250"/>
                  </a:cubicBezTo>
                  <a:cubicBezTo>
                    <a:pt x="175" y="183"/>
                    <a:pt x="175" y="183"/>
                    <a:pt x="175" y="183"/>
                  </a:cubicBezTo>
                  <a:cubicBezTo>
                    <a:pt x="175" y="171"/>
                    <a:pt x="165" y="161"/>
                    <a:pt x="153" y="161"/>
                  </a:cubicBezTo>
                  <a:cubicBezTo>
                    <a:pt x="88" y="161"/>
                    <a:pt x="157" y="161"/>
                    <a:pt x="91" y="161"/>
                  </a:cubicBezTo>
                  <a:cubicBezTo>
                    <a:pt x="79" y="161"/>
                    <a:pt x="70" y="171"/>
                    <a:pt x="70" y="183"/>
                  </a:cubicBezTo>
                  <a:cubicBezTo>
                    <a:pt x="70" y="250"/>
                    <a:pt x="70" y="250"/>
                    <a:pt x="70" y="250"/>
                  </a:cubicBezTo>
                  <a:cubicBezTo>
                    <a:pt x="73" y="250"/>
                    <a:pt x="82" y="250"/>
                    <a:pt x="92" y="250"/>
                  </a:cubicBezTo>
                  <a:close/>
                  <a:moveTo>
                    <a:pt x="19" y="248"/>
                  </a:moveTo>
                  <a:cubicBezTo>
                    <a:pt x="19" y="207"/>
                    <a:pt x="19" y="207"/>
                    <a:pt x="19" y="207"/>
                  </a:cubicBezTo>
                  <a:cubicBezTo>
                    <a:pt x="22" y="207"/>
                    <a:pt x="22" y="207"/>
                    <a:pt x="22" y="207"/>
                  </a:cubicBezTo>
                  <a:cubicBezTo>
                    <a:pt x="22" y="248"/>
                    <a:pt x="22" y="248"/>
                    <a:pt x="22" y="248"/>
                  </a:cubicBezTo>
                  <a:cubicBezTo>
                    <a:pt x="22" y="252"/>
                    <a:pt x="22" y="252"/>
                    <a:pt x="22" y="252"/>
                  </a:cubicBezTo>
                  <a:cubicBezTo>
                    <a:pt x="58" y="252"/>
                    <a:pt x="58" y="252"/>
                    <a:pt x="58" y="252"/>
                  </a:cubicBezTo>
                  <a:cubicBezTo>
                    <a:pt x="58" y="183"/>
                    <a:pt x="58" y="183"/>
                    <a:pt x="58" y="183"/>
                  </a:cubicBezTo>
                  <a:cubicBezTo>
                    <a:pt x="58" y="180"/>
                    <a:pt x="59" y="177"/>
                    <a:pt x="59" y="175"/>
                  </a:cubicBezTo>
                  <a:cubicBezTo>
                    <a:pt x="18" y="175"/>
                    <a:pt x="18" y="175"/>
                    <a:pt x="18" y="175"/>
                  </a:cubicBezTo>
                  <a:cubicBezTo>
                    <a:pt x="8" y="175"/>
                    <a:pt x="0" y="183"/>
                    <a:pt x="0" y="193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4" y="248"/>
                    <a:pt x="11" y="248"/>
                    <a:pt x="19" y="2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cxnSp>
        <p:nvCxnSpPr>
          <p:cNvPr id="55" name="直接连接符 54"/>
          <p:cNvCxnSpPr/>
          <p:nvPr/>
        </p:nvCxnSpPr>
        <p:spPr>
          <a:xfrm>
            <a:off x="1200095" y="3909052"/>
            <a:ext cx="981815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 Box 11"/>
          <p:cNvSpPr txBox="1">
            <a:spLocks noChangeArrowheads="1"/>
          </p:cNvSpPr>
          <p:nvPr/>
        </p:nvSpPr>
        <p:spPr bwMode="auto">
          <a:xfrm>
            <a:off x="4382848" y="4132818"/>
            <a:ext cx="6677635" cy="160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设计的发展存在着一个时代价值观的问题，即什么是设计？为什么而设计？围绕这个问题，不同的时期就会形成不同的设计面貌。对于多元化的今天，如何找到设计自身的演绎趋势，符合现代社会的发展，这就需要设计师赋予设计以生命，能动地给予设计以人性化的体验，建立起设。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1431018" y="4180822"/>
            <a:ext cx="2507778" cy="15044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cs typeface="+mn-ea"/>
              </a:rPr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autoRev="1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11" dur="100" fill="hold"/>
                                        <p:tgtEl>
                                          <p:spTgt spid="2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autoRev="1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25" dur="100" fill="hold"/>
                                        <p:tgtEl>
                                          <p:spTgt spid="3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autoRev="1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39" dur="100" fill="hold"/>
                                        <p:tgtEl>
                                          <p:spTgt spid="4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mph" presetSubtype="0" autoRev="1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53" dur="100" fill="hold"/>
                                        <p:tgtEl>
                                          <p:spTgt spid="5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4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44"/>
          <p:cNvSpPr/>
          <p:nvPr/>
        </p:nvSpPr>
        <p:spPr>
          <a:xfrm>
            <a:off x="1654781" y="1268761"/>
            <a:ext cx="4482450" cy="2543011"/>
          </a:xfrm>
          <a:custGeom>
            <a:avLst/>
            <a:gdLst/>
            <a:ahLst/>
            <a:cxnLst/>
            <a:rect l="l" t="t" r="r" b="b"/>
            <a:pathLst>
              <a:path w="3362275" h="1907258">
                <a:moveTo>
                  <a:pt x="0" y="0"/>
                </a:moveTo>
                <a:lnTo>
                  <a:pt x="3055171" y="0"/>
                </a:lnTo>
                <a:lnTo>
                  <a:pt x="3362275" y="419276"/>
                </a:lnTo>
                <a:lnTo>
                  <a:pt x="3362275" y="1907258"/>
                </a:lnTo>
                <a:lnTo>
                  <a:pt x="449269" y="1907258"/>
                </a:lnTo>
                <a:lnTo>
                  <a:pt x="352700" y="1836524"/>
                </a:lnTo>
                <a:lnTo>
                  <a:pt x="0" y="157200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33" name="矩形 418"/>
          <p:cNvSpPr/>
          <p:nvPr/>
        </p:nvSpPr>
        <p:spPr>
          <a:xfrm>
            <a:off x="6125465" y="1268761"/>
            <a:ext cx="4482450" cy="2543011"/>
          </a:xfrm>
          <a:custGeom>
            <a:avLst/>
            <a:gdLst/>
            <a:ahLst/>
            <a:cxnLst/>
            <a:rect l="l" t="t" r="r" b="b"/>
            <a:pathLst>
              <a:path w="3362275" h="1907258">
                <a:moveTo>
                  <a:pt x="349793" y="0"/>
                </a:moveTo>
                <a:lnTo>
                  <a:pt x="3362275" y="0"/>
                </a:lnTo>
                <a:lnTo>
                  <a:pt x="3362275" y="1583223"/>
                </a:lnTo>
                <a:lnTo>
                  <a:pt x="2919885" y="1907258"/>
                </a:lnTo>
                <a:lnTo>
                  <a:pt x="0" y="1907258"/>
                </a:lnTo>
                <a:lnTo>
                  <a:pt x="0" y="407227"/>
                </a:lnTo>
                <a:lnTo>
                  <a:pt x="25757" y="44239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34" name="矩形 419"/>
          <p:cNvSpPr/>
          <p:nvPr/>
        </p:nvSpPr>
        <p:spPr>
          <a:xfrm>
            <a:off x="6125465" y="3811773"/>
            <a:ext cx="4482450" cy="2543011"/>
          </a:xfrm>
          <a:custGeom>
            <a:avLst/>
            <a:gdLst/>
            <a:ahLst/>
            <a:cxnLst/>
            <a:rect l="l" t="t" r="r" b="b"/>
            <a:pathLst>
              <a:path w="3362275" h="1907258">
                <a:moveTo>
                  <a:pt x="0" y="0"/>
                </a:moveTo>
                <a:lnTo>
                  <a:pt x="2919883" y="0"/>
                </a:lnTo>
                <a:lnTo>
                  <a:pt x="3362275" y="324036"/>
                </a:lnTo>
                <a:lnTo>
                  <a:pt x="3362275" y="1907258"/>
                </a:lnTo>
                <a:lnTo>
                  <a:pt x="0" y="1907258"/>
                </a:lnTo>
                <a:lnTo>
                  <a:pt x="0" y="1907257"/>
                </a:lnTo>
                <a:lnTo>
                  <a:pt x="349794" y="1907257"/>
                </a:lnTo>
                <a:lnTo>
                  <a:pt x="25758" y="1464865"/>
                </a:lnTo>
                <a:lnTo>
                  <a:pt x="0" y="1500032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35" name="矩形 422"/>
          <p:cNvSpPr/>
          <p:nvPr/>
        </p:nvSpPr>
        <p:spPr>
          <a:xfrm>
            <a:off x="1654781" y="3811773"/>
            <a:ext cx="4482450" cy="2543011"/>
          </a:xfrm>
          <a:custGeom>
            <a:avLst/>
            <a:gdLst/>
            <a:ahLst/>
            <a:cxnLst/>
            <a:rect l="l" t="t" r="r" b="b"/>
            <a:pathLst>
              <a:path w="3362275" h="1907258">
                <a:moveTo>
                  <a:pt x="449268" y="0"/>
                </a:moveTo>
                <a:lnTo>
                  <a:pt x="3362275" y="0"/>
                </a:lnTo>
                <a:lnTo>
                  <a:pt x="3362275" y="1487983"/>
                </a:lnTo>
                <a:lnTo>
                  <a:pt x="3055172" y="1907257"/>
                </a:lnTo>
                <a:lnTo>
                  <a:pt x="3362275" y="1907257"/>
                </a:lnTo>
                <a:lnTo>
                  <a:pt x="3362275" y="1907258"/>
                </a:lnTo>
                <a:lnTo>
                  <a:pt x="0" y="1907258"/>
                </a:lnTo>
                <a:lnTo>
                  <a:pt x="0" y="341299"/>
                </a:lnTo>
                <a:lnTo>
                  <a:pt x="451039" y="3020"/>
                </a:lnTo>
                <a:lnTo>
                  <a:pt x="448127" y="836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36" name="Freeform 37"/>
          <p:cNvSpPr>
            <a:spLocks noEditPoints="1"/>
          </p:cNvSpPr>
          <p:nvPr/>
        </p:nvSpPr>
        <p:spPr bwMode="auto">
          <a:xfrm>
            <a:off x="2256088" y="4229254"/>
            <a:ext cx="934664" cy="777281"/>
          </a:xfrm>
          <a:custGeom>
            <a:avLst/>
            <a:gdLst>
              <a:gd name="T0" fmla="*/ 274 w 309"/>
              <a:gd name="T1" fmla="*/ 0 h 257"/>
              <a:gd name="T2" fmla="*/ 309 w 309"/>
              <a:gd name="T3" fmla="*/ 34 h 257"/>
              <a:gd name="T4" fmla="*/ 299 w 309"/>
              <a:gd name="T5" fmla="*/ 129 h 257"/>
              <a:gd name="T6" fmla="*/ 247 w 309"/>
              <a:gd name="T7" fmla="*/ 139 h 257"/>
              <a:gd name="T8" fmla="*/ 195 w 309"/>
              <a:gd name="T9" fmla="*/ 202 h 257"/>
              <a:gd name="T10" fmla="*/ 195 w 309"/>
              <a:gd name="T11" fmla="*/ 139 h 257"/>
              <a:gd name="T12" fmla="*/ 168 w 309"/>
              <a:gd name="T13" fmla="*/ 123 h 257"/>
              <a:gd name="T14" fmla="*/ 211 w 309"/>
              <a:gd name="T15" fmla="*/ 123 h 257"/>
              <a:gd name="T16" fmla="*/ 211 w 309"/>
              <a:gd name="T17" fmla="*/ 157 h 257"/>
              <a:gd name="T18" fmla="*/ 239 w 309"/>
              <a:gd name="T19" fmla="*/ 123 h 257"/>
              <a:gd name="T20" fmla="*/ 274 w 309"/>
              <a:gd name="T21" fmla="*/ 123 h 257"/>
              <a:gd name="T22" fmla="*/ 293 w 309"/>
              <a:gd name="T23" fmla="*/ 104 h 257"/>
              <a:gd name="T24" fmla="*/ 287 w 309"/>
              <a:gd name="T25" fmla="*/ 21 h 257"/>
              <a:gd name="T26" fmla="*/ 102 w 309"/>
              <a:gd name="T27" fmla="*/ 16 h 257"/>
              <a:gd name="T28" fmla="*/ 83 w 309"/>
              <a:gd name="T29" fmla="*/ 34 h 257"/>
              <a:gd name="T30" fmla="*/ 76 w 309"/>
              <a:gd name="T31" fmla="*/ 118 h 257"/>
              <a:gd name="T32" fmla="*/ 67 w 309"/>
              <a:gd name="T33" fmla="*/ 104 h 257"/>
              <a:gd name="T34" fmla="*/ 77 w 309"/>
              <a:gd name="T35" fmla="*/ 10 h 257"/>
              <a:gd name="T36" fmla="*/ 44 w 309"/>
              <a:gd name="T37" fmla="*/ 115 h 257"/>
              <a:gd name="T38" fmla="*/ 44 w 309"/>
              <a:gd name="T39" fmla="*/ 171 h 257"/>
              <a:gd name="T40" fmla="*/ 44 w 309"/>
              <a:gd name="T41" fmla="*/ 115 h 257"/>
              <a:gd name="T42" fmla="*/ 88 w 309"/>
              <a:gd name="T43" fmla="*/ 123 h 257"/>
              <a:gd name="T44" fmla="*/ 156 w 309"/>
              <a:gd name="T45" fmla="*/ 123 h 257"/>
              <a:gd name="T46" fmla="*/ 92 w 309"/>
              <a:gd name="T47" fmla="*/ 250 h 257"/>
              <a:gd name="T48" fmla="*/ 96 w 309"/>
              <a:gd name="T49" fmla="*/ 201 h 257"/>
              <a:gd name="T50" fmla="*/ 96 w 309"/>
              <a:gd name="T51" fmla="*/ 257 h 257"/>
              <a:gd name="T52" fmla="*/ 149 w 309"/>
              <a:gd name="T53" fmla="*/ 250 h 257"/>
              <a:gd name="T54" fmla="*/ 153 w 309"/>
              <a:gd name="T55" fmla="*/ 201 h 257"/>
              <a:gd name="T56" fmla="*/ 175 w 309"/>
              <a:gd name="T57" fmla="*/ 250 h 257"/>
              <a:gd name="T58" fmla="*/ 153 w 309"/>
              <a:gd name="T59" fmla="*/ 161 h 257"/>
              <a:gd name="T60" fmla="*/ 70 w 309"/>
              <a:gd name="T61" fmla="*/ 183 h 257"/>
              <a:gd name="T62" fmla="*/ 92 w 309"/>
              <a:gd name="T63" fmla="*/ 250 h 257"/>
              <a:gd name="T64" fmla="*/ 19 w 309"/>
              <a:gd name="T65" fmla="*/ 207 h 257"/>
              <a:gd name="T66" fmla="*/ 22 w 309"/>
              <a:gd name="T67" fmla="*/ 248 h 257"/>
              <a:gd name="T68" fmla="*/ 58 w 309"/>
              <a:gd name="T69" fmla="*/ 252 h 257"/>
              <a:gd name="T70" fmla="*/ 59 w 309"/>
              <a:gd name="T71" fmla="*/ 175 h 257"/>
              <a:gd name="T72" fmla="*/ 0 w 309"/>
              <a:gd name="T73" fmla="*/ 193 h 257"/>
              <a:gd name="T74" fmla="*/ 19 w 309"/>
              <a:gd name="T75" fmla="*/ 248 h 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09" h="257">
                <a:moveTo>
                  <a:pt x="102" y="0"/>
                </a:moveTo>
                <a:cubicBezTo>
                  <a:pt x="274" y="0"/>
                  <a:pt x="274" y="0"/>
                  <a:pt x="274" y="0"/>
                </a:cubicBezTo>
                <a:cubicBezTo>
                  <a:pt x="284" y="0"/>
                  <a:pt x="292" y="4"/>
                  <a:pt x="299" y="10"/>
                </a:cubicBezTo>
                <a:cubicBezTo>
                  <a:pt x="305" y="16"/>
                  <a:pt x="309" y="25"/>
                  <a:pt x="309" y="34"/>
                </a:cubicBezTo>
                <a:cubicBezTo>
                  <a:pt x="309" y="104"/>
                  <a:pt x="309" y="104"/>
                  <a:pt x="309" y="104"/>
                </a:cubicBezTo>
                <a:cubicBezTo>
                  <a:pt x="309" y="114"/>
                  <a:pt x="305" y="122"/>
                  <a:pt x="299" y="129"/>
                </a:cubicBezTo>
                <a:cubicBezTo>
                  <a:pt x="292" y="135"/>
                  <a:pt x="284" y="139"/>
                  <a:pt x="274" y="139"/>
                </a:cubicBezTo>
                <a:cubicBezTo>
                  <a:pt x="247" y="139"/>
                  <a:pt x="247" y="139"/>
                  <a:pt x="247" y="139"/>
                </a:cubicBezTo>
                <a:cubicBezTo>
                  <a:pt x="210" y="184"/>
                  <a:pt x="210" y="184"/>
                  <a:pt x="210" y="184"/>
                </a:cubicBezTo>
                <a:cubicBezTo>
                  <a:pt x="195" y="202"/>
                  <a:pt x="195" y="202"/>
                  <a:pt x="195" y="202"/>
                </a:cubicBezTo>
                <a:cubicBezTo>
                  <a:pt x="195" y="179"/>
                  <a:pt x="195" y="179"/>
                  <a:pt x="195" y="179"/>
                </a:cubicBezTo>
                <a:cubicBezTo>
                  <a:pt x="195" y="139"/>
                  <a:pt x="195" y="139"/>
                  <a:pt x="195" y="139"/>
                </a:cubicBezTo>
                <a:cubicBezTo>
                  <a:pt x="165" y="139"/>
                  <a:pt x="165" y="139"/>
                  <a:pt x="165" y="139"/>
                </a:cubicBezTo>
                <a:cubicBezTo>
                  <a:pt x="167" y="134"/>
                  <a:pt x="168" y="128"/>
                  <a:pt x="168" y="123"/>
                </a:cubicBezTo>
                <a:cubicBezTo>
                  <a:pt x="203" y="123"/>
                  <a:pt x="203" y="123"/>
                  <a:pt x="203" y="123"/>
                </a:cubicBezTo>
                <a:cubicBezTo>
                  <a:pt x="211" y="123"/>
                  <a:pt x="211" y="123"/>
                  <a:pt x="211" y="123"/>
                </a:cubicBezTo>
                <a:cubicBezTo>
                  <a:pt x="211" y="131"/>
                  <a:pt x="211" y="131"/>
                  <a:pt x="211" y="131"/>
                </a:cubicBezTo>
                <a:cubicBezTo>
                  <a:pt x="211" y="157"/>
                  <a:pt x="211" y="157"/>
                  <a:pt x="211" y="157"/>
                </a:cubicBezTo>
                <a:cubicBezTo>
                  <a:pt x="237" y="126"/>
                  <a:pt x="237" y="126"/>
                  <a:pt x="237" y="126"/>
                </a:cubicBezTo>
                <a:cubicBezTo>
                  <a:pt x="239" y="123"/>
                  <a:pt x="239" y="123"/>
                  <a:pt x="239" y="123"/>
                </a:cubicBezTo>
                <a:cubicBezTo>
                  <a:pt x="243" y="123"/>
                  <a:pt x="243" y="123"/>
                  <a:pt x="243" y="123"/>
                </a:cubicBezTo>
                <a:cubicBezTo>
                  <a:pt x="274" y="123"/>
                  <a:pt x="274" y="123"/>
                  <a:pt x="274" y="123"/>
                </a:cubicBezTo>
                <a:cubicBezTo>
                  <a:pt x="279" y="123"/>
                  <a:pt x="284" y="121"/>
                  <a:pt x="287" y="117"/>
                </a:cubicBezTo>
                <a:cubicBezTo>
                  <a:pt x="291" y="114"/>
                  <a:pt x="293" y="109"/>
                  <a:pt x="293" y="104"/>
                </a:cubicBezTo>
                <a:cubicBezTo>
                  <a:pt x="293" y="34"/>
                  <a:pt x="293" y="34"/>
                  <a:pt x="293" y="34"/>
                </a:cubicBezTo>
                <a:cubicBezTo>
                  <a:pt x="293" y="29"/>
                  <a:pt x="291" y="25"/>
                  <a:pt x="287" y="21"/>
                </a:cubicBezTo>
                <a:cubicBezTo>
                  <a:pt x="284" y="18"/>
                  <a:pt x="279" y="16"/>
                  <a:pt x="274" y="16"/>
                </a:cubicBezTo>
                <a:cubicBezTo>
                  <a:pt x="102" y="16"/>
                  <a:pt x="102" y="16"/>
                  <a:pt x="102" y="16"/>
                </a:cubicBezTo>
                <a:cubicBezTo>
                  <a:pt x="96" y="16"/>
                  <a:pt x="92" y="18"/>
                  <a:pt x="88" y="21"/>
                </a:cubicBezTo>
                <a:cubicBezTo>
                  <a:pt x="85" y="25"/>
                  <a:pt x="83" y="29"/>
                  <a:pt x="83" y="34"/>
                </a:cubicBezTo>
                <a:cubicBezTo>
                  <a:pt x="83" y="97"/>
                  <a:pt x="83" y="97"/>
                  <a:pt x="83" y="97"/>
                </a:cubicBezTo>
                <a:cubicBezTo>
                  <a:pt x="79" y="104"/>
                  <a:pt x="76" y="111"/>
                  <a:pt x="76" y="118"/>
                </a:cubicBezTo>
                <a:cubicBezTo>
                  <a:pt x="73" y="115"/>
                  <a:pt x="71" y="113"/>
                  <a:pt x="68" y="110"/>
                </a:cubicBezTo>
                <a:cubicBezTo>
                  <a:pt x="67" y="108"/>
                  <a:pt x="67" y="106"/>
                  <a:pt x="67" y="104"/>
                </a:cubicBezTo>
                <a:cubicBezTo>
                  <a:pt x="67" y="34"/>
                  <a:pt x="67" y="34"/>
                  <a:pt x="67" y="34"/>
                </a:cubicBezTo>
                <a:cubicBezTo>
                  <a:pt x="67" y="25"/>
                  <a:pt x="71" y="16"/>
                  <a:pt x="77" y="10"/>
                </a:cubicBezTo>
                <a:cubicBezTo>
                  <a:pt x="83" y="4"/>
                  <a:pt x="92" y="0"/>
                  <a:pt x="102" y="0"/>
                </a:cubicBezTo>
                <a:close/>
                <a:moveTo>
                  <a:pt x="44" y="115"/>
                </a:moveTo>
                <a:cubicBezTo>
                  <a:pt x="28" y="115"/>
                  <a:pt x="15" y="127"/>
                  <a:pt x="15" y="143"/>
                </a:cubicBezTo>
                <a:cubicBezTo>
                  <a:pt x="15" y="159"/>
                  <a:pt x="28" y="171"/>
                  <a:pt x="44" y="171"/>
                </a:cubicBezTo>
                <a:cubicBezTo>
                  <a:pt x="59" y="171"/>
                  <a:pt x="72" y="159"/>
                  <a:pt x="72" y="143"/>
                </a:cubicBezTo>
                <a:cubicBezTo>
                  <a:pt x="72" y="127"/>
                  <a:pt x="59" y="115"/>
                  <a:pt x="44" y="115"/>
                </a:cubicBezTo>
                <a:close/>
                <a:moveTo>
                  <a:pt x="122" y="88"/>
                </a:moveTo>
                <a:cubicBezTo>
                  <a:pt x="103" y="88"/>
                  <a:pt x="88" y="104"/>
                  <a:pt x="88" y="123"/>
                </a:cubicBezTo>
                <a:cubicBezTo>
                  <a:pt x="88" y="141"/>
                  <a:pt x="103" y="157"/>
                  <a:pt x="122" y="157"/>
                </a:cubicBezTo>
                <a:cubicBezTo>
                  <a:pt x="141" y="157"/>
                  <a:pt x="156" y="141"/>
                  <a:pt x="156" y="123"/>
                </a:cubicBezTo>
                <a:cubicBezTo>
                  <a:pt x="156" y="104"/>
                  <a:pt x="141" y="88"/>
                  <a:pt x="122" y="88"/>
                </a:cubicBezTo>
                <a:close/>
                <a:moveTo>
                  <a:pt x="92" y="250"/>
                </a:moveTo>
                <a:cubicBezTo>
                  <a:pt x="92" y="201"/>
                  <a:pt x="92" y="201"/>
                  <a:pt x="92" y="201"/>
                </a:cubicBezTo>
                <a:cubicBezTo>
                  <a:pt x="96" y="201"/>
                  <a:pt x="96" y="201"/>
                  <a:pt x="96" y="201"/>
                </a:cubicBezTo>
                <a:cubicBezTo>
                  <a:pt x="96" y="250"/>
                  <a:pt x="96" y="250"/>
                  <a:pt x="96" y="250"/>
                </a:cubicBezTo>
                <a:cubicBezTo>
                  <a:pt x="96" y="257"/>
                  <a:pt x="96" y="257"/>
                  <a:pt x="96" y="257"/>
                </a:cubicBezTo>
                <a:cubicBezTo>
                  <a:pt x="149" y="257"/>
                  <a:pt x="149" y="257"/>
                  <a:pt x="149" y="257"/>
                </a:cubicBezTo>
                <a:cubicBezTo>
                  <a:pt x="149" y="250"/>
                  <a:pt x="149" y="250"/>
                  <a:pt x="149" y="250"/>
                </a:cubicBezTo>
                <a:cubicBezTo>
                  <a:pt x="149" y="201"/>
                  <a:pt x="149" y="201"/>
                  <a:pt x="149" y="201"/>
                </a:cubicBezTo>
                <a:cubicBezTo>
                  <a:pt x="153" y="201"/>
                  <a:pt x="153" y="201"/>
                  <a:pt x="153" y="201"/>
                </a:cubicBezTo>
                <a:cubicBezTo>
                  <a:pt x="153" y="250"/>
                  <a:pt x="153" y="250"/>
                  <a:pt x="153" y="250"/>
                </a:cubicBezTo>
                <a:cubicBezTo>
                  <a:pt x="175" y="250"/>
                  <a:pt x="175" y="250"/>
                  <a:pt x="175" y="250"/>
                </a:cubicBezTo>
                <a:cubicBezTo>
                  <a:pt x="175" y="183"/>
                  <a:pt x="175" y="183"/>
                  <a:pt x="175" y="183"/>
                </a:cubicBezTo>
                <a:cubicBezTo>
                  <a:pt x="175" y="171"/>
                  <a:pt x="165" y="161"/>
                  <a:pt x="153" y="161"/>
                </a:cubicBezTo>
                <a:cubicBezTo>
                  <a:pt x="88" y="161"/>
                  <a:pt x="157" y="161"/>
                  <a:pt x="91" y="161"/>
                </a:cubicBezTo>
                <a:cubicBezTo>
                  <a:pt x="79" y="161"/>
                  <a:pt x="70" y="171"/>
                  <a:pt x="70" y="183"/>
                </a:cubicBezTo>
                <a:cubicBezTo>
                  <a:pt x="70" y="250"/>
                  <a:pt x="70" y="250"/>
                  <a:pt x="70" y="250"/>
                </a:cubicBezTo>
                <a:cubicBezTo>
                  <a:pt x="73" y="250"/>
                  <a:pt x="82" y="250"/>
                  <a:pt x="92" y="250"/>
                </a:cubicBezTo>
                <a:close/>
                <a:moveTo>
                  <a:pt x="19" y="248"/>
                </a:moveTo>
                <a:cubicBezTo>
                  <a:pt x="19" y="207"/>
                  <a:pt x="19" y="207"/>
                  <a:pt x="19" y="207"/>
                </a:cubicBezTo>
                <a:cubicBezTo>
                  <a:pt x="22" y="207"/>
                  <a:pt x="22" y="207"/>
                  <a:pt x="22" y="207"/>
                </a:cubicBezTo>
                <a:cubicBezTo>
                  <a:pt x="22" y="248"/>
                  <a:pt x="22" y="248"/>
                  <a:pt x="22" y="248"/>
                </a:cubicBezTo>
                <a:cubicBezTo>
                  <a:pt x="22" y="252"/>
                  <a:pt x="22" y="252"/>
                  <a:pt x="22" y="252"/>
                </a:cubicBezTo>
                <a:cubicBezTo>
                  <a:pt x="58" y="252"/>
                  <a:pt x="58" y="252"/>
                  <a:pt x="58" y="252"/>
                </a:cubicBezTo>
                <a:cubicBezTo>
                  <a:pt x="58" y="183"/>
                  <a:pt x="58" y="183"/>
                  <a:pt x="58" y="183"/>
                </a:cubicBezTo>
                <a:cubicBezTo>
                  <a:pt x="58" y="180"/>
                  <a:pt x="59" y="177"/>
                  <a:pt x="59" y="175"/>
                </a:cubicBezTo>
                <a:cubicBezTo>
                  <a:pt x="18" y="175"/>
                  <a:pt x="18" y="175"/>
                  <a:pt x="18" y="175"/>
                </a:cubicBezTo>
                <a:cubicBezTo>
                  <a:pt x="8" y="175"/>
                  <a:pt x="0" y="183"/>
                  <a:pt x="0" y="193"/>
                </a:cubicBezTo>
                <a:cubicBezTo>
                  <a:pt x="0" y="248"/>
                  <a:pt x="0" y="248"/>
                  <a:pt x="0" y="248"/>
                </a:cubicBezTo>
                <a:cubicBezTo>
                  <a:pt x="4" y="248"/>
                  <a:pt x="11" y="248"/>
                  <a:pt x="19" y="24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7" name="矩形 1"/>
          <p:cNvSpPr>
            <a:spLocks noChangeArrowheads="1"/>
          </p:cNvSpPr>
          <p:nvPr/>
        </p:nvSpPr>
        <p:spPr bwMode="auto">
          <a:xfrm>
            <a:off x="3190751" y="4145968"/>
            <a:ext cx="2524594" cy="943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/>
          <a:p>
            <a:pPr algn="just">
              <a:defRPr/>
            </a:pPr>
            <a:r>
              <a:rPr lang="zh-CN" altLang="en-US" sz="1300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随着计算机技术的发展及印刷技术进步，平面设计在视觉感观领域的表现也越来越丰富，这真正的对今天的平面设计的。</a:t>
            </a:r>
          </a:p>
        </p:txBody>
      </p:sp>
      <p:sp>
        <p:nvSpPr>
          <p:cNvPr id="38" name="Freeform 47"/>
          <p:cNvSpPr>
            <a:spLocks noChangeAspect="1" noEditPoints="1"/>
          </p:cNvSpPr>
          <p:nvPr/>
        </p:nvSpPr>
        <p:spPr bwMode="auto">
          <a:xfrm>
            <a:off x="4821438" y="5381380"/>
            <a:ext cx="769269" cy="624000"/>
          </a:xfrm>
          <a:custGeom>
            <a:avLst/>
            <a:gdLst>
              <a:gd name="T0" fmla="*/ 214 w 329"/>
              <a:gd name="T1" fmla="*/ 10 h 267"/>
              <a:gd name="T2" fmla="*/ 297 w 329"/>
              <a:gd name="T3" fmla="*/ 115 h 267"/>
              <a:gd name="T4" fmla="*/ 221 w 329"/>
              <a:gd name="T5" fmla="*/ 247 h 267"/>
              <a:gd name="T6" fmla="*/ 137 w 329"/>
              <a:gd name="T7" fmla="*/ 265 h 267"/>
              <a:gd name="T8" fmla="*/ 128 w 329"/>
              <a:gd name="T9" fmla="*/ 256 h 267"/>
              <a:gd name="T10" fmla="*/ 113 w 329"/>
              <a:gd name="T11" fmla="*/ 170 h 267"/>
              <a:gd name="T12" fmla="*/ 11 w 329"/>
              <a:gd name="T13" fmla="*/ 151 h 267"/>
              <a:gd name="T14" fmla="*/ 11 w 329"/>
              <a:gd name="T15" fmla="*/ 10 h 267"/>
              <a:gd name="T16" fmla="*/ 227 w 329"/>
              <a:gd name="T17" fmla="*/ 195 h 267"/>
              <a:gd name="T18" fmla="*/ 227 w 329"/>
              <a:gd name="T19" fmla="*/ 187 h 267"/>
              <a:gd name="T20" fmla="*/ 292 w 329"/>
              <a:gd name="T21" fmla="*/ 176 h 267"/>
              <a:gd name="T22" fmla="*/ 227 w 329"/>
              <a:gd name="T23" fmla="*/ 149 h 267"/>
              <a:gd name="T24" fmla="*/ 292 w 329"/>
              <a:gd name="T25" fmla="*/ 149 h 267"/>
              <a:gd name="T26" fmla="*/ 126 w 329"/>
              <a:gd name="T27" fmla="*/ 86 h 267"/>
              <a:gd name="T28" fmla="*/ 126 w 329"/>
              <a:gd name="T29" fmla="*/ 77 h 267"/>
              <a:gd name="T30" fmla="*/ 192 w 329"/>
              <a:gd name="T31" fmla="*/ 67 h 267"/>
              <a:gd name="T32" fmla="*/ 126 w 329"/>
              <a:gd name="T33" fmla="*/ 39 h 267"/>
              <a:gd name="T34" fmla="*/ 192 w 329"/>
              <a:gd name="T35" fmla="*/ 39 h 267"/>
              <a:gd name="T36" fmla="*/ 58 w 329"/>
              <a:gd name="T37" fmla="*/ 36 h 267"/>
              <a:gd name="T38" fmla="*/ 77 w 329"/>
              <a:gd name="T39" fmla="*/ 83 h 267"/>
              <a:gd name="T40" fmla="*/ 96 w 329"/>
              <a:gd name="T41" fmla="*/ 36 h 267"/>
              <a:gd name="T42" fmla="*/ 70 w 329"/>
              <a:gd name="T43" fmla="*/ 124 h 267"/>
              <a:gd name="T44" fmla="*/ 77 w 329"/>
              <a:gd name="T45" fmla="*/ 95 h 267"/>
              <a:gd name="T46" fmla="*/ 73 w 329"/>
              <a:gd name="T47" fmla="*/ 94 h 267"/>
              <a:gd name="T48" fmla="*/ 81 w 329"/>
              <a:gd name="T49" fmla="*/ 93 h 267"/>
              <a:gd name="T50" fmla="*/ 88 w 329"/>
              <a:gd name="T51" fmla="*/ 85 h 267"/>
              <a:gd name="T52" fmla="*/ 65 w 329"/>
              <a:gd name="T53" fmla="*/ 85 h 267"/>
              <a:gd name="T54" fmla="*/ 81 w 329"/>
              <a:gd name="T55" fmla="*/ 45 h 267"/>
              <a:gd name="T56" fmla="*/ 53 w 329"/>
              <a:gd name="T57" fmla="*/ 56 h 267"/>
              <a:gd name="T58" fmla="*/ 94 w 329"/>
              <a:gd name="T59" fmla="*/ 72 h 267"/>
              <a:gd name="T60" fmla="*/ 94 w 329"/>
              <a:gd name="T61" fmla="*/ 50 h 267"/>
              <a:gd name="T62" fmla="*/ 224 w 329"/>
              <a:gd name="T63" fmla="*/ 126 h 267"/>
              <a:gd name="T64" fmla="*/ 186 w 329"/>
              <a:gd name="T65" fmla="*/ 162 h 267"/>
              <a:gd name="T66" fmla="*/ 173 w 329"/>
              <a:gd name="T67" fmla="*/ 200 h 267"/>
              <a:gd name="T68" fmla="*/ 127 w 329"/>
              <a:gd name="T69" fmla="*/ 170 h 267"/>
              <a:gd name="T70" fmla="*/ 155 w 329"/>
              <a:gd name="T71" fmla="*/ 221 h 267"/>
              <a:gd name="T72" fmla="*/ 182 w 329"/>
              <a:gd name="T73" fmla="*/ 229 h 267"/>
              <a:gd name="T74" fmla="*/ 221 w 329"/>
              <a:gd name="T75" fmla="*/ 233 h 267"/>
              <a:gd name="T76" fmla="*/ 288 w 329"/>
              <a:gd name="T77" fmla="*/ 127 h 267"/>
              <a:gd name="T78" fmla="*/ 146 w 329"/>
              <a:gd name="T79" fmla="*/ 115 h 267"/>
              <a:gd name="T80" fmla="*/ 203 w 329"/>
              <a:gd name="T81" fmla="*/ 20 h 267"/>
              <a:gd name="T82" fmla="*/ 21 w 329"/>
              <a:gd name="T83" fmla="*/ 20 h 267"/>
              <a:gd name="T84" fmla="*/ 21 w 329"/>
              <a:gd name="T85" fmla="*/ 141 h 267"/>
              <a:gd name="T86" fmla="*/ 210 w 329"/>
              <a:gd name="T87" fmla="*/ 108 h 267"/>
              <a:gd name="T88" fmla="*/ 148 w 329"/>
              <a:gd name="T89" fmla="*/ 148 h 267"/>
              <a:gd name="T90" fmla="*/ 171 w 329"/>
              <a:gd name="T91" fmla="*/ 174 h 267"/>
              <a:gd name="T92" fmla="*/ 188 w 329"/>
              <a:gd name="T93" fmla="*/ 148 h 267"/>
              <a:gd name="T94" fmla="*/ 210 w 329"/>
              <a:gd name="T95" fmla="*/ 108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29" h="267">
                <a:moveTo>
                  <a:pt x="36" y="0"/>
                </a:moveTo>
                <a:cubicBezTo>
                  <a:pt x="188" y="0"/>
                  <a:pt x="188" y="0"/>
                  <a:pt x="188" y="0"/>
                </a:cubicBezTo>
                <a:cubicBezTo>
                  <a:pt x="198" y="0"/>
                  <a:pt x="207" y="4"/>
                  <a:pt x="214" y="10"/>
                </a:cubicBezTo>
                <a:cubicBezTo>
                  <a:pt x="220" y="17"/>
                  <a:pt x="224" y="26"/>
                  <a:pt x="224" y="36"/>
                </a:cubicBezTo>
                <a:cubicBezTo>
                  <a:pt x="224" y="93"/>
                  <a:pt x="224" y="93"/>
                  <a:pt x="224" y="93"/>
                </a:cubicBezTo>
                <a:cubicBezTo>
                  <a:pt x="252" y="94"/>
                  <a:pt x="278" y="102"/>
                  <a:pt x="297" y="115"/>
                </a:cubicBezTo>
                <a:cubicBezTo>
                  <a:pt x="317" y="129"/>
                  <a:pt x="329" y="148"/>
                  <a:pt x="329" y="170"/>
                </a:cubicBezTo>
                <a:cubicBezTo>
                  <a:pt x="329" y="192"/>
                  <a:pt x="317" y="211"/>
                  <a:pt x="297" y="225"/>
                </a:cubicBezTo>
                <a:cubicBezTo>
                  <a:pt x="277" y="239"/>
                  <a:pt x="251" y="247"/>
                  <a:pt x="221" y="247"/>
                </a:cubicBezTo>
                <a:cubicBezTo>
                  <a:pt x="215" y="247"/>
                  <a:pt x="208" y="247"/>
                  <a:pt x="202" y="246"/>
                </a:cubicBezTo>
                <a:cubicBezTo>
                  <a:pt x="196" y="245"/>
                  <a:pt x="191" y="244"/>
                  <a:pt x="186" y="243"/>
                </a:cubicBezTo>
                <a:cubicBezTo>
                  <a:pt x="137" y="265"/>
                  <a:pt x="137" y="265"/>
                  <a:pt x="137" y="265"/>
                </a:cubicBezTo>
                <a:cubicBezTo>
                  <a:pt x="134" y="267"/>
                  <a:pt x="130" y="265"/>
                  <a:pt x="128" y="261"/>
                </a:cubicBezTo>
                <a:cubicBezTo>
                  <a:pt x="127" y="260"/>
                  <a:pt x="127" y="258"/>
                  <a:pt x="128" y="256"/>
                </a:cubicBezTo>
                <a:cubicBezTo>
                  <a:pt x="128" y="256"/>
                  <a:pt x="128" y="256"/>
                  <a:pt x="128" y="256"/>
                </a:cubicBezTo>
                <a:cubicBezTo>
                  <a:pt x="140" y="221"/>
                  <a:pt x="140" y="221"/>
                  <a:pt x="140" y="221"/>
                </a:cubicBezTo>
                <a:cubicBezTo>
                  <a:pt x="132" y="215"/>
                  <a:pt x="126" y="207"/>
                  <a:pt x="121" y="200"/>
                </a:cubicBezTo>
                <a:cubicBezTo>
                  <a:pt x="116" y="191"/>
                  <a:pt x="113" y="181"/>
                  <a:pt x="113" y="170"/>
                </a:cubicBezTo>
                <a:cubicBezTo>
                  <a:pt x="113" y="167"/>
                  <a:pt x="113" y="165"/>
                  <a:pt x="113" y="162"/>
                </a:cubicBezTo>
                <a:cubicBezTo>
                  <a:pt x="36" y="162"/>
                  <a:pt x="36" y="162"/>
                  <a:pt x="36" y="162"/>
                </a:cubicBezTo>
                <a:cubicBezTo>
                  <a:pt x="26" y="162"/>
                  <a:pt x="17" y="158"/>
                  <a:pt x="11" y="151"/>
                </a:cubicBezTo>
                <a:cubicBezTo>
                  <a:pt x="4" y="145"/>
                  <a:pt x="0" y="136"/>
                  <a:pt x="0" y="126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26"/>
                  <a:pt x="4" y="17"/>
                  <a:pt x="11" y="10"/>
                </a:cubicBezTo>
                <a:cubicBezTo>
                  <a:pt x="17" y="4"/>
                  <a:pt x="26" y="0"/>
                  <a:pt x="36" y="0"/>
                </a:cubicBezTo>
                <a:close/>
                <a:moveTo>
                  <a:pt x="227" y="187"/>
                </a:moveTo>
                <a:cubicBezTo>
                  <a:pt x="227" y="195"/>
                  <a:pt x="227" y="195"/>
                  <a:pt x="227" y="195"/>
                </a:cubicBezTo>
                <a:cubicBezTo>
                  <a:pt x="292" y="195"/>
                  <a:pt x="292" y="195"/>
                  <a:pt x="292" y="195"/>
                </a:cubicBezTo>
                <a:cubicBezTo>
                  <a:pt x="292" y="187"/>
                  <a:pt x="292" y="187"/>
                  <a:pt x="292" y="187"/>
                </a:cubicBezTo>
                <a:cubicBezTo>
                  <a:pt x="227" y="187"/>
                  <a:pt x="227" y="187"/>
                  <a:pt x="227" y="187"/>
                </a:cubicBezTo>
                <a:close/>
                <a:moveTo>
                  <a:pt x="227" y="168"/>
                </a:moveTo>
                <a:cubicBezTo>
                  <a:pt x="227" y="176"/>
                  <a:pt x="227" y="176"/>
                  <a:pt x="227" y="176"/>
                </a:cubicBezTo>
                <a:cubicBezTo>
                  <a:pt x="292" y="176"/>
                  <a:pt x="292" y="176"/>
                  <a:pt x="292" y="176"/>
                </a:cubicBezTo>
                <a:cubicBezTo>
                  <a:pt x="292" y="168"/>
                  <a:pt x="292" y="168"/>
                  <a:pt x="292" y="168"/>
                </a:cubicBezTo>
                <a:cubicBezTo>
                  <a:pt x="227" y="168"/>
                  <a:pt x="227" y="168"/>
                  <a:pt x="227" y="168"/>
                </a:cubicBezTo>
                <a:close/>
                <a:moveTo>
                  <a:pt x="227" y="149"/>
                </a:moveTo>
                <a:cubicBezTo>
                  <a:pt x="227" y="157"/>
                  <a:pt x="227" y="157"/>
                  <a:pt x="227" y="157"/>
                </a:cubicBezTo>
                <a:cubicBezTo>
                  <a:pt x="292" y="157"/>
                  <a:pt x="292" y="157"/>
                  <a:pt x="292" y="157"/>
                </a:cubicBezTo>
                <a:cubicBezTo>
                  <a:pt x="292" y="149"/>
                  <a:pt x="292" y="149"/>
                  <a:pt x="292" y="149"/>
                </a:cubicBezTo>
                <a:cubicBezTo>
                  <a:pt x="227" y="149"/>
                  <a:pt x="227" y="149"/>
                  <a:pt x="227" y="149"/>
                </a:cubicBezTo>
                <a:close/>
                <a:moveTo>
                  <a:pt x="126" y="77"/>
                </a:moveTo>
                <a:cubicBezTo>
                  <a:pt x="126" y="86"/>
                  <a:pt x="126" y="86"/>
                  <a:pt x="126" y="86"/>
                </a:cubicBezTo>
                <a:cubicBezTo>
                  <a:pt x="192" y="86"/>
                  <a:pt x="192" y="86"/>
                  <a:pt x="192" y="86"/>
                </a:cubicBezTo>
                <a:cubicBezTo>
                  <a:pt x="192" y="77"/>
                  <a:pt x="192" y="77"/>
                  <a:pt x="192" y="77"/>
                </a:cubicBezTo>
                <a:cubicBezTo>
                  <a:pt x="126" y="77"/>
                  <a:pt x="126" y="77"/>
                  <a:pt x="126" y="77"/>
                </a:cubicBezTo>
                <a:close/>
                <a:moveTo>
                  <a:pt x="126" y="58"/>
                </a:moveTo>
                <a:cubicBezTo>
                  <a:pt x="126" y="67"/>
                  <a:pt x="126" y="67"/>
                  <a:pt x="126" y="67"/>
                </a:cubicBezTo>
                <a:cubicBezTo>
                  <a:pt x="192" y="67"/>
                  <a:pt x="192" y="67"/>
                  <a:pt x="192" y="67"/>
                </a:cubicBezTo>
                <a:cubicBezTo>
                  <a:pt x="192" y="58"/>
                  <a:pt x="192" y="58"/>
                  <a:pt x="192" y="58"/>
                </a:cubicBezTo>
                <a:cubicBezTo>
                  <a:pt x="126" y="58"/>
                  <a:pt x="126" y="58"/>
                  <a:pt x="126" y="58"/>
                </a:cubicBezTo>
                <a:close/>
                <a:moveTo>
                  <a:pt x="126" y="39"/>
                </a:moveTo>
                <a:cubicBezTo>
                  <a:pt x="126" y="48"/>
                  <a:pt x="126" y="48"/>
                  <a:pt x="126" y="48"/>
                </a:cubicBezTo>
                <a:cubicBezTo>
                  <a:pt x="192" y="48"/>
                  <a:pt x="192" y="48"/>
                  <a:pt x="192" y="48"/>
                </a:cubicBezTo>
                <a:cubicBezTo>
                  <a:pt x="192" y="39"/>
                  <a:pt x="192" y="39"/>
                  <a:pt x="192" y="39"/>
                </a:cubicBezTo>
                <a:cubicBezTo>
                  <a:pt x="126" y="39"/>
                  <a:pt x="126" y="39"/>
                  <a:pt x="126" y="39"/>
                </a:cubicBezTo>
                <a:close/>
                <a:moveTo>
                  <a:pt x="77" y="28"/>
                </a:moveTo>
                <a:cubicBezTo>
                  <a:pt x="70" y="28"/>
                  <a:pt x="63" y="31"/>
                  <a:pt x="58" y="36"/>
                </a:cubicBezTo>
                <a:cubicBezTo>
                  <a:pt x="53" y="41"/>
                  <a:pt x="50" y="48"/>
                  <a:pt x="50" y="56"/>
                </a:cubicBezTo>
                <a:cubicBezTo>
                  <a:pt x="50" y="63"/>
                  <a:pt x="53" y="70"/>
                  <a:pt x="58" y="75"/>
                </a:cubicBezTo>
                <a:cubicBezTo>
                  <a:pt x="63" y="80"/>
                  <a:pt x="70" y="83"/>
                  <a:pt x="77" y="83"/>
                </a:cubicBezTo>
                <a:cubicBezTo>
                  <a:pt x="85" y="83"/>
                  <a:pt x="92" y="80"/>
                  <a:pt x="96" y="75"/>
                </a:cubicBezTo>
                <a:cubicBezTo>
                  <a:pt x="101" y="70"/>
                  <a:pt x="104" y="63"/>
                  <a:pt x="104" y="56"/>
                </a:cubicBezTo>
                <a:cubicBezTo>
                  <a:pt x="104" y="48"/>
                  <a:pt x="101" y="41"/>
                  <a:pt x="96" y="36"/>
                </a:cubicBezTo>
                <a:cubicBezTo>
                  <a:pt x="92" y="31"/>
                  <a:pt x="85" y="28"/>
                  <a:pt x="77" y="28"/>
                </a:cubicBezTo>
                <a:close/>
                <a:moveTo>
                  <a:pt x="76" y="95"/>
                </a:moveTo>
                <a:cubicBezTo>
                  <a:pt x="70" y="124"/>
                  <a:pt x="70" y="124"/>
                  <a:pt x="70" y="124"/>
                </a:cubicBezTo>
                <a:cubicBezTo>
                  <a:pt x="77" y="129"/>
                  <a:pt x="77" y="129"/>
                  <a:pt x="77" y="129"/>
                </a:cubicBezTo>
                <a:cubicBezTo>
                  <a:pt x="83" y="124"/>
                  <a:pt x="83" y="124"/>
                  <a:pt x="83" y="124"/>
                </a:cubicBezTo>
                <a:cubicBezTo>
                  <a:pt x="77" y="95"/>
                  <a:pt x="77" y="95"/>
                  <a:pt x="77" y="95"/>
                </a:cubicBezTo>
                <a:cubicBezTo>
                  <a:pt x="80" y="94"/>
                  <a:pt x="80" y="94"/>
                  <a:pt x="80" y="94"/>
                </a:cubicBezTo>
                <a:cubicBezTo>
                  <a:pt x="77" y="91"/>
                  <a:pt x="77" y="91"/>
                  <a:pt x="77" y="91"/>
                </a:cubicBezTo>
                <a:cubicBezTo>
                  <a:pt x="73" y="94"/>
                  <a:pt x="73" y="94"/>
                  <a:pt x="73" y="94"/>
                </a:cubicBezTo>
                <a:cubicBezTo>
                  <a:pt x="76" y="95"/>
                  <a:pt x="76" y="95"/>
                  <a:pt x="76" y="95"/>
                </a:cubicBezTo>
                <a:close/>
                <a:moveTo>
                  <a:pt x="88" y="85"/>
                </a:moveTo>
                <a:cubicBezTo>
                  <a:pt x="81" y="93"/>
                  <a:pt x="81" y="93"/>
                  <a:pt x="81" y="93"/>
                </a:cubicBezTo>
                <a:cubicBezTo>
                  <a:pt x="88" y="124"/>
                  <a:pt x="88" y="124"/>
                  <a:pt x="88" y="124"/>
                </a:cubicBezTo>
                <a:cubicBezTo>
                  <a:pt x="116" y="124"/>
                  <a:pt x="116" y="124"/>
                  <a:pt x="116" y="124"/>
                </a:cubicBezTo>
                <a:cubicBezTo>
                  <a:pt x="115" y="106"/>
                  <a:pt x="104" y="90"/>
                  <a:pt x="88" y="85"/>
                </a:cubicBezTo>
                <a:close/>
                <a:moveTo>
                  <a:pt x="66" y="124"/>
                </a:moveTo>
                <a:cubicBezTo>
                  <a:pt x="72" y="93"/>
                  <a:pt x="72" y="93"/>
                  <a:pt x="72" y="93"/>
                </a:cubicBezTo>
                <a:cubicBezTo>
                  <a:pt x="65" y="85"/>
                  <a:pt x="65" y="85"/>
                  <a:pt x="65" y="85"/>
                </a:cubicBezTo>
                <a:cubicBezTo>
                  <a:pt x="50" y="90"/>
                  <a:pt x="38" y="106"/>
                  <a:pt x="38" y="124"/>
                </a:cubicBezTo>
                <a:cubicBezTo>
                  <a:pt x="66" y="124"/>
                  <a:pt x="66" y="124"/>
                  <a:pt x="66" y="124"/>
                </a:cubicBezTo>
                <a:close/>
                <a:moveTo>
                  <a:pt x="81" y="45"/>
                </a:moveTo>
                <a:cubicBezTo>
                  <a:pt x="80" y="46"/>
                  <a:pt x="80" y="46"/>
                  <a:pt x="79" y="46"/>
                </a:cubicBezTo>
                <a:cubicBezTo>
                  <a:pt x="70" y="51"/>
                  <a:pt x="59" y="51"/>
                  <a:pt x="54" y="51"/>
                </a:cubicBezTo>
                <a:cubicBezTo>
                  <a:pt x="54" y="53"/>
                  <a:pt x="53" y="54"/>
                  <a:pt x="53" y="56"/>
                </a:cubicBezTo>
                <a:cubicBezTo>
                  <a:pt x="53" y="62"/>
                  <a:pt x="56" y="68"/>
                  <a:pt x="60" y="72"/>
                </a:cubicBezTo>
                <a:cubicBezTo>
                  <a:pt x="65" y="77"/>
                  <a:pt x="71" y="79"/>
                  <a:pt x="77" y="79"/>
                </a:cubicBezTo>
                <a:cubicBezTo>
                  <a:pt x="84" y="79"/>
                  <a:pt x="90" y="77"/>
                  <a:pt x="94" y="72"/>
                </a:cubicBezTo>
                <a:cubicBezTo>
                  <a:pt x="98" y="68"/>
                  <a:pt x="101" y="62"/>
                  <a:pt x="101" y="56"/>
                </a:cubicBezTo>
                <a:cubicBezTo>
                  <a:pt x="101" y="54"/>
                  <a:pt x="101" y="52"/>
                  <a:pt x="100" y="51"/>
                </a:cubicBezTo>
                <a:cubicBezTo>
                  <a:pt x="98" y="51"/>
                  <a:pt x="96" y="51"/>
                  <a:pt x="94" y="50"/>
                </a:cubicBezTo>
                <a:cubicBezTo>
                  <a:pt x="89" y="49"/>
                  <a:pt x="85" y="48"/>
                  <a:pt x="81" y="45"/>
                </a:cubicBezTo>
                <a:close/>
                <a:moveTo>
                  <a:pt x="224" y="107"/>
                </a:moveTo>
                <a:cubicBezTo>
                  <a:pt x="224" y="126"/>
                  <a:pt x="224" y="126"/>
                  <a:pt x="224" y="126"/>
                </a:cubicBezTo>
                <a:cubicBezTo>
                  <a:pt x="224" y="136"/>
                  <a:pt x="220" y="145"/>
                  <a:pt x="214" y="151"/>
                </a:cubicBezTo>
                <a:cubicBezTo>
                  <a:pt x="207" y="158"/>
                  <a:pt x="198" y="162"/>
                  <a:pt x="188" y="162"/>
                </a:cubicBezTo>
                <a:cubicBezTo>
                  <a:pt x="186" y="162"/>
                  <a:pt x="186" y="162"/>
                  <a:pt x="186" y="162"/>
                </a:cubicBezTo>
                <a:cubicBezTo>
                  <a:pt x="186" y="196"/>
                  <a:pt x="186" y="196"/>
                  <a:pt x="186" y="196"/>
                </a:cubicBezTo>
                <a:cubicBezTo>
                  <a:pt x="186" y="200"/>
                  <a:pt x="183" y="203"/>
                  <a:pt x="179" y="203"/>
                </a:cubicBezTo>
                <a:cubicBezTo>
                  <a:pt x="176" y="203"/>
                  <a:pt x="174" y="202"/>
                  <a:pt x="173" y="200"/>
                </a:cubicBezTo>
                <a:cubicBezTo>
                  <a:pt x="144" y="162"/>
                  <a:pt x="144" y="162"/>
                  <a:pt x="144" y="162"/>
                </a:cubicBezTo>
                <a:cubicBezTo>
                  <a:pt x="128" y="162"/>
                  <a:pt x="128" y="162"/>
                  <a:pt x="128" y="162"/>
                </a:cubicBezTo>
                <a:cubicBezTo>
                  <a:pt x="128" y="165"/>
                  <a:pt x="127" y="167"/>
                  <a:pt x="127" y="170"/>
                </a:cubicBezTo>
                <a:cubicBezTo>
                  <a:pt x="127" y="178"/>
                  <a:pt x="130" y="185"/>
                  <a:pt x="134" y="192"/>
                </a:cubicBezTo>
                <a:cubicBezTo>
                  <a:pt x="138" y="200"/>
                  <a:pt x="144" y="206"/>
                  <a:pt x="152" y="212"/>
                </a:cubicBezTo>
                <a:cubicBezTo>
                  <a:pt x="155" y="214"/>
                  <a:pt x="156" y="217"/>
                  <a:pt x="155" y="221"/>
                </a:cubicBezTo>
                <a:cubicBezTo>
                  <a:pt x="147" y="245"/>
                  <a:pt x="147" y="245"/>
                  <a:pt x="147" y="245"/>
                </a:cubicBezTo>
                <a:cubicBezTo>
                  <a:pt x="182" y="229"/>
                  <a:pt x="182" y="229"/>
                  <a:pt x="182" y="229"/>
                </a:cubicBezTo>
                <a:cubicBezTo>
                  <a:pt x="182" y="229"/>
                  <a:pt x="182" y="229"/>
                  <a:pt x="182" y="229"/>
                </a:cubicBezTo>
                <a:cubicBezTo>
                  <a:pt x="183" y="228"/>
                  <a:pt x="185" y="228"/>
                  <a:pt x="187" y="228"/>
                </a:cubicBezTo>
                <a:cubicBezTo>
                  <a:pt x="192" y="230"/>
                  <a:pt x="198" y="231"/>
                  <a:pt x="204" y="232"/>
                </a:cubicBezTo>
                <a:cubicBezTo>
                  <a:pt x="209" y="232"/>
                  <a:pt x="215" y="233"/>
                  <a:pt x="221" y="233"/>
                </a:cubicBezTo>
                <a:cubicBezTo>
                  <a:pt x="248" y="233"/>
                  <a:pt x="271" y="225"/>
                  <a:pt x="288" y="214"/>
                </a:cubicBezTo>
                <a:cubicBezTo>
                  <a:pt x="305" y="202"/>
                  <a:pt x="315" y="187"/>
                  <a:pt x="315" y="170"/>
                </a:cubicBezTo>
                <a:cubicBezTo>
                  <a:pt x="315" y="153"/>
                  <a:pt x="305" y="138"/>
                  <a:pt x="288" y="127"/>
                </a:cubicBezTo>
                <a:cubicBezTo>
                  <a:pt x="272" y="115"/>
                  <a:pt x="249" y="108"/>
                  <a:pt x="224" y="107"/>
                </a:cubicBezTo>
                <a:close/>
                <a:moveTo>
                  <a:pt x="118" y="148"/>
                </a:moveTo>
                <a:cubicBezTo>
                  <a:pt x="123" y="135"/>
                  <a:pt x="133" y="124"/>
                  <a:pt x="146" y="115"/>
                </a:cubicBezTo>
                <a:cubicBezTo>
                  <a:pt x="162" y="103"/>
                  <a:pt x="185" y="95"/>
                  <a:pt x="210" y="93"/>
                </a:cubicBezTo>
                <a:cubicBezTo>
                  <a:pt x="210" y="36"/>
                  <a:pt x="210" y="36"/>
                  <a:pt x="210" y="36"/>
                </a:cubicBezTo>
                <a:cubicBezTo>
                  <a:pt x="210" y="30"/>
                  <a:pt x="207" y="24"/>
                  <a:pt x="203" y="20"/>
                </a:cubicBezTo>
                <a:cubicBezTo>
                  <a:pt x="200" y="17"/>
                  <a:pt x="194" y="14"/>
                  <a:pt x="188" y="14"/>
                </a:cubicBezTo>
                <a:cubicBezTo>
                  <a:pt x="36" y="14"/>
                  <a:pt x="36" y="14"/>
                  <a:pt x="36" y="14"/>
                </a:cubicBezTo>
                <a:cubicBezTo>
                  <a:pt x="30" y="14"/>
                  <a:pt x="25" y="17"/>
                  <a:pt x="21" y="20"/>
                </a:cubicBezTo>
                <a:cubicBezTo>
                  <a:pt x="17" y="24"/>
                  <a:pt x="15" y="30"/>
                  <a:pt x="15" y="36"/>
                </a:cubicBezTo>
                <a:cubicBezTo>
                  <a:pt x="15" y="126"/>
                  <a:pt x="15" y="126"/>
                  <a:pt x="15" y="126"/>
                </a:cubicBezTo>
                <a:cubicBezTo>
                  <a:pt x="15" y="132"/>
                  <a:pt x="17" y="137"/>
                  <a:pt x="21" y="141"/>
                </a:cubicBezTo>
                <a:cubicBezTo>
                  <a:pt x="25" y="145"/>
                  <a:pt x="30" y="148"/>
                  <a:pt x="36" y="148"/>
                </a:cubicBezTo>
                <a:cubicBezTo>
                  <a:pt x="118" y="148"/>
                  <a:pt x="118" y="148"/>
                  <a:pt x="118" y="148"/>
                </a:cubicBezTo>
                <a:close/>
                <a:moveTo>
                  <a:pt x="210" y="108"/>
                </a:moveTo>
                <a:cubicBezTo>
                  <a:pt x="188" y="110"/>
                  <a:pt x="168" y="116"/>
                  <a:pt x="154" y="127"/>
                </a:cubicBezTo>
                <a:cubicBezTo>
                  <a:pt x="145" y="133"/>
                  <a:pt x="138" y="140"/>
                  <a:pt x="134" y="148"/>
                </a:cubicBezTo>
                <a:cubicBezTo>
                  <a:pt x="148" y="148"/>
                  <a:pt x="148" y="148"/>
                  <a:pt x="148" y="148"/>
                </a:cubicBezTo>
                <a:cubicBezTo>
                  <a:pt x="148" y="148"/>
                  <a:pt x="148" y="148"/>
                  <a:pt x="148" y="148"/>
                </a:cubicBezTo>
                <a:cubicBezTo>
                  <a:pt x="150" y="148"/>
                  <a:pt x="152" y="149"/>
                  <a:pt x="154" y="150"/>
                </a:cubicBezTo>
                <a:cubicBezTo>
                  <a:pt x="171" y="174"/>
                  <a:pt x="171" y="174"/>
                  <a:pt x="171" y="174"/>
                </a:cubicBezTo>
                <a:cubicBezTo>
                  <a:pt x="171" y="155"/>
                  <a:pt x="171" y="155"/>
                  <a:pt x="171" y="155"/>
                </a:cubicBezTo>
                <a:cubicBezTo>
                  <a:pt x="171" y="151"/>
                  <a:pt x="175" y="148"/>
                  <a:pt x="179" y="148"/>
                </a:cubicBezTo>
                <a:cubicBezTo>
                  <a:pt x="188" y="148"/>
                  <a:pt x="188" y="148"/>
                  <a:pt x="188" y="148"/>
                </a:cubicBezTo>
                <a:cubicBezTo>
                  <a:pt x="194" y="148"/>
                  <a:pt x="200" y="145"/>
                  <a:pt x="203" y="141"/>
                </a:cubicBezTo>
                <a:cubicBezTo>
                  <a:pt x="207" y="137"/>
                  <a:pt x="210" y="132"/>
                  <a:pt x="210" y="126"/>
                </a:cubicBezTo>
                <a:lnTo>
                  <a:pt x="210" y="1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9" name="矩形 1"/>
          <p:cNvSpPr>
            <a:spLocks noChangeArrowheads="1"/>
          </p:cNvSpPr>
          <p:nvPr/>
        </p:nvSpPr>
        <p:spPr bwMode="auto">
          <a:xfrm>
            <a:off x="2202127" y="5221456"/>
            <a:ext cx="2524594" cy="943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/>
          <a:p>
            <a:pPr algn="just">
              <a:defRPr/>
            </a:pPr>
            <a:r>
              <a:rPr lang="zh-CN" altLang="en-US" sz="1300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随着计算机技术的发展及印刷技术进步，平面设计在视觉感观领域的表现也越来越丰富，这真正的对今天的平面设计的。</a:t>
            </a:r>
          </a:p>
        </p:txBody>
      </p:sp>
      <p:sp>
        <p:nvSpPr>
          <p:cNvPr id="40" name="Freeform 37"/>
          <p:cNvSpPr>
            <a:spLocks noEditPoints="1"/>
          </p:cNvSpPr>
          <p:nvPr/>
        </p:nvSpPr>
        <p:spPr bwMode="auto">
          <a:xfrm>
            <a:off x="6651505" y="1601964"/>
            <a:ext cx="934664" cy="777281"/>
          </a:xfrm>
          <a:custGeom>
            <a:avLst/>
            <a:gdLst>
              <a:gd name="T0" fmla="*/ 274 w 309"/>
              <a:gd name="T1" fmla="*/ 0 h 257"/>
              <a:gd name="T2" fmla="*/ 309 w 309"/>
              <a:gd name="T3" fmla="*/ 34 h 257"/>
              <a:gd name="T4" fmla="*/ 299 w 309"/>
              <a:gd name="T5" fmla="*/ 129 h 257"/>
              <a:gd name="T6" fmla="*/ 247 w 309"/>
              <a:gd name="T7" fmla="*/ 139 h 257"/>
              <a:gd name="T8" fmla="*/ 195 w 309"/>
              <a:gd name="T9" fmla="*/ 202 h 257"/>
              <a:gd name="T10" fmla="*/ 195 w 309"/>
              <a:gd name="T11" fmla="*/ 139 h 257"/>
              <a:gd name="T12" fmla="*/ 168 w 309"/>
              <a:gd name="T13" fmla="*/ 123 h 257"/>
              <a:gd name="T14" fmla="*/ 211 w 309"/>
              <a:gd name="T15" fmla="*/ 123 h 257"/>
              <a:gd name="T16" fmla="*/ 211 w 309"/>
              <a:gd name="T17" fmla="*/ 157 h 257"/>
              <a:gd name="T18" fmla="*/ 239 w 309"/>
              <a:gd name="T19" fmla="*/ 123 h 257"/>
              <a:gd name="T20" fmla="*/ 274 w 309"/>
              <a:gd name="T21" fmla="*/ 123 h 257"/>
              <a:gd name="T22" fmla="*/ 293 w 309"/>
              <a:gd name="T23" fmla="*/ 104 h 257"/>
              <a:gd name="T24" fmla="*/ 287 w 309"/>
              <a:gd name="T25" fmla="*/ 21 h 257"/>
              <a:gd name="T26" fmla="*/ 102 w 309"/>
              <a:gd name="T27" fmla="*/ 16 h 257"/>
              <a:gd name="T28" fmla="*/ 83 w 309"/>
              <a:gd name="T29" fmla="*/ 34 h 257"/>
              <a:gd name="T30" fmla="*/ 76 w 309"/>
              <a:gd name="T31" fmla="*/ 118 h 257"/>
              <a:gd name="T32" fmla="*/ 67 w 309"/>
              <a:gd name="T33" fmla="*/ 104 h 257"/>
              <a:gd name="T34" fmla="*/ 77 w 309"/>
              <a:gd name="T35" fmla="*/ 10 h 257"/>
              <a:gd name="T36" fmla="*/ 44 w 309"/>
              <a:gd name="T37" fmla="*/ 115 h 257"/>
              <a:gd name="T38" fmla="*/ 44 w 309"/>
              <a:gd name="T39" fmla="*/ 171 h 257"/>
              <a:gd name="T40" fmla="*/ 44 w 309"/>
              <a:gd name="T41" fmla="*/ 115 h 257"/>
              <a:gd name="T42" fmla="*/ 88 w 309"/>
              <a:gd name="T43" fmla="*/ 123 h 257"/>
              <a:gd name="T44" fmla="*/ 156 w 309"/>
              <a:gd name="T45" fmla="*/ 123 h 257"/>
              <a:gd name="T46" fmla="*/ 92 w 309"/>
              <a:gd name="T47" fmla="*/ 250 h 257"/>
              <a:gd name="T48" fmla="*/ 96 w 309"/>
              <a:gd name="T49" fmla="*/ 201 h 257"/>
              <a:gd name="T50" fmla="*/ 96 w 309"/>
              <a:gd name="T51" fmla="*/ 257 h 257"/>
              <a:gd name="T52" fmla="*/ 149 w 309"/>
              <a:gd name="T53" fmla="*/ 250 h 257"/>
              <a:gd name="T54" fmla="*/ 153 w 309"/>
              <a:gd name="T55" fmla="*/ 201 h 257"/>
              <a:gd name="T56" fmla="*/ 175 w 309"/>
              <a:gd name="T57" fmla="*/ 250 h 257"/>
              <a:gd name="T58" fmla="*/ 153 w 309"/>
              <a:gd name="T59" fmla="*/ 161 h 257"/>
              <a:gd name="T60" fmla="*/ 70 w 309"/>
              <a:gd name="T61" fmla="*/ 183 h 257"/>
              <a:gd name="T62" fmla="*/ 92 w 309"/>
              <a:gd name="T63" fmla="*/ 250 h 257"/>
              <a:gd name="T64" fmla="*/ 19 w 309"/>
              <a:gd name="T65" fmla="*/ 207 h 257"/>
              <a:gd name="T66" fmla="*/ 22 w 309"/>
              <a:gd name="T67" fmla="*/ 248 h 257"/>
              <a:gd name="T68" fmla="*/ 58 w 309"/>
              <a:gd name="T69" fmla="*/ 252 h 257"/>
              <a:gd name="T70" fmla="*/ 59 w 309"/>
              <a:gd name="T71" fmla="*/ 175 h 257"/>
              <a:gd name="T72" fmla="*/ 0 w 309"/>
              <a:gd name="T73" fmla="*/ 193 h 257"/>
              <a:gd name="T74" fmla="*/ 19 w 309"/>
              <a:gd name="T75" fmla="*/ 248 h 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09" h="257">
                <a:moveTo>
                  <a:pt x="102" y="0"/>
                </a:moveTo>
                <a:cubicBezTo>
                  <a:pt x="274" y="0"/>
                  <a:pt x="274" y="0"/>
                  <a:pt x="274" y="0"/>
                </a:cubicBezTo>
                <a:cubicBezTo>
                  <a:pt x="284" y="0"/>
                  <a:pt x="292" y="4"/>
                  <a:pt x="299" y="10"/>
                </a:cubicBezTo>
                <a:cubicBezTo>
                  <a:pt x="305" y="16"/>
                  <a:pt x="309" y="25"/>
                  <a:pt x="309" y="34"/>
                </a:cubicBezTo>
                <a:cubicBezTo>
                  <a:pt x="309" y="104"/>
                  <a:pt x="309" y="104"/>
                  <a:pt x="309" y="104"/>
                </a:cubicBezTo>
                <a:cubicBezTo>
                  <a:pt x="309" y="114"/>
                  <a:pt x="305" y="122"/>
                  <a:pt x="299" y="129"/>
                </a:cubicBezTo>
                <a:cubicBezTo>
                  <a:pt x="292" y="135"/>
                  <a:pt x="284" y="139"/>
                  <a:pt x="274" y="139"/>
                </a:cubicBezTo>
                <a:cubicBezTo>
                  <a:pt x="247" y="139"/>
                  <a:pt x="247" y="139"/>
                  <a:pt x="247" y="139"/>
                </a:cubicBezTo>
                <a:cubicBezTo>
                  <a:pt x="210" y="184"/>
                  <a:pt x="210" y="184"/>
                  <a:pt x="210" y="184"/>
                </a:cubicBezTo>
                <a:cubicBezTo>
                  <a:pt x="195" y="202"/>
                  <a:pt x="195" y="202"/>
                  <a:pt x="195" y="202"/>
                </a:cubicBezTo>
                <a:cubicBezTo>
                  <a:pt x="195" y="179"/>
                  <a:pt x="195" y="179"/>
                  <a:pt x="195" y="179"/>
                </a:cubicBezTo>
                <a:cubicBezTo>
                  <a:pt x="195" y="139"/>
                  <a:pt x="195" y="139"/>
                  <a:pt x="195" y="139"/>
                </a:cubicBezTo>
                <a:cubicBezTo>
                  <a:pt x="165" y="139"/>
                  <a:pt x="165" y="139"/>
                  <a:pt x="165" y="139"/>
                </a:cubicBezTo>
                <a:cubicBezTo>
                  <a:pt x="167" y="134"/>
                  <a:pt x="168" y="128"/>
                  <a:pt x="168" y="123"/>
                </a:cubicBezTo>
                <a:cubicBezTo>
                  <a:pt x="203" y="123"/>
                  <a:pt x="203" y="123"/>
                  <a:pt x="203" y="123"/>
                </a:cubicBezTo>
                <a:cubicBezTo>
                  <a:pt x="211" y="123"/>
                  <a:pt x="211" y="123"/>
                  <a:pt x="211" y="123"/>
                </a:cubicBezTo>
                <a:cubicBezTo>
                  <a:pt x="211" y="131"/>
                  <a:pt x="211" y="131"/>
                  <a:pt x="211" y="131"/>
                </a:cubicBezTo>
                <a:cubicBezTo>
                  <a:pt x="211" y="157"/>
                  <a:pt x="211" y="157"/>
                  <a:pt x="211" y="157"/>
                </a:cubicBezTo>
                <a:cubicBezTo>
                  <a:pt x="237" y="126"/>
                  <a:pt x="237" y="126"/>
                  <a:pt x="237" y="126"/>
                </a:cubicBezTo>
                <a:cubicBezTo>
                  <a:pt x="239" y="123"/>
                  <a:pt x="239" y="123"/>
                  <a:pt x="239" y="123"/>
                </a:cubicBezTo>
                <a:cubicBezTo>
                  <a:pt x="243" y="123"/>
                  <a:pt x="243" y="123"/>
                  <a:pt x="243" y="123"/>
                </a:cubicBezTo>
                <a:cubicBezTo>
                  <a:pt x="274" y="123"/>
                  <a:pt x="274" y="123"/>
                  <a:pt x="274" y="123"/>
                </a:cubicBezTo>
                <a:cubicBezTo>
                  <a:pt x="279" y="123"/>
                  <a:pt x="284" y="121"/>
                  <a:pt x="287" y="117"/>
                </a:cubicBezTo>
                <a:cubicBezTo>
                  <a:pt x="291" y="114"/>
                  <a:pt x="293" y="109"/>
                  <a:pt x="293" y="104"/>
                </a:cubicBezTo>
                <a:cubicBezTo>
                  <a:pt x="293" y="34"/>
                  <a:pt x="293" y="34"/>
                  <a:pt x="293" y="34"/>
                </a:cubicBezTo>
                <a:cubicBezTo>
                  <a:pt x="293" y="29"/>
                  <a:pt x="291" y="25"/>
                  <a:pt x="287" y="21"/>
                </a:cubicBezTo>
                <a:cubicBezTo>
                  <a:pt x="284" y="18"/>
                  <a:pt x="279" y="16"/>
                  <a:pt x="274" y="16"/>
                </a:cubicBezTo>
                <a:cubicBezTo>
                  <a:pt x="102" y="16"/>
                  <a:pt x="102" y="16"/>
                  <a:pt x="102" y="16"/>
                </a:cubicBezTo>
                <a:cubicBezTo>
                  <a:pt x="96" y="16"/>
                  <a:pt x="92" y="18"/>
                  <a:pt x="88" y="21"/>
                </a:cubicBezTo>
                <a:cubicBezTo>
                  <a:pt x="85" y="25"/>
                  <a:pt x="83" y="29"/>
                  <a:pt x="83" y="34"/>
                </a:cubicBezTo>
                <a:cubicBezTo>
                  <a:pt x="83" y="97"/>
                  <a:pt x="83" y="97"/>
                  <a:pt x="83" y="97"/>
                </a:cubicBezTo>
                <a:cubicBezTo>
                  <a:pt x="79" y="104"/>
                  <a:pt x="76" y="111"/>
                  <a:pt x="76" y="118"/>
                </a:cubicBezTo>
                <a:cubicBezTo>
                  <a:pt x="73" y="115"/>
                  <a:pt x="71" y="113"/>
                  <a:pt x="68" y="110"/>
                </a:cubicBezTo>
                <a:cubicBezTo>
                  <a:pt x="67" y="108"/>
                  <a:pt x="67" y="106"/>
                  <a:pt x="67" y="104"/>
                </a:cubicBezTo>
                <a:cubicBezTo>
                  <a:pt x="67" y="34"/>
                  <a:pt x="67" y="34"/>
                  <a:pt x="67" y="34"/>
                </a:cubicBezTo>
                <a:cubicBezTo>
                  <a:pt x="67" y="25"/>
                  <a:pt x="71" y="16"/>
                  <a:pt x="77" y="10"/>
                </a:cubicBezTo>
                <a:cubicBezTo>
                  <a:pt x="83" y="4"/>
                  <a:pt x="92" y="0"/>
                  <a:pt x="102" y="0"/>
                </a:cubicBezTo>
                <a:close/>
                <a:moveTo>
                  <a:pt x="44" y="115"/>
                </a:moveTo>
                <a:cubicBezTo>
                  <a:pt x="28" y="115"/>
                  <a:pt x="15" y="127"/>
                  <a:pt x="15" y="143"/>
                </a:cubicBezTo>
                <a:cubicBezTo>
                  <a:pt x="15" y="159"/>
                  <a:pt x="28" y="171"/>
                  <a:pt x="44" y="171"/>
                </a:cubicBezTo>
                <a:cubicBezTo>
                  <a:pt x="59" y="171"/>
                  <a:pt x="72" y="159"/>
                  <a:pt x="72" y="143"/>
                </a:cubicBezTo>
                <a:cubicBezTo>
                  <a:pt x="72" y="127"/>
                  <a:pt x="59" y="115"/>
                  <a:pt x="44" y="115"/>
                </a:cubicBezTo>
                <a:close/>
                <a:moveTo>
                  <a:pt x="122" y="88"/>
                </a:moveTo>
                <a:cubicBezTo>
                  <a:pt x="103" y="88"/>
                  <a:pt x="88" y="104"/>
                  <a:pt x="88" y="123"/>
                </a:cubicBezTo>
                <a:cubicBezTo>
                  <a:pt x="88" y="141"/>
                  <a:pt x="103" y="157"/>
                  <a:pt x="122" y="157"/>
                </a:cubicBezTo>
                <a:cubicBezTo>
                  <a:pt x="141" y="157"/>
                  <a:pt x="156" y="141"/>
                  <a:pt x="156" y="123"/>
                </a:cubicBezTo>
                <a:cubicBezTo>
                  <a:pt x="156" y="104"/>
                  <a:pt x="141" y="88"/>
                  <a:pt x="122" y="88"/>
                </a:cubicBezTo>
                <a:close/>
                <a:moveTo>
                  <a:pt x="92" y="250"/>
                </a:moveTo>
                <a:cubicBezTo>
                  <a:pt x="92" y="201"/>
                  <a:pt x="92" y="201"/>
                  <a:pt x="92" y="201"/>
                </a:cubicBezTo>
                <a:cubicBezTo>
                  <a:pt x="96" y="201"/>
                  <a:pt x="96" y="201"/>
                  <a:pt x="96" y="201"/>
                </a:cubicBezTo>
                <a:cubicBezTo>
                  <a:pt x="96" y="250"/>
                  <a:pt x="96" y="250"/>
                  <a:pt x="96" y="250"/>
                </a:cubicBezTo>
                <a:cubicBezTo>
                  <a:pt x="96" y="257"/>
                  <a:pt x="96" y="257"/>
                  <a:pt x="96" y="257"/>
                </a:cubicBezTo>
                <a:cubicBezTo>
                  <a:pt x="149" y="257"/>
                  <a:pt x="149" y="257"/>
                  <a:pt x="149" y="257"/>
                </a:cubicBezTo>
                <a:cubicBezTo>
                  <a:pt x="149" y="250"/>
                  <a:pt x="149" y="250"/>
                  <a:pt x="149" y="250"/>
                </a:cubicBezTo>
                <a:cubicBezTo>
                  <a:pt x="149" y="201"/>
                  <a:pt x="149" y="201"/>
                  <a:pt x="149" y="201"/>
                </a:cubicBezTo>
                <a:cubicBezTo>
                  <a:pt x="153" y="201"/>
                  <a:pt x="153" y="201"/>
                  <a:pt x="153" y="201"/>
                </a:cubicBezTo>
                <a:cubicBezTo>
                  <a:pt x="153" y="250"/>
                  <a:pt x="153" y="250"/>
                  <a:pt x="153" y="250"/>
                </a:cubicBezTo>
                <a:cubicBezTo>
                  <a:pt x="175" y="250"/>
                  <a:pt x="175" y="250"/>
                  <a:pt x="175" y="250"/>
                </a:cubicBezTo>
                <a:cubicBezTo>
                  <a:pt x="175" y="183"/>
                  <a:pt x="175" y="183"/>
                  <a:pt x="175" y="183"/>
                </a:cubicBezTo>
                <a:cubicBezTo>
                  <a:pt x="175" y="171"/>
                  <a:pt x="165" y="161"/>
                  <a:pt x="153" y="161"/>
                </a:cubicBezTo>
                <a:cubicBezTo>
                  <a:pt x="88" y="161"/>
                  <a:pt x="157" y="161"/>
                  <a:pt x="91" y="161"/>
                </a:cubicBezTo>
                <a:cubicBezTo>
                  <a:pt x="79" y="161"/>
                  <a:pt x="70" y="171"/>
                  <a:pt x="70" y="183"/>
                </a:cubicBezTo>
                <a:cubicBezTo>
                  <a:pt x="70" y="250"/>
                  <a:pt x="70" y="250"/>
                  <a:pt x="70" y="250"/>
                </a:cubicBezTo>
                <a:cubicBezTo>
                  <a:pt x="73" y="250"/>
                  <a:pt x="82" y="250"/>
                  <a:pt x="92" y="250"/>
                </a:cubicBezTo>
                <a:close/>
                <a:moveTo>
                  <a:pt x="19" y="248"/>
                </a:moveTo>
                <a:cubicBezTo>
                  <a:pt x="19" y="207"/>
                  <a:pt x="19" y="207"/>
                  <a:pt x="19" y="207"/>
                </a:cubicBezTo>
                <a:cubicBezTo>
                  <a:pt x="22" y="207"/>
                  <a:pt x="22" y="207"/>
                  <a:pt x="22" y="207"/>
                </a:cubicBezTo>
                <a:cubicBezTo>
                  <a:pt x="22" y="248"/>
                  <a:pt x="22" y="248"/>
                  <a:pt x="22" y="248"/>
                </a:cubicBezTo>
                <a:cubicBezTo>
                  <a:pt x="22" y="252"/>
                  <a:pt x="22" y="252"/>
                  <a:pt x="22" y="252"/>
                </a:cubicBezTo>
                <a:cubicBezTo>
                  <a:pt x="58" y="252"/>
                  <a:pt x="58" y="252"/>
                  <a:pt x="58" y="252"/>
                </a:cubicBezTo>
                <a:cubicBezTo>
                  <a:pt x="58" y="183"/>
                  <a:pt x="58" y="183"/>
                  <a:pt x="58" y="183"/>
                </a:cubicBezTo>
                <a:cubicBezTo>
                  <a:pt x="58" y="180"/>
                  <a:pt x="59" y="177"/>
                  <a:pt x="59" y="175"/>
                </a:cubicBezTo>
                <a:cubicBezTo>
                  <a:pt x="18" y="175"/>
                  <a:pt x="18" y="175"/>
                  <a:pt x="18" y="175"/>
                </a:cubicBezTo>
                <a:cubicBezTo>
                  <a:pt x="8" y="175"/>
                  <a:pt x="0" y="183"/>
                  <a:pt x="0" y="193"/>
                </a:cubicBezTo>
                <a:cubicBezTo>
                  <a:pt x="0" y="248"/>
                  <a:pt x="0" y="248"/>
                  <a:pt x="0" y="248"/>
                </a:cubicBezTo>
                <a:cubicBezTo>
                  <a:pt x="4" y="248"/>
                  <a:pt x="11" y="248"/>
                  <a:pt x="19" y="24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1" name="矩形 1"/>
          <p:cNvSpPr>
            <a:spLocks noChangeArrowheads="1"/>
          </p:cNvSpPr>
          <p:nvPr/>
        </p:nvSpPr>
        <p:spPr bwMode="auto">
          <a:xfrm>
            <a:off x="7586168" y="1518678"/>
            <a:ext cx="2524594" cy="943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/>
          <a:p>
            <a:pPr algn="just">
              <a:defRPr/>
            </a:pPr>
            <a:r>
              <a:rPr lang="zh-CN" altLang="en-US" sz="1300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随着计算机技术的发展及印刷技术进步，平面设计在视觉感观领域的表现也越来越丰富，这真正的对今天的平面设计的。</a:t>
            </a:r>
          </a:p>
        </p:txBody>
      </p:sp>
      <p:sp>
        <p:nvSpPr>
          <p:cNvPr id="42" name="Freeform 47"/>
          <p:cNvSpPr>
            <a:spLocks noChangeAspect="1" noEditPoints="1"/>
          </p:cNvSpPr>
          <p:nvPr/>
        </p:nvSpPr>
        <p:spPr bwMode="auto">
          <a:xfrm>
            <a:off x="9216855" y="2754090"/>
            <a:ext cx="769269" cy="624000"/>
          </a:xfrm>
          <a:custGeom>
            <a:avLst/>
            <a:gdLst>
              <a:gd name="T0" fmla="*/ 214 w 329"/>
              <a:gd name="T1" fmla="*/ 10 h 267"/>
              <a:gd name="T2" fmla="*/ 297 w 329"/>
              <a:gd name="T3" fmla="*/ 115 h 267"/>
              <a:gd name="T4" fmla="*/ 221 w 329"/>
              <a:gd name="T5" fmla="*/ 247 h 267"/>
              <a:gd name="T6" fmla="*/ 137 w 329"/>
              <a:gd name="T7" fmla="*/ 265 h 267"/>
              <a:gd name="T8" fmla="*/ 128 w 329"/>
              <a:gd name="T9" fmla="*/ 256 h 267"/>
              <a:gd name="T10" fmla="*/ 113 w 329"/>
              <a:gd name="T11" fmla="*/ 170 h 267"/>
              <a:gd name="T12" fmla="*/ 11 w 329"/>
              <a:gd name="T13" fmla="*/ 151 h 267"/>
              <a:gd name="T14" fmla="*/ 11 w 329"/>
              <a:gd name="T15" fmla="*/ 10 h 267"/>
              <a:gd name="T16" fmla="*/ 227 w 329"/>
              <a:gd name="T17" fmla="*/ 195 h 267"/>
              <a:gd name="T18" fmla="*/ 227 w 329"/>
              <a:gd name="T19" fmla="*/ 187 h 267"/>
              <a:gd name="T20" fmla="*/ 292 w 329"/>
              <a:gd name="T21" fmla="*/ 176 h 267"/>
              <a:gd name="T22" fmla="*/ 227 w 329"/>
              <a:gd name="T23" fmla="*/ 149 h 267"/>
              <a:gd name="T24" fmla="*/ 292 w 329"/>
              <a:gd name="T25" fmla="*/ 149 h 267"/>
              <a:gd name="T26" fmla="*/ 126 w 329"/>
              <a:gd name="T27" fmla="*/ 86 h 267"/>
              <a:gd name="T28" fmla="*/ 126 w 329"/>
              <a:gd name="T29" fmla="*/ 77 h 267"/>
              <a:gd name="T30" fmla="*/ 192 w 329"/>
              <a:gd name="T31" fmla="*/ 67 h 267"/>
              <a:gd name="T32" fmla="*/ 126 w 329"/>
              <a:gd name="T33" fmla="*/ 39 h 267"/>
              <a:gd name="T34" fmla="*/ 192 w 329"/>
              <a:gd name="T35" fmla="*/ 39 h 267"/>
              <a:gd name="T36" fmla="*/ 58 w 329"/>
              <a:gd name="T37" fmla="*/ 36 h 267"/>
              <a:gd name="T38" fmla="*/ 77 w 329"/>
              <a:gd name="T39" fmla="*/ 83 h 267"/>
              <a:gd name="T40" fmla="*/ 96 w 329"/>
              <a:gd name="T41" fmla="*/ 36 h 267"/>
              <a:gd name="T42" fmla="*/ 70 w 329"/>
              <a:gd name="T43" fmla="*/ 124 h 267"/>
              <a:gd name="T44" fmla="*/ 77 w 329"/>
              <a:gd name="T45" fmla="*/ 95 h 267"/>
              <a:gd name="T46" fmla="*/ 73 w 329"/>
              <a:gd name="T47" fmla="*/ 94 h 267"/>
              <a:gd name="T48" fmla="*/ 81 w 329"/>
              <a:gd name="T49" fmla="*/ 93 h 267"/>
              <a:gd name="T50" fmla="*/ 88 w 329"/>
              <a:gd name="T51" fmla="*/ 85 h 267"/>
              <a:gd name="T52" fmla="*/ 65 w 329"/>
              <a:gd name="T53" fmla="*/ 85 h 267"/>
              <a:gd name="T54" fmla="*/ 81 w 329"/>
              <a:gd name="T55" fmla="*/ 45 h 267"/>
              <a:gd name="T56" fmla="*/ 53 w 329"/>
              <a:gd name="T57" fmla="*/ 56 h 267"/>
              <a:gd name="T58" fmla="*/ 94 w 329"/>
              <a:gd name="T59" fmla="*/ 72 h 267"/>
              <a:gd name="T60" fmla="*/ 94 w 329"/>
              <a:gd name="T61" fmla="*/ 50 h 267"/>
              <a:gd name="T62" fmla="*/ 224 w 329"/>
              <a:gd name="T63" fmla="*/ 126 h 267"/>
              <a:gd name="T64" fmla="*/ 186 w 329"/>
              <a:gd name="T65" fmla="*/ 162 h 267"/>
              <a:gd name="T66" fmla="*/ 173 w 329"/>
              <a:gd name="T67" fmla="*/ 200 h 267"/>
              <a:gd name="T68" fmla="*/ 127 w 329"/>
              <a:gd name="T69" fmla="*/ 170 h 267"/>
              <a:gd name="T70" fmla="*/ 155 w 329"/>
              <a:gd name="T71" fmla="*/ 221 h 267"/>
              <a:gd name="T72" fmla="*/ 182 w 329"/>
              <a:gd name="T73" fmla="*/ 229 h 267"/>
              <a:gd name="T74" fmla="*/ 221 w 329"/>
              <a:gd name="T75" fmla="*/ 233 h 267"/>
              <a:gd name="T76" fmla="*/ 288 w 329"/>
              <a:gd name="T77" fmla="*/ 127 h 267"/>
              <a:gd name="T78" fmla="*/ 146 w 329"/>
              <a:gd name="T79" fmla="*/ 115 h 267"/>
              <a:gd name="T80" fmla="*/ 203 w 329"/>
              <a:gd name="T81" fmla="*/ 20 h 267"/>
              <a:gd name="T82" fmla="*/ 21 w 329"/>
              <a:gd name="T83" fmla="*/ 20 h 267"/>
              <a:gd name="T84" fmla="*/ 21 w 329"/>
              <a:gd name="T85" fmla="*/ 141 h 267"/>
              <a:gd name="T86" fmla="*/ 210 w 329"/>
              <a:gd name="T87" fmla="*/ 108 h 267"/>
              <a:gd name="T88" fmla="*/ 148 w 329"/>
              <a:gd name="T89" fmla="*/ 148 h 267"/>
              <a:gd name="T90" fmla="*/ 171 w 329"/>
              <a:gd name="T91" fmla="*/ 174 h 267"/>
              <a:gd name="T92" fmla="*/ 188 w 329"/>
              <a:gd name="T93" fmla="*/ 148 h 267"/>
              <a:gd name="T94" fmla="*/ 210 w 329"/>
              <a:gd name="T95" fmla="*/ 108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29" h="267">
                <a:moveTo>
                  <a:pt x="36" y="0"/>
                </a:moveTo>
                <a:cubicBezTo>
                  <a:pt x="188" y="0"/>
                  <a:pt x="188" y="0"/>
                  <a:pt x="188" y="0"/>
                </a:cubicBezTo>
                <a:cubicBezTo>
                  <a:pt x="198" y="0"/>
                  <a:pt x="207" y="4"/>
                  <a:pt x="214" y="10"/>
                </a:cubicBezTo>
                <a:cubicBezTo>
                  <a:pt x="220" y="17"/>
                  <a:pt x="224" y="26"/>
                  <a:pt x="224" y="36"/>
                </a:cubicBezTo>
                <a:cubicBezTo>
                  <a:pt x="224" y="93"/>
                  <a:pt x="224" y="93"/>
                  <a:pt x="224" y="93"/>
                </a:cubicBezTo>
                <a:cubicBezTo>
                  <a:pt x="252" y="94"/>
                  <a:pt x="278" y="102"/>
                  <a:pt x="297" y="115"/>
                </a:cubicBezTo>
                <a:cubicBezTo>
                  <a:pt x="317" y="129"/>
                  <a:pt x="329" y="148"/>
                  <a:pt x="329" y="170"/>
                </a:cubicBezTo>
                <a:cubicBezTo>
                  <a:pt x="329" y="192"/>
                  <a:pt x="317" y="211"/>
                  <a:pt x="297" y="225"/>
                </a:cubicBezTo>
                <a:cubicBezTo>
                  <a:pt x="277" y="239"/>
                  <a:pt x="251" y="247"/>
                  <a:pt x="221" y="247"/>
                </a:cubicBezTo>
                <a:cubicBezTo>
                  <a:pt x="215" y="247"/>
                  <a:pt x="208" y="247"/>
                  <a:pt x="202" y="246"/>
                </a:cubicBezTo>
                <a:cubicBezTo>
                  <a:pt x="196" y="245"/>
                  <a:pt x="191" y="244"/>
                  <a:pt x="186" y="243"/>
                </a:cubicBezTo>
                <a:cubicBezTo>
                  <a:pt x="137" y="265"/>
                  <a:pt x="137" y="265"/>
                  <a:pt x="137" y="265"/>
                </a:cubicBezTo>
                <a:cubicBezTo>
                  <a:pt x="134" y="267"/>
                  <a:pt x="130" y="265"/>
                  <a:pt x="128" y="261"/>
                </a:cubicBezTo>
                <a:cubicBezTo>
                  <a:pt x="127" y="260"/>
                  <a:pt x="127" y="258"/>
                  <a:pt x="128" y="256"/>
                </a:cubicBezTo>
                <a:cubicBezTo>
                  <a:pt x="128" y="256"/>
                  <a:pt x="128" y="256"/>
                  <a:pt x="128" y="256"/>
                </a:cubicBezTo>
                <a:cubicBezTo>
                  <a:pt x="140" y="221"/>
                  <a:pt x="140" y="221"/>
                  <a:pt x="140" y="221"/>
                </a:cubicBezTo>
                <a:cubicBezTo>
                  <a:pt x="132" y="215"/>
                  <a:pt x="126" y="207"/>
                  <a:pt x="121" y="200"/>
                </a:cubicBezTo>
                <a:cubicBezTo>
                  <a:pt x="116" y="191"/>
                  <a:pt x="113" y="181"/>
                  <a:pt x="113" y="170"/>
                </a:cubicBezTo>
                <a:cubicBezTo>
                  <a:pt x="113" y="167"/>
                  <a:pt x="113" y="165"/>
                  <a:pt x="113" y="162"/>
                </a:cubicBezTo>
                <a:cubicBezTo>
                  <a:pt x="36" y="162"/>
                  <a:pt x="36" y="162"/>
                  <a:pt x="36" y="162"/>
                </a:cubicBezTo>
                <a:cubicBezTo>
                  <a:pt x="26" y="162"/>
                  <a:pt x="17" y="158"/>
                  <a:pt x="11" y="151"/>
                </a:cubicBezTo>
                <a:cubicBezTo>
                  <a:pt x="4" y="145"/>
                  <a:pt x="0" y="136"/>
                  <a:pt x="0" y="126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26"/>
                  <a:pt x="4" y="17"/>
                  <a:pt x="11" y="10"/>
                </a:cubicBezTo>
                <a:cubicBezTo>
                  <a:pt x="17" y="4"/>
                  <a:pt x="26" y="0"/>
                  <a:pt x="36" y="0"/>
                </a:cubicBezTo>
                <a:close/>
                <a:moveTo>
                  <a:pt x="227" y="187"/>
                </a:moveTo>
                <a:cubicBezTo>
                  <a:pt x="227" y="195"/>
                  <a:pt x="227" y="195"/>
                  <a:pt x="227" y="195"/>
                </a:cubicBezTo>
                <a:cubicBezTo>
                  <a:pt x="292" y="195"/>
                  <a:pt x="292" y="195"/>
                  <a:pt x="292" y="195"/>
                </a:cubicBezTo>
                <a:cubicBezTo>
                  <a:pt x="292" y="187"/>
                  <a:pt x="292" y="187"/>
                  <a:pt x="292" y="187"/>
                </a:cubicBezTo>
                <a:cubicBezTo>
                  <a:pt x="227" y="187"/>
                  <a:pt x="227" y="187"/>
                  <a:pt x="227" y="187"/>
                </a:cubicBezTo>
                <a:close/>
                <a:moveTo>
                  <a:pt x="227" y="168"/>
                </a:moveTo>
                <a:cubicBezTo>
                  <a:pt x="227" y="176"/>
                  <a:pt x="227" y="176"/>
                  <a:pt x="227" y="176"/>
                </a:cubicBezTo>
                <a:cubicBezTo>
                  <a:pt x="292" y="176"/>
                  <a:pt x="292" y="176"/>
                  <a:pt x="292" y="176"/>
                </a:cubicBezTo>
                <a:cubicBezTo>
                  <a:pt x="292" y="168"/>
                  <a:pt x="292" y="168"/>
                  <a:pt x="292" y="168"/>
                </a:cubicBezTo>
                <a:cubicBezTo>
                  <a:pt x="227" y="168"/>
                  <a:pt x="227" y="168"/>
                  <a:pt x="227" y="168"/>
                </a:cubicBezTo>
                <a:close/>
                <a:moveTo>
                  <a:pt x="227" y="149"/>
                </a:moveTo>
                <a:cubicBezTo>
                  <a:pt x="227" y="157"/>
                  <a:pt x="227" y="157"/>
                  <a:pt x="227" y="157"/>
                </a:cubicBezTo>
                <a:cubicBezTo>
                  <a:pt x="292" y="157"/>
                  <a:pt x="292" y="157"/>
                  <a:pt x="292" y="157"/>
                </a:cubicBezTo>
                <a:cubicBezTo>
                  <a:pt x="292" y="149"/>
                  <a:pt x="292" y="149"/>
                  <a:pt x="292" y="149"/>
                </a:cubicBezTo>
                <a:cubicBezTo>
                  <a:pt x="227" y="149"/>
                  <a:pt x="227" y="149"/>
                  <a:pt x="227" y="149"/>
                </a:cubicBezTo>
                <a:close/>
                <a:moveTo>
                  <a:pt x="126" y="77"/>
                </a:moveTo>
                <a:cubicBezTo>
                  <a:pt x="126" y="86"/>
                  <a:pt x="126" y="86"/>
                  <a:pt x="126" y="86"/>
                </a:cubicBezTo>
                <a:cubicBezTo>
                  <a:pt x="192" y="86"/>
                  <a:pt x="192" y="86"/>
                  <a:pt x="192" y="86"/>
                </a:cubicBezTo>
                <a:cubicBezTo>
                  <a:pt x="192" y="77"/>
                  <a:pt x="192" y="77"/>
                  <a:pt x="192" y="77"/>
                </a:cubicBezTo>
                <a:cubicBezTo>
                  <a:pt x="126" y="77"/>
                  <a:pt x="126" y="77"/>
                  <a:pt x="126" y="77"/>
                </a:cubicBezTo>
                <a:close/>
                <a:moveTo>
                  <a:pt x="126" y="58"/>
                </a:moveTo>
                <a:cubicBezTo>
                  <a:pt x="126" y="67"/>
                  <a:pt x="126" y="67"/>
                  <a:pt x="126" y="67"/>
                </a:cubicBezTo>
                <a:cubicBezTo>
                  <a:pt x="192" y="67"/>
                  <a:pt x="192" y="67"/>
                  <a:pt x="192" y="67"/>
                </a:cubicBezTo>
                <a:cubicBezTo>
                  <a:pt x="192" y="58"/>
                  <a:pt x="192" y="58"/>
                  <a:pt x="192" y="58"/>
                </a:cubicBezTo>
                <a:cubicBezTo>
                  <a:pt x="126" y="58"/>
                  <a:pt x="126" y="58"/>
                  <a:pt x="126" y="58"/>
                </a:cubicBezTo>
                <a:close/>
                <a:moveTo>
                  <a:pt x="126" y="39"/>
                </a:moveTo>
                <a:cubicBezTo>
                  <a:pt x="126" y="48"/>
                  <a:pt x="126" y="48"/>
                  <a:pt x="126" y="48"/>
                </a:cubicBezTo>
                <a:cubicBezTo>
                  <a:pt x="192" y="48"/>
                  <a:pt x="192" y="48"/>
                  <a:pt x="192" y="48"/>
                </a:cubicBezTo>
                <a:cubicBezTo>
                  <a:pt x="192" y="39"/>
                  <a:pt x="192" y="39"/>
                  <a:pt x="192" y="39"/>
                </a:cubicBezTo>
                <a:cubicBezTo>
                  <a:pt x="126" y="39"/>
                  <a:pt x="126" y="39"/>
                  <a:pt x="126" y="39"/>
                </a:cubicBezTo>
                <a:close/>
                <a:moveTo>
                  <a:pt x="77" y="28"/>
                </a:moveTo>
                <a:cubicBezTo>
                  <a:pt x="70" y="28"/>
                  <a:pt x="63" y="31"/>
                  <a:pt x="58" y="36"/>
                </a:cubicBezTo>
                <a:cubicBezTo>
                  <a:pt x="53" y="41"/>
                  <a:pt x="50" y="48"/>
                  <a:pt x="50" y="56"/>
                </a:cubicBezTo>
                <a:cubicBezTo>
                  <a:pt x="50" y="63"/>
                  <a:pt x="53" y="70"/>
                  <a:pt x="58" y="75"/>
                </a:cubicBezTo>
                <a:cubicBezTo>
                  <a:pt x="63" y="80"/>
                  <a:pt x="70" y="83"/>
                  <a:pt x="77" y="83"/>
                </a:cubicBezTo>
                <a:cubicBezTo>
                  <a:pt x="85" y="83"/>
                  <a:pt x="92" y="80"/>
                  <a:pt x="96" y="75"/>
                </a:cubicBezTo>
                <a:cubicBezTo>
                  <a:pt x="101" y="70"/>
                  <a:pt x="104" y="63"/>
                  <a:pt x="104" y="56"/>
                </a:cubicBezTo>
                <a:cubicBezTo>
                  <a:pt x="104" y="48"/>
                  <a:pt x="101" y="41"/>
                  <a:pt x="96" y="36"/>
                </a:cubicBezTo>
                <a:cubicBezTo>
                  <a:pt x="92" y="31"/>
                  <a:pt x="85" y="28"/>
                  <a:pt x="77" y="28"/>
                </a:cubicBezTo>
                <a:close/>
                <a:moveTo>
                  <a:pt x="76" y="95"/>
                </a:moveTo>
                <a:cubicBezTo>
                  <a:pt x="70" y="124"/>
                  <a:pt x="70" y="124"/>
                  <a:pt x="70" y="124"/>
                </a:cubicBezTo>
                <a:cubicBezTo>
                  <a:pt x="77" y="129"/>
                  <a:pt x="77" y="129"/>
                  <a:pt x="77" y="129"/>
                </a:cubicBezTo>
                <a:cubicBezTo>
                  <a:pt x="83" y="124"/>
                  <a:pt x="83" y="124"/>
                  <a:pt x="83" y="124"/>
                </a:cubicBezTo>
                <a:cubicBezTo>
                  <a:pt x="77" y="95"/>
                  <a:pt x="77" y="95"/>
                  <a:pt x="77" y="95"/>
                </a:cubicBezTo>
                <a:cubicBezTo>
                  <a:pt x="80" y="94"/>
                  <a:pt x="80" y="94"/>
                  <a:pt x="80" y="94"/>
                </a:cubicBezTo>
                <a:cubicBezTo>
                  <a:pt x="77" y="91"/>
                  <a:pt x="77" y="91"/>
                  <a:pt x="77" y="91"/>
                </a:cubicBezTo>
                <a:cubicBezTo>
                  <a:pt x="73" y="94"/>
                  <a:pt x="73" y="94"/>
                  <a:pt x="73" y="94"/>
                </a:cubicBezTo>
                <a:cubicBezTo>
                  <a:pt x="76" y="95"/>
                  <a:pt x="76" y="95"/>
                  <a:pt x="76" y="95"/>
                </a:cubicBezTo>
                <a:close/>
                <a:moveTo>
                  <a:pt x="88" y="85"/>
                </a:moveTo>
                <a:cubicBezTo>
                  <a:pt x="81" y="93"/>
                  <a:pt x="81" y="93"/>
                  <a:pt x="81" y="93"/>
                </a:cubicBezTo>
                <a:cubicBezTo>
                  <a:pt x="88" y="124"/>
                  <a:pt x="88" y="124"/>
                  <a:pt x="88" y="124"/>
                </a:cubicBezTo>
                <a:cubicBezTo>
                  <a:pt x="116" y="124"/>
                  <a:pt x="116" y="124"/>
                  <a:pt x="116" y="124"/>
                </a:cubicBezTo>
                <a:cubicBezTo>
                  <a:pt x="115" y="106"/>
                  <a:pt x="104" y="90"/>
                  <a:pt x="88" y="85"/>
                </a:cubicBezTo>
                <a:close/>
                <a:moveTo>
                  <a:pt x="66" y="124"/>
                </a:moveTo>
                <a:cubicBezTo>
                  <a:pt x="72" y="93"/>
                  <a:pt x="72" y="93"/>
                  <a:pt x="72" y="93"/>
                </a:cubicBezTo>
                <a:cubicBezTo>
                  <a:pt x="65" y="85"/>
                  <a:pt x="65" y="85"/>
                  <a:pt x="65" y="85"/>
                </a:cubicBezTo>
                <a:cubicBezTo>
                  <a:pt x="50" y="90"/>
                  <a:pt x="38" y="106"/>
                  <a:pt x="38" y="124"/>
                </a:cubicBezTo>
                <a:cubicBezTo>
                  <a:pt x="66" y="124"/>
                  <a:pt x="66" y="124"/>
                  <a:pt x="66" y="124"/>
                </a:cubicBezTo>
                <a:close/>
                <a:moveTo>
                  <a:pt x="81" y="45"/>
                </a:moveTo>
                <a:cubicBezTo>
                  <a:pt x="80" y="46"/>
                  <a:pt x="80" y="46"/>
                  <a:pt x="79" y="46"/>
                </a:cubicBezTo>
                <a:cubicBezTo>
                  <a:pt x="70" y="51"/>
                  <a:pt x="59" y="51"/>
                  <a:pt x="54" y="51"/>
                </a:cubicBezTo>
                <a:cubicBezTo>
                  <a:pt x="54" y="53"/>
                  <a:pt x="53" y="54"/>
                  <a:pt x="53" y="56"/>
                </a:cubicBezTo>
                <a:cubicBezTo>
                  <a:pt x="53" y="62"/>
                  <a:pt x="56" y="68"/>
                  <a:pt x="60" y="72"/>
                </a:cubicBezTo>
                <a:cubicBezTo>
                  <a:pt x="65" y="77"/>
                  <a:pt x="71" y="79"/>
                  <a:pt x="77" y="79"/>
                </a:cubicBezTo>
                <a:cubicBezTo>
                  <a:pt x="84" y="79"/>
                  <a:pt x="90" y="77"/>
                  <a:pt x="94" y="72"/>
                </a:cubicBezTo>
                <a:cubicBezTo>
                  <a:pt x="98" y="68"/>
                  <a:pt x="101" y="62"/>
                  <a:pt x="101" y="56"/>
                </a:cubicBezTo>
                <a:cubicBezTo>
                  <a:pt x="101" y="54"/>
                  <a:pt x="101" y="52"/>
                  <a:pt x="100" y="51"/>
                </a:cubicBezTo>
                <a:cubicBezTo>
                  <a:pt x="98" y="51"/>
                  <a:pt x="96" y="51"/>
                  <a:pt x="94" y="50"/>
                </a:cubicBezTo>
                <a:cubicBezTo>
                  <a:pt x="89" y="49"/>
                  <a:pt x="85" y="48"/>
                  <a:pt x="81" y="45"/>
                </a:cubicBezTo>
                <a:close/>
                <a:moveTo>
                  <a:pt x="224" y="107"/>
                </a:moveTo>
                <a:cubicBezTo>
                  <a:pt x="224" y="126"/>
                  <a:pt x="224" y="126"/>
                  <a:pt x="224" y="126"/>
                </a:cubicBezTo>
                <a:cubicBezTo>
                  <a:pt x="224" y="136"/>
                  <a:pt x="220" y="145"/>
                  <a:pt x="214" y="151"/>
                </a:cubicBezTo>
                <a:cubicBezTo>
                  <a:pt x="207" y="158"/>
                  <a:pt x="198" y="162"/>
                  <a:pt x="188" y="162"/>
                </a:cubicBezTo>
                <a:cubicBezTo>
                  <a:pt x="186" y="162"/>
                  <a:pt x="186" y="162"/>
                  <a:pt x="186" y="162"/>
                </a:cubicBezTo>
                <a:cubicBezTo>
                  <a:pt x="186" y="196"/>
                  <a:pt x="186" y="196"/>
                  <a:pt x="186" y="196"/>
                </a:cubicBezTo>
                <a:cubicBezTo>
                  <a:pt x="186" y="200"/>
                  <a:pt x="183" y="203"/>
                  <a:pt x="179" y="203"/>
                </a:cubicBezTo>
                <a:cubicBezTo>
                  <a:pt x="176" y="203"/>
                  <a:pt x="174" y="202"/>
                  <a:pt x="173" y="200"/>
                </a:cubicBezTo>
                <a:cubicBezTo>
                  <a:pt x="144" y="162"/>
                  <a:pt x="144" y="162"/>
                  <a:pt x="144" y="162"/>
                </a:cubicBezTo>
                <a:cubicBezTo>
                  <a:pt x="128" y="162"/>
                  <a:pt x="128" y="162"/>
                  <a:pt x="128" y="162"/>
                </a:cubicBezTo>
                <a:cubicBezTo>
                  <a:pt x="128" y="165"/>
                  <a:pt x="127" y="167"/>
                  <a:pt x="127" y="170"/>
                </a:cubicBezTo>
                <a:cubicBezTo>
                  <a:pt x="127" y="178"/>
                  <a:pt x="130" y="185"/>
                  <a:pt x="134" y="192"/>
                </a:cubicBezTo>
                <a:cubicBezTo>
                  <a:pt x="138" y="200"/>
                  <a:pt x="144" y="206"/>
                  <a:pt x="152" y="212"/>
                </a:cubicBezTo>
                <a:cubicBezTo>
                  <a:pt x="155" y="214"/>
                  <a:pt x="156" y="217"/>
                  <a:pt x="155" y="221"/>
                </a:cubicBezTo>
                <a:cubicBezTo>
                  <a:pt x="147" y="245"/>
                  <a:pt x="147" y="245"/>
                  <a:pt x="147" y="245"/>
                </a:cubicBezTo>
                <a:cubicBezTo>
                  <a:pt x="182" y="229"/>
                  <a:pt x="182" y="229"/>
                  <a:pt x="182" y="229"/>
                </a:cubicBezTo>
                <a:cubicBezTo>
                  <a:pt x="182" y="229"/>
                  <a:pt x="182" y="229"/>
                  <a:pt x="182" y="229"/>
                </a:cubicBezTo>
                <a:cubicBezTo>
                  <a:pt x="183" y="228"/>
                  <a:pt x="185" y="228"/>
                  <a:pt x="187" y="228"/>
                </a:cubicBezTo>
                <a:cubicBezTo>
                  <a:pt x="192" y="230"/>
                  <a:pt x="198" y="231"/>
                  <a:pt x="204" y="232"/>
                </a:cubicBezTo>
                <a:cubicBezTo>
                  <a:pt x="209" y="232"/>
                  <a:pt x="215" y="233"/>
                  <a:pt x="221" y="233"/>
                </a:cubicBezTo>
                <a:cubicBezTo>
                  <a:pt x="248" y="233"/>
                  <a:pt x="271" y="225"/>
                  <a:pt x="288" y="214"/>
                </a:cubicBezTo>
                <a:cubicBezTo>
                  <a:pt x="305" y="202"/>
                  <a:pt x="315" y="187"/>
                  <a:pt x="315" y="170"/>
                </a:cubicBezTo>
                <a:cubicBezTo>
                  <a:pt x="315" y="153"/>
                  <a:pt x="305" y="138"/>
                  <a:pt x="288" y="127"/>
                </a:cubicBezTo>
                <a:cubicBezTo>
                  <a:pt x="272" y="115"/>
                  <a:pt x="249" y="108"/>
                  <a:pt x="224" y="107"/>
                </a:cubicBezTo>
                <a:close/>
                <a:moveTo>
                  <a:pt x="118" y="148"/>
                </a:moveTo>
                <a:cubicBezTo>
                  <a:pt x="123" y="135"/>
                  <a:pt x="133" y="124"/>
                  <a:pt x="146" y="115"/>
                </a:cubicBezTo>
                <a:cubicBezTo>
                  <a:pt x="162" y="103"/>
                  <a:pt x="185" y="95"/>
                  <a:pt x="210" y="93"/>
                </a:cubicBezTo>
                <a:cubicBezTo>
                  <a:pt x="210" y="36"/>
                  <a:pt x="210" y="36"/>
                  <a:pt x="210" y="36"/>
                </a:cubicBezTo>
                <a:cubicBezTo>
                  <a:pt x="210" y="30"/>
                  <a:pt x="207" y="24"/>
                  <a:pt x="203" y="20"/>
                </a:cubicBezTo>
                <a:cubicBezTo>
                  <a:pt x="200" y="17"/>
                  <a:pt x="194" y="14"/>
                  <a:pt x="188" y="14"/>
                </a:cubicBezTo>
                <a:cubicBezTo>
                  <a:pt x="36" y="14"/>
                  <a:pt x="36" y="14"/>
                  <a:pt x="36" y="14"/>
                </a:cubicBezTo>
                <a:cubicBezTo>
                  <a:pt x="30" y="14"/>
                  <a:pt x="25" y="17"/>
                  <a:pt x="21" y="20"/>
                </a:cubicBezTo>
                <a:cubicBezTo>
                  <a:pt x="17" y="24"/>
                  <a:pt x="15" y="30"/>
                  <a:pt x="15" y="36"/>
                </a:cubicBezTo>
                <a:cubicBezTo>
                  <a:pt x="15" y="126"/>
                  <a:pt x="15" y="126"/>
                  <a:pt x="15" y="126"/>
                </a:cubicBezTo>
                <a:cubicBezTo>
                  <a:pt x="15" y="132"/>
                  <a:pt x="17" y="137"/>
                  <a:pt x="21" y="141"/>
                </a:cubicBezTo>
                <a:cubicBezTo>
                  <a:pt x="25" y="145"/>
                  <a:pt x="30" y="148"/>
                  <a:pt x="36" y="148"/>
                </a:cubicBezTo>
                <a:cubicBezTo>
                  <a:pt x="118" y="148"/>
                  <a:pt x="118" y="148"/>
                  <a:pt x="118" y="148"/>
                </a:cubicBezTo>
                <a:close/>
                <a:moveTo>
                  <a:pt x="210" y="108"/>
                </a:moveTo>
                <a:cubicBezTo>
                  <a:pt x="188" y="110"/>
                  <a:pt x="168" y="116"/>
                  <a:pt x="154" y="127"/>
                </a:cubicBezTo>
                <a:cubicBezTo>
                  <a:pt x="145" y="133"/>
                  <a:pt x="138" y="140"/>
                  <a:pt x="134" y="148"/>
                </a:cubicBezTo>
                <a:cubicBezTo>
                  <a:pt x="148" y="148"/>
                  <a:pt x="148" y="148"/>
                  <a:pt x="148" y="148"/>
                </a:cubicBezTo>
                <a:cubicBezTo>
                  <a:pt x="148" y="148"/>
                  <a:pt x="148" y="148"/>
                  <a:pt x="148" y="148"/>
                </a:cubicBezTo>
                <a:cubicBezTo>
                  <a:pt x="150" y="148"/>
                  <a:pt x="152" y="149"/>
                  <a:pt x="154" y="150"/>
                </a:cubicBezTo>
                <a:cubicBezTo>
                  <a:pt x="171" y="174"/>
                  <a:pt x="171" y="174"/>
                  <a:pt x="171" y="174"/>
                </a:cubicBezTo>
                <a:cubicBezTo>
                  <a:pt x="171" y="155"/>
                  <a:pt x="171" y="155"/>
                  <a:pt x="171" y="155"/>
                </a:cubicBezTo>
                <a:cubicBezTo>
                  <a:pt x="171" y="151"/>
                  <a:pt x="175" y="148"/>
                  <a:pt x="179" y="148"/>
                </a:cubicBezTo>
                <a:cubicBezTo>
                  <a:pt x="188" y="148"/>
                  <a:pt x="188" y="148"/>
                  <a:pt x="188" y="148"/>
                </a:cubicBezTo>
                <a:cubicBezTo>
                  <a:pt x="194" y="148"/>
                  <a:pt x="200" y="145"/>
                  <a:pt x="203" y="141"/>
                </a:cubicBezTo>
                <a:cubicBezTo>
                  <a:pt x="207" y="137"/>
                  <a:pt x="210" y="132"/>
                  <a:pt x="210" y="126"/>
                </a:cubicBezTo>
                <a:lnTo>
                  <a:pt x="210" y="1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3" name="矩形 1"/>
          <p:cNvSpPr>
            <a:spLocks noChangeArrowheads="1"/>
          </p:cNvSpPr>
          <p:nvPr/>
        </p:nvSpPr>
        <p:spPr bwMode="auto">
          <a:xfrm>
            <a:off x="6597545" y="2594166"/>
            <a:ext cx="2524594" cy="943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/>
          <a:p>
            <a:pPr algn="just">
              <a:defRPr/>
            </a:pPr>
            <a:r>
              <a:rPr lang="zh-CN" altLang="en-US" sz="1300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随着计算机技术的发展及印刷技术进步，平面设计在视觉感观领域的表现也越来越丰富，这真正的对今天的平面设计的。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cs typeface="+mn-ea"/>
              </a:rPr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mc:AlternateContent xmlns:mc="http://schemas.openxmlformats.org/markup-compatibility/2006">
    <mc:Choice xmlns=""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after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7" dur="4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8" dur="4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grpId="0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11" dur="4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12" dur="4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6" fill="hold" grpId="0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15" dur="4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16" dur="4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grpId="0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19" dur="4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20" dur="4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2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3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3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3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3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3" dur="3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4" dur="3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3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3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2" presetClass="entr" presetSubtype="2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2" dur="3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3" dur="3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6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7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9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1" dur="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2" dur="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5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6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animBg="1"/>
          <p:bldP spid="33" grpId="0" animBg="1"/>
          <p:bldP spid="34" grpId="0" animBg="1"/>
          <p:bldP spid="35" grpId="0" animBg="1"/>
          <p:bldP spid="36" grpId="0" animBg="1"/>
          <p:bldP spid="37" grpId="0"/>
          <p:bldP spid="38" grpId="0" animBg="1"/>
          <p:bldP spid="39" grpId="0"/>
          <p:bldP spid="40" grpId="0" animBg="1"/>
          <p:bldP spid="41" grpId="0"/>
          <p:bldP spid="42" grpId="0" animBg="1"/>
          <p:bldP spid="4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4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4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4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4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4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4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4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4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3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3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3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3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3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3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3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3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3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3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animBg="1"/>
          <p:bldP spid="33" grpId="0" animBg="1"/>
          <p:bldP spid="34" grpId="0" animBg="1"/>
          <p:bldP spid="35" grpId="0" animBg="1"/>
          <p:bldP spid="36" grpId="0" animBg="1"/>
          <p:bldP spid="37" grpId="0"/>
          <p:bldP spid="38" grpId="0" animBg="1"/>
          <p:bldP spid="39" grpId="0"/>
          <p:bldP spid="40" grpId="0" animBg="1"/>
          <p:bldP spid="41" grpId="0"/>
          <p:bldP spid="42" grpId="0" animBg="1"/>
          <p:bldP spid="43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heme/theme1.xml><?xml version="1.0" encoding="utf-8"?>
<a:theme xmlns:a="http://schemas.openxmlformats.org/drawingml/2006/main" name="Office 主题">
  <a:themeElements>
    <a:clrScheme name="自定义 1547">
      <a:dk1>
        <a:sysClr val="windowText" lastClr="000000"/>
      </a:dk1>
      <a:lt1>
        <a:sysClr val="window" lastClr="FFFFFF"/>
      </a:lt1>
      <a:dk2>
        <a:srgbClr val="533632"/>
      </a:dk2>
      <a:lt2>
        <a:srgbClr val="5F7EAD"/>
      </a:lt2>
      <a:accent1>
        <a:srgbClr val="5F7EAD"/>
      </a:accent1>
      <a:accent2>
        <a:srgbClr val="533632"/>
      </a:accent2>
      <a:accent3>
        <a:srgbClr val="5F7EAD"/>
      </a:accent3>
      <a:accent4>
        <a:srgbClr val="533632"/>
      </a:accent4>
      <a:accent5>
        <a:srgbClr val="5F7EAD"/>
      </a:accent5>
      <a:accent6>
        <a:srgbClr val="533632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6295</Words>
  <Application>Microsoft Office PowerPoint</Application>
  <PresentationFormat>自定义</PresentationFormat>
  <Paragraphs>429</Paragraphs>
  <Slides>40</Slides>
  <Notes>24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41" baseType="lpstr">
      <vt:lpstr>Office 主题</vt:lpstr>
      <vt:lpstr>幻灯片 1</vt:lpstr>
      <vt:lpstr>幻灯片 2</vt:lpstr>
      <vt:lpstr>幻灯片 3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幻灯片 13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幻灯片 21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幻灯片 32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幻灯片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MICHAEL</dc:creator>
  <cp:lastModifiedBy>Administrator</cp:lastModifiedBy>
  <cp:revision>15</cp:revision>
  <dcterms:created xsi:type="dcterms:W3CDTF">2015-05-05T08:02:00Z</dcterms:created>
  <dcterms:modified xsi:type="dcterms:W3CDTF">2017-07-08T09:00:45Z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2052-10.1.0.6490</vt:lpwstr>
  </property>
</Properties>
</file>