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41"/>
  </p:notesMasterIdLst>
  <p:sldIdLst>
    <p:sldId id="256" r:id="rId3"/>
    <p:sldId id="259" r:id="rId4"/>
    <p:sldId id="258" r:id="rId5"/>
    <p:sldId id="260" r:id="rId6"/>
    <p:sldId id="285" r:id="rId7"/>
    <p:sldId id="268" r:id="rId8"/>
    <p:sldId id="264" r:id="rId9"/>
    <p:sldId id="275" r:id="rId10"/>
    <p:sldId id="289" r:id="rId11"/>
    <p:sldId id="276" r:id="rId12"/>
    <p:sldId id="295" r:id="rId13"/>
    <p:sldId id="277" r:id="rId14"/>
    <p:sldId id="279" r:id="rId15"/>
    <p:sldId id="270" r:id="rId16"/>
    <p:sldId id="280" r:id="rId17"/>
    <p:sldId id="294" r:id="rId18"/>
    <p:sldId id="267" r:id="rId19"/>
    <p:sldId id="265" r:id="rId20"/>
    <p:sldId id="291" r:id="rId21"/>
    <p:sldId id="296" r:id="rId22"/>
    <p:sldId id="281" r:id="rId23"/>
    <p:sldId id="282" r:id="rId24"/>
    <p:sldId id="283" r:id="rId25"/>
    <p:sldId id="284" r:id="rId26"/>
    <p:sldId id="286" r:id="rId27"/>
    <p:sldId id="287" r:id="rId28"/>
    <p:sldId id="288" r:id="rId29"/>
    <p:sldId id="290" r:id="rId30"/>
    <p:sldId id="297" r:id="rId31"/>
    <p:sldId id="292" r:id="rId32"/>
    <p:sldId id="269" r:id="rId33"/>
    <p:sldId id="271" r:id="rId34"/>
    <p:sldId id="272" r:id="rId35"/>
    <p:sldId id="273" r:id="rId36"/>
    <p:sldId id="274" r:id="rId37"/>
    <p:sldId id="266" r:id="rId38"/>
    <p:sldId id="293" r:id="rId39"/>
    <p:sldId id="298"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B09E"/>
    <a:srgbClr val="747474"/>
    <a:srgbClr val="2D769C"/>
    <a:srgbClr val="0663A9"/>
    <a:srgbClr val="1B3378"/>
    <a:srgbClr val="2A5EC1"/>
    <a:srgbClr val="9EB6E6"/>
    <a:srgbClr val="595959"/>
    <a:srgbClr val="3C6F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95405" autoAdjust="0"/>
  </p:normalViewPr>
  <p:slideViewPr>
    <p:cSldViewPr snapToGrid="0">
      <p:cViewPr varScale="1">
        <p:scale>
          <a:sx n="105" d="100"/>
          <a:sy n="105" d="100"/>
        </p:scale>
        <p:origin x="-1164" y="54"/>
      </p:cViewPr>
      <p:guideLst>
        <p:guide orient="horz" pos="2160"/>
        <p:guide pos="3840"/>
      </p:guideLst>
    </p:cSldViewPr>
  </p:slideViewPr>
  <p:notesTextViewPr>
    <p:cViewPr>
      <p:scale>
        <a:sx n="1" d="1"/>
        <a:sy n="1" d="1"/>
      </p:scale>
      <p:origin x="0" y="30"/>
    </p:cViewPr>
  </p:notesTextViewPr>
  <p:sorterViewPr>
    <p:cViewPr>
      <p:scale>
        <a:sx n="57" d="100"/>
        <a:sy n="57"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9EC92-4A86-458C-9B00-193FABDAA67A}"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1205-0CCC-4748-AA72-2AA867B3002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28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33</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34</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6</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36</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37</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EB811205-0CCC-4748-AA72-2AA867B30029}" type="slidenum">
              <a:rPr lang="zh-CN" altLang="en-US" smtClean="0"/>
              <a:pPr/>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矩形 1"/>
          <p:cNvSpPr/>
          <p:nvPr userDrawn="1"/>
        </p:nvSpPr>
        <p:spPr>
          <a:xfrm>
            <a:off x="4080681" y="1883391"/>
            <a:ext cx="8111319" cy="4974609"/>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97737" y="1105469"/>
            <a:ext cx="1294263" cy="941695"/>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57702" y="383054"/>
            <a:ext cx="10515600" cy="369981"/>
          </a:xfrm>
        </p:spPr>
        <p:txBody>
          <a:bodyPr>
            <a:normAutofit/>
          </a:bodyPr>
          <a:lstStyle>
            <a:lvl1pPr>
              <a:defRPr sz="2400">
                <a:solidFill>
                  <a:srgbClr val="4AB09E"/>
                </a:solidFill>
              </a:defRPr>
            </a:lvl1pPr>
          </a:lstStyle>
          <a:p>
            <a:r>
              <a:rPr lang="zh-CN" altLang="en-US" smtClean="0"/>
              <a:t>单击此处编辑母版标题样式</a:t>
            </a:r>
            <a:endParaRPr lang="zh-CN" altLang="en-US"/>
          </a:p>
        </p:txBody>
      </p:sp>
      <p:pic>
        <p:nvPicPr>
          <p:cNvPr id="7" name="PA_图片 8"/>
          <p:cNvPicPr>
            <a:picLocks noChangeAspect="1"/>
          </p:cNvPicPr>
          <p:nvPr userDrawn="1">
            <p:custDataLst>
              <p:tags r:id="rId1"/>
            </p:custDataLst>
          </p:nvPr>
        </p:nvPicPr>
        <p:blipFill>
          <a:blip r:embed="rId3" cstate="print">
            <a:extLst>
              <a:ext uri="{28A0092B-C50C-407E-A947-70E740481C1C}">
                <a14:useLocalDpi xmlns:a14="http://schemas.microsoft.com/office/drawing/2010/main" xmlns="" val="0"/>
              </a:ext>
            </a:extLst>
          </a:blip>
          <a:stretch>
            <a:fillRect/>
          </a:stretch>
        </p:blipFill>
        <p:spPr>
          <a:xfrm flipH="1">
            <a:off x="-972" y="34489"/>
            <a:ext cx="850890" cy="955144"/>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85000"/>
              </a:schemeClr>
            </a:gs>
            <a:gs pos="0">
              <a:schemeClr val="bg1"/>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85000"/>
              </a:schemeClr>
            </a:gs>
            <a:gs pos="0">
              <a:schemeClr val="bg1"/>
            </a:gs>
          </a:gsLst>
          <a:lin ang="2700000" scaled="1"/>
          <a:tileRect/>
        </a:gra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V="1">
            <a:off x="0" y="-123395"/>
            <a:ext cx="12192000" cy="6981395"/>
          </a:xfrm>
          <a:prstGeom prst="rect">
            <a:avLst/>
          </a:prstGeom>
        </p:spPr>
      </p:pic>
      <p:sp>
        <p:nvSpPr>
          <p:cNvPr id="11" name="矩形 10"/>
          <p:cNvSpPr/>
          <p:nvPr/>
        </p:nvSpPr>
        <p:spPr>
          <a:xfrm>
            <a:off x="0" y="905373"/>
            <a:ext cx="12192000" cy="5991815"/>
          </a:xfrm>
          <a:prstGeom prst="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6" name="矩形 15"/>
          <p:cNvSpPr/>
          <p:nvPr/>
        </p:nvSpPr>
        <p:spPr>
          <a:xfrm>
            <a:off x="0" y="854720"/>
            <a:ext cx="12192000" cy="115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35">
              <a:solidFill>
                <a:prstClr val="white"/>
              </a:solidFill>
            </a:endParaRPr>
          </a:p>
        </p:txBody>
      </p:sp>
      <p:sp>
        <p:nvSpPr>
          <p:cNvPr id="17" name="椭圆 16"/>
          <p:cNvSpPr/>
          <p:nvPr/>
        </p:nvSpPr>
        <p:spPr>
          <a:xfrm>
            <a:off x="345033" y="867320"/>
            <a:ext cx="86355" cy="8640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35">
              <a:solidFill>
                <a:prstClr val="white"/>
              </a:solidFill>
            </a:endParaRPr>
          </a:p>
        </p:txBody>
      </p:sp>
      <p:sp>
        <p:nvSpPr>
          <p:cNvPr id="18" name="椭圆 14"/>
          <p:cNvSpPr>
            <a:spLocks noChangeAspect="1"/>
          </p:cNvSpPr>
          <p:nvPr/>
        </p:nvSpPr>
        <p:spPr bwMode="auto">
          <a:xfrm>
            <a:off x="106773" y="188720"/>
            <a:ext cx="562875" cy="72000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1735">
              <a:solidFill>
                <a:prstClr val="white"/>
              </a:solidFill>
            </a:endParaRPr>
          </a:p>
        </p:txBody>
      </p:sp>
      <p:sp>
        <p:nvSpPr>
          <p:cNvPr id="19" name="矩形 18"/>
          <p:cNvSpPr/>
          <p:nvPr/>
        </p:nvSpPr>
        <p:spPr>
          <a:xfrm>
            <a:off x="-48683" y="279699"/>
            <a:ext cx="791675" cy="369332"/>
          </a:xfrm>
          <a:prstGeom prst="rect">
            <a:avLst/>
          </a:prstGeom>
        </p:spPr>
        <p:txBody>
          <a:bodyPr lIns="91440" tIns="45720" rIns="91440" bIns="45720"/>
          <a:lstStyle/>
          <a:p>
            <a:pPr algn="ctr">
              <a:defRPr/>
            </a:pPr>
            <a:r>
              <a:rPr lang="zh-CN" altLang="en-US" sz="1865"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fld id="{2EEF1883-7A0E-4F66-9932-E581691AD397}" type="slidenum">
              <a:rPr lang="zh-CN" altLang="en-US" sz="1865"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pPr algn="ctr">
                <a:defRPr/>
              </a:pPr>
              <a:t>‹#›</a:t>
            </a:fld>
            <a:r>
              <a:rPr lang="zh-CN" altLang="en-US" sz="1865"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p>
        </p:txBody>
      </p:sp>
    </p:spTree>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xmlns=""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3465" b="1">
          <a:solidFill>
            <a:schemeClr val="tx1"/>
          </a:solidFill>
          <a:latin typeface="+mj-lt"/>
          <a:ea typeface="+mj-ea"/>
          <a:cs typeface="+mj-cs"/>
        </a:defRPr>
      </a:lvl1pPr>
      <a:lvl2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2535" b="1">
          <a:solidFill>
            <a:schemeClr val="tx1"/>
          </a:solidFill>
          <a:latin typeface="+mn-lt"/>
          <a:ea typeface="+mn-ea"/>
          <a:cs typeface="+mn-cs"/>
        </a:defRPr>
      </a:lvl1pPr>
      <a:lvl2pPr marL="668655"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865">
          <a:solidFill>
            <a:schemeClr val="tx1"/>
          </a:solidFill>
          <a:latin typeface="+mn-lt"/>
          <a:ea typeface="+mn-ea"/>
          <a:cs typeface="+mn-cs"/>
        </a:defRPr>
      </a:lvl3pPr>
      <a:lvl4pPr marL="1551940"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735">
          <a:solidFill>
            <a:schemeClr val="tx1"/>
          </a:solidFill>
          <a:latin typeface="+mn-lt"/>
          <a:ea typeface="+mn-ea"/>
          <a:cs typeface="+mn-cs"/>
        </a:defRPr>
      </a:lvl4pPr>
      <a:lvl5pPr marL="2001520" indent="-22669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5pPr>
      <a:lvl6pPr marL="256794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6pPr>
      <a:lvl7pPr marL="313309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7pPr>
      <a:lvl8pPr marL="369824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8pPr>
      <a:lvl9pPr marL="4264025"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9pPr>
    </p:bodyStyle>
    <p:otherStyle>
      <a:defPPr>
        <a:defRPr lang="zh-CN"/>
      </a:defPPr>
      <a:lvl1pPr marL="0" algn="l" defTabSz="1130300" rtl="0" eaLnBrk="1" latinLnBrk="0" hangingPunct="1">
        <a:defRPr sz="2265" kern="1200">
          <a:solidFill>
            <a:schemeClr val="tx1"/>
          </a:solidFill>
          <a:latin typeface="+mn-lt"/>
          <a:ea typeface="+mn-ea"/>
          <a:cs typeface="+mn-cs"/>
        </a:defRPr>
      </a:lvl1pPr>
      <a:lvl2pPr marL="565150" algn="l" defTabSz="1130300" rtl="0" eaLnBrk="1" latinLnBrk="0" hangingPunct="1">
        <a:defRPr sz="2265" kern="1200">
          <a:solidFill>
            <a:schemeClr val="tx1"/>
          </a:solidFill>
          <a:latin typeface="+mn-lt"/>
          <a:ea typeface="+mn-ea"/>
          <a:cs typeface="+mn-cs"/>
        </a:defRPr>
      </a:lvl2pPr>
      <a:lvl3pPr marL="1130935" algn="l" defTabSz="1130300" rtl="0" eaLnBrk="1" latinLnBrk="0" hangingPunct="1">
        <a:defRPr sz="2265" kern="1200">
          <a:solidFill>
            <a:schemeClr val="tx1"/>
          </a:solidFill>
          <a:latin typeface="+mn-lt"/>
          <a:ea typeface="+mn-ea"/>
          <a:cs typeface="+mn-cs"/>
        </a:defRPr>
      </a:lvl3pPr>
      <a:lvl4pPr marL="1696085" algn="l" defTabSz="1130300" rtl="0" eaLnBrk="1" latinLnBrk="0" hangingPunct="1">
        <a:defRPr sz="2265" kern="1200">
          <a:solidFill>
            <a:schemeClr val="tx1"/>
          </a:solidFill>
          <a:latin typeface="+mn-lt"/>
          <a:ea typeface="+mn-ea"/>
          <a:cs typeface="+mn-cs"/>
        </a:defRPr>
      </a:lvl4pPr>
      <a:lvl5pPr marL="2261235" algn="l" defTabSz="1130300" rtl="0" eaLnBrk="1" latinLnBrk="0" hangingPunct="1">
        <a:defRPr sz="2265" kern="1200">
          <a:solidFill>
            <a:schemeClr val="tx1"/>
          </a:solidFill>
          <a:latin typeface="+mn-lt"/>
          <a:ea typeface="+mn-ea"/>
          <a:cs typeface="+mn-cs"/>
        </a:defRPr>
      </a:lvl5pPr>
      <a:lvl6pPr marL="2827020" algn="l" defTabSz="1130300" rtl="0" eaLnBrk="1" latinLnBrk="0" hangingPunct="1">
        <a:defRPr sz="2265" kern="1200">
          <a:solidFill>
            <a:schemeClr val="tx1"/>
          </a:solidFill>
          <a:latin typeface="+mn-lt"/>
          <a:ea typeface="+mn-ea"/>
          <a:cs typeface="+mn-cs"/>
        </a:defRPr>
      </a:lvl6pPr>
      <a:lvl7pPr marL="3392170" algn="l" defTabSz="1130300" rtl="0" eaLnBrk="1" latinLnBrk="0" hangingPunct="1">
        <a:defRPr sz="2265" kern="1200">
          <a:solidFill>
            <a:schemeClr val="tx1"/>
          </a:solidFill>
          <a:latin typeface="+mn-lt"/>
          <a:ea typeface="+mn-ea"/>
          <a:cs typeface="+mn-cs"/>
        </a:defRPr>
      </a:lvl7pPr>
      <a:lvl8pPr marL="3957320" algn="l" defTabSz="1130300" rtl="0" eaLnBrk="1" latinLnBrk="0" hangingPunct="1">
        <a:defRPr sz="2265" kern="1200">
          <a:solidFill>
            <a:schemeClr val="tx1"/>
          </a:solidFill>
          <a:latin typeface="+mn-lt"/>
          <a:ea typeface="+mn-ea"/>
          <a:cs typeface="+mn-cs"/>
        </a:defRPr>
      </a:lvl8pPr>
      <a:lvl9pPr marL="4523105" algn="l" defTabSz="1130300" rtl="0" eaLnBrk="1" latinLnBrk="0" hangingPunct="1">
        <a:defRPr sz="2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NULL" TargetMode="Externa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jpeg"/><Relationship Id="rId4" Type="http://schemas.microsoft.com/office/2007/relationships/hdphoto" Target="../media/hdphoto3.wdp"/><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21"/>
          <p:cNvSpPr txBox="1"/>
          <p:nvPr>
            <p:custDataLst>
              <p:tags r:id="rId1"/>
            </p:custDataLst>
          </p:nvPr>
        </p:nvSpPr>
        <p:spPr>
          <a:xfrm>
            <a:off x="3146425" y="1522730"/>
            <a:ext cx="8901430" cy="1097280"/>
          </a:xfrm>
          <a:prstGeom prst="rect">
            <a:avLst/>
          </a:prstGeom>
          <a:noFill/>
        </p:spPr>
        <p:txBody>
          <a:bodyPr wrap="square" rtlCol="0">
            <a:spAutoFit/>
          </a:bodyPr>
          <a:lstStyle/>
          <a:p>
            <a:pPr algn="r"/>
            <a:r>
              <a:rPr lang="zh-CN" altLang="en-US" sz="6600" b="1" spc="100" dirty="0" smtClean="0">
                <a:solidFill>
                  <a:srgbClr val="4AB09E"/>
                </a:solidFill>
                <a:latin typeface="方正中倩_GBK" panose="03000509000000000000" pitchFamily="65" charset="-122"/>
                <a:ea typeface="方正中倩_GBK" panose="03000509000000000000" pitchFamily="65" charset="-122"/>
              </a:rPr>
              <a:t>绿色简约工作</a:t>
            </a:r>
            <a:r>
              <a:rPr lang="en-US" altLang="zh-CN" sz="6600" b="1" spc="100" dirty="0" smtClean="0">
                <a:solidFill>
                  <a:srgbClr val="4AB09E"/>
                </a:solidFill>
                <a:latin typeface="方正中倩_GBK" panose="03000509000000000000" pitchFamily="65" charset="-122"/>
                <a:ea typeface="方正中倩_GBK" panose="03000509000000000000" pitchFamily="65" charset="-122"/>
              </a:rPr>
              <a:t>PPT</a:t>
            </a:r>
            <a:r>
              <a:rPr lang="zh-CN" altLang="en-US" sz="6600" b="1" spc="100" dirty="0" smtClean="0">
                <a:solidFill>
                  <a:srgbClr val="4AB09E"/>
                </a:solidFill>
                <a:latin typeface="方正中倩_GBK" panose="03000509000000000000" pitchFamily="65" charset="-122"/>
                <a:ea typeface="方正中倩_GBK" panose="03000509000000000000" pitchFamily="65" charset="-122"/>
              </a:rPr>
              <a:t>模板</a:t>
            </a:r>
            <a:endParaRPr lang="zh-CN" altLang="en-US" sz="6600" b="1" spc="100" dirty="0">
              <a:solidFill>
                <a:srgbClr val="4AB09E"/>
              </a:solidFill>
              <a:latin typeface="方正中倩_GBK" panose="03000509000000000000" pitchFamily="65" charset="-122"/>
              <a:ea typeface="方正中倩_GBK" panose="03000509000000000000" pitchFamily="65" charset="-122"/>
            </a:endParaRPr>
          </a:p>
        </p:txBody>
      </p:sp>
      <p:sp>
        <p:nvSpPr>
          <p:cNvPr id="5" name="PA_矩形 17"/>
          <p:cNvSpPr>
            <a:spLocks noChangeArrowheads="1"/>
          </p:cNvSpPr>
          <p:nvPr>
            <p:custDataLst>
              <p:tags r:id="rId2"/>
            </p:custDataLst>
          </p:nvPr>
        </p:nvSpPr>
        <p:spPr bwMode="auto">
          <a:xfrm>
            <a:off x="5317575" y="2500763"/>
            <a:ext cx="6688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000" dirty="0" smtClean="0">
                <a:solidFill>
                  <a:srgbClr val="4AB09E"/>
                </a:solidFill>
                <a:latin typeface="微软雅黑" panose="020B0503020204020204" pitchFamily="34" charset="-122"/>
                <a:ea typeface="微软雅黑" panose="020B0503020204020204" pitchFamily="34" charset="-122"/>
              </a:rPr>
              <a:t>BUSINESS REPORT TEMPLATE POWEROINT</a:t>
            </a:r>
            <a:endParaRPr lang="zh-CN" altLang="en-US" sz="2000" dirty="0">
              <a:solidFill>
                <a:srgbClr val="4AB09E"/>
              </a:solidFill>
              <a:latin typeface="微软雅黑" panose="020B0503020204020204" pitchFamily="34" charset="-122"/>
              <a:ea typeface="微软雅黑" panose="020B0503020204020204" pitchFamily="34" charset="-122"/>
            </a:endParaRPr>
          </a:p>
        </p:txBody>
      </p:sp>
      <p:pic>
        <p:nvPicPr>
          <p:cNvPr id="10" name="Capo Productions - Inspire">
            <a:hlinkClick r:id="" action="ppaction://media"/>
          </p:cNvPr>
          <p:cNvPicPr>
            <a:picLocks noChangeAspect="1"/>
          </p:cNvPicPr>
          <p:nvPr>
            <a:videoFile r:link="rId3"/>
            <p:extLst>
              <p:ext uri="{DAA4B4D4-6D71-4841-9C94-3DE7FCFB9230}">
                <p14:media xmlns:p14="http://schemas.microsoft.com/office/powerpoint/2010/main" xmlns="" r:embed="rId6"/>
              </p:ext>
            </p:extLst>
          </p:nvPr>
        </p:nvPicPr>
        <p:blipFill>
          <a:blip r:embed="rId7" cstate="print"/>
          <a:stretch>
            <a:fillRect/>
          </a:stretch>
        </p:blipFill>
        <p:spPr>
          <a:xfrm>
            <a:off x="13984810" y="1292727"/>
            <a:ext cx="609600" cy="609600"/>
          </a:xfrm>
          <a:prstGeom prst="rect">
            <a:avLst/>
          </a:prstGeom>
        </p:spPr>
      </p:pic>
      <p:sp>
        <p:nvSpPr>
          <p:cNvPr id="14" name="TextBox 27"/>
          <p:cNvSpPr txBox="1"/>
          <p:nvPr/>
        </p:nvSpPr>
        <p:spPr>
          <a:xfrm>
            <a:off x="9815302" y="1109859"/>
            <a:ext cx="876820" cy="369188"/>
          </a:xfrm>
          <a:prstGeom prst="rect">
            <a:avLst/>
          </a:prstGeom>
          <a:solidFill>
            <a:srgbClr val="4AB09E"/>
          </a:solidFill>
        </p:spPr>
        <p:txBody>
          <a:bodyPr wrap="none" rtlCol="0">
            <a:spAutoFit/>
          </a:bodyPr>
          <a:lstStyle/>
          <a:p>
            <a:r>
              <a:rPr lang="zh-CN" altLang="en-US" sz="1800" dirty="0">
                <a:solidFill>
                  <a:schemeClr val="bg1"/>
                </a:solidFill>
                <a:latin typeface="+mj-ea"/>
                <a:ea typeface="+mj-ea"/>
              </a:rPr>
              <a:t>汇报人</a:t>
            </a:r>
          </a:p>
        </p:txBody>
      </p:sp>
      <p:sp>
        <p:nvSpPr>
          <p:cNvPr id="15" name="TextBox 28"/>
          <p:cNvSpPr txBox="1"/>
          <p:nvPr/>
        </p:nvSpPr>
        <p:spPr>
          <a:xfrm>
            <a:off x="10756583" y="1109859"/>
            <a:ext cx="1107996" cy="369332"/>
          </a:xfrm>
          <a:prstGeom prst="rect">
            <a:avLst/>
          </a:prstGeom>
          <a:solidFill>
            <a:srgbClr val="4AB09E"/>
          </a:solidFill>
        </p:spPr>
        <p:txBody>
          <a:bodyPr wrap="none" rtlCol="0">
            <a:spAutoFit/>
          </a:bodyPr>
          <a:lstStyle/>
          <a:p>
            <a:pPr algn="r"/>
            <a:r>
              <a:rPr lang="zh-CN" altLang="en-US" sz="1800" dirty="0" smtClean="0">
                <a:solidFill>
                  <a:schemeClr val="bg1"/>
                </a:solidFill>
                <a:latin typeface="+mj-ea"/>
                <a:ea typeface="+mj-ea"/>
              </a:rPr>
              <a:t>亮亮图文</a:t>
            </a:r>
            <a:endParaRPr lang="zh-CN" altLang="en-US" sz="1800" dirty="0">
              <a:solidFill>
                <a:schemeClr val="bg1"/>
              </a:solidFill>
              <a:latin typeface="+mj-ea"/>
              <a:ea typeface="+mj-ea"/>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4644" y="633611"/>
            <a:ext cx="6543870" cy="6374546"/>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90892" y="2517607"/>
            <a:ext cx="4538430" cy="509449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2" presetClass="entr" presetSubtype="8" decel="10000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0"/>
                            </p:stCondLst>
                            <p:childTnLst>
                              <p:par>
                                <p:cTn id="16" presetID="2" presetClass="entr" presetSubtype="2" decel="10000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1+#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39" presetClass="entr" presetSubtype="0" accel="100000" fill="hold" grpId="0" nodeType="after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4150"/>
                            </p:stCondLst>
                            <p:childTnLst>
                              <p:par>
                                <p:cTn id="28" presetID="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6" repeatCount="indefinite" fill="hold" display="0">
                  <p:stCondLst>
                    <p:cond delay="indefinite"/>
                  </p:stCondLst>
                  <p:endCondLst>
                    <p:cond evt="onStopAudio" delay="0">
                      <p:tgtEl>
                        <p:sldTgt/>
                      </p:tgtEl>
                    </p:cond>
                  </p:endCondLst>
                </p:cTn>
                <p:tgtEl>
                  <p:spTgt spid="10"/>
                </p:tgtEl>
              </p:cMediaNode>
            </p:video>
          </p:childTnLst>
        </p:cTn>
      </p:par>
    </p:tnLst>
    <p:bldLst>
      <p:bldP spid="4" grpId="0"/>
      <p:bldP spid="5" grpId="0"/>
      <p:bldP spid="14" grpId="0" bldLvl="0" animBg="1"/>
      <p:bldP spid="1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
          <p:cNvGrpSpPr/>
          <p:nvPr/>
        </p:nvGrpSpPr>
        <p:grpSpPr>
          <a:xfrm>
            <a:off x="2074422" y="1556792"/>
            <a:ext cx="3954488" cy="2532184"/>
            <a:chOff x="1721786" y="2532184"/>
            <a:chExt cx="3956033" cy="2532184"/>
          </a:xfrm>
        </p:grpSpPr>
        <p:sp>
          <p:nvSpPr>
            <p:cNvPr id="14" name="Freeform 7"/>
            <p:cNvSpPr/>
            <p:nvPr/>
          </p:nvSpPr>
          <p:spPr>
            <a:xfrm>
              <a:off x="2672025" y="4105936"/>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3"/>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5" name="Hexagon 8"/>
            <p:cNvSpPr/>
            <p:nvPr/>
          </p:nvSpPr>
          <p:spPr>
            <a:xfrm>
              <a:off x="1721786" y="3591143"/>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9"/>
            <p:cNvSpPr/>
            <p:nvPr/>
          </p:nvSpPr>
          <p:spPr>
            <a:xfrm>
              <a:off x="3619099" y="3579748"/>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2"/>
            </a:solidFill>
            <a:ln>
              <a:noFill/>
            </a:ln>
          </p:spPr>
          <p:style>
            <a:lnRef idx="2">
              <a:schemeClr val="accent2">
                <a:hueOff val="-716791"/>
                <a:satOff val="-17271"/>
                <a:lumOff val="-10392"/>
                <a:alphaOff val="0"/>
              </a:schemeClr>
            </a:lnRef>
            <a:fillRef idx="1">
              <a:schemeClr val="accent2">
                <a:hueOff val="-716791"/>
                <a:satOff val="-17271"/>
                <a:lumOff val="-10392"/>
                <a:alphaOff val="0"/>
              </a:schemeClr>
            </a:fillRef>
            <a:effectRef idx="0">
              <a:schemeClr val="accent2">
                <a:hueOff val="-716791"/>
                <a:satOff val="-17271"/>
                <a:lumOff val="-10392"/>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7" name="Hexagon 10"/>
            <p:cNvSpPr/>
            <p:nvPr/>
          </p:nvSpPr>
          <p:spPr>
            <a:xfrm>
              <a:off x="4566174" y="4105936"/>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716791"/>
                <a:satOff val="-17271"/>
                <a:lumOff val="-10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1"/>
            <p:cNvSpPr/>
            <p:nvPr/>
          </p:nvSpPr>
          <p:spPr>
            <a:xfrm>
              <a:off x="2672025" y="3055839"/>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1"/>
            </a:solidFill>
            <a:ln>
              <a:noFill/>
            </a:ln>
          </p:spPr>
          <p:style>
            <a:lnRef idx="2">
              <a:schemeClr val="accent2">
                <a:hueOff val="-1433582"/>
                <a:satOff val="-34543"/>
                <a:lumOff val="-20784"/>
                <a:alphaOff val="0"/>
              </a:schemeClr>
            </a:lnRef>
            <a:fillRef idx="1">
              <a:schemeClr val="accent2">
                <a:hueOff val="-1433582"/>
                <a:satOff val="-34543"/>
                <a:lumOff val="-20784"/>
                <a:alphaOff val="0"/>
              </a:schemeClr>
            </a:fillRef>
            <a:effectRef idx="0">
              <a:schemeClr val="accent2">
                <a:hueOff val="-1433582"/>
                <a:satOff val="-34543"/>
                <a:lumOff val="-20784"/>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9" name="Hexagon 12"/>
            <p:cNvSpPr/>
            <p:nvPr/>
          </p:nvSpPr>
          <p:spPr>
            <a:xfrm>
              <a:off x="3619099" y="2532184"/>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1433582"/>
                <a:satOff val="-34543"/>
                <a:lumOff val="-20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20" name="TextBox 19"/>
          <p:cNvSpPr txBox="1"/>
          <p:nvPr/>
        </p:nvSpPr>
        <p:spPr>
          <a:xfrm>
            <a:off x="3024438" y="2396531"/>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021277" y="3408646"/>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967832" y="2846417"/>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nvGrpSpPr>
          <p:cNvPr id="23" name="Group 16"/>
          <p:cNvGrpSpPr/>
          <p:nvPr/>
        </p:nvGrpSpPr>
        <p:grpSpPr>
          <a:xfrm>
            <a:off x="2439891" y="1883353"/>
            <a:ext cx="3271282" cy="1859759"/>
            <a:chOff x="1791978" y="2874150"/>
            <a:chExt cx="3272560" cy="1859759"/>
          </a:xfrm>
          <a:solidFill>
            <a:schemeClr val="accent3"/>
          </a:solidFill>
        </p:grpSpPr>
        <p:sp>
          <p:nvSpPr>
            <p:cNvPr id="24" name="Freeform 49"/>
            <p:cNvSpPr>
              <a:spLocks noEditPoints="1"/>
            </p:cNvSpPr>
            <p:nvPr/>
          </p:nvSpPr>
          <p:spPr bwMode="auto">
            <a:xfrm>
              <a:off x="1791978" y="3890979"/>
              <a:ext cx="383584" cy="326698"/>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25" name="Freeform 36"/>
            <p:cNvSpPr>
              <a:spLocks noEditPoints="1"/>
            </p:cNvSpPr>
            <p:nvPr/>
          </p:nvSpPr>
          <p:spPr bwMode="auto">
            <a:xfrm>
              <a:off x="4588612" y="4467209"/>
              <a:ext cx="475926" cy="266700"/>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grpFill/>
            <a:ln>
              <a:solidFill>
                <a:schemeClr val="accent3"/>
              </a:solid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26" name="Freeform 44"/>
            <p:cNvSpPr>
              <a:spLocks noEditPoints="1"/>
            </p:cNvSpPr>
            <p:nvPr/>
          </p:nvSpPr>
          <p:spPr bwMode="auto">
            <a:xfrm>
              <a:off x="3723326" y="2874150"/>
              <a:ext cx="305722" cy="305313"/>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sp>
        <p:nvSpPr>
          <p:cNvPr id="27" name="椭圆 26"/>
          <p:cNvSpPr/>
          <p:nvPr/>
        </p:nvSpPr>
        <p:spPr>
          <a:xfrm>
            <a:off x="6621793" y="1899313"/>
            <a:ext cx="576397" cy="5767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1</a:t>
            </a:r>
            <a:endParaRPr lang="zh-CN" altLang="en-US" dirty="0">
              <a:latin typeface="Impact MT Std" pitchFamily="34" charset="0"/>
              <a:ea typeface="微软雅黑" panose="020B0503020204020204" pitchFamily="34" charset="-122"/>
            </a:endParaRPr>
          </a:p>
        </p:txBody>
      </p:sp>
      <p:sp>
        <p:nvSpPr>
          <p:cNvPr id="28" name="椭圆 27"/>
          <p:cNvSpPr/>
          <p:nvPr/>
        </p:nvSpPr>
        <p:spPr>
          <a:xfrm>
            <a:off x="6621794" y="2619393"/>
            <a:ext cx="576397" cy="576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2</a:t>
            </a:r>
            <a:endParaRPr lang="zh-CN" altLang="en-US" dirty="0">
              <a:latin typeface="Impact MT Std" pitchFamily="34" charset="0"/>
              <a:ea typeface="微软雅黑" panose="020B0503020204020204" pitchFamily="34" charset="-122"/>
            </a:endParaRPr>
          </a:p>
        </p:txBody>
      </p:sp>
      <p:sp>
        <p:nvSpPr>
          <p:cNvPr id="29" name="椭圆 28"/>
          <p:cNvSpPr/>
          <p:nvPr/>
        </p:nvSpPr>
        <p:spPr>
          <a:xfrm>
            <a:off x="6621794" y="3356272"/>
            <a:ext cx="576397" cy="5767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3</a:t>
            </a:r>
            <a:endParaRPr lang="zh-CN" altLang="en-US" dirty="0">
              <a:latin typeface="Impact MT Std" pitchFamily="34" charset="0"/>
              <a:ea typeface="微软雅黑" panose="020B0503020204020204" pitchFamily="34" charset="-122"/>
            </a:endParaRPr>
          </a:p>
        </p:txBody>
      </p:sp>
      <p:sp>
        <p:nvSpPr>
          <p:cNvPr id="30" name="标题 11"/>
          <p:cNvSpPr txBox="1"/>
          <p:nvPr/>
        </p:nvSpPr>
        <p:spPr>
          <a:xfrm>
            <a:off x="7198191" y="196747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标题 11"/>
          <p:cNvSpPr txBox="1"/>
          <p:nvPr/>
        </p:nvSpPr>
        <p:spPr>
          <a:xfrm>
            <a:off x="7198192" y="268755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标题 11"/>
          <p:cNvSpPr txBox="1"/>
          <p:nvPr/>
        </p:nvSpPr>
        <p:spPr>
          <a:xfrm>
            <a:off x="7198192" y="342443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2101117" y="5160096"/>
            <a:ext cx="8356723" cy="646331"/>
          </a:xfrm>
          <a:prstGeom prst="rect">
            <a:avLst/>
          </a:prstGeom>
          <a:noFill/>
        </p:spPr>
        <p:txBody>
          <a:bodyPr wrap="square" lIns="0" tIns="0" rIns="0" bIns="0" rtlCol="0">
            <a:spAutoFit/>
          </a:bodyPr>
          <a:lstStyle/>
          <a:p>
            <a:pPr algn="just"/>
            <a:r>
              <a:rPr lang="zh-CN" altLang="en-US" sz="1400" dirty="0">
                <a:solidFill>
                  <a:schemeClr val="tx1">
                    <a:lumMod val="65000"/>
                    <a:lumOff val="35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37" name="TextBox 36"/>
          <p:cNvSpPr txBox="1"/>
          <p:nvPr/>
        </p:nvSpPr>
        <p:spPr>
          <a:xfrm>
            <a:off x="5189140" y="4725146"/>
            <a:ext cx="2105659" cy="276999"/>
          </a:xfrm>
          <a:prstGeom prst="rect">
            <a:avLst/>
          </a:prstGeom>
          <a:noFill/>
        </p:spPr>
        <p:txBody>
          <a:bodyPr wrap="square" lIns="0" tIns="0" rIns="0" bIns="0" rtlCol="0">
            <a:spAutoFit/>
          </a:bodyPr>
          <a:lstStyle/>
          <a:p>
            <a:r>
              <a:rPr lang="zh-CN" altLang="en-US" b="1" dirty="0">
                <a:solidFill>
                  <a:schemeClr val="tx1">
                    <a:lumMod val="65000"/>
                    <a:lumOff val="35000"/>
                  </a:schemeClr>
                </a:solidFill>
                <a:latin typeface="Impact MT Std" pitchFamily="34" charset="0"/>
                <a:ea typeface="微软雅黑" panose="020B0503020204020204" pitchFamily="34" charset="-122"/>
              </a:rPr>
              <a:t>点击输入标题文本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4000"/>
                            </p:stCondLst>
                            <p:childTnLst>
                              <p:par>
                                <p:cTn id="51" presetID="2" presetClass="entr" presetSubtype="2"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300" fill="hold"/>
                                        <p:tgtEl>
                                          <p:spTgt spid="37"/>
                                        </p:tgtEl>
                                        <p:attrNameLst>
                                          <p:attrName>ppt_x</p:attrName>
                                        </p:attrNameLst>
                                      </p:cBhvr>
                                      <p:tavLst>
                                        <p:tav tm="0">
                                          <p:val>
                                            <p:strVal val="1+#ppt_w/2"/>
                                          </p:val>
                                        </p:tav>
                                        <p:tav tm="100000">
                                          <p:val>
                                            <p:strVal val="#ppt_x"/>
                                          </p:val>
                                        </p:tav>
                                      </p:tavLst>
                                    </p:anim>
                                    <p:anim calcmode="lin" valueType="num">
                                      <p:cBhvr additive="base">
                                        <p:cTn id="54" dur="300" fill="hold"/>
                                        <p:tgtEl>
                                          <p:spTgt spid="37"/>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300" fill="hold"/>
                                        <p:tgtEl>
                                          <p:spTgt spid="36"/>
                                        </p:tgtEl>
                                        <p:attrNameLst>
                                          <p:attrName>ppt_x</p:attrName>
                                        </p:attrNameLst>
                                      </p:cBhvr>
                                      <p:tavLst>
                                        <p:tav tm="0">
                                          <p:val>
                                            <p:strVal val="1+#ppt_w/2"/>
                                          </p:val>
                                        </p:tav>
                                        <p:tav tm="100000">
                                          <p:val>
                                            <p:strVal val="#ppt_x"/>
                                          </p:val>
                                        </p:tav>
                                      </p:tavLst>
                                    </p:anim>
                                    <p:anim calcmode="lin" valueType="num">
                                      <p:cBhvr additive="base">
                                        <p:cTn id="59" dur="3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7" grpId="0" animBg="1"/>
      <p:bldP spid="28" grpId="0" animBg="1"/>
      <p:bldP spid="29" grpId="0" animBg="1"/>
      <p:bldP spid="30" grpId="0"/>
      <p:bldP spid="31" grpId="0"/>
      <p:bldP spid="32"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chemeClr val="tx2">
              <a:lumMod val="40000"/>
              <a:lumOff val="60000"/>
            </a:schemeClr>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08806" y="2568577"/>
            <a:ext cx="3262383"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smtClean="0">
                <a:solidFill>
                  <a:srgbClr val="FFFFFF"/>
                </a:solidFill>
                <a:latin typeface="微软雅黑" panose="020B0503020204020204" pitchFamily="34" charset="-122"/>
                <a:ea typeface="微软雅黑" panose="020B0503020204020204" pitchFamily="34" charset="-122"/>
              </a:rPr>
              <a:t>工作完成情况</a:t>
            </a:r>
            <a:endParaRPr lang="zh-CN" altLang="en-US" sz="4000" b="1" dirty="0">
              <a:solidFill>
                <a:srgbClr val="FFFFFF"/>
              </a:solidFill>
              <a:latin typeface="微软雅黑" panose="020B0503020204020204" pitchFamily="34" charset="-122"/>
              <a:ea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2</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44" y="-231176"/>
            <a:ext cx="2438185" cy="237509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54044" y="4721289"/>
            <a:ext cx="2575278" cy="28908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000"/>
                                        <p:tgtEl>
                                          <p:spTgt spid="2"/>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fltVal val="0"/>
                                          </p:val>
                                        </p:tav>
                                        <p:tav tm="100000">
                                          <p:val>
                                            <p:strVal val="#ppt_w"/>
                                          </p:val>
                                        </p:tav>
                                      </p:tavLst>
                                    </p:anim>
                                    <p:anim calcmode="lin" valueType="num">
                                      <p:cBhvr>
                                        <p:cTn id="29" dur="300" fill="hold"/>
                                        <p:tgtEl>
                                          <p:spTgt spid="5"/>
                                        </p:tgtEl>
                                        <p:attrNameLst>
                                          <p:attrName>ppt_h</p:attrName>
                                        </p:attrNameLst>
                                      </p:cBhvr>
                                      <p:tavLst>
                                        <p:tav tm="0">
                                          <p:val>
                                            <p:fltVal val="0"/>
                                          </p:val>
                                        </p:tav>
                                        <p:tav tm="100000">
                                          <p:val>
                                            <p:strVal val="#ppt_h"/>
                                          </p:val>
                                        </p:tav>
                                      </p:tavLst>
                                    </p:anim>
                                    <p:anim calcmode="lin" valueType="num">
                                      <p:cBhvr>
                                        <p:cTn id="30" dur="300" fill="hold"/>
                                        <p:tgtEl>
                                          <p:spTgt spid="5"/>
                                        </p:tgtEl>
                                        <p:attrNameLst>
                                          <p:attrName>style.rotation</p:attrName>
                                        </p:attrNameLst>
                                      </p:cBhvr>
                                      <p:tavLst>
                                        <p:tav tm="0">
                                          <p:val>
                                            <p:fltVal val="90"/>
                                          </p:val>
                                        </p:tav>
                                        <p:tav tm="100000">
                                          <p:val>
                                            <p:fltVal val="0"/>
                                          </p:val>
                                        </p:tav>
                                      </p:tavLst>
                                    </p:anim>
                                    <p:animEffect transition="in" filter="fade">
                                      <p:cBhvr>
                                        <p:cTn id="31" dur="300"/>
                                        <p:tgtEl>
                                          <p:spTgt spid="5"/>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90"/>
                                          </p:val>
                                        </p:tav>
                                        <p:tav tm="100000">
                                          <p:val>
                                            <p:fltVal val="0"/>
                                          </p:val>
                                        </p:tav>
                                      </p:tavLst>
                                    </p:anim>
                                    <p:animEffect transition="in" filter="fade">
                                      <p:cBhvr>
                                        <p:cTn id="44" dur="500"/>
                                        <p:tgtEl>
                                          <p:spTgt spid="7"/>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6049315" y="4149080"/>
            <a:ext cx="5313886"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426061" y="2553514"/>
            <a:ext cx="5511015"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345329" y="2104120"/>
            <a:ext cx="1230045" cy="1688231"/>
            <a:chOff x="1032992" y="2432634"/>
            <a:chExt cx="1230525" cy="1688231"/>
          </a:xfrm>
        </p:grpSpPr>
        <p:sp>
          <p:nvSpPr>
            <p:cNvPr id="16" name="任意多边形 15"/>
            <p:cNvSpPr/>
            <p:nvPr/>
          </p:nvSpPr>
          <p:spPr>
            <a:xfrm>
              <a:off x="1067786" y="2432634"/>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KSO_Shape"/>
            <p:cNvSpPr/>
            <p:nvPr/>
          </p:nvSpPr>
          <p:spPr bwMode="auto">
            <a:xfrm>
              <a:off x="1450338" y="2837335"/>
              <a:ext cx="430626" cy="43941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8" name="文本框 6"/>
            <p:cNvSpPr txBox="1"/>
            <p:nvPr/>
          </p:nvSpPr>
          <p:spPr>
            <a:xfrm>
              <a:off x="1032992" y="3398149"/>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p>
          </p:txBody>
        </p:sp>
      </p:grpSp>
      <p:grpSp>
        <p:nvGrpSpPr>
          <p:cNvPr id="19" name="组合 18"/>
          <p:cNvGrpSpPr/>
          <p:nvPr/>
        </p:nvGrpSpPr>
        <p:grpSpPr>
          <a:xfrm>
            <a:off x="2567096" y="2676144"/>
            <a:ext cx="1238321" cy="1688231"/>
            <a:chOff x="2255236" y="3004658"/>
            <a:chExt cx="1238805" cy="1688231"/>
          </a:xfrm>
        </p:grpSpPr>
        <p:sp>
          <p:nvSpPr>
            <p:cNvPr id="20" name="任意多边形 19"/>
            <p:cNvSpPr/>
            <p:nvPr/>
          </p:nvSpPr>
          <p:spPr>
            <a:xfrm flipH="1">
              <a:off x="2298310" y="3004658"/>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1" name="KSO_Shape"/>
            <p:cNvSpPr/>
            <p:nvPr/>
          </p:nvSpPr>
          <p:spPr bwMode="auto">
            <a:xfrm>
              <a:off x="2675625" y="3406937"/>
              <a:ext cx="441100" cy="44183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b="1">
                <a:solidFill>
                  <a:srgbClr val="FFFFFF"/>
                </a:solidFill>
                <a:latin typeface="微软雅黑" panose="020B0503020204020204" pitchFamily="34" charset="-122"/>
                <a:ea typeface="微软雅黑" panose="020B0503020204020204" pitchFamily="34" charset="-122"/>
              </a:endParaRPr>
            </a:p>
          </p:txBody>
        </p:sp>
        <p:sp>
          <p:nvSpPr>
            <p:cNvPr id="22" name="文本框 85"/>
            <p:cNvSpPr txBox="1"/>
            <p:nvPr/>
          </p:nvSpPr>
          <p:spPr>
            <a:xfrm>
              <a:off x="2255236" y="3965724"/>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p>
          </p:txBody>
        </p:sp>
      </p:grpSp>
      <p:cxnSp>
        <p:nvCxnSpPr>
          <p:cNvPr id="23" name="直接连接符 22"/>
          <p:cNvCxnSpPr/>
          <p:nvPr/>
        </p:nvCxnSpPr>
        <p:spPr>
          <a:xfrm>
            <a:off x="2696199" y="2123368"/>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840198" y="2914492"/>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089880" y="3637208"/>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812987" y="3344526"/>
            <a:ext cx="5313886"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884179" y="1760350"/>
            <a:ext cx="5155131"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28" name="文本框 13"/>
          <p:cNvSpPr txBox="1"/>
          <p:nvPr/>
        </p:nvSpPr>
        <p:spPr>
          <a:xfrm>
            <a:off x="3852823" y="1927864"/>
            <a:ext cx="3769111" cy="609398"/>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p>
        </p:txBody>
      </p:sp>
      <p:sp>
        <p:nvSpPr>
          <p:cNvPr id="29" name="文本框 89"/>
          <p:cNvSpPr txBox="1"/>
          <p:nvPr/>
        </p:nvSpPr>
        <p:spPr>
          <a:xfrm>
            <a:off x="4945235" y="2678645"/>
            <a:ext cx="3769111" cy="609398"/>
          </a:xfrm>
          <a:prstGeom prst="rect">
            <a:avLst/>
          </a:prstGeom>
          <a:noFill/>
        </p:spPr>
        <p:txBody>
          <a:bodyPr wrap="square" rtlCol="0">
            <a:spAutoFit/>
          </a:bodyPr>
          <a:lstStyle>
            <a:defPPr>
              <a:defRPr lang="zh-CN"/>
            </a:defPPr>
            <a:lvl1pPr>
              <a:lnSpc>
                <a:spcPct val="120000"/>
              </a:lnSpc>
              <a:defRPr sz="1200">
                <a:solidFill>
                  <a:schemeClr val="bg1"/>
                </a:solidFill>
                <a:latin typeface="造字工房悦圆演示版常规体" pitchFamily="50" charset="-122"/>
                <a:ea typeface="造字工房悦圆演示版常规体" pitchFamily="50" charset="-122"/>
              </a:defRPr>
            </a:lvl1p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p>
        </p:txBody>
      </p:sp>
      <p:sp>
        <p:nvSpPr>
          <p:cNvPr id="30" name="文本框 91"/>
          <p:cNvSpPr txBox="1"/>
          <p:nvPr/>
        </p:nvSpPr>
        <p:spPr>
          <a:xfrm>
            <a:off x="6181569" y="3388516"/>
            <a:ext cx="3769111" cy="867930"/>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p>
          <a:p>
            <a:pPr>
              <a:lnSpc>
                <a:spcPct val="12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028973" y="3901011"/>
            <a:ext cx="1230045" cy="1688231"/>
            <a:chOff x="3494041" y="3716886"/>
            <a:chExt cx="1230525" cy="1688231"/>
          </a:xfrm>
        </p:grpSpPr>
        <p:sp>
          <p:nvSpPr>
            <p:cNvPr id="32" name="任意多边形 31"/>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33" name="KSO_Shape"/>
            <p:cNvSpPr/>
            <p:nvPr/>
          </p:nvSpPr>
          <p:spPr bwMode="auto">
            <a:xfrm>
              <a:off x="3899886" y="4107374"/>
              <a:ext cx="453627" cy="453627"/>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b="1">
                <a:solidFill>
                  <a:srgbClr val="FFFFFF"/>
                </a:solidFill>
                <a:latin typeface="微软雅黑" panose="020B0503020204020204" pitchFamily="34" charset="-122"/>
                <a:ea typeface="微软雅黑" panose="020B0503020204020204" pitchFamily="34" charset="-122"/>
              </a:endParaRPr>
            </a:p>
          </p:txBody>
        </p:sp>
        <p:sp>
          <p:nvSpPr>
            <p:cNvPr id="34" name="文本框 86"/>
            <p:cNvSpPr txBox="1"/>
            <p:nvPr/>
          </p:nvSpPr>
          <p:spPr>
            <a:xfrm>
              <a:off x="3494041" y="4712872"/>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p>
          </p:txBody>
        </p:sp>
      </p:grpSp>
      <p:cxnSp>
        <p:nvCxnSpPr>
          <p:cNvPr id="35" name="直接连接符 34"/>
          <p:cNvCxnSpPr/>
          <p:nvPr/>
        </p:nvCxnSpPr>
        <p:spPr>
          <a:xfrm>
            <a:off x="6287559" y="4437112"/>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6" name="文本框 91"/>
          <p:cNvSpPr txBox="1"/>
          <p:nvPr/>
        </p:nvSpPr>
        <p:spPr>
          <a:xfrm>
            <a:off x="7450132" y="4193071"/>
            <a:ext cx="3769111" cy="867930"/>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p>
          <a:p>
            <a:pPr>
              <a:lnSpc>
                <a:spcPct val="12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805417" y="3388372"/>
            <a:ext cx="1230045" cy="1688231"/>
            <a:chOff x="3937449" y="3388370"/>
            <a:chExt cx="1230525" cy="1688231"/>
          </a:xfrm>
        </p:grpSpPr>
        <p:grpSp>
          <p:nvGrpSpPr>
            <p:cNvPr id="38" name="组合 37"/>
            <p:cNvGrpSpPr/>
            <p:nvPr/>
          </p:nvGrpSpPr>
          <p:grpSpPr>
            <a:xfrm>
              <a:off x="3937449" y="3388370"/>
              <a:ext cx="1230525" cy="1688231"/>
              <a:chOff x="3494041" y="3716886"/>
              <a:chExt cx="1230525" cy="1688231"/>
            </a:xfrm>
            <a:solidFill>
              <a:srgbClr val="FC4B41"/>
            </a:solidFill>
          </p:grpSpPr>
          <p:sp>
            <p:nvSpPr>
              <p:cNvPr id="40" name="任意多边形 39"/>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41" name="文本框 86"/>
              <p:cNvSpPr txBox="1"/>
              <p:nvPr/>
            </p:nvSpPr>
            <p:spPr>
              <a:xfrm>
                <a:off x="3494041" y="4712872"/>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 </a:t>
                </a:r>
              </a:p>
            </p:txBody>
          </p:sp>
        </p:grpSp>
        <p:sp>
          <p:nvSpPr>
            <p:cNvPr id="39" name="Freeform 126"/>
            <p:cNvSpPr>
              <a:spLocks noChangeAspect="1" noEditPoints="1"/>
            </p:cNvSpPr>
            <p:nvPr/>
          </p:nvSpPr>
          <p:spPr bwMode="auto">
            <a:xfrm>
              <a:off x="4385843" y="3856787"/>
              <a:ext cx="297012" cy="371653"/>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1600">
                <a:solidFill>
                  <a:srgbClr val="0EDEBA"/>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2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8"/>
                                        </p:tgtEl>
                                        <p:attrNameLst>
                                          <p:attrName>ppt_y</p:attrName>
                                        </p:attrNameLst>
                                      </p:cBhvr>
                                      <p:tavLst>
                                        <p:tav tm="0">
                                          <p:val>
                                            <p:strVal val="#ppt_y"/>
                                          </p:val>
                                        </p:tav>
                                        <p:tav tm="100000">
                                          <p:val>
                                            <p:strVal val="#ppt_y"/>
                                          </p:val>
                                        </p:tav>
                                      </p:tavLst>
                                    </p:anim>
                                    <p:anim calcmode="lin" valueType="num">
                                      <p:cBhvr>
                                        <p:cTn id="2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8"/>
                                        </p:tgtEl>
                                      </p:cBhvr>
                                    </p:animEffect>
                                  </p:childTnLst>
                                </p:cTn>
                              </p:par>
                            </p:childTnLst>
                          </p:cTn>
                        </p:par>
                        <p:par>
                          <p:cTn id="26" fill="hold">
                            <p:stCondLst>
                              <p:cond delay="3599"/>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599"/>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par>
                          <p:cTn id="36" fill="hold">
                            <p:stCondLst>
                              <p:cond delay="5099"/>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599"/>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9"/>
                                        </p:tgtEl>
                                        <p:attrNameLst>
                                          <p:attrName>ppt_y</p:attrName>
                                        </p:attrNameLst>
                                      </p:cBhvr>
                                      <p:tavLst>
                                        <p:tav tm="0">
                                          <p:val>
                                            <p:strVal val="#ppt_y"/>
                                          </p:val>
                                        </p:tav>
                                        <p:tav tm="100000">
                                          <p:val>
                                            <p:strVal val="#ppt_y"/>
                                          </p:val>
                                        </p:tav>
                                      </p:tavLst>
                                    </p:anim>
                                    <p:anim calcmode="lin" valueType="num">
                                      <p:cBhvr>
                                        <p:cTn id="45"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9"/>
                                        </p:tgtEl>
                                      </p:cBhvr>
                                    </p:animEffect>
                                  </p:childTnLst>
                                </p:cTn>
                              </p:par>
                            </p:childTnLst>
                          </p:cTn>
                        </p:par>
                        <p:par>
                          <p:cTn id="48" fill="hold">
                            <p:stCondLst>
                              <p:cond delay="7449"/>
                            </p:stCondLst>
                            <p:childTnLst>
                              <p:par>
                                <p:cTn id="49" presetID="42"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childTnLst>
                          </p:cTn>
                        </p:par>
                        <p:par>
                          <p:cTn id="54" fill="hold">
                            <p:stCondLst>
                              <p:cond delay="8449"/>
                            </p:stCondLst>
                            <p:childTnLst>
                              <p:par>
                                <p:cTn id="55" presetID="22" presetClass="entr" presetSubtype="8"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par>
                          <p:cTn id="58" fill="hold">
                            <p:stCondLst>
                              <p:cond delay="8949"/>
                            </p:stCondLst>
                            <p:childTnLst>
                              <p:par>
                                <p:cTn id="59" presetID="1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9449"/>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0"/>
                                        </p:tgtEl>
                                        <p:attrNameLst>
                                          <p:attrName>ppt_y</p:attrName>
                                        </p:attrNameLst>
                                      </p:cBhvr>
                                      <p:tavLst>
                                        <p:tav tm="0">
                                          <p:val>
                                            <p:strVal val="#ppt_y"/>
                                          </p:val>
                                        </p:tav>
                                        <p:tav tm="100000">
                                          <p:val>
                                            <p:strVal val="#ppt_y"/>
                                          </p:val>
                                        </p:tav>
                                      </p:tavLst>
                                    </p:anim>
                                    <p:anim calcmode="lin" valueType="num">
                                      <p:cBhvr>
                                        <p:cTn id="67"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0"/>
                                        </p:tgtEl>
                                      </p:cBhvr>
                                    </p:animEffect>
                                  </p:childTnLst>
                                </p:cTn>
                              </p:par>
                            </p:childTnLst>
                          </p:cTn>
                        </p:par>
                        <p:par>
                          <p:cTn id="70" fill="hold">
                            <p:stCondLst>
                              <p:cond delay="11300"/>
                            </p:stCondLst>
                            <p:childTnLst>
                              <p:par>
                                <p:cTn id="71" presetID="42" presetClass="entr" presetSubtype="0"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childTnLst>
                          </p:cTn>
                        </p:par>
                        <p:par>
                          <p:cTn id="76" fill="hold">
                            <p:stCondLst>
                              <p:cond delay="12300"/>
                            </p:stCondLst>
                            <p:childTnLst>
                              <p:par>
                                <p:cTn id="77" presetID="22" presetClass="entr" presetSubtype="8"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par>
                          <p:cTn id="80" fill="hold">
                            <p:stCondLst>
                              <p:cond delay="128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par>
                          <p:cTn id="84" fill="hold">
                            <p:stCondLst>
                              <p:cond delay="13300"/>
                            </p:stCondLst>
                            <p:childTnLst>
                              <p:par>
                                <p:cTn id="85" presetID="41" presetClass="entr" presetSubtype="0" fill="hold" grpId="0" nodeType="afterEffect">
                                  <p:stCondLst>
                                    <p:cond delay="0"/>
                                  </p:stCondLst>
                                  <p:iterate type="lt">
                                    <p:tmPct val="10000"/>
                                  </p:iterate>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36"/>
                                        </p:tgtEl>
                                        <p:attrNameLst>
                                          <p:attrName>ppt_y</p:attrName>
                                        </p:attrNameLst>
                                      </p:cBhvr>
                                      <p:tavLst>
                                        <p:tav tm="0">
                                          <p:val>
                                            <p:strVal val="#ppt_y"/>
                                          </p:val>
                                        </p:tav>
                                        <p:tav tm="100000">
                                          <p:val>
                                            <p:strVal val="#ppt_y"/>
                                          </p:val>
                                        </p:tav>
                                      </p:tavLst>
                                    </p:anim>
                                    <p:anim calcmode="lin" valueType="num">
                                      <p:cBhvr>
                                        <p:cTn id="8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6" grpId="0" animBg="1"/>
      <p:bldP spid="27" grpId="0" animBg="1"/>
      <p:bldP spid="28" grpId="0"/>
      <p:bldP spid="29" grpId="0"/>
      <p:bldP spid="30"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2425027" y="1738070"/>
            <a:ext cx="2015437"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980465" y="1738070"/>
            <a:ext cx="2015437" cy="2016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535902" y="1738070"/>
            <a:ext cx="2015437" cy="20162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2875202" y="2837947"/>
            <a:ext cx="1036462"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线下门店</a:t>
            </a:r>
          </a:p>
        </p:txBody>
      </p:sp>
      <p:sp>
        <p:nvSpPr>
          <p:cNvPr id="17" name="TextBox 16"/>
          <p:cNvSpPr txBox="1"/>
          <p:nvPr/>
        </p:nvSpPr>
        <p:spPr>
          <a:xfrm>
            <a:off x="5322783" y="2837947"/>
            <a:ext cx="1330798"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电脑客户端</a:t>
            </a:r>
          </a:p>
        </p:txBody>
      </p:sp>
      <p:sp>
        <p:nvSpPr>
          <p:cNvPr id="18" name="TextBox 17"/>
          <p:cNvSpPr txBox="1"/>
          <p:nvPr/>
        </p:nvSpPr>
        <p:spPr>
          <a:xfrm>
            <a:off x="7960595" y="2837947"/>
            <a:ext cx="1166051"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手机</a:t>
            </a:r>
            <a:r>
              <a:rPr lang="en-US" altLang="zh-CN" sz="2000" b="1" dirty="0">
                <a:solidFill>
                  <a:schemeClr val="bg1"/>
                </a:solidFill>
                <a:latin typeface="微软雅黑" panose="020B0503020204020204" pitchFamily="34" charset="-122"/>
                <a:ea typeface="微软雅黑" panose="020B0503020204020204" pitchFamily="34" charset="-122"/>
              </a:rPr>
              <a:t>APP</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9" name="KSO_Shape"/>
          <p:cNvSpPr/>
          <p:nvPr/>
        </p:nvSpPr>
        <p:spPr bwMode="auto">
          <a:xfrm>
            <a:off x="5632801" y="2064669"/>
            <a:ext cx="710762" cy="532094"/>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宋体" panose="02010600030101010101" pitchFamily="2" charset="-122"/>
            </a:endParaRPr>
          </a:p>
        </p:txBody>
      </p:sp>
      <p:sp>
        <p:nvSpPr>
          <p:cNvPr id="20" name="KSO_Shape"/>
          <p:cNvSpPr/>
          <p:nvPr/>
        </p:nvSpPr>
        <p:spPr bwMode="auto">
          <a:xfrm>
            <a:off x="8268607" y="2090084"/>
            <a:ext cx="570447" cy="48126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 name="KSO_Shape"/>
          <p:cNvSpPr/>
          <p:nvPr/>
        </p:nvSpPr>
        <p:spPr bwMode="auto">
          <a:xfrm>
            <a:off x="3109703" y="2018992"/>
            <a:ext cx="535955" cy="623448"/>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22" name="组合 21"/>
          <p:cNvGrpSpPr/>
          <p:nvPr/>
        </p:nvGrpSpPr>
        <p:grpSpPr>
          <a:xfrm>
            <a:off x="4555322" y="2590979"/>
            <a:ext cx="310285" cy="310406"/>
            <a:chOff x="3264324" y="1749600"/>
            <a:chExt cx="348156" cy="348156"/>
          </a:xfrm>
          <a:solidFill>
            <a:srgbClr val="34495E"/>
          </a:solidFill>
        </p:grpSpPr>
        <p:sp>
          <p:nvSpPr>
            <p:cNvPr id="23" name="矩形 22"/>
            <p:cNvSpPr/>
            <p:nvPr/>
          </p:nvSpPr>
          <p:spPr>
            <a:xfrm>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5400000">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7110759" y="2590979"/>
            <a:ext cx="310285" cy="310406"/>
            <a:chOff x="3264324" y="1749600"/>
            <a:chExt cx="348156" cy="348156"/>
          </a:xfrm>
          <a:solidFill>
            <a:srgbClr val="34495E"/>
          </a:solidFill>
        </p:grpSpPr>
        <p:sp>
          <p:nvSpPr>
            <p:cNvPr id="26" name="矩形 25"/>
            <p:cNvSpPr/>
            <p:nvPr/>
          </p:nvSpPr>
          <p:spPr>
            <a:xfrm>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5400000">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TextBox 27"/>
          <p:cNvSpPr txBox="1"/>
          <p:nvPr/>
        </p:nvSpPr>
        <p:spPr>
          <a:xfrm>
            <a:off x="2875202" y="3168358"/>
            <a:ext cx="1036462"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p>
        </p:txBody>
      </p:sp>
      <p:sp>
        <p:nvSpPr>
          <p:cNvPr id="29" name="TextBox 28"/>
          <p:cNvSpPr txBox="1"/>
          <p:nvPr/>
        </p:nvSpPr>
        <p:spPr>
          <a:xfrm>
            <a:off x="5405158" y="3168358"/>
            <a:ext cx="1166051"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p>
        </p:txBody>
      </p:sp>
      <p:sp>
        <p:nvSpPr>
          <p:cNvPr id="30" name="TextBox 29"/>
          <p:cNvSpPr txBox="1"/>
          <p:nvPr/>
        </p:nvSpPr>
        <p:spPr>
          <a:xfrm>
            <a:off x="7960595" y="3168358"/>
            <a:ext cx="1166051"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p>
        </p:txBody>
      </p:sp>
      <p:sp>
        <p:nvSpPr>
          <p:cNvPr id="31" name="Freeform 12"/>
          <p:cNvSpPr/>
          <p:nvPr/>
        </p:nvSpPr>
        <p:spPr bwMode="auto">
          <a:xfrm>
            <a:off x="1608675" y="4221090"/>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Freeform 12"/>
          <p:cNvSpPr/>
          <p:nvPr/>
        </p:nvSpPr>
        <p:spPr bwMode="auto">
          <a:xfrm flipH="1" flipV="1">
            <a:off x="10246261" y="5255371"/>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32"/>
          <p:cNvSpPr txBox="1"/>
          <p:nvPr/>
        </p:nvSpPr>
        <p:spPr>
          <a:xfrm>
            <a:off x="1968575" y="453529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90">
                                          <p:stCondLst>
                                            <p:cond delay="0"/>
                                          </p:stCondLst>
                                        </p:cTn>
                                        <p:tgtEl>
                                          <p:spTgt spid="16"/>
                                        </p:tgtEl>
                                      </p:cBhvr>
                                    </p:animEffect>
                                    <p:anim calcmode="lin" valueType="num">
                                      <p:cBhvr>
                                        <p:cTn id="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3" dur="13">
                                          <p:stCondLst>
                                            <p:cond delay="325"/>
                                          </p:stCondLst>
                                        </p:cTn>
                                        <p:tgtEl>
                                          <p:spTgt spid="16"/>
                                        </p:tgtEl>
                                      </p:cBhvr>
                                      <p:to x="100000" y="60000"/>
                                    </p:animScale>
                                    <p:animScale>
                                      <p:cBhvr>
                                        <p:cTn id="14" dur="83" decel="50000">
                                          <p:stCondLst>
                                            <p:cond delay="338"/>
                                          </p:stCondLst>
                                        </p:cTn>
                                        <p:tgtEl>
                                          <p:spTgt spid="16"/>
                                        </p:tgtEl>
                                      </p:cBhvr>
                                      <p:to x="100000" y="100000"/>
                                    </p:animScale>
                                    <p:animScale>
                                      <p:cBhvr>
                                        <p:cTn id="15" dur="13">
                                          <p:stCondLst>
                                            <p:cond delay="656"/>
                                          </p:stCondLst>
                                        </p:cTn>
                                        <p:tgtEl>
                                          <p:spTgt spid="16"/>
                                        </p:tgtEl>
                                      </p:cBhvr>
                                      <p:to x="100000" y="80000"/>
                                    </p:animScale>
                                    <p:animScale>
                                      <p:cBhvr>
                                        <p:cTn id="16" dur="83" decel="50000">
                                          <p:stCondLst>
                                            <p:cond delay="669"/>
                                          </p:stCondLst>
                                        </p:cTn>
                                        <p:tgtEl>
                                          <p:spTgt spid="16"/>
                                        </p:tgtEl>
                                      </p:cBhvr>
                                      <p:to x="100000" y="100000"/>
                                    </p:animScale>
                                    <p:animScale>
                                      <p:cBhvr>
                                        <p:cTn id="17" dur="13">
                                          <p:stCondLst>
                                            <p:cond delay="821"/>
                                          </p:stCondLst>
                                        </p:cTn>
                                        <p:tgtEl>
                                          <p:spTgt spid="16"/>
                                        </p:tgtEl>
                                      </p:cBhvr>
                                      <p:to x="100000" y="90000"/>
                                    </p:animScale>
                                    <p:animScale>
                                      <p:cBhvr>
                                        <p:cTn id="18" dur="83" decel="50000">
                                          <p:stCondLst>
                                            <p:cond delay="834"/>
                                          </p:stCondLst>
                                        </p:cTn>
                                        <p:tgtEl>
                                          <p:spTgt spid="16"/>
                                        </p:tgtEl>
                                      </p:cBhvr>
                                      <p:to x="100000" y="100000"/>
                                    </p:animScale>
                                    <p:animScale>
                                      <p:cBhvr>
                                        <p:cTn id="19" dur="13">
                                          <p:stCondLst>
                                            <p:cond delay="904"/>
                                          </p:stCondLst>
                                        </p:cTn>
                                        <p:tgtEl>
                                          <p:spTgt spid="16"/>
                                        </p:tgtEl>
                                      </p:cBhvr>
                                      <p:to x="100000" y="95000"/>
                                    </p:animScale>
                                    <p:animScale>
                                      <p:cBhvr>
                                        <p:cTn id="20" dur="83" decel="50000">
                                          <p:stCondLst>
                                            <p:cond delay="917"/>
                                          </p:stCondLst>
                                        </p:cTn>
                                        <p:tgtEl>
                                          <p:spTgt spid="1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290">
                                          <p:stCondLst>
                                            <p:cond delay="0"/>
                                          </p:stCondLst>
                                        </p:cTn>
                                        <p:tgtEl>
                                          <p:spTgt spid="28"/>
                                        </p:tgtEl>
                                      </p:cBhvr>
                                    </p:animEffect>
                                    <p:anim calcmode="lin" valueType="num">
                                      <p:cBhvr>
                                        <p:cTn id="24"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29" dur="13">
                                          <p:stCondLst>
                                            <p:cond delay="325"/>
                                          </p:stCondLst>
                                        </p:cTn>
                                        <p:tgtEl>
                                          <p:spTgt spid="28"/>
                                        </p:tgtEl>
                                      </p:cBhvr>
                                      <p:to x="100000" y="60000"/>
                                    </p:animScale>
                                    <p:animScale>
                                      <p:cBhvr>
                                        <p:cTn id="30" dur="83" decel="50000">
                                          <p:stCondLst>
                                            <p:cond delay="338"/>
                                          </p:stCondLst>
                                        </p:cTn>
                                        <p:tgtEl>
                                          <p:spTgt spid="28"/>
                                        </p:tgtEl>
                                      </p:cBhvr>
                                      <p:to x="100000" y="100000"/>
                                    </p:animScale>
                                    <p:animScale>
                                      <p:cBhvr>
                                        <p:cTn id="31" dur="13">
                                          <p:stCondLst>
                                            <p:cond delay="656"/>
                                          </p:stCondLst>
                                        </p:cTn>
                                        <p:tgtEl>
                                          <p:spTgt spid="28"/>
                                        </p:tgtEl>
                                      </p:cBhvr>
                                      <p:to x="100000" y="80000"/>
                                    </p:animScale>
                                    <p:animScale>
                                      <p:cBhvr>
                                        <p:cTn id="32" dur="83" decel="50000">
                                          <p:stCondLst>
                                            <p:cond delay="669"/>
                                          </p:stCondLst>
                                        </p:cTn>
                                        <p:tgtEl>
                                          <p:spTgt spid="28"/>
                                        </p:tgtEl>
                                      </p:cBhvr>
                                      <p:to x="100000" y="100000"/>
                                    </p:animScale>
                                    <p:animScale>
                                      <p:cBhvr>
                                        <p:cTn id="33" dur="13">
                                          <p:stCondLst>
                                            <p:cond delay="821"/>
                                          </p:stCondLst>
                                        </p:cTn>
                                        <p:tgtEl>
                                          <p:spTgt spid="28"/>
                                        </p:tgtEl>
                                      </p:cBhvr>
                                      <p:to x="100000" y="90000"/>
                                    </p:animScale>
                                    <p:animScale>
                                      <p:cBhvr>
                                        <p:cTn id="34" dur="83" decel="50000">
                                          <p:stCondLst>
                                            <p:cond delay="834"/>
                                          </p:stCondLst>
                                        </p:cTn>
                                        <p:tgtEl>
                                          <p:spTgt spid="28"/>
                                        </p:tgtEl>
                                      </p:cBhvr>
                                      <p:to x="100000" y="100000"/>
                                    </p:animScale>
                                    <p:animScale>
                                      <p:cBhvr>
                                        <p:cTn id="35" dur="13">
                                          <p:stCondLst>
                                            <p:cond delay="904"/>
                                          </p:stCondLst>
                                        </p:cTn>
                                        <p:tgtEl>
                                          <p:spTgt spid="28"/>
                                        </p:tgtEl>
                                      </p:cBhvr>
                                      <p:to x="100000" y="95000"/>
                                    </p:animScale>
                                    <p:animScale>
                                      <p:cBhvr>
                                        <p:cTn id="36" dur="83" decel="50000">
                                          <p:stCondLst>
                                            <p:cond delay="917"/>
                                          </p:stCondLst>
                                        </p:cTn>
                                        <p:tgtEl>
                                          <p:spTgt spid="2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290">
                                          <p:stCondLst>
                                            <p:cond delay="0"/>
                                          </p:stCondLst>
                                        </p:cTn>
                                        <p:tgtEl>
                                          <p:spTgt spid="21"/>
                                        </p:tgtEl>
                                      </p:cBhvr>
                                    </p:animEffect>
                                    <p:anim calcmode="lin" valueType="num">
                                      <p:cBhvr>
                                        <p:cTn id="5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61" dur="13">
                                          <p:stCondLst>
                                            <p:cond delay="325"/>
                                          </p:stCondLst>
                                        </p:cTn>
                                        <p:tgtEl>
                                          <p:spTgt spid="21"/>
                                        </p:tgtEl>
                                      </p:cBhvr>
                                      <p:to x="100000" y="60000"/>
                                    </p:animScale>
                                    <p:animScale>
                                      <p:cBhvr>
                                        <p:cTn id="62" dur="83" decel="50000">
                                          <p:stCondLst>
                                            <p:cond delay="338"/>
                                          </p:stCondLst>
                                        </p:cTn>
                                        <p:tgtEl>
                                          <p:spTgt spid="21"/>
                                        </p:tgtEl>
                                      </p:cBhvr>
                                      <p:to x="100000" y="100000"/>
                                    </p:animScale>
                                    <p:animScale>
                                      <p:cBhvr>
                                        <p:cTn id="63" dur="13">
                                          <p:stCondLst>
                                            <p:cond delay="656"/>
                                          </p:stCondLst>
                                        </p:cTn>
                                        <p:tgtEl>
                                          <p:spTgt spid="21"/>
                                        </p:tgtEl>
                                      </p:cBhvr>
                                      <p:to x="100000" y="80000"/>
                                    </p:animScale>
                                    <p:animScale>
                                      <p:cBhvr>
                                        <p:cTn id="64" dur="83" decel="50000">
                                          <p:stCondLst>
                                            <p:cond delay="669"/>
                                          </p:stCondLst>
                                        </p:cTn>
                                        <p:tgtEl>
                                          <p:spTgt spid="21"/>
                                        </p:tgtEl>
                                      </p:cBhvr>
                                      <p:to x="100000" y="100000"/>
                                    </p:animScale>
                                    <p:animScale>
                                      <p:cBhvr>
                                        <p:cTn id="65" dur="13">
                                          <p:stCondLst>
                                            <p:cond delay="821"/>
                                          </p:stCondLst>
                                        </p:cTn>
                                        <p:tgtEl>
                                          <p:spTgt spid="21"/>
                                        </p:tgtEl>
                                      </p:cBhvr>
                                      <p:to x="100000" y="90000"/>
                                    </p:animScale>
                                    <p:animScale>
                                      <p:cBhvr>
                                        <p:cTn id="66" dur="83" decel="50000">
                                          <p:stCondLst>
                                            <p:cond delay="834"/>
                                          </p:stCondLst>
                                        </p:cTn>
                                        <p:tgtEl>
                                          <p:spTgt spid="21"/>
                                        </p:tgtEl>
                                      </p:cBhvr>
                                      <p:to x="100000" y="100000"/>
                                    </p:animScale>
                                    <p:animScale>
                                      <p:cBhvr>
                                        <p:cTn id="67" dur="13">
                                          <p:stCondLst>
                                            <p:cond delay="904"/>
                                          </p:stCondLst>
                                        </p:cTn>
                                        <p:tgtEl>
                                          <p:spTgt spid="21"/>
                                        </p:tgtEl>
                                      </p:cBhvr>
                                      <p:to x="100000" y="95000"/>
                                    </p:animScale>
                                    <p:animScale>
                                      <p:cBhvr>
                                        <p:cTn id="68" dur="83" decel="50000">
                                          <p:stCondLst>
                                            <p:cond delay="917"/>
                                          </p:stCondLst>
                                        </p:cTn>
                                        <p:tgtEl>
                                          <p:spTgt spid="21"/>
                                        </p:tgtEl>
                                      </p:cBhvr>
                                      <p:to x="100000" y="100000"/>
                                    </p:animScale>
                                  </p:childTnLst>
                                </p:cTn>
                              </p:par>
                            </p:childTnLst>
                          </p:cTn>
                        </p:par>
                        <p:par>
                          <p:cTn id="69" fill="hold">
                            <p:stCondLst>
                              <p:cond delay="1000"/>
                            </p:stCondLst>
                            <p:childTnLst>
                              <p:par>
                                <p:cTn id="70" presetID="31"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700" fill="hold"/>
                                        <p:tgtEl>
                                          <p:spTgt spid="22"/>
                                        </p:tgtEl>
                                        <p:attrNameLst>
                                          <p:attrName>ppt_w</p:attrName>
                                        </p:attrNameLst>
                                      </p:cBhvr>
                                      <p:tavLst>
                                        <p:tav tm="0">
                                          <p:val>
                                            <p:fltVal val="0"/>
                                          </p:val>
                                        </p:tav>
                                        <p:tav tm="100000">
                                          <p:val>
                                            <p:strVal val="#ppt_w"/>
                                          </p:val>
                                        </p:tav>
                                      </p:tavLst>
                                    </p:anim>
                                    <p:anim calcmode="lin" valueType="num">
                                      <p:cBhvr>
                                        <p:cTn id="73" dur="700" fill="hold"/>
                                        <p:tgtEl>
                                          <p:spTgt spid="22"/>
                                        </p:tgtEl>
                                        <p:attrNameLst>
                                          <p:attrName>ppt_h</p:attrName>
                                        </p:attrNameLst>
                                      </p:cBhvr>
                                      <p:tavLst>
                                        <p:tav tm="0">
                                          <p:val>
                                            <p:fltVal val="0"/>
                                          </p:val>
                                        </p:tav>
                                        <p:tav tm="100000">
                                          <p:val>
                                            <p:strVal val="#ppt_h"/>
                                          </p:val>
                                        </p:tav>
                                      </p:tavLst>
                                    </p:anim>
                                    <p:anim calcmode="lin" valueType="num">
                                      <p:cBhvr>
                                        <p:cTn id="74" dur="700" fill="hold"/>
                                        <p:tgtEl>
                                          <p:spTgt spid="22"/>
                                        </p:tgtEl>
                                        <p:attrNameLst>
                                          <p:attrName>style.rotation</p:attrName>
                                        </p:attrNameLst>
                                      </p:cBhvr>
                                      <p:tavLst>
                                        <p:tav tm="0">
                                          <p:val>
                                            <p:fltVal val="90"/>
                                          </p:val>
                                        </p:tav>
                                        <p:tav tm="100000">
                                          <p:val>
                                            <p:fltVal val="0"/>
                                          </p:val>
                                        </p:tav>
                                      </p:tavLst>
                                    </p:anim>
                                    <p:animEffect transition="in" filter="fade">
                                      <p:cBhvr>
                                        <p:cTn id="75" dur="700"/>
                                        <p:tgtEl>
                                          <p:spTgt spid="22"/>
                                        </p:tgtEl>
                                      </p:cBhvr>
                                    </p:animEffect>
                                  </p:childTnLst>
                                </p:cTn>
                              </p:par>
                            </p:childTnLst>
                          </p:cTn>
                        </p:par>
                        <p:par>
                          <p:cTn id="76" fill="hold">
                            <p:stCondLst>
                              <p:cond delay="2000"/>
                            </p:stCondLst>
                            <p:childTnLst>
                              <p:par>
                                <p:cTn id="77" presetID="26"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290">
                                          <p:stCondLst>
                                            <p:cond delay="0"/>
                                          </p:stCondLst>
                                        </p:cTn>
                                        <p:tgtEl>
                                          <p:spTgt spid="14"/>
                                        </p:tgtEl>
                                      </p:cBhvr>
                                    </p:animEffect>
                                    <p:anim calcmode="lin" valueType="num">
                                      <p:cBhvr>
                                        <p:cTn id="8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85" dur="13">
                                          <p:stCondLst>
                                            <p:cond delay="325"/>
                                          </p:stCondLst>
                                        </p:cTn>
                                        <p:tgtEl>
                                          <p:spTgt spid="14"/>
                                        </p:tgtEl>
                                      </p:cBhvr>
                                      <p:to x="100000" y="60000"/>
                                    </p:animScale>
                                    <p:animScale>
                                      <p:cBhvr>
                                        <p:cTn id="86" dur="83" decel="50000">
                                          <p:stCondLst>
                                            <p:cond delay="338"/>
                                          </p:stCondLst>
                                        </p:cTn>
                                        <p:tgtEl>
                                          <p:spTgt spid="14"/>
                                        </p:tgtEl>
                                      </p:cBhvr>
                                      <p:to x="100000" y="100000"/>
                                    </p:animScale>
                                    <p:animScale>
                                      <p:cBhvr>
                                        <p:cTn id="87" dur="13">
                                          <p:stCondLst>
                                            <p:cond delay="656"/>
                                          </p:stCondLst>
                                        </p:cTn>
                                        <p:tgtEl>
                                          <p:spTgt spid="14"/>
                                        </p:tgtEl>
                                      </p:cBhvr>
                                      <p:to x="100000" y="80000"/>
                                    </p:animScale>
                                    <p:animScale>
                                      <p:cBhvr>
                                        <p:cTn id="88" dur="83" decel="50000">
                                          <p:stCondLst>
                                            <p:cond delay="669"/>
                                          </p:stCondLst>
                                        </p:cTn>
                                        <p:tgtEl>
                                          <p:spTgt spid="14"/>
                                        </p:tgtEl>
                                      </p:cBhvr>
                                      <p:to x="100000" y="100000"/>
                                    </p:animScale>
                                    <p:animScale>
                                      <p:cBhvr>
                                        <p:cTn id="89" dur="13">
                                          <p:stCondLst>
                                            <p:cond delay="821"/>
                                          </p:stCondLst>
                                        </p:cTn>
                                        <p:tgtEl>
                                          <p:spTgt spid="14"/>
                                        </p:tgtEl>
                                      </p:cBhvr>
                                      <p:to x="100000" y="90000"/>
                                    </p:animScale>
                                    <p:animScale>
                                      <p:cBhvr>
                                        <p:cTn id="90" dur="83" decel="50000">
                                          <p:stCondLst>
                                            <p:cond delay="834"/>
                                          </p:stCondLst>
                                        </p:cTn>
                                        <p:tgtEl>
                                          <p:spTgt spid="14"/>
                                        </p:tgtEl>
                                      </p:cBhvr>
                                      <p:to x="100000" y="100000"/>
                                    </p:animScale>
                                    <p:animScale>
                                      <p:cBhvr>
                                        <p:cTn id="91" dur="13">
                                          <p:stCondLst>
                                            <p:cond delay="904"/>
                                          </p:stCondLst>
                                        </p:cTn>
                                        <p:tgtEl>
                                          <p:spTgt spid="14"/>
                                        </p:tgtEl>
                                      </p:cBhvr>
                                      <p:to x="100000" y="95000"/>
                                    </p:animScale>
                                    <p:animScale>
                                      <p:cBhvr>
                                        <p:cTn id="92" dur="83" decel="50000">
                                          <p:stCondLst>
                                            <p:cond delay="917"/>
                                          </p:stCondLst>
                                        </p:cTn>
                                        <p:tgtEl>
                                          <p:spTgt spid="14"/>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290">
                                          <p:stCondLst>
                                            <p:cond delay="0"/>
                                          </p:stCondLst>
                                        </p:cTn>
                                        <p:tgtEl>
                                          <p:spTgt spid="17"/>
                                        </p:tgtEl>
                                      </p:cBhvr>
                                    </p:animEffect>
                                    <p:anim calcmode="lin" valueType="num">
                                      <p:cBhvr>
                                        <p:cTn id="9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7"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8"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99"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00"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01" dur="13">
                                          <p:stCondLst>
                                            <p:cond delay="325"/>
                                          </p:stCondLst>
                                        </p:cTn>
                                        <p:tgtEl>
                                          <p:spTgt spid="17"/>
                                        </p:tgtEl>
                                      </p:cBhvr>
                                      <p:to x="100000" y="60000"/>
                                    </p:animScale>
                                    <p:animScale>
                                      <p:cBhvr>
                                        <p:cTn id="102" dur="83" decel="50000">
                                          <p:stCondLst>
                                            <p:cond delay="338"/>
                                          </p:stCondLst>
                                        </p:cTn>
                                        <p:tgtEl>
                                          <p:spTgt spid="17"/>
                                        </p:tgtEl>
                                      </p:cBhvr>
                                      <p:to x="100000" y="100000"/>
                                    </p:animScale>
                                    <p:animScale>
                                      <p:cBhvr>
                                        <p:cTn id="103" dur="13">
                                          <p:stCondLst>
                                            <p:cond delay="656"/>
                                          </p:stCondLst>
                                        </p:cTn>
                                        <p:tgtEl>
                                          <p:spTgt spid="17"/>
                                        </p:tgtEl>
                                      </p:cBhvr>
                                      <p:to x="100000" y="80000"/>
                                    </p:animScale>
                                    <p:animScale>
                                      <p:cBhvr>
                                        <p:cTn id="104" dur="83" decel="50000">
                                          <p:stCondLst>
                                            <p:cond delay="669"/>
                                          </p:stCondLst>
                                        </p:cTn>
                                        <p:tgtEl>
                                          <p:spTgt spid="17"/>
                                        </p:tgtEl>
                                      </p:cBhvr>
                                      <p:to x="100000" y="100000"/>
                                    </p:animScale>
                                    <p:animScale>
                                      <p:cBhvr>
                                        <p:cTn id="105" dur="13">
                                          <p:stCondLst>
                                            <p:cond delay="821"/>
                                          </p:stCondLst>
                                        </p:cTn>
                                        <p:tgtEl>
                                          <p:spTgt spid="17"/>
                                        </p:tgtEl>
                                      </p:cBhvr>
                                      <p:to x="100000" y="90000"/>
                                    </p:animScale>
                                    <p:animScale>
                                      <p:cBhvr>
                                        <p:cTn id="106" dur="83" decel="50000">
                                          <p:stCondLst>
                                            <p:cond delay="834"/>
                                          </p:stCondLst>
                                        </p:cTn>
                                        <p:tgtEl>
                                          <p:spTgt spid="17"/>
                                        </p:tgtEl>
                                      </p:cBhvr>
                                      <p:to x="100000" y="100000"/>
                                    </p:animScale>
                                    <p:animScale>
                                      <p:cBhvr>
                                        <p:cTn id="107" dur="13">
                                          <p:stCondLst>
                                            <p:cond delay="904"/>
                                          </p:stCondLst>
                                        </p:cTn>
                                        <p:tgtEl>
                                          <p:spTgt spid="17"/>
                                        </p:tgtEl>
                                      </p:cBhvr>
                                      <p:to x="100000" y="95000"/>
                                    </p:animScale>
                                    <p:animScale>
                                      <p:cBhvr>
                                        <p:cTn id="108" dur="83" decel="50000">
                                          <p:stCondLst>
                                            <p:cond delay="917"/>
                                          </p:stCondLst>
                                        </p:cTn>
                                        <p:tgtEl>
                                          <p:spTgt spid="17"/>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290">
                                          <p:stCondLst>
                                            <p:cond delay="0"/>
                                          </p:stCondLst>
                                        </p:cTn>
                                        <p:tgtEl>
                                          <p:spTgt spid="29"/>
                                        </p:tgtEl>
                                      </p:cBhvr>
                                    </p:animEffect>
                                    <p:anim calcmode="lin" valueType="num">
                                      <p:cBhvr>
                                        <p:cTn id="112"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3"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4"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115"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116"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117" dur="13">
                                          <p:stCondLst>
                                            <p:cond delay="325"/>
                                          </p:stCondLst>
                                        </p:cTn>
                                        <p:tgtEl>
                                          <p:spTgt spid="29"/>
                                        </p:tgtEl>
                                      </p:cBhvr>
                                      <p:to x="100000" y="60000"/>
                                    </p:animScale>
                                    <p:animScale>
                                      <p:cBhvr>
                                        <p:cTn id="118" dur="83" decel="50000">
                                          <p:stCondLst>
                                            <p:cond delay="338"/>
                                          </p:stCondLst>
                                        </p:cTn>
                                        <p:tgtEl>
                                          <p:spTgt spid="29"/>
                                        </p:tgtEl>
                                      </p:cBhvr>
                                      <p:to x="100000" y="100000"/>
                                    </p:animScale>
                                    <p:animScale>
                                      <p:cBhvr>
                                        <p:cTn id="119" dur="13">
                                          <p:stCondLst>
                                            <p:cond delay="656"/>
                                          </p:stCondLst>
                                        </p:cTn>
                                        <p:tgtEl>
                                          <p:spTgt spid="29"/>
                                        </p:tgtEl>
                                      </p:cBhvr>
                                      <p:to x="100000" y="80000"/>
                                    </p:animScale>
                                    <p:animScale>
                                      <p:cBhvr>
                                        <p:cTn id="120" dur="83" decel="50000">
                                          <p:stCondLst>
                                            <p:cond delay="669"/>
                                          </p:stCondLst>
                                        </p:cTn>
                                        <p:tgtEl>
                                          <p:spTgt spid="29"/>
                                        </p:tgtEl>
                                      </p:cBhvr>
                                      <p:to x="100000" y="100000"/>
                                    </p:animScale>
                                    <p:animScale>
                                      <p:cBhvr>
                                        <p:cTn id="121" dur="13">
                                          <p:stCondLst>
                                            <p:cond delay="821"/>
                                          </p:stCondLst>
                                        </p:cTn>
                                        <p:tgtEl>
                                          <p:spTgt spid="29"/>
                                        </p:tgtEl>
                                      </p:cBhvr>
                                      <p:to x="100000" y="90000"/>
                                    </p:animScale>
                                    <p:animScale>
                                      <p:cBhvr>
                                        <p:cTn id="122" dur="83" decel="50000">
                                          <p:stCondLst>
                                            <p:cond delay="834"/>
                                          </p:stCondLst>
                                        </p:cTn>
                                        <p:tgtEl>
                                          <p:spTgt spid="29"/>
                                        </p:tgtEl>
                                      </p:cBhvr>
                                      <p:to x="100000" y="100000"/>
                                    </p:animScale>
                                    <p:animScale>
                                      <p:cBhvr>
                                        <p:cTn id="123" dur="13">
                                          <p:stCondLst>
                                            <p:cond delay="904"/>
                                          </p:stCondLst>
                                        </p:cTn>
                                        <p:tgtEl>
                                          <p:spTgt spid="29"/>
                                        </p:tgtEl>
                                      </p:cBhvr>
                                      <p:to x="100000" y="95000"/>
                                    </p:animScale>
                                    <p:animScale>
                                      <p:cBhvr>
                                        <p:cTn id="124" dur="83" decel="50000">
                                          <p:stCondLst>
                                            <p:cond delay="917"/>
                                          </p:stCondLst>
                                        </p:cTn>
                                        <p:tgtEl>
                                          <p:spTgt spid="29"/>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wipe(down)">
                                      <p:cBhvr>
                                        <p:cTn id="127" dur="290">
                                          <p:stCondLst>
                                            <p:cond delay="0"/>
                                          </p:stCondLst>
                                        </p:cTn>
                                        <p:tgtEl>
                                          <p:spTgt spid="19"/>
                                        </p:tgtEl>
                                      </p:cBhvr>
                                    </p:animEffect>
                                    <p:anim calcmode="lin" valueType="num">
                                      <p:cBhvr>
                                        <p:cTn id="12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3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3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3" dur="13">
                                          <p:stCondLst>
                                            <p:cond delay="325"/>
                                          </p:stCondLst>
                                        </p:cTn>
                                        <p:tgtEl>
                                          <p:spTgt spid="19"/>
                                        </p:tgtEl>
                                      </p:cBhvr>
                                      <p:to x="100000" y="60000"/>
                                    </p:animScale>
                                    <p:animScale>
                                      <p:cBhvr>
                                        <p:cTn id="134" dur="83" decel="50000">
                                          <p:stCondLst>
                                            <p:cond delay="338"/>
                                          </p:stCondLst>
                                        </p:cTn>
                                        <p:tgtEl>
                                          <p:spTgt spid="19"/>
                                        </p:tgtEl>
                                      </p:cBhvr>
                                      <p:to x="100000" y="100000"/>
                                    </p:animScale>
                                    <p:animScale>
                                      <p:cBhvr>
                                        <p:cTn id="135" dur="13">
                                          <p:stCondLst>
                                            <p:cond delay="656"/>
                                          </p:stCondLst>
                                        </p:cTn>
                                        <p:tgtEl>
                                          <p:spTgt spid="19"/>
                                        </p:tgtEl>
                                      </p:cBhvr>
                                      <p:to x="100000" y="80000"/>
                                    </p:animScale>
                                    <p:animScale>
                                      <p:cBhvr>
                                        <p:cTn id="136" dur="83" decel="50000">
                                          <p:stCondLst>
                                            <p:cond delay="669"/>
                                          </p:stCondLst>
                                        </p:cTn>
                                        <p:tgtEl>
                                          <p:spTgt spid="19"/>
                                        </p:tgtEl>
                                      </p:cBhvr>
                                      <p:to x="100000" y="100000"/>
                                    </p:animScale>
                                    <p:animScale>
                                      <p:cBhvr>
                                        <p:cTn id="137" dur="13">
                                          <p:stCondLst>
                                            <p:cond delay="821"/>
                                          </p:stCondLst>
                                        </p:cTn>
                                        <p:tgtEl>
                                          <p:spTgt spid="19"/>
                                        </p:tgtEl>
                                      </p:cBhvr>
                                      <p:to x="100000" y="90000"/>
                                    </p:animScale>
                                    <p:animScale>
                                      <p:cBhvr>
                                        <p:cTn id="138" dur="83" decel="50000">
                                          <p:stCondLst>
                                            <p:cond delay="834"/>
                                          </p:stCondLst>
                                        </p:cTn>
                                        <p:tgtEl>
                                          <p:spTgt spid="19"/>
                                        </p:tgtEl>
                                      </p:cBhvr>
                                      <p:to x="100000" y="100000"/>
                                    </p:animScale>
                                    <p:animScale>
                                      <p:cBhvr>
                                        <p:cTn id="139" dur="13">
                                          <p:stCondLst>
                                            <p:cond delay="904"/>
                                          </p:stCondLst>
                                        </p:cTn>
                                        <p:tgtEl>
                                          <p:spTgt spid="19"/>
                                        </p:tgtEl>
                                      </p:cBhvr>
                                      <p:to x="100000" y="95000"/>
                                    </p:animScale>
                                    <p:animScale>
                                      <p:cBhvr>
                                        <p:cTn id="140" dur="83" decel="50000">
                                          <p:stCondLst>
                                            <p:cond delay="917"/>
                                          </p:stCondLst>
                                        </p:cTn>
                                        <p:tgtEl>
                                          <p:spTgt spid="19"/>
                                        </p:tgtEl>
                                      </p:cBhvr>
                                      <p:to x="100000" y="100000"/>
                                    </p:animScale>
                                  </p:childTnLst>
                                </p:cTn>
                              </p:par>
                            </p:childTnLst>
                          </p:cTn>
                        </p:par>
                        <p:par>
                          <p:cTn id="141" fill="hold">
                            <p:stCondLst>
                              <p:cond delay="3000"/>
                            </p:stCondLst>
                            <p:childTnLst>
                              <p:par>
                                <p:cTn id="142" presetID="31" presetClass="entr" presetSubtype="0" fill="hold" nodeType="afterEffect">
                                  <p:stCondLst>
                                    <p:cond delay="0"/>
                                  </p:stCondLst>
                                  <p:childTnLst>
                                    <p:set>
                                      <p:cBhvr>
                                        <p:cTn id="143" dur="1" fill="hold">
                                          <p:stCondLst>
                                            <p:cond delay="0"/>
                                          </p:stCondLst>
                                        </p:cTn>
                                        <p:tgtEl>
                                          <p:spTgt spid="25"/>
                                        </p:tgtEl>
                                        <p:attrNameLst>
                                          <p:attrName>style.visibility</p:attrName>
                                        </p:attrNameLst>
                                      </p:cBhvr>
                                      <p:to>
                                        <p:strVal val="visible"/>
                                      </p:to>
                                    </p:set>
                                    <p:anim calcmode="lin" valueType="num">
                                      <p:cBhvr>
                                        <p:cTn id="144" dur="700" fill="hold"/>
                                        <p:tgtEl>
                                          <p:spTgt spid="25"/>
                                        </p:tgtEl>
                                        <p:attrNameLst>
                                          <p:attrName>ppt_w</p:attrName>
                                        </p:attrNameLst>
                                      </p:cBhvr>
                                      <p:tavLst>
                                        <p:tav tm="0">
                                          <p:val>
                                            <p:fltVal val="0"/>
                                          </p:val>
                                        </p:tav>
                                        <p:tav tm="100000">
                                          <p:val>
                                            <p:strVal val="#ppt_w"/>
                                          </p:val>
                                        </p:tav>
                                      </p:tavLst>
                                    </p:anim>
                                    <p:anim calcmode="lin" valueType="num">
                                      <p:cBhvr>
                                        <p:cTn id="145" dur="700" fill="hold"/>
                                        <p:tgtEl>
                                          <p:spTgt spid="25"/>
                                        </p:tgtEl>
                                        <p:attrNameLst>
                                          <p:attrName>ppt_h</p:attrName>
                                        </p:attrNameLst>
                                      </p:cBhvr>
                                      <p:tavLst>
                                        <p:tav tm="0">
                                          <p:val>
                                            <p:fltVal val="0"/>
                                          </p:val>
                                        </p:tav>
                                        <p:tav tm="100000">
                                          <p:val>
                                            <p:strVal val="#ppt_h"/>
                                          </p:val>
                                        </p:tav>
                                      </p:tavLst>
                                    </p:anim>
                                    <p:anim calcmode="lin" valueType="num">
                                      <p:cBhvr>
                                        <p:cTn id="146" dur="700" fill="hold"/>
                                        <p:tgtEl>
                                          <p:spTgt spid="25"/>
                                        </p:tgtEl>
                                        <p:attrNameLst>
                                          <p:attrName>style.rotation</p:attrName>
                                        </p:attrNameLst>
                                      </p:cBhvr>
                                      <p:tavLst>
                                        <p:tav tm="0">
                                          <p:val>
                                            <p:fltVal val="90"/>
                                          </p:val>
                                        </p:tav>
                                        <p:tav tm="100000">
                                          <p:val>
                                            <p:fltVal val="0"/>
                                          </p:val>
                                        </p:tav>
                                      </p:tavLst>
                                    </p:anim>
                                    <p:animEffect transition="in" filter="fade">
                                      <p:cBhvr>
                                        <p:cTn id="147" dur="700"/>
                                        <p:tgtEl>
                                          <p:spTgt spid="25"/>
                                        </p:tgtEl>
                                      </p:cBhvr>
                                    </p:animEffect>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5"/>
                                        </p:tgtEl>
                                        <p:attrNameLst>
                                          <p:attrName>style.visibility</p:attrName>
                                        </p:attrNameLst>
                                      </p:cBhvr>
                                      <p:to>
                                        <p:strVal val="visible"/>
                                      </p:to>
                                    </p:set>
                                    <p:animEffect transition="in" filter="wipe(down)">
                                      <p:cBhvr>
                                        <p:cTn id="151" dur="290">
                                          <p:stCondLst>
                                            <p:cond delay="0"/>
                                          </p:stCondLst>
                                        </p:cTn>
                                        <p:tgtEl>
                                          <p:spTgt spid="15"/>
                                        </p:tgtEl>
                                      </p:cBhvr>
                                    </p:animEffect>
                                    <p:anim calcmode="lin" valueType="num">
                                      <p:cBhvr>
                                        <p:cTn id="152"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57" dur="13">
                                          <p:stCondLst>
                                            <p:cond delay="325"/>
                                          </p:stCondLst>
                                        </p:cTn>
                                        <p:tgtEl>
                                          <p:spTgt spid="15"/>
                                        </p:tgtEl>
                                      </p:cBhvr>
                                      <p:to x="100000" y="60000"/>
                                    </p:animScale>
                                    <p:animScale>
                                      <p:cBhvr>
                                        <p:cTn id="158" dur="83" decel="50000">
                                          <p:stCondLst>
                                            <p:cond delay="338"/>
                                          </p:stCondLst>
                                        </p:cTn>
                                        <p:tgtEl>
                                          <p:spTgt spid="15"/>
                                        </p:tgtEl>
                                      </p:cBhvr>
                                      <p:to x="100000" y="100000"/>
                                    </p:animScale>
                                    <p:animScale>
                                      <p:cBhvr>
                                        <p:cTn id="159" dur="13">
                                          <p:stCondLst>
                                            <p:cond delay="656"/>
                                          </p:stCondLst>
                                        </p:cTn>
                                        <p:tgtEl>
                                          <p:spTgt spid="15"/>
                                        </p:tgtEl>
                                      </p:cBhvr>
                                      <p:to x="100000" y="80000"/>
                                    </p:animScale>
                                    <p:animScale>
                                      <p:cBhvr>
                                        <p:cTn id="160" dur="83" decel="50000">
                                          <p:stCondLst>
                                            <p:cond delay="669"/>
                                          </p:stCondLst>
                                        </p:cTn>
                                        <p:tgtEl>
                                          <p:spTgt spid="15"/>
                                        </p:tgtEl>
                                      </p:cBhvr>
                                      <p:to x="100000" y="100000"/>
                                    </p:animScale>
                                    <p:animScale>
                                      <p:cBhvr>
                                        <p:cTn id="161" dur="13">
                                          <p:stCondLst>
                                            <p:cond delay="821"/>
                                          </p:stCondLst>
                                        </p:cTn>
                                        <p:tgtEl>
                                          <p:spTgt spid="15"/>
                                        </p:tgtEl>
                                      </p:cBhvr>
                                      <p:to x="100000" y="90000"/>
                                    </p:animScale>
                                    <p:animScale>
                                      <p:cBhvr>
                                        <p:cTn id="162" dur="83" decel="50000">
                                          <p:stCondLst>
                                            <p:cond delay="834"/>
                                          </p:stCondLst>
                                        </p:cTn>
                                        <p:tgtEl>
                                          <p:spTgt spid="15"/>
                                        </p:tgtEl>
                                      </p:cBhvr>
                                      <p:to x="100000" y="100000"/>
                                    </p:animScale>
                                    <p:animScale>
                                      <p:cBhvr>
                                        <p:cTn id="163" dur="13">
                                          <p:stCondLst>
                                            <p:cond delay="904"/>
                                          </p:stCondLst>
                                        </p:cTn>
                                        <p:tgtEl>
                                          <p:spTgt spid="15"/>
                                        </p:tgtEl>
                                      </p:cBhvr>
                                      <p:to x="100000" y="95000"/>
                                    </p:animScale>
                                    <p:animScale>
                                      <p:cBhvr>
                                        <p:cTn id="164" dur="83" decel="50000">
                                          <p:stCondLst>
                                            <p:cond delay="917"/>
                                          </p:stCondLst>
                                        </p:cTn>
                                        <p:tgtEl>
                                          <p:spTgt spid="15"/>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wipe(down)">
                                      <p:cBhvr>
                                        <p:cTn id="167" dur="290">
                                          <p:stCondLst>
                                            <p:cond delay="0"/>
                                          </p:stCondLst>
                                        </p:cTn>
                                        <p:tgtEl>
                                          <p:spTgt spid="18"/>
                                        </p:tgtEl>
                                      </p:cBhvr>
                                    </p:animEffect>
                                    <p:anim calcmode="lin" valueType="num">
                                      <p:cBhvr>
                                        <p:cTn id="16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7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7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73" dur="13">
                                          <p:stCondLst>
                                            <p:cond delay="325"/>
                                          </p:stCondLst>
                                        </p:cTn>
                                        <p:tgtEl>
                                          <p:spTgt spid="18"/>
                                        </p:tgtEl>
                                      </p:cBhvr>
                                      <p:to x="100000" y="60000"/>
                                    </p:animScale>
                                    <p:animScale>
                                      <p:cBhvr>
                                        <p:cTn id="174" dur="83" decel="50000">
                                          <p:stCondLst>
                                            <p:cond delay="338"/>
                                          </p:stCondLst>
                                        </p:cTn>
                                        <p:tgtEl>
                                          <p:spTgt spid="18"/>
                                        </p:tgtEl>
                                      </p:cBhvr>
                                      <p:to x="100000" y="100000"/>
                                    </p:animScale>
                                    <p:animScale>
                                      <p:cBhvr>
                                        <p:cTn id="175" dur="13">
                                          <p:stCondLst>
                                            <p:cond delay="656"/>
                                          </p:stCondLst>
                                        </p:cTn>
                                        <p:tgtEl>
                                          <p:spTgt spid="18"/>
                                        </p:tgtEl>
                                      </p:cBhvr>
                                      <p:to x="100000" y="80000"/>
                                    </p:animScale>
                                    <p:animScale>
                                      <p:cBhvr>
                                        <p:cTn id="176" dur="83" decel="50000">
                                          <p:stCondLst>
                                            <p:cond delay="669"/>
                                          </p:stCondLst>
                                        </p:cTn>
                                        <p:tgtEl>
                                          <p:spTgt spid="18"/>
                                        </p:tgtEl>
                                      </p:cBhvr>
                                      <p:to x="100000" y="100000"/>
                                    </p:animScale>
                                    <p:animScale>
                                      <p:cBhvr>
                                        <p:cTn id="177" dur="13">
                                          <p:stCondLst>
                                            <p:cond delay="821"/>
                                          </p:stCondLst>
                                        </p:cTn>
                                        <p:tgtEl>
                                          <p:spTgt spid="18"/>
                                        </p:tgtEl>
                                      </p:cBhvr>
                                      <p:to x="100000" y="90000"/>
                                    </p:animScale>
                                    <p:animScale>
                                      <p:cBhvr>
                                        <p:cTn id="178" dur="83" decel="50000">
                                          <p:stCondLst>
                                            <p:cond delay="834"/>
                                          </p:stCondLst>
                                        </p:cTn>
                                        <p:tgtEl>
                                          <p:spTgt spid="18"/>
                                        </p:tgtEl>
                                      </p:cBhvr>
                                      <p:to x="100000" y="100000"/>
                                    </p:animScale>
                                    <p:animScale>
                                      <p:cBhvr>
                                        <p:cTn id="179" dur="13">
                                          <p:stCondLst>
                                            <p:cond delay="904"/>
                                          </p:stCondLst>
                                        </p:cTn>
                                        <p:tgtEl>
                                          <p:spTgt spid="18"/>
                                        </p:tgtEl>
                                      </p:cBhvr>
                                      <p:to x="100000" y="95000"/>
                                    </p:animScale>
                                    <p:animScale>
                                      <p:cBhvr>
                                        <p:cTn id="180" dur="83" decel="50000">
                                          <p:stCondLst>
                                            <p:cond delay="917"/>
                                          </p:stCondLst>
                                        </p:cTn>
                                        <p:tgtEl>
                                          <p:spTgt spid="18"/>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wipe(down)">
                                      <p:cBhvr>
                                        <p:cTn id="183" dur="290">
                                          <p:stCondLst>
                                            <p:cond delay="0"/>
                                          </p:stCondLst>
                                        </p:cTn>
                                        <p:tgtEl>
                                          <p:spTgt spid="30"/>
                                        </p:tgtEl>
                                      </p:cBhvr>
                                    </p:animEffect>
                                    <p:anim calcmode="lin" valueType="num">
                                      <p:cBhvr>
                                        <p:cTn id="18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8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8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8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8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89" dur="13">
                                          <p:stCondLst>
                                            <p:cond delay="325"/>
                                          </p:stCondLst>
                                        </p:cTn>
                                        <p:tgtEl>
                                          <p:spTgt spid="30"/>
                                        </p:tgtEl>
                                      </p:cBhvr>
                                      <p:to x="100000" y="60000"/>
                                    </p:animScale>
                                    <p:animScale>
                                      <p:cBhvr>
                                        <p:cTn id="190" dur="83" decel="50000">
                                          <p:stCondLst>
                                            <p:cond delay="338"/>
                                          </p:stCondLst>
                                        </p:cTn>
                                        <p:tgtEl>
                                          <p:spTgt spid="30"/>
                                        </p:tgtEl>
                                      </p:cBhvr>
                                      <p:to x="100000" y="100000"/>
                                    </p:animScale>
                                    <p:animScale>
                                      <p:cBhvr>
                                        <p:cTn id="191" dur="13">
                                          <p:stCondLst>
                                            <p:cond delay="656"/>
                                          </p:stCondLst>
                                        </p:cTn>
                                        <p:tgtEl>
                                          <p:spTgt spid="30"/>
                                        </p:tgtEl>
                                      </p:cBhvr>
                                      <p:to x="100000" y="80000"/>
                                    </p:animScale>
                                    <p:animScale>
                                      <p:cBhvr>
                                        <p:cTn id="192" dur="83" decel="50000">
                                          <p:stCondLst>
                                            <p:cond delay="669"/>
                                          </p:stCondLst>
                                        </p:cTn>
                                        <p:tgtEl>
                                          <p:spTgt spid="30"/>
                                        </p:tgtEl>
                                      </p:cBhvr>
                                      <p:to x="100000" y="100000"/>
                                    </p:animScale>
                                    <p:animScale>
                                      <p:cBhvr>
                                        <p:cTn id="193" dur="13">
                                          <p:stCondLst>
                                            <p:cond delay="821"/>
                                          </p:stCondLst>
                                        </p:cTn>
                                        <p:tgtEl>
                                          <p:spTgt spid="30"/>
                                        </p:tgtEl>
                                      </p:cBhvr>
                                      <p:to x="100000" y="90000"/>
                                    </p:animScale>
                                    <p:animScale>
                                      <p:cBhvr>
                                        <p:cTn id="194" dur="83" decel="50000">
                                          <p:stCondLst>
                                            <p:cond delay="834"/>
                                          </p:stCondLst>
                                        </p:cTn>
                                        <p:tgtEl>
                                          <p:spTgt spid="30"/>
                                        </p:tgtEl>
                                      </p:cBhvr>
                                      <p:to x="100000" y="100000"/>
                                    </p:animScale>
                                    <p:animScale>
                                      <p:cBhvr>
                                        <p:cTn id="195" dur="13">
                                          <p:stCondLst>
                                            <p:cond delay="904"/>
                                          </p:stCondLst>
                                        </p:cTn>
                                        <p:tgtEl>
                                          <p:spTgt spid="30"/>
                                        </p:tgtEl>
                                      </p:cBhvr>
                                      <p:to x="100000" y="95000"/>
                                    </p:animScale>
                                    <p:animScale>
                                      <p:cBhvr>
                                        <p:cTn id="196" dur="83" decel="50000">
                                          <p:stCondLst>
                                            <p:cond delay="917"/>
                                          </p:stCondLst>
                                        </p:cTn>
                                        <p:tgtEl>
                                          <p:spTgt spid="3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20"/>
                                        </p:tgtEl>
                                        <p:attrNameLst>
                                          <p:attrName>style.visibility</p:attrName>
                                        </p:attrNameLst>
                                      </p:cBhvr>
                                      <p:to>
                                        <p:strVal val="visible"/>
                                      </p:to>
                                    </p:set>
                                    <p:animEffect transition="in" filter="wipe(down)">
                                      <p:cBhvr>
                                        <p:cTn id="199" dur="290">
                                          <p:stCondLst>
                                            <p:cond delay="0"/>
                                          </p:stCondLst>
                                        </p:cTn>
                                        <p:tgtEl>
                                          <p:spTgt spid="20"/>
                                        </p:tgtEl>
                                      </p:cBhvr>
                                    </p:animEffect>
                                    <p:anim calcmode="lin" valueType="num">
                                      <p:cBhvr>
                                        <p:cTn id="200"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1"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02"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203"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204"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205" dur="13">
                                          <p:stCondLst>
                                            <p:cond delay="325"/>
                                          </p:stCondLst>
                                        </p:cTn>
                                        <p:tgtEl>
                                          <p:spTgt spid="20"/>
                                        </p:tgtEl>
                                      </p:cBhvr>
                                      <p:to x="100000" y="60000"/>
                                    </p:animScale>
                                    <p:animScale>
                                      <p:cBhvr>
                                        <p:cTn id="206" dur="83" decel="50000">
                                          <p:stCondLst>
                                            <p:cond delay="338"/>
                                          </p:stCondLst>
                                        </p:cTn>
                                        <p:tgtEl>
                                          <p:spTgt spid="20"/>
                                        </p:tgtEl>
                                      </p:cBhvr>
                                      <p:to x="100000" y="100000"/>
                                    </p:animScale>
                                    <p:animScale>
                                      <p:cBhvr>
                                        <p:cTn id="207" dur="13">
                                          <p:stCondLst>
                                            <p:cond delay="656"/>
                                          </p:stCondLst>
                                        </p:cTn>
                                        <p:tgtEl>
                                          <p:spTgt spid="20"/>
                                        </p:tgtEl>
                                      </p:cBhvr>
                                      <p:to x="100000" y="80000"/>
                                    </p:animScale>
                                    <p:animScale>
                                      <p:cBhvr>
                                        <p:cTn id="208" dur="83" decel="50000">
                                          <p:stCondLst>
                                            <p:cond delay="669"/>
                                          </p:stCondLst>
                                        </p:cTn>
                                        <p:tgtEl>
                                          <p:spTgt spid="20"/>
                                        </p:tgtEl>
                                      </p:cBhvr>
                                      <p:to x="100000" y="100000"/>
                                    </p:animScale>
                                    <p:animScale>
                                      <p:cBhvr>
                                        <p:cTn id="209" dur="13">
                                          <p:stCondLst>
                                            <p:cond delay="821"/>
                                          </p:stCondLst>
                                        </p:cTn>
                                        <p:tgtEl>
                                          <p:spTgt spid="20"/>
                                        </p:tgtEl>
                                      </p:cBhvr>
                                      <p:to x="100000" y="90000"/>
                                    </p:animScale>
                                    <p:animScale>
                                      <p:cBhvr>
                                        <p:cTn id="210" dur="83" decel="50000">
                                          <p:stCondLst>
                                            <p:cond delay="834"/>
                                          </p:stCondLst>
                                        </p:cTn>
                                        <p:tgtEl>
                                          <p:spTgt spid="20"/>
                                        </p:tgtEl>
                                      </p:cBhvr>
                                      <p:to x="100000" y="100000"/>
                                    </p:animScale>
                                    <p:animScale>
                                      <p:cBhvr>
                                        <p:cTn id="211" dur="13">
                                          <p:stCondLst>
                                            <p:cond delay="904"/>
                                          </p:stCondLst>
                                        </p:cTn>
                                        <p:tgtEl>
                                          <p:spTgt spid="20"/>
                                        </p:tgtEl>
                                      </p:cBhvr>
                                      <p:to x="100000" y="95000"/>
                                    </p:animScale>
                                    <p:animScale>
                                      <p:cBhvr>
                                        <p:cTn id="212" dur="83" decel="50000">
                                          <p:stCondLst>
                                            <p:cond delay="917"/>
                                          </p:stCondLst>
                                        </p:cTn>
                                        <p:tgtEl>
                                          <p:spTgt spid="20"/>
                                        </p:tgtEl>
                                      </p:cBhvr>
                                      <p:to x="100000" y="100000"/>
                                    </p:animScale>
                                  </p:childTnLst>
                                </p:cTn>
                              </p:par>
                            </p:childTnLst>
                          </p:cTn>
                        </p:par>
                        <p:par>
                          <p:cTn id="213" fill="hold">
                            <p:stCondLst>
                              <p:cond delay="5000"/>
                            </p:stCondLst>
                            <p:childTnLst>
                              <p:par>
                                <p:cTn id="214" presetID="1" presetClass="entr" presetSubtype="0" fill="hold" grpId="0" nodeType="afterEffect">
                                  <p:stCondLst>
                                    <p:cond delay="0"/>
                                  </p:stCondLst>
                                  <p:childTnLst>
                                    <p:set>
                                      <p:cBhvr>
                                        <p:cTn id="215" dur="1" fill="hold">
                                          <p:stCondLst>
                                            <p:cond delay="0"/>
                                          </p:stCondLst>
                                        </p:cTn>
                                        <p:tgtEl>
                                          <p:spTgt spid="31"/>
                                        </p:tgtEl>
                                        <p:attrNameLst>
                                          <p:attrName>style.visibility</p:attrName>
                                        </p:attrNameLst>
                                      </p:cBhvr>
                                      <p:to>
                                        <p:strVal val="visible"/>
                                      </p:to>
                                    </p:set>
                                  </p:childTnLst>
                                </p:cTn>
                              </p:par>
                              <p:par>
                                <p:cTn id="216" presetID="35" presetClass="path" presetSubtype="0" accel="50000" decel="50000" fill="hold" grpId="1" nodeType="withEffect">
                                  <p:stCondLst>
                                    <p:cond delay="0"/>
                                  </p:stCondLst>
                                  <p:childTnLst>
                                    <p:animMotion origin="layout" path="M -3.56836E-6 -3.7037E-7 L 0.36686 0.15278 " pathEditMode="relative" rAng="0" ptsTypes="AA">
                                      <p:cBhvr>
                                        <p:cTn id="217" dur="500" spd="-99900" fill="hold"/>
                                        <p:tgtEl>
                                          <p:spTgt spid="31"/>
                                        </p:tgtEl>
                                        <p:attrNameLst>
                                          <p:attrName>ppt_x</p:attrName>
                                          <p:attrName>ppt_y</p:attrName>
                                        </p:attrNameLst>
                                      </p:cBhvr>
                                      <p:rCtr x="18343" y="7639"/>
                                    </p:animMotion>
                                  </p:childTnLst>
                                </p:cTn>
                              </p:par>
                              <p:par>
                                <p:cTn id="218" presetID="1" presetClass="entr" presetSubtype="0" fill="hold" grpId="0" nodeType="withEffect">
                                  <p:stCondLst>
                                    <p:cond delay="0"/>
                                  </p:stCondLst>
                                  <p:childTnLst>
                                    <p:set>
                                      <p:cBhvr>
                                        <p:cTn id="219" dur="1" fill="hold">
                                          <p:stCondLst>
                                            <p:cond delay="0"/>
                                          </p:stCondLst>
                                        </p:cTn>
                                        <p:tgtEl>
                                          <p:spTgt spid="32"/>
                                        </p:tgtEl>
                                        <p:attrNameLst>
                                          <p:attrName>style.visibility</p:attrName>
                                        </p:attrNameLst>
                                      </p:cBhvr>
                                      <p:to>
                                        <p:strVal val="visible"/>
                                      </p:to>
                                    </p:set>
                                  </p:childTnLst>
                                </p:cTn>
                              </p:par>
                              <p:par>
                                <p:cTn id="220" presetID="35" presetClass="path" presetSubtype="0" accel="50000" decel="50000" fill="hold" grpId="1" nodeType="withEffect">
                                  <p:stCondLst>
                                    <p:cond delay="0"/>
                                  </p:stCondLst>
                                  <p:childTnLst>
                                    <p:animMotion origin="layout" path="M 7.85742E-7 -3.33333E-6 L -0.39495 -0.11018 " pathEditMode="relative" rAng="0" ptsTypes="AA">
                                      <p:cBhvr>
                                        <p:cTn id="221" dur="500" spd="-99900" fill="hold"/>
                                        <p:tgtEl>
                                          <p:spTgt spid="32"/>
                                        </p:tgtEl>
                                        <p:attrNameLst>
                                          <p:attrName>ppt_x</p:attrName>
                                          <p:attrName>ppt_y</p:attrName>
                                        </p:attrNameLst>
                                      </p:cBhvr>
                                      <p:rCtr x="-19748" y="-5509"/>
                                    </p:animMotion>
                                  </p:childTnLst>
                                </p:cTn>
                              </p:par>
                            </p:childTnLst>
                          </p:cTn>
                        </p:par>
                        <p:par>
                          <p:cTn id="222" fill="hold">
                            <p:stCondLst>
                              <p:cond delay="5000"/>
                            </p:stCondLst>
                            <p:childTnLst>
                              <p:par>
                                <p:cTn id="223" presetID="18" presetClass="entr" presetSubtype="3" fill="hold" grpId="0" nodeType="afterEffect">
                                  <p:stCondLst>
                                    <p:cond delay="0"/>
                                  </p:stCondLst>
                                  <p:childTnLst>
                                    <p:set>
                                      <p:cBhvr>
                                        <p:cTn id="224" dur="1" fill="hold">
                                          <p:stCondLst>
                                            <p:cond delay="0"/>
                                          </p:stCondLst>
                                        </p:cTn>
                                        <p:tgtEl>
                                          <p:spTgt spid="33"/>
                                        </p:tgtEl>
                                        <p:attrNameLst>
                                          <p:attrName>style.visibility</p:attrName>
                                        </p:attrNameLst>
                                      </p:cBhvr>
                                      <p:to>
                                        <p:strVal val="visible"/>
                                      </p:to>
                                    </p:set>
                                    <p:animEffect transition="in" filter="strips(upRight)">
                                      <p:cBhvr>
                                        <p:cTn id="2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P spid="17" grpId="0"/>
      <p:bldP spid="18" grpId="0"/>
      <p:bldP spid="19" grpId="0" animBg="1"/>
      <p:bldP spid="20" grpId="0" animBg="1"/>
      <p:bldP spid="21" grpId="0" animBg="1"/>
      <p:bldP spid="28" grpId="0"/>
      <p:bldP spid="29" grpId="0"/>
      <p:bldP spid="30" grpId="0"/>
      <p:bldP spid="31" grpId="0" animBg="1"/>
      <p:bldP spid="31" grpId="1" animBg="1"/>
      <p:bldP spid="32" grpId="0" animBg="1"/>
      <p:bldP spid="32" grpId="1"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p:nvPr/>
        </p:nvSpPr>
        <p:spPr>
          <a:xfrm>
            <a:off x="1652983" y="1628800"/>
            <a:ext cx="5255140" cy="2736304"/>
          </a:xfrm>
          <a:prstGeom prst="rect">
            <a:avLst/>
          </a:prstGeom>
          <a:blipFill>
            <a:blip r:embed="rId3" cstate="print"/>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lumMod val="95000"/>
                </a:schemeClr>
              </a:solidFill>
            </a:endParaRPr>
          </a:p>
        </p:txBody>
      </p:sp>
      <p:sp>
        <p:nvSpPr>
          <p:cNvPr id="15" name="Rectangle 3"/>
          <p:cNvSpPr/>
          <p:nvPr/>
        </p:nvSpPr>
        <p:spPr>
          <a:xfrm>
            <a:off x="5703593" y="1844824"/>
            <a:ext cx="1995700" cy="432048"/>
          </a:xfrm>
          <a:prstGeom prst="rect">
            <a:avLst/>
          </a:prstGeom>
          <a:solidFill>
            <a:schemeClr val="accent1"/>
          </a:solidFill>
          <a:ln>
            <a:noFill/>
          </a:ln>
        </p:spPr>
        <p:txBody>
          <a:bodyPr vert="horz" wrap="square" lIns="91440" tIns="45720" rIns="91440" bIns="45720" numCol="1"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5703594" y="1887162"/>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以人为本</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8059881" y="180014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47"/>
          <p:cNvSpPr>
            <a:spLocks noChangeArrowheads="1"/>
          </p:cNvSpPr>
          <p:nvPr/>
        </p:nvSpPr>
        <p:spPr bwMode="auto">
          <a:xfrm>
            <a:off x="8059194" y="2101389"/>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19" name="Rectangle 3"/>
          <p:cNvSpPr/>
          <p:nvPr/>
        </p:nvSpPr>
        <p:spPr>
          <a:xfrm>
            <a:off x="5703593" y="2780928"/>
            <a:ext cx="1995700" cy="432048"/>
          </a:xfrm>
          <a:prstGeom prst="rect">
            <a:avLst/>
          </a:prstGeom>
          <a:solidFill>
            <a:schemeClr val="accent2">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20" name="矩形 19"/>
          <p:cNvSpPr/>
          <p:nvPr/>
        </p:nvSpPr>
        <p:spPr>
          <a:xfrm>
            <a:off x="5703594" y="2823266"/>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创新发展</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8059881" y="2736252"/>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8059194" y="3037493"/>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23" name="Rectangle 3"/>
          <p:cNvSpPr/>
          <p:nvPr/>
        </p:nvSpPr>
        <p:spPr>
          <a:xfrm>
            <a:off x="5755837" y="3717032"/>
            <a:ext cx="1995700" cy="432048"/>
          </a:xfrm>
          <a:prstGeom prst="rect">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24" name="矩形 23"/>
          <p:cNvSpPr/>
          <p:nvPr/>
        </p:nvSpPr>
        <p:spPr>
          <a:xfrm>
            <a:off x="5755838" y="3759370"/>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先进力量</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8112125" y="3672356"/>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8111438" y="3973597"/>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27" name="Freeform 12"/>
          <p:cNvSpPr/>
          <p:nvPr/>
        </p:nvSpPr>
        <p:spPr bwMode="auto">
          <a:xfrm>
            <a:off x="1608675" y="4672808"/>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28" name="Freeform 12"/>
          <p:cNvSpPr/>
          <p:nvPr/>
        </p:nvSpPr>
        <p:spPr bwMode="auto">
          <a:xfrm flipH="1" flipV="1">
            <a:off x="10246261" y="570708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29" name="TextBox 28"/>
          <p:cNvSpPr txBox="1"/>
          <p:nvPr/>
        </p:nvSpPr>
        <p:spPr>
          <a:xfrm>
            <a:off x="1968575" y="4987008"/>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400"/>
                                        <p:tgtEl>
                                          <p:spTgt spid="16"/>
                                        </p:tgtEl>
                                      </p:cBhvr>
                                    </p:animEffect>
                                  </p:childTnLst>
                                </p:cTn>
                              </p:par>
                              <p:par>
                                <p:cTn id="16" presetID="14" presetClass="entr" presetSubtype="1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400"/>
                                        <p:tgtEl>
                                          <p:spTgt spid="17"/>
                                        </p:tgtEl>
                                      </p:cBhvr>
                                    </p:animEffect>
                                  </p:childTnLst>
                                </p:cTn>
                              </p:par>
                              <p:par>
                                <p:cTn id="19" presetID="14" presetClass="entr" presetSubtype="10" fill="hold" grpId="0"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400"/>
                                        <p:tgtEl>
                                          <p:spTgt spid="18"/>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par>
                                <p:cTn id="26" presetID="14" presetClass="entr" presetSubtype="1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400"/>
                                        <p:tgtEl>
                                          <p:spTgt spid="20"/>
                                        </p:tgtEl>
                                      </p:cBhvr>
                                    </p:animEffect>
                                  </p:childTnLst>
                                </p:cTn>
                              </p:par>
                              <p:par>
                                <p:cTn id="29" presetID="14" presetClass="entr" presetSubtype="10" fill="hold" grpId="0" nodeType="withEffect">
                                  <p:stCondLst>
                                    <p:cond delay="50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400"/>
                                        <p:tgtEl>
                                          <p:spTgt spid="21"/>
                                        </p:tgtEl>
                                      </p:cBhvr>
                                    </p:animEffect>
                                  </p:childTnLst>
                                </p:cTn>
                              </p:par>
                              <p:par>
                                <p:cTn id="32" presetID="14" presetClass="entr" presetSubtype="10" fill="hold" grpId="0" nodeType="withEffect">
                                  <p:stCondLst>
                                    <p:cond delay="50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400"/>
                                        <p:tgtEl>
                                          <p:spTgt spid="22"/>
                                        </p:tgtEl>
                                      </p:cBhvr>
                                    </p:animEffect>
                                  </p:childTnLst>
                                </p:cTn>
                              </p:par>
                            </p:childTnLst>
                          </p:cTn>
                        </p:par>
                        <p:par>
                          <p:cTn id="35" fill="hold">
                            <p:stCondLst>
                              <p:cond delay="1500"/>
                            </p:stCondLst>
                            <p:childTnLst>
                              <p:par>
                                <p:cTn id="36" presetID="22" presetClass="entr" presetSubtype="2"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par>
                                <p:cTn id="39" presetID="14" presetClass="entr" presetSubtype="10" fill="hold" grpId="0" nodeType="withEffect">
                                  <p:stCondLst>
                                    <p:cond delay="50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400"/>
                                        <p:tgtEl>
                                          <p:spTgt spid="24"/>
                                        </p:tgtEl>
                                      </p:cBhvr>
                                    </p:animEffect>
                                  </p:childTnLst>
                                </p:cTn>
                              </p:par>
                              <p:par>
                                <p:cTn id="42" presetID="14" presetClass="entr" presetSubtype="10" fill="hold" grpId="0" nodeType="withEffect">
                                  <p:stCondLst>
                                    <p:cond delay="50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400"/>
                                        <p:tgtEl>
                                          <p:spTgt spid="25"/>
                                        </p:tgtEl>
                                      </p:cBhvr>
                                    </p:animEffect>
                                  </p:childTnLst>
                                </p:cTn>
                              </p:par>
                              <p:par>
                                <p:cTn id="45" presetID="14" presetClass="entr" presetSubtype="10" fill="hold" grpId="0" nodeType="withEffect">
                                  <p:stCondLst>
                                    <p:cond delay="50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400"/>
                                        <p:tgtEl>
                                          <p:spTgt spid="26"/>
                                        </p:tgtEl>
                                      </p:cBhvr>
                                    </p:animEffect>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35" presetClass="path" presetSubtype="0" accel="50000" decel="50000" fill="hold" grpId="1" nodeType="withEffect">
                                  <p:stCondLst>
                                    <p:cond delay="0"/>
                                  </p:stCondLst>
                                  <p:childTnLst>
                                    <p:animMotion origin="layout" path="M -3.56836E-6 -3.7037E-7 L 0.36686 0.15278 " pathEditMode="relative" rAng="0" ptsTypes="AA">
                                      <p:cBhvr>
                                        <p:cTn id="52" dur="500" spd="-99900" fill="hold"/>
                                        <p:tgtEl>
                                          <p:spTgt spid="27"/>
                                        </p:tgtEl>
                                        <p:attrNameLst>
                                          <p:attrName>ppt_x</p:attrName>
                                          <p:attrName>ppt_y</p:attrName>
                                        </p:attrNameLst>
                                      </p:cBhvr>
                                      <p:rCtr x="18343" y="7639"/>
                                    </p:animMotion>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7.85742E-7 -3.33333E-6 L -0.39495 -0.11018 " pathEditMode="relative" rAng="0" ptsTypes="AA">
                                      <p:cBhvr>
                                        <p:cTn id="56" dur="500" spd="-99900" fill="hold"/>
                                        <p:tgtEl>
                                          <p:spTgt spid="28"/>
                                        </p:tgtEl>
                                        <p:attrNameLst>
                                          <p:attrName>ppt_x</p:attrName>
                                          <p:attrName>ppt_y</p:attrName>
                                        </p:attrNameLst>
                                      </p:cBhvr>
                                      <p:rCtr x="-19748" y="-5509"/>
                                    </p:animMotion>
                                  </p:childTnLst>
                                </p:cTn>
                              </p:par>
                            </p:childTnLst>
                          </p:cTn>
                        </p:par>
                        <p:par>
                          <p:cTn id="57" fill="hold">
                            <p:stCondLst>
                              <p:cond delay="2000"/>
                            </p:stCondLst>
                            <p:childTnLst>
                              <p:par>
                                <p:cTn id="58" presetID="18" presetClass="entr" presetSubtype="3"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strips(upRigh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18" grpId="0"/>
      <p:bldP spid="19" grpId="0" animBg="1"/>
      <p:bldP spid="20" grpId="0"/>
      <p:bldP spid="21" grpId="0"/>
      <p:bldP spid="22" grpId="0"/>
      <p:bldP spid="23" grpId="0" animBg="1"/>
      <p:bldP spid="24" grpId="0"/>
      <p:bldP spid="25" grpId="0"/>
      <p:bldP spid="26" grpId="0"/>
      <p:bldP spid="27" grpId="0" animBg="1"/>
      <p:bldP spid="27" grpId="1" animBg="1"/>
      <p:bldP spid="28" grpId="0" animBg="1"/>
      <p:bldP spid="28" grpId="1"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471"/>
          <p:cNvSpPr>
            <a:spLocks noEditPoints="1"/>
          </p:cNvSpPr>
          <p:nvPr/>
        </p:nvSpPr>
        <p:spPr bwMode="auto">
          <a:xfrm>
            <a:off x="6653595" y="3847164"/>
            <a:ext cx="966858" cy="738967"/>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4" name="Freeform 476"/>
          <p:cNvSpPr>
            <a:spLocks noEditPoints="1"/>
          </p:cNvSpPr>
          <p:nvPr/>
        </p:nvSpPr>
        <p:spPr bwMode="auto">
          <a:xfrm>
            <a:off x="1611643" y="1542907"/>
            <a:ext cx="1040934" cy="754547"/>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2"/>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5" name="Oval 493"/>
          <p:cNvSpPr>
            <a:spLocks noChangeArrowheads="1"/>
          </p:cNvSpPr>
          <p:nvPr/>
        </p:nvSpPr>
        <p:spPr bwMode="auto">
          <a:xfrm>
            <a:off x="1611644" y="3923447"/>
            <a:ext cx="730119" cy="66268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chemeClr val="accent1"/>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497"/>
          <p:cNvSpPr>
            <a:spLocks noEditPoints="1"/>
          </p:cNvSpPr>
          <p:nvPr/>
        </p:nvSpPr>
        <p:spPr bwMode="auto">
          <a:xfrm>
            <a:off x="6653596" y="1542908"/>
            <a:ext cx="563616" cy="777833"/>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accent3"/>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cxnSp>
        <p:nvCxnSpPr>
          <p:cNvPr id="57" name="直接连接符 56"/>
          <p:cNvCxnSpPr/>
          <p:nvPr/>
        </p:nvCxnSpPr>
        <p:spPr>
          <a:xfrm>
            <a:off x="1611643"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653595"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11643"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653595"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498"/>
          <p:cNvSpPr txBox="1"/>
          <p:nvPr/>
        </p:nvSpPr>
        <p:spPr>
          <a:xfrm>
            <a:off x="4223794"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69" name="TextBox 499"/>
          <p:cNvSpPr txBox="1"/>
          <p:nvPr/>
        </p:nvSpPr>
        <p:spPr>
          <a:xfrm>
            <a:off x="9236553"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0" name="TextBox 500"/>
          <p:cNvSpPr txBox="1"/>
          <p:nvPr/>
        </p:nvSpPr>
        <p:spPr>
          <a:xfrm>
            <a:off x="4223794"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1" name="TextBox 501"/>
          <p:cNvSpPr txBox="1"/>
          <p:nvPr/>
        </p:nvSpPr>
        <p:spPr>
          <a:xfrm>
            <a:off x="9236553"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2" name="TextBox 503"/>
          <p:cNvSpPr txBox="1"/>
          <p:nvPr/>
        </p:nvSpPr>
        <p:spPr>
          <a:xfrm>
            <a:off x="1486469" y="2479736"/>
            <a:ext cx="4294491"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504"/>
          <p:cNvSpPr txBox="1"/>
          <p:nvPr/>
        </p:nvSpPr>
        <p:spPr>
          <a:xfrm>
            <a:off x="6552038" y="2479736"/>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4" name="TextBox 505"/>
          <p:cNvSpPr txBox="1"/>
          <p:nvPr/>
        </p:nvSpPr>
        <p:spPr>
          <a:xfrm>
            <a:off x="1486469"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5" name="TextBox 506"/>
          <p:cNvSpPr txBox="1"/>
          <p:nvPr/>
        </p:nvSpPr>
        <p:spPr>
          <a:xfrm>
            <a:off x="6552038"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1+#ppt_w/2"/>
                                          </p:val>
                                        </p:tav>
                                        <p:tav tm="100000">
                                          <p:val>
                                            <p:strVal val="#ppt_x"/>
                                          </p:val>
                                        </p:tav>
                                      </p:tavLst>
                                    </p:anim>
                                    <p:anim calcmode="lin" valueType="num">
                                      <p:cBhvr additive="base">
                                        <p:cTn id="8" dur="7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750" fill="hold"/>
                                        <p:tgtEl>
                                          <p:spTgt spid="55"/>
                                        </p:tgtEl>
                                        <p:attrNameLst>
                                          <p:attrName>ppt_x</p:attrName>
                                        </p:attrNameLst>
                                      </p:cBhvr>
                                      <p:tavLst>
                                        <p:tav tm="0">
                                          <p:val>
                                            <p:strVal val="1+#ppt_w/2"/>
                                          </p:val>
                                        </p:tav>
                                        <p:tav tm="100000">
                                          <p:val>
                                            <p:strVal val="#ppt_x"/>
                                          </p:val>
                                        </p:tav>
                                      </p:tavLst>
                                    </p:anim>
                                    <p:anim calcmode="lin" valueType="num">
                                      <p:cBhvr additive="base">
                                        <p:cTn id="16" dur="75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1500"/>
                            </p:stCondLst>
                            <p:childTnLst>
                              <p:par>
                                <p:cTn id="35" presetID="12" presetClass="entr" presetSubtype="4" fill="hold" grpId="0" nodeType="afterEffect">
                                  <p:stCondLst>
                                    <p:cond delay="0"/>
                                  </p:stCondLst>
                                  <p:iterate type="lt">
                                    <p:tmPct val="50000"/>
                                  </p:iterate>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300"/>
                                        <p:tgtEl>
                                          <p:spTgt spid="61"/>
                                        </p:tgtEl>
                                        <p:attrNameLst>
                                          <p:attrName>ppt_y</p:attrName>
                                        </p:attrNameLst>
                                      </p:cBhvr>
                                      <p:tavLst>
                                        <p:tav tm="0">
                                          <p:val>
                                            <p:strVal val="#ppt_y+#ppt_h*1.125000"/>
                                          </p:val>
                                        </p:tav>
                                        <p:tav tm="100000">
                                          <p:val>
                                            <p:strVal val="#ppt_y"/>
                                          </p:val>
                                        </p:tav>
                                      </p:tavLst>
                                    </p:anim>
                                    <p:animEffect transition="in" filter="wipe(up)">
                                      <p:cBhvr>
                                        <p:cTn id="38" dur="300"/>
                                        <p:tgtEl>
                                          <p:spTgt spid="61"/>
                                        </p:tgtEl>
                                      </p:cBhvr>
                                    </p:animEffect>
                                  </p:childTnLst>
                                </p:cTn>
                              </p:par>
                              <p:par>
                                <p:cTn id="39" presetID="12" presetClass="entr" presetSubtype="4" fill="hold" grpId="0" nodeType="withEffect">
                                  <p:stCondLst>
                                    <p:cond delay="0"/>
                                  </p:stCondLst>
                                  <p:iterate type="lt">
                                    <p:tmPct val="50000"/>
                                  </p:iterate>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300"/>
                                        <p:tgtEl>
                                          <p:spTgt spid="69"/>
                                        </p:tgtEl>
                                        <p:attrNameLst>
                                          <p:attrName>ppt_y</p:attrName>
                                        </p:attrNameLst>
                                      </p:cBhvr>
                                      <p:tavLst>
                                        <p:tav tm="0">
                                          <p:val>
                                            <p:strVal val="#ppt_y+#ppt_h*1.125000"/>
                                          </p:val>
                                        </p:tav>
                                        <p:tav tm="100000">
                                          <p:val>
                                            <p:strVal val="#ppt_y"/>
                                          </p:val>
                                        </p:tav>
                                      </p:tavLst>
                                    </p:anim>
                                    <p:animEffect transition="in" filter="wipe(up)">
                                      <p:cBhvr>
                                        <p:cTn id="42" dur="300"/>
                                        <p:tgtEl>
                                          <p:spTgt spid="69"/>
                                        </p:tgtEl>
                                      </p:cBhvr>
                                    </p:animEffect>
                                  </p:childTnLst>
                                </p:cTn>
                              </p:par>
                              <p:par>
                                <p:cTn id="43" presetID="12" presetClass="entr" presetSubtype="4" fill="hold" grpId="0" nodeType="withEffect">
                                  <p:stCondLst>
                                    <p:cond delay="0"/>
                                  </p:stCondLst>
                                  <p:iterate type="lt">
                                    <p:tmPct val="50000"/>
                                  </p:iterate>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ppt_y</p:attrName>
                                        </p:attrNameLst>
                                      </p:cBhvr>
                                      <p:tavLst>
                                        <p:tav tm="0">
                                          <p:val>
                                            <p:strVal val="#ppt_y+#ppt_h*1.125000"/>
                                          </p:val>
                                        </p:tav>
                                        <p:tav tm="100000">
                                          <p:val>
                                            <p:strVal val="#ppt_y"/>
                                          </p:val>
                                        </p:tav>
                                      </p:tavLst>
                                    </p:anim>
                                    <p:animEffect transition="in" filter="wipe(up)">
                                      <p:cBhvr>
                                        <p:cTn id="46" dur="300"/>
                                        <p:tgtEl>
                                          <p:spTgt spid="70"/>
                                        </p:tgtEl>
                                      </p:cBhvr>
                                    </p:animEffect>
                                  </p:childTnLst>
                                </p:cTn>
                              </p:par>
                              <p:par>
                                <p:cTn id="47" presetID="12" presetClass="entr" presetSubtype="4" fill="hold" grpId="0" nodeType="withEffect">
                                  <p:stCondLst>
                                    <p:cond delay="0"/>
                                  </p:stCondLst>
                                  <p:iterate type="lt">
                                    <p:tmPct val="50000"/>
                                  </p:iterate>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300"/>
                                        <p:tgtEl>
                                          <p:spTgt spid="71"/>
                                        </p:tgtEl>
                                        <p:attrNameLst>
                                          <p:attrName>ppt_y</p:attrName>
                                        </p:attrNameLst>
                                      </p:cBhvr>
                                      <p:tavLst>
                                        <p:tav tm="0">
                                          <p:val>
                                            <p:strVal val="#ppt_y+#ppt_h*1.125000"/>
                                          </p:val>
                                        </p:tav>
                                        <p:tav tm="100000">
                                          <p:val>
                                            <p:strVal val="#ppt_y"/>
                                          </p:val>
                                        </p:tav>
                                      </p:tavLst>
                                    </p:anim>
                                    <p:animEffect transition="in" filter="wipe(up)">
                                      <p:cBhvr>
                                        <p:cTn id="50" dur="300"/>
                                        <p:tgtEl>
                                          <p:spTgt spid="71"/>
                                        </p:tgtEl>
                                      </p:cBhvr>
                                    </p:animEffect>
                                  </p:childTnLst>
                                </p:cTn>
                              </p:par>
                              <p:par>
                                <p:cTn id="51" presetID="10" presetClass="entr" presetSubtype="0" fill="hold" grpId="0" nodeType="withEffect">
                                  <p:stCondLst>
                                    <p:cond delay="1000"/>
                                  </p:stCondLst>
                                  <p:iterate type="lt">
                                    <p:tmPct val="10000"/>
                                  </p:iterate>
                                  <p:childTnLst>
                                    <p:set>
                                      <p:cBhvr>
                                        <p:cTn id="52" dur="1" fill="hold">
                                          <p:stCondLst>
                                            <p:cond delay="0"/>
                                          </p:stCondLst>
                                        </p:cTn>
                                        <p:tgtEl>
                                          <p:spTgt spid="72"/>
                                        </p:tgtEl>
                                        <p:attrNameLst>
                                          <p:attrName>style.visibility</p:attrName>
                                        </p:attrNameLst>
                                      </p:cBhvr>
                                      <p:to>
                                        <p:strVal val="visible"/>
                                      </p:to>
                                    </p:set>
                                    <p:animEffect transition="in" filter="fade">
                                      <p:cBhvr>
                                        <p:cTn id="53" dur="100"/>
                                        <p:tgtEl>
                                          <p:spTgt spid="72"/>
                                        </p:tgtEl>
                                      </p:cBhvr>
                                    </p:animEffect>
                                  </p:childTnLst>
                                </p:cTn>
                              </p:par>
                              <p:par>
                                <p:cTn id="54" presetID="10" presetClass="entr" presetSubtype="0" fill="hold" grpId="0" nodeType="withEffect">
                                  <p:stCondLst>
                                    <p:cond delay="1000"/>
                                  </p:stCondLst>
                                  <p:iterate type="lt">
                                    <p:tmPct val="10000"/>
                                  </p:iterate>
                                  <p:childTnLst>
                                    <p:set>
                                      <p:cBhvr>
                                        <p:cTn id="55" dur="1" fill="hold">
                                          <p:stCondLst>
                                            <p:cond delay="0"/>
                                          </p:stCondLst>
                                        </p:cTn>
                                        <p:tgtEl>
                                          <p:spTgt spid="73"/>
                                        </p:tgtEl>
                                        <p:attrNameLst>
                                          <p:attrName>style.visibility</p:attrName>
                                        </p:attrNameLst>
                                      </p:cBhvr>
                                      <p:to>
                                        <p:strVal val="visible"/>
                                      </p:to>
                                    </p:set>
                                    <p:animEffect transition="in" filter="fade">
                                      <p:cBhvr>
                                        <p:cTn id="56" dur="100"/>
                                        <p:tgtEl>
                                          <p:spTgt spid="73"/>
                                        </p:tgtEl>
                                      </p:cBhvr>
                                    </p:animEffect>
                                  </p:childTnLst>
                                </p:cTn>
                              </p:par>
                              <p:par>
                                <p:cTn id="57" presetID="10" presetClass="entr" presetSubtype="0" fill="hold" grpId="0" nodeType="withEffect">
                                  <p:stCondLst>
                                    <p:cond delay="1000"/>
                                  </p:stCondLst>
                                  <p:iterate type="lt">
                                    <p:tmPct val="10000"/>
                                  </p:iterate>
                                  <p:childTnLst>
                                    <p:set>
                                      <p:cBhvr>
                                        <p:cTn id="58" dur="1" fill="hold">
                                          <p:stCondLst>
                                            <p:cond delay="0"/>
                                          </p:stCondLst>
                                        </p:cTn>
                                        <p:tgtEl>
                                          <p:spTgt spid="74"/>
                                        </p:tgtEl>
                                        <p:attrNameLst>
                                          <p:attrName>style.visibility</p:attrName>
                                        </p:attrNameLst>
                                      </p:cBhvr>
                                      <p:to>
                                        <p:strVal val="visible"/>
                                      </p:to>
                                    </p:set>
                                    <p:animEffect transition="in" filter="fade">
                                      <p:cBhvr>
                                        <p:cTn id="59" dur="100"/>
                                        <p:tgtEl>
                                          <p:spTgt spid="74"/>
                                        </p:tgtEl>
                                      </p:cBhvr>
                                    </p:animEffect>
                                  </p:childTnLst>
                                </p:cTn>
                              </p:par>
                              <p:par>
                                <p:cTn id="60" presetID="10" presetClass="entr" presetSubtype="0" fill="hold" grpId="0" nodeType="withEffect">
                                  <p:stCondLst>
                                    <p:cond delay="1000"/>
                                  </p:stCondLst>
                                  <p:iterate type="lt">
                                    <p:tmPct val="10000"/>
                                  </p:iterate>
                                  <p:childTnLst>
                                    <p:set>
                                      <p:cBhvr>
                                        <p:cTn id="61" dur="1" fill="hold">
                                          <p:stCondLst>
                                            <p:cond delay="0"/>
                                          </p:stCondLst>
                                        </p:cTn>
                                        <p:tgtEl>
                                          <p:spTgt spid="75"/>
                                        </p:tgtEl>
                                        <p:attrNameLst>
                                          <p:attrName>style.visibility</p:attrName>
                                        </p:attrNameLst>
                                      </p:cBhvr>
                                      <p:to>
                                        <p:strVal val="visible"/>
                                      </p:to>
                                    </p:set>
                                    <p:animEffect transition="in" filter="fade">
                                      <p:cBhvr>
                                        <p:cTn id="62" dur="1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61" grpId="0"/>
      <p:bldP spid="69" grpId="0"/>
      <p:bldP spid="70" grpId="0"/>
      <p:bldP spid="71" grpId="0"/>
      <p:bldP spid="72" grpId="0"/>
      <p:bldP spid="73" grpId="0"/>
      <p:bldP spid="74"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7"/>
          <p:cNvSpPr/>
          <p:nvPr/>
        </p:nvSpPr>
        <p:spPr bwMode="auto">
          <a:xfrm>
            <a:off x="3085847" y="1306349"/>
            <a:ext cx="2501457" cy="2136433"/>
          </a:xfrm>
          <a:custGeom>
            <a:avLst/>
            <a:gdLst>
              <a:gd name="T0" fmla="*/ 1992 w 2157"/>
              <a:gd name="T1" fmla="*/ 165 h 1842"/>
              <a:gd name="T2" fmla="*/ 1909 w 2157"/>
              <a:gd name="T3" fmla="*/ 177 h 1842"/>
              <a:gd name="T4" fmla="*/ 1839 w 2157"/>
              <a:gd name="T5" fmla="*/ 87 h 1842"/>
              <a:gd name="T6" fmla="*/ 1766 w 2157"/>
              <a:gd name="T7" fmla="*/ 90 h 1842"/>
              <a:gd name="T8" fmla="*/ 1763 w 2157"/>
              <a:gd name="T9" fmla="*/ 24 h 1842"/>
              <a:gd name="T10" fmla="*/ 1704 w 2157"/>
              <a:gd name="T11" fmla="*/ 33 h 1842"/>
              <a:gd name="T12" fmla="*/ 1729 w 2157"/>
              <a:gd name="T13" fmla="*/ 98 h 1842"/>
              <a:gd name="T14" fmla="*/ 1683 w 2157"/>
              <a:gd name="T15" fmla="*/ 292 h 1842"/>
              <a:gd name="T16" fmla="*/ 1660 w 2157"/>
              <a:gd name="T17" fmla="*/ 378 h 1842"/>
              <a:gd name="T18" fmla="*/ 1533 w 2157"/>
              <a:gd name="T19" fmla="*/ 424 h 1842"/>
              <a:gd name="T20" fmla="*/ 1463 w 2157"/>
              <a:gd name="T21" fmla="*/ 666 h 1842"/>
              <a:gd name="T22" fmla="*/ 1672 w 2157"/>
              <a:gd name="T23" fmla="*/ 606 h 1842"/>
              <a:gd name="T24" fmla="*/ 1782 w 2157"/>
              <a:gd name="T25" fmla="*/ 692 h 1842"/>
              <a:gd name="T26" fmla="*/ 1782 w 2157"/>
              <a:gd name="T27" fmla="*/ 753 h 1842"/>
              <a:gd name="T28" fmla="*/ 1584 w 2157"/>
              <a:gd name="T29" fmla="*/ 809 h 1842"/>
              <a:gd name="T30" fmla="*/ 1497 w 2157"/>
              <a:gd name="T31" fmla="*/ 924 h 1842"/>
              <a:gd name="T32" fmla="*/ 1376 w 2157"/>
              <a:gd name="T33" fmla="*/ 1005 h 1842"/>
              <a:gd name="T34" fmla="*/ 1206 w 2157"/>
              <a:gd name="T35" fmla="*/ 998 h 1842"/>
              <a:gd name="T36" fmla="*/ 1174 w 2157"/>
              <a:gd name="T37" fmla="*/ 1085 h 1842"/>
              <a:gd name="T38" fmla="*/ 1186 w 2157"/>
              <a:gd name="T39" fmla="*/ 1163 h 1842"/>
              <a:gd name="T40" fmla="*/ 1069 w 2157"/>
              <a:gd name="T41" fmla="*/ 1278 h 1842"/>
              <a:gd name="T42" fmla="*/ 1026 w 2157"/>
              <a:gd name="T43" fmla="*/ 1314 h 1842"/>
              <a:gd name="T44" fmla="*/ 737 w 2157"/>
              <a:gd name="T45" fmla="*/ 1345 h 1842"/>
              <a:gd name="T46" fmla="*/ 603 w 2157"/>
              <a:gd name="T47" fmla="*/ 1413 h 1842"/>
              <a:gd name="T48" fmla="*/ 460 w 2157"/>
              <a:gd name="T49" fmla="*/ 1374 h 1842"/>
              <a:gd name="T50" fmla="*/ 223 w 2157"/>
              <a:gd name="T51" fmla="*/ 1294 h 1842"/>
              <a:gd name="T52" fmla="*/ 2 w 2157"/>
              <a:gd name="T53" fmla="*/ 1275 h 1842"/>
              <a:gd name="T54" fmla="*/ 38 w 2157"/>
              <a:gd name="T55" fmla="*/ 1407 h 1842"/>
              <a:gd name="T56" fmla="*/ 90 w 2157"/>
              <a:gd name="T57" fmla="*/ 1497 h 1842"/>
              <a:gd name="T58" fmla="*/ 229 w 2157"/>
              <a:gd name="T59" fmla="*/ 1488 h 1842"/>
              <a:gd name="T60" fmla="*/ 230 w 2157"/>
              <a:gd name="T61" fmla="*/ 1596 h 1842"/>
              <a:gd name="T62" fmla="*/ 287 w 2157"/>
              <a:gd name="T63" fmla="*/ 1638 h 1842"/>
              <a:gd name="T64" fmla="*/ 382 w 2157"/>
              <a:gd name="T65" fmla="*/ 1710 h 1842"/>
              <a:gd name="T66" fmla="*/ 506 w 2157"/>
              <a:gd name="T67" fmla="*/ 1634 h 1842"/>
              <a:gd name="T68" fmla="*/ 567 w 2157"/>
              <a:gd name="T69" fmla="*/ 1628 h 1842"/>
              <a:gd name="T70" fmla="*/ 576 w 2157"/>
              <a:gd name="T71" fmla="*/ 1702 h 1842"/>
              <a:gd name="T72" fmla="*/ 626 w 2157"/>
              <a:gd name="T73" fmla="*/ 1836 h 1842"/>
              <a:gd name="T74" fmla="*/ 679 w 2157"/>
              <a:gd name="T75" fmla="*/ 1803 h 1842"/>
              <a:gd name="T76" fmla="*/ 790 w 2157"/>
              <a:gd name="T77" fmla="*/ 1651 h 1842"/>
              <a:gd name="T78" fmla="*/ 813 w 2157"/>
              <a:gd name="T79" fmla="*/ 1784 h 1842"/>
              <a:gd name="T80" fmla="*/ 909 w 2157"/>
              <a:gd name="T81" fmla="*/ 1834 h 1842"/>
              <a:gd name="T82" fmla="*/ 1044 w 2157"/>
              <a:gd name="T83" fmla="*/ 1675 h 1842"/>
              <a:gd name="T84" fmla="*/ 1136 w 2157"/>
              <a:gd name="T85" fmla="*/ 1610 h 1842"/>
              <a:gd name="T86" fmla="*/ 1248 w 2157"/>
              <a:gd name="T87" fmla="*/ 1536 h 1842"/>
              <a:gd name="T88" fmla="*/ 1324 w 2157"/>
              <a:gd name="T89" fmla="*/ 1492 h 1842"/>
              <a:gd name="T90" fmla="*/ 1382 w 2157"/>
              <a:gd name="T91" fmla="*/ 1421 h 1842"/>
              <a:gd name="T92" fmla="*/ 1429 w 2157"/>
              <a:gd name="T93" fmla="*/ 1308 h 1842"/>
              <a:gd name="T94" fmla="*/ 1498 w 2157"/>
              <a:gd name="T95" fmla="*/ 1357 h 1842"/>
              <a:gd name="T96" fmla="*/ 1613 w 2157"/>
              <a:gd name="T97" fmla="*/ 1258 h 1842"/>
              <a:gd name="T98" fmla="*/ 1713 w 2157"/>
              <a:gd name="T99" fmla="*/ 1223 h 1842"/>
              <a:gd name="T100" fmla="*/ 1758 w 2157"/>
              <a:gd name="T101" fmla="*/ 1271 h 1842"/>
              <a:gd name="T102" fmla="*/ 1840 w 2157"/>
              <a:gd name="T103" fmla="*/ 1330 h 1842"/>
              <a:gd name="T104" fmla="*/ 1964 w 2157"/>
              <a:gd name="T105" fmla="*/ 1203 h 1842"/>
              <a:gd name="T106" fmla="*/ 2099 w 2157"/>
              <a:gd name="T107" fmla="*/ 1123 h 1842"/>
              <a:gd name="T108" fmla="*/ 2114 w 2157"/>
              <a:gd name="T109" fmla="*/ 980 h 1842"/>
              <a:gd name="T110" fmla="*/ 2007 w 2157"/>
              <a:gd name="T111" fmla="*/ 952 h 1842"/>
              <a:gd name="T112" fmla="*/ 1925 w 2157"/>
              <a:gd name="T113" fmla="*/ 795 h 1842"/>
              <a:gd name="T114" fmla="*/ 1983 w 2157"/>
              <a:gd name="T115" fmla="*/ 773 h 1842"/>
              <a:gd name="T116" fmla="*/ 1963 w 2157"/>
              <a:gd name="T117" fmla="*/ 614 h 1842"/>
              <a:gd name="T118" fmla="*/ 2031 w 2157"/>
              <a:gd name="T119" fmla="*/ 510 h 1842"/>
              <a:gd name="T120" fmla="*/ 2093 w 2157"/>
              <a:gd name="T121" fmla="*/ 430 h 1842"/>
              <a:gd name="T122" fmla="*/ 2112 w 2157"/>
              <a:gd name="T123" fmla="*/ 31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57" h="1842">
                <a:moveTo>
                  <a:pt x="2114" y="196"/>
                </a:moveTo>
                <a:lnTo>
                  <a:pt x="2106" y="168"/>
                </a:lnTo>
                <a:lnTo>
                  <a:pt x="2084" y="132"/>
                </a:lnTo>
                <a:lnTo>
                  <a:pt x="2066" y="121"/>
                </a:lnTo>
                <a:lnTo>
                  <a:pt x="2047" y="132"/>
                </a:lnTo>
                <a:lnTo>
                  <a:pt x="2036" y="153"/>
                </a:lnTo>
                <a:lnTo>
                  <a:pt x="2035" y="156"/>
                </a:lnTo>
                <a:lnTo>
                  <a:pt x="2032" y="156"/>
                </a:lnTo>
                <a:lnTo>
                  <a:pt x="2031" y="156"/>
                </a:lnTo>
                <a:lnTo>
                  <a:pt x="1998" y="161"/>
                </a:lnTo>
                <a:lnTo>
                  <a:pt x="1998" y="161"/>
                </a:lnTo>
                <a:lnTo>
                  <a:pt x="1992" y="165"/>
                </a:lnTo>
                <a:lnTo>
                  <a:pt x="1990" y="166"/>
                </a:lnTo>
                <a:lnTo>
                  <a:pt x="1988" y="168"/>
                </a:lnTo>
                <a:lnTo>
                  <a:pt x="1981" y="177"/>
                </a:lnTo>
                <a:lnTo>
                  <a:pt x="1963" y="191"/>
                </a:lnTo>
                <a:lnTo>
                  <a:pt x="1958" y="195"/>
                </a:lnTo>
                <a:lnTo>
                  <a:pt x="1942" y="197"/>
                </a:lnTo>
                <a:lnTo>
                  <a:pt x="1942" y="197"/>
                </a:lnTo>
                <a:lnTo>
                  <a:pt x="1936" y="195"/>
                </a:lnTo>
                <a:lnTo>
                  <a:pt x="1928" y="191"/>
                </a:lnTo>
                <a:lnTo>
                  <a:pt x="1919" y="186"/>
                </a:lnTo>
                <a:lnTo>
                  <a:pt x="1910" y="179"/>
                </a:lnTo>
                <a:lnTo>
                  <a:pt x="1909" y="177"/>
                </a:lnTo>
                <a:lnTo>
                  <a:pt x="1909" y="177"/>
                </a:lnTo>
                <a:lnTo>
                  <a:pt x="1893" y="160"/>
                </a:lnTo>
                <a:lnTo>
                  <a:pt x="1881" y="147"/>
                </a:lnTo>
                <a:lnTo>
                  <a:pt x="1874" y="135"/>
                </a:lnTo>
                <a:lnTo>
                  <a:pt x="1872" y="131"/>
                </a:lnTo>
                <a:lnTo>
                  <a:pt x="1872" y="126"/>
                </a:lnTo>
                <a:lnTo>
                  <a:pt x="1872" y="95"/>
                </a:lnTo>
                <a:lnTo>
                  <a:pt x="1872" y="94"/>
                </a:lnTo>
                <a:lnTo>
                  <a:pt x="1872" y="93"/>
                </a:lnTo>
                <a:lnTo>
                  <a:pt x="1876" y="87"/>
                </a:lnTo>
                <a:lnTo>
                  <a:pt x="1840" y="74"/>
                </a:lnTo>
                <a:lnTo>
                  <a:pt x="1839" y="87"/>
                </a:lnTo>
                <a:lnTo>
                  <a:pt x="1839" y="87"/>
                </a:lnTo>
                <a:lnTo>
                  <a:pt x="1839" y="89"/>
                </a:lnTo>
                <a:lnTo>
                  <a:pt x="1837" y="93"/>
                </a:lnTo>
                <a:lnTo>
                  <a:pt x="1833" y="96"/>
                </a:lnTo>
                <a:lnTo>
                  <a:pt x="1830" y="98"/>
                </a:lnTo>
                <a:lnTo>
                  <a:pt x="1817" y="103"/>
                </a:lnTo>
                <a:lnTo>
                  <a:pt x="1813" y="102"/>
                </a:lnTo>
                <a:lnTo>
                  <a:pt x="1813" y="101"/>
                </a:lnTo>
                <a:lnTo>
                  <a:pt x="1794" y="97"/>
                </a:lnTo>
                <a:lnTo>
                  <a:pt x="1798" y="111"/>
                </a:lnTo>
                <a:lnTo>
                  <a:pt x="1767" y="90"/>
                </a:lnTo>
                <a:lnTo>
                  <a:pt x="1766" y="90"/>
                </a:lnTo>
                <a:lnTo>
                  <a:pt x="1765" y="89"/>
                </a:lnTo>
                <a:lnTo>
                  <a:pt x="1765" y="89"/>
                </a:lnTo>
                <a:lnTo>
                  <a:pt x="1765" y="89"/>
                </a:lnTo>
                <a:lnTo>
                  <a:pt x="1761" y="79"/>
                </a:lnTo>
                <a:lnTo>
                  <a:pt x="1759" y="69"/>
                </a:lnTo>
                <a:lnTo>
                  <a:pt x="1758" y="58"/>
                </a:lnTo>
                <a:lnTo>
                  <a:pt x="1758" y="48"/>
                </a:lnTo>
                <a:lnTo>
                  <a:pt x="1758" y="48"/>
                </a:lnTo>
                <a:lnTo>
                  <a:pt x="1758" y="40"/>
                </a:lnTo>
                <a:lnTo>
                  <a:pt x="1759" y="33"/>
                </a:lnTo>
                <a:lnTo>
                  <a:pt x="1760" y="27"/>
                </a:lnTo>
                <a:lnTo>
                  <a:pt x="1763" y="24"/>
                </a:lnTo>
                <a:lnTo>
                  <a:pt x="1770" y="10"/>
                </a:lnTo>
                <a:lnTo>
                  <a:pt x="1768" y="0"/>
                </a:lnTo>
                <a:lnTo>
                  <a:pt x="1737" y="4"/>
                </a:lnTo>
                <a:lnTo>
                  <a:pt x="1737" y="4"/>
                </a:lnTo>
                <a:lnTo>
                  <a:pt x="1731" y="6"/>
                </a:lnTo>
                <a:lnTo>
                  <a:pt x="1726" y="7"/>
                </a:lnTo>
                <a:lnTo>
                  <a:pt x="1721" y="9"/>
                </a:lnTo>
                <a:lnTo>
                  <a:pt x="1716" y="12"/>
                </a:lnTo>
                <a:lnTo>
                  <a:pt x="1713" y="17"/>
                </a:lnTo>
                <a:lnTo>
                  <a:pt x="1710" y="22"/>
                </a:lnTo>
                <a:lnTo>
                  <a:pt x="1706" y="27"/>
                </a:lnTo>
                <a:lnTo>
                  <a:pt x="1704" y="33"/>
                </a:lnTo>
                <a:lnTo>
                  <a:pt x="1704" y="34"/>
                </a:lnTo>
                <a:lnTo>
                  <a:pt x="1704" y="34"/>
                </a:lnTo>
                <a:lnTo>
                  <a:pt x="1686" y="63"/>
                </a:lnTo>
                <a:lnTo>
                  <a:pt x="1704" y="61"/>
                </a:lnTo>
                <a:lnTo>
                  <a:pt x="1705" y="61"/>
                </a:lnTo>
                <a:lnTo>
                  <a:pt x="1706" y="59"/>
                </a:lnTo>
                <a:lnTo>
                  <a:pt x="1707" y="63"/>
                </a:lnTo>
                <a:lnTo>
                  <a:pt x="1722" y="69"/>
                </a:lnTo>
                <a:lnTo>
                  <a:pt x="1724" y="69"/>
                </a:lnTo>
                <a:lnTo>
                  <a:pt x="1727" y="70"/>
                </a:lnTo>
                <a:lnTo>
                  <a:pt x="1727" y="73"/>
                </a:lnTo>
                <a:lnTo>
                  <a:pt x="1729" y="98"/>
                </a:lnTo>
                <a:lnTo>
                  <a:pt x="1737" y="122"/>
                </a:lnTo>
                <a:lnTo>
                  <a:pt x="1737" y="124"/>
                </a:lnTo>
                <a:lnTo>
                  <a:pt x="1737" y="125"/>
                </a:lnTo>
                <a:lnTo>
                  <a:pt x="1737" y="126"/>
                </a:lnTo>
                <a:lnTo>
                  <a:pt x="1697" y="205"/>
                </a:lnTo>
                <a:lnTo>
                  <a:pt x="1697" y="205"/>
                </a:lnTo>
                <a:lnTo>
                  <a:pt x="1695" y="210"/>
                </a:lnTo>
                <a:lnTo>
                  <a:pt x="1692" y="216"/>
                </a:lnTo>
                <a:lnTo>
                  <a:pt x="1688" y="235"/>
                </a:lnTo>
                <a:lnTo>
                  <a:pt x="1686" y="259"/>
                </a:lnTo>
                <a:lnTo>
                  <a:pt x="1683" y="289"/>
                </a:lnTo>
                <a:lnTo>
                  <a:pt x="1683" y="292"/>
                </a:lnTo>
                <a:lnTo>
                  <a:pt x="1668" y="322"/>
                </a:lnTo>
                <a:lnTo>
                  <a:pt x="1679" y="335"/>
                </a:lnTo>
                <a:lnTo>
                  <a:pt x="1679" y="337"/>
                </a:lnTo>
                <a:lnTo>
                  <a:pt x="1679" y="337"/>
                </a:lnTo>
                <a:lnTo>
                  <a:pt x="1679" y="349"/>
                </a:lnTo>
                <a:lnTo>
                  <a:pt x="1679" y="359"/>
                </a:lnTo>
                <a:lnTo>
                  <a:pt x="1676" y="365"/>
                </a:lnTo>
                <a:lnTo>
                  <a:pt x="1675" y="367"/>
                </a:lnTo>
                <a:lnTo>
                  <a:pt x="1674" y="369"/>
                </a:lnTo>
                <a:lnTo>
                  <a:pt x="1671" y="370"/>
                </a:lnTo>
                <a:lnTo>
                  <a:pt x="1671" y="370"/>
                </a:lnTo>
                <a:lnTo>
                  <a:pt x="1660" y="378"/>
                </a:lnTo>
                <a:lnTo>
                  <a:pt x="1643" y="395"/>
                </a:lnTo>
                <a:lnTo>
                  <a:pt x="1619" y="422"/>
                </a:lnTo>
                <a:lnTo>
                  <a:pt x="1589" y="458"/>
                </a:lnTo>
                <a:lnTo>
                  <a:pt x="1586" y="462"/>
                </a:lnTo>
                <a:lnTo>
                  <a:pt x="1584" y="461"/>
                </a:lnTo>
                <a:lnTo>
                  <a:pt x="1579" y="458"/>
                </a:lnTo>
                <a:lnTo>
                  <a:pt x="1579" y="458"/>
                </a:lnTo>
                <a:lnTo>
                  <a:pt x="1557" y="442"/>
                </a:lnTo>
                <a:lnTo>
                  <a:pt x="1548" y="435"/>
                </a:lnTo>
                <a:lnTo>
                  <a:pt x="1541" y="427"/>
                </a:lnTo>
                <a:lnTo>
                  <a:pt x="1541" y="427"/>
                </a:lnTo>
                <a:lnTo>
                  <a:pt x="1533" y="424"/>
                </a:lnTo>
                <a:lnTo>
                  <a:pt x="1522" y="422"/>
                </a:lnTo>
                <a:lnTo>
                  <a:pt x="1506" y="419"/>
                </a:lnTo>
                <a:lnTo>
                  <a:pt x="1485" y="419"/>
                </a:lnTo>
                <a:lnTo>
                  <a:pt x="1484" y="474"/>
                </a:lnTo>
                <a:lnTo>
                  <a:pt x="1483" y="475"/>
                </a:lnTo>
                <a:lnTo>
                  <a:pt x="1461" y="581"/>
                </a:lnTo>
                <a:lnTo>
                  <a:pt x="1461" y="581"/>
                </a:lnTo>
                <a:lnTo>
                  <a:pt x="1458" y="594"/>
                </a:lnTo>
                <a:lnTo>
                  <a:pt x="1456" y="610"/>
                </a:lnTo>
                <a:lnTo>
                  <a:pt x="1455" y="630"/>
                </a:lnTo>
                <a:lnTo>
                  <a:pt x="1455" y="655"/>
                </a:lnTo>
                <a:lnTo>
                  <a:pt x="1463" y="666"/>
                </a:lnTo>
                <a:lnTo>
                  <a:pt x="1470" y="652"/>
                </a:lnTo>
                <a:lnTo>
                  <a:pt x="1473" y="652"/>
                </a:lnTo>
                <a:lnTo>
                  <a:pt x="1474" y="649"/>
                </a:lnTo>
                <a:lnTo>
                  <a:pt x="1501" y="635"/>
                </a:lnTo>
                <a:lnTo>
                  <a:pt x="1578" y="646"/>
                </a:lnTo>
                <a:lnTo>
                  <a:pt x="1587" y="637"/>
                </a:lnTo>
                <a:lnTo>
                  <a:pt x="1597" y="618"/>
                </a:lnTo>
                <a:lnTo>
                  <a:pt x="1600" y="616"/>
                </a:lnTo>
                <a:lnTo>
                  <a:pt x="1600" y="616"/>
                </a:lnTo>
                <a:lnTo>
                  <a:pt x="1601" y="615"/>
                </a:lnTo>
                <a:lnTo>
                  <a:pt x="1632" y="610"/>
                </a:lnTo>
                <a:lnTo>
                  <a:pt x="1672" y="606"/>
                </a:lnTo>
                <a:lnTo>
                  <a:pt x="1672" y="606"/>
                </a:lnTo>
                <a:lnTo>
                  <a:pt x="1676" y="608"/>
                </a:lnTo>
                <a:lnTo>
                  <a:pt x="1681" y="611"/>
                </a:lnTo>
                <a:lnTo>
                  <a:pt x="1691" y="620"/>
                </a:lnTo>
                <a:lnTo>
                  <a:pt x="1703" y="633"/>
                </a:lnTo>
                <a:lnTo>
                  <a:pt x="1716" y="649"/>
                </a:lnTo>
                <a:lnTo>
                  <a:pt x="1716" y="649"/>
                </a:lnTo>
                <a:lnTo>
                  <a:pt x="1734" y="658"/>
                </a:lnTo>
                <a:lnTo>
                  <a:pt x="1748" y="667"/>
                </a:lnTo>
                <a:lnTo>
                  <a:pt x="1761" y="675"/>
                </a:lnTo>
                <a:lnTo>
                  <a:pt x="1773" y="683"/>
                </a:lnTo>
                <a:lnTo>
                  <a:pt x="1782" y="692"/>
                </a:lnTo>
                <a:lnTo>
                  <a:pt x="1789" y="699"/>
                </a:lnTo>
                <a:lnTo>
                  <a:pt x="1794" y="707"/>
                </a:lnTo>
                <a:lnTo>
                  <a:pt x="1797" y="714"/>
                </a:lnTo>
                <a:lnTo>
                  <a:pt x="1797" y="714"/>
                </a:lnTo>
                <a:lnTo>
                  <a:pt x="1799" y="721"/>
                </a:lnTo>
                <a:lnTo>
                  <a:pt x="1800" y="728"/>
                </a:lnTo>
                <a:lnTo>
                  <a:pt x="1799" y="733"/>
                </a:lnTo>
                <a:lnTo>
                  <a:pt x="1797" y="740"/>
                </a:lnTo>
                <a:lnTo>
                  <a:pt x="1797" y="740"/>
                </a:lnTo>
                <a:lnTo>
                  <a:pt x="1793" y="746"/>
                </a:lnTo>
                <a:lnTo>
                  <a:pt x="1789" y="749"/>
                </a:lnTo>
                <a:lnTo>
                  <a:pt x="1782" y="753"/>
                </a:lnTo>
                <a:lnTo>
                  <a:pt x="1773" y="754"/>
                </a:lnTo>
                <a:lnTo>
                  <a:pt x="1771" y="754"/>
                </a:lnTo>
                <a:lnTo>
                  <a:pt x="1771" y="754"/>
                </a:lnTo>
                <a:lnTo>
                  <a:pt x="1732" y="753"/>
                </a:lnTo>
                <a:lnTo>
                  <a:pt x="1702" y="753"/>
                </a:lnTo>
                <a:lnTo>
                  <a:pt x="1680" y="753"/>
                </a:lnTo>
                <a:lnTo>
                  <a:pt x="1666" y="755"/>
                </a:lnTo>
                <a:lnTo>
                  <a:pt x="1637" y="775"/>
                </a:lnTo>
                <a:lnTo>
                  <a:pt x="1637" y="775"/>
                </a:lnTo>
                <a:lnTo>
                  <a:pt x="1612" y="792"/>
                </a:lnTo>
                <a:lnTo>
                  <a:pt x="1592" y="804"/>
                </a:lnTo>
                <a:lnTo>
                  <a:pt x="1584" y="809"/>
                </a:lnTo>
                <a:lnTo>
                  <a:pt x="1576" y="812"/>
                </a:lnTo>
                <a:lnTo>
                  <a:pt x="1570" y="814"/>
                </a:lnTo>
                <a:lnTo>
                  <a:pt x="1564" y="815"/>
                </a:lnTo>
                <a:lnTo>
                  <a:pt x="1540" y="818"/>
                </a:lnTo>
                <a:lnTo>
                  <a:pt x="1525" y="879"/>
                </a:lnTo>
                <a:lnTo>
                  <a:pt x="1525" y="879"/>
                </a:lnTo>
                <a:lnTo>
                  <a:pt x="1522" y="892"/>
                </a:lnTo>
                <a:lnTo>
                  <a:pt x="1517" y="902"/>
                </a:lnTo>
                <a:lnTo>
                  <a:pt x="1511" y="911"/>
                </a:lnTo>
                <a:lnTo>
                  <a:pt x="1505" y="918"/>
                </a:lnTo>
                <a:lnTo>
                  <a:pt x="1505" y="918"/>
                </a:lnTo>
                <a:lnTo>
                  <a:pt x="1497" y="924"/>
                </a:lnTo>
                <a:lnTo>
                  <a:pt x="1486" y="929"/>
                </a:lnTo>
                <a:lnTo>
                  <a:pt x="1475" y="934"/>
                </a:lnTo>
                <a:lnTo>
                  <a:pt x="1461" y="937"/>
                </a:lnTo>
                <a:lnTo>
                  <a:pt x="1461" y="937"/>
                </a:lnTo>
                <a:lnTo>
                  <a:pt x="1445" y="941"/>
                </a:lnTo>
                <a:lnTo>
                  <a:pt x="1429" y="945"/>
                </a:lnTo>
                <a:lnTo>
                  <a:pt x="1414" y="952"/>
                </a:lnTo>
                <a:lnTo>
                  <a:pt x="1400" y="960"/>
                </a:lnTo>
                <a:lnTo>
                  <a:pt x="1380" y="1004"/>
                </a:lnTo>
                <a:lnTo>
                  <a:pt x="1379" y="1005"/>
                </a:lnTo>
                <a:lnTo>
                  <a:pt x="1377" y="1005"/>
                </a:lnTo>
                <a:lnTo>
                  <a:pt x="1376" y="1005"/>
                </a:lnTo>
                <a:lnTo>
                  <a:pt x="1321" y="1028"/>
                </a:lnTo>
                <a:lnTo>
                  <a:pt x="1317" y="1028"/>
                </a:lnTo>
                <a:lnTo>
                  <a:pt x="1289" y="1021"/>
                </a:lnTo>
                <a:lnTo>
                  <a:pt x="1289" y="1021"/>
                </a:lnTo>
                <a:lnTo>
                  <a:pt x="1274" y="1019"/>
                </a:lnTo>
                <a:lnTo>
                  <a:pt x="1261" y="1014"/>
                </a:lnTo>
                <a:lnTo>
                  <a:pt x="1249" y="1010"/>
                </a:lnTo>
                <a:lnTo>
                  <a:pt x="1240" y="1005"/>
                </a:lnTo>
                <a:lnTo>
                  <a:pt x="1240" y="1005"/>
                </a:lnTo>
                <a:lnTo>
                  <a:pt x="1229" y="1000"/>
                </a:lnTo>
                <a:lnTo>
                  <a:pt x="1217" y="998"/>
                </a:lnTo>
                <a:lnTo>
                  <a:pt x="1206" y="998"/>
                </a:lnTo>
                <a:lnTo>
                  <a:pt x="1193" y="1002"/>
                </a:lnTo>
                <a:lnTo>
                  <a:pt x="1193" y="1002"/>
                </a:lnTo>
                <a:lnTo>
                  <a:pt x="1187" y="1008"/>
                </a:lnTo>
                <a:lnTo>
                  <a:pt x="1183" y="1018"/>
                </a:lnTo>
                <a:lnTo>
                  <a:pt x="1179" y="1026"/>
                </a:lnTo>
                <a:lnTo>
                  <a:pt x="1177" y="1035"/>
                </a:lnTo>
                <a:lnTo>
                  <a:pt x="1175" y="1045"/>
                </a:lnTo>
                <a:lnTo>
                  <a:pt x="1172" y="1054"/>
                </a:lnTo>
                <a:lnTo>
                  <a:pt x="1172" y="1065"/>
                </a:lnTo>
                <a:lnTo>
                  <a:pt x="1172" y="1075"/>
                </a:lnTo>
                <a:lnTo>
                  <a:pt x="1172" y="1075"/>
                </a:lnTo>
                <a:lnTo>
                  <a:pt x="1174" y="1085"/>
                </a:lnTo>
                <a:lnTo>
                  <a:pt x="1176" y="1092"/>
                </a:lnTo>
                <a:lnTo>
                  <a:pt x="1178" y="1098"/>
                </a:lnTo>
                <a:lnTo>
                  <a:pt x="1181" y="1101"/>
                </a:lnTo>
                <a:lnTo>
                  <a:pt x="1190" y="1100"/>
                </a:lnTo>
                <a:lnTo>
                  <a:pt x="1199" y="1094"/>
                </a:lnTo>
                <a:lnTo>
                  <a:pt x="1201" y="1133"/>
                </a:lnTo>
                <a:lnTo>
                  <a:pt x="1201" y="1133"/>
                </a:lnTo>
                <a:lnTo>
                  <a:pt x="1200" y="1143"/>
                </a:lnTo>
                <a:lnTo>
                  <a:pt x="1198" y="1151"/>
                </a:lnTo>
                <a:lnTo>
                  <a:pt x="1193" y="1157"/>
                </a:lnTo>
                <a:lnTo>
                  <a:pt x="1186" y="1163"/>
                </a:lnTo>
                <a:lnTo>
                  <a:pt x="1186" y="1163"/>
                </a:lnTo>
                <a:lnTo>
                  <a:pt x="1182" y="1167"/>
                </a:lnTo>
                <a:lnTo>
                  <a:pt x="1174" y="1170"/>
                </a:lnTo>
                <a:lnTo>
                  <a:pt x="1154" y="1178"/>
                </a:lnTo>
                <a:lnTo>
                  <a:pt x="1145" y="1180"/>
                </a:lnTo>
                <a:lnTo>
                  <a:pt x="1145" y="1180"/>
                </a:lnTo>
                <a:lnTo>
                  <a:pt x="1139" y="1183"/>
                </a:lnTo>
                <a:lnTo>
                  <a:pt x="1132" y="1188"/>
                </a:lnTo>
                <a:lnTo>
                  <a:pt x="1126" y="1198"/>
                </a:lnTo>
                <a:lnTo>
                  <a:pt x="1116" y="1208"/>
                </a:lnTo>
                <a:lnTo>
                  <a:pt x="1096" y="1238"/>
                </a:lnTo>
                <a:lnTo>
                  <a:pt x="1069" y="1277"/>
                </a:lnTo>
                <a:lnTo>
                  <a:pt x="1069" y="1278"/>
                </a:lnTo>
                <a:lnTo>
                  <a:pt x="1068" y="1278"/>
                </a:lnTo>
                <a:lnTo>
                  <a:pt x="1032" y="1300"/>
                </a:lnTo>
                <a:lnTo>
                  <a:pt x="1032" y="1300"/>
                </a:lnTo>
                <a:lnTo>
                  <a:pt x="1036" y="1301"/>
                </a:lnTo>
                <a:lnTo>
                  <a:pt x="1039" y="1302"/>
                </a:lnTo>
                <a:lnTo>
                  <a:pt x="1041" y="1304"/>
                </a:lnTo>
                <a:lnTo>
                  <a:pt x="1041" y="1308"/>
                </a:lnTo>
                <a:lnTo>
                  <a:pt x="1041" y="1308"/>
                </a:lnTo>
                <a:lnTo>
                  <a:pt x="1040" y="1310"/>
                </a:lnTo>
                <a:lnTo>
                  <a:pt x="1036" y="1312"/>
                </a:lnTo>
                <a:lnTo>
                  <a:pt x="1032" y="1313"/>
                </a:lnTo>
                <a:lnTo>
                  <a:pt x="1026" y="1314"/>
                </a:lnTo>
                <a:lnTo>
                  <a:pt x="923" y="1312"/>
                </a:lnTo>
                <a:lnTo>
                  <a:pt x="923" y="1312"/>
                </a:lnTo>
                <a:lnTo>
                  <a:pt x="902" y="1312"/>
                </a:lnTo>
                <a:lnTo>
                  <a:pt x="882" y="1312"/>
                </a:lnTo>
                <a:lnTo>
                  <a:pt x="861" y="1313"/>
                </a:lnTo>
                <a:lnTo>
                  <a:pt x="842" y="1316"/>
                </a:lnTo>
                <a:lnTo>
                  <a:pt x="823" y="1319"/>
                </a:lnTo>
                <a:lnTo>
                  <a:pt x="805" y="1322"/>
                </a:lnTo>
                <a:lnTo>
                  <a:pt x="788" y="1327"/>
                </a:lnTo>
                <a:lnTo>
                  <a:pt x="771" y="1333"/>
                </a:lnTo>
                <a:lnTo>
                  <a:pt x="753" y="1339"/>
                </a:lnTo>
                <a:lnTo>
                  <a:pt x="737" y="1345"/>
                </a:lnTo>
                <a:lnTo>
                  <a:pt x="722" y="1353"/>
                </a:lnTo>
                <a:lnTo>
                  <a:pt x="708" y="1363"/>
                </a:lnTo>
                <a:lnTo>
                  <a:pt x="694" y="1372"/>
                </a:lnTo>
                <a:lnTo>
                  <a:pt x="680" y="1382"/>
                </a:lnTo>
                <a:lnTo>
                  <a:pt x="667" y="1394"/>
                </a:lnTo>
                <a:lnTo>
                  <a:pt x="655" y="1405"/>
                </a:lnTo>
                <a:lnTo>
                  <a:pt x="654" y="1406"/>
                </a:lnTo>
                <a:lnTo>
                  <a:pt x="651" y="1407"/>
                </a:lnTo>
                <a:lnTo>
                  <a:pt x="650" y="1407"/>
                </a:lnTo>
                <a:lnTo>
                  <a:pt x="608" y="1412"/>
                </a:lnTo>
                <a:lnTo>
                  <a:pt x="606" y="1413"/>
                </a:lnTo>
                <a:lnTo>
                  <a:pt x="603" y="1413"/>
                </a:lnTo>
                <a:lnTo>
                  <a:pt x="591" y="1384"/>
                </a:lnTo>
                <a:lnTo>
                  <a:pt x="547" y="1396"/>
                </a:lnTo>
                <a:lnTo>
                  <a:pt x="547" y="1396"/>
                </a:lnTo>
                <a:lnTo>
                  <a:pt x="538" y="1396"/>
                </a:lnTo>
                <a:lnTo>
                  <a:pt x="529" y="1395"/>
                </a:lnTo>
                <a:lnTo>
                  <a:pt x="519" y="1394"/>
                </a:lnTo>
                <a:lnTo>
                  <a:pt x="508" y="1391"/>
                </a:lnTo>
                <a:lnTo>
                  <a:pt x="497" y="1388"/>
                </a:lnTo>
                <a:lnTo>
                  <a:pt x="485" y="1384"/>
                </a:lnTo>
                <a:lnTo>
                  <a:pt x="473" y="1380"/>
                </a:lnTo>
                <a:lnTo>
                  <a:pt x="460" y="1374"/>
                </a:lnTo>
                <a:lnTo>
                  <a:pt x="460" y="1374"/>
                </a:lnTo>
                <a:lnTo>
                  <a:pt x="437" y="1363"/>
                </a:lnTo>
                <a:lnTo>
                  <a:pt x="416" y="1350"/>
                </a:lnTo>
                <a:lnTo>
                  <a:pt x="394" y="1336"/>
                </a:lnTo>
                <a:lnTo>
                  <a:pt x="373" y="1320"/>
                </a:lnTo>
                <a:lnTo>
                  <a:pt x="373" y="1320"/>
                </a:lnTo>
                <a:lnTo>
                  <a:pt x="359" y="1310"/>
                </a:lnTo>
                <a:lnTo>
                  <a:pt x="342" y="1302"/>
                </a:lnTo>
                <a:lnTo>
                  <a:pt x="325" y="1296"/>
                </a:lnTo>
                <a:lnTo>
                  <a:pt x="306" y="1292"/>
                </a:lnTo>
                <a:lnTo>
                  <a:pt x="267" y="1288"/>
                </a:lnTo>
                <a:lnTo>
                  <a:pt x="223" y="1294"/>
                </a:lnTo>
                <a:lnTo>
                  <a:pt x="223" y="1294"/>
                </a:lnTo>
                <a:lnTo>
                  <a:pt x="200" y="1296"/>
                </a:lnTo>
                <a:lnTo>
                  <a:pt x="176" y="1297"/>
                </a:lnTo>
                <a:lnTo>
                  <a:pt x="153" y="1297"/>
                </a:lnTo>
                <a:lnTo>
                  <a:pt x="132" y="1296"/>
                </a:lnTo>
                <a:lnTo>
                  <a:pt x="132" y="1296"/>
                </a:lnTo>
                <a:lnTo>
                  <a:pt x="104" y="1293"/>
                </a:lnTo>
                <a:lnTo>
                  <a:pt x="73" y="1287"/>
                </a:lnTo>
                <a:lnTo>
                  <a:pt x="40" y="1279"/>
                </a:lnTo>
                <a:lnTo>
                  <a:pt x="3" y="1269"/>
                </a:lnTo>
                <a:lnTo>
                  <a:pt x="0" y="1275"/>
                </a:lnTo>
                <a:lnTo>
                  <a:pt x="1" y="1275"/>
                </a:lnTo>
                <a:lnTo>
                  <a:pt x="2" y="1275"/>
                </a:lnTo>
                <a:lnTo>
                  <a:pt x="3" y="1277"/>
                </a:lnTo>
                <a:lnTo>
                  <a:pt x="3" y="1278"/>
                </a:lnTo>
                <a:lnTo>
                  <a:pt x="4" y="1290"/>
                </a:lnTo>
                <a:lnTo>
                  <a:pt x="16" y="1313"/>
                </a:lnTo>
                <a:lnTo>
                  <a:pt x="41" y="1344"/>
                </a:lnTo>
                <a:lnTo>
                  <a:pt x="42" y="1348"/>
                </a:lnTo>
                <a:lnTo>
                  <a:pt x="38" y="1371"/>
                </a:lnTo>
                <a:lnTo>
                  <a:pt x="38" y="1373"/>
                </a:lnTo>
                <a:lnTo>
                  <a:pt x="36" y="1373"/>
                </a:lnTo>
                <a:lnTo>
                  <a:pt x="22" y="1391"/>
                </a:lnTo>
                <a:lnTo>
                  <a:pt x="38" y="1407"/>
                </a:lnTo>
                <a:lnTo>
                  <a:pt x="38" y="1407"/>
                </a:lnTo>
                <a:lnTo>
                  <a:pt x="45" y="1415"/>
                </a:lnTo>
                <a:lnTo>
                  <a:pt x="47" y="1420"/>
                </a:lnTo>
                <a:lnTo>
                  <a:pt x="47" y="1423"/>
                </a:lnTo>
                <a:lnTo>
                  <a:pt x="50" y="1446"/>
                </a:lnTo>
                <a:lnTo>
                  <a:pt x="69" y="1465"/>
                </a:lnTo>
                <a:lnTo>
                  <a:pt x="69" y="1467"/>
                </a:lnTo>
                <a:lnTo>
                  <a:pt x="71" y="1483"/>
                </a:lnTo>
                <a:lnTo>
                  <a:pt x="71" y="1494"/>
                </a:lnTo>
                <a:lnTo>
                  <a:pt x="82" y="1504"/>
                </a:lnTo>
                <a:lnTo>
                  <a:pt x="89" y="1500"/>
                </a:lnTo>
                <a:lnTo>
                  <a:pt x="90" y="1497"/>
                </a:lnTo>
                <a:lnTo>
                  <a:pt x="90" y="1497"/>
                </a:lnTo>
                <a:lnTo>
                  <a:pt x="94" y="1491"/>
                </a:lnTo>
                <a:lnTo>
                  <a:pt x="98" y="1486"/>
                </a:lnTo>
                <a:lnTo>
                  <a:pt x="103" y="1483"/>
                </a:lnTo>
                <a:lnTo>
                  <a:pt x="109" y="1482"/>
                </a:lnTo>
                <a:lnTo>
                  <a:pt x="118" y="1477"/>
                </a:lnTo>
                <a:lnTo>
                  <a:pt x="182" y="1471"/>
                </a:lnTo>
                <a:lnTo>
                  <a:pt x="208" y="1462"/>
                </a:lnTo>
                <a:lnTo>
                  <a:pt x="211" y="1461"/>
                </a:lnTo>
                <a:lnTo>
                  <a:pt x="214" y="1458"/>
                </a:lnTo>
                <a:lnTo>
                  <a:pt x="227" y="1488"/>
                </a:lnTo>
                <a:lnTo>
                  <a:pt x="229" y="1488"/>
                </a:lnTo>
                <a:lnTo>
                  <a:pt x="229" y="1488"/>
                </a:lnTo>
                <a:lnTo>
                  <a:pt x="229" y="1488"/>
                </a:lnTo>
                <a:lnTo>
                  <a:pt x="229" y="1492"/>
                </a:lnTo>
                <a:lnTo>
                  <a:pt x="229" y="1498"/>
                </a:lnTo>
                <a:lnTo>
                  <a:pt x="227" y="1502"/>
                </a:lnTo>
                <a:lnTo>
                  <a:pt x="224" y="1507"/>
                </a:lnTo>
                <a:lnTo>
                  <a:pt x="190" y="1556"/>
                </a:lnTo>
                <a:lnTo>
                  <a:pt x="192" y="1564"/>
                </a:lnTo>
                <a:lnTo>
                  <a:pt x="208" y="1580"/>
                </a:lnTo>
                <a:lnTo>
                  <a:pt x="223" y="1591"/>
                </a:lnTo>
                <a:lnTo>
                  <a:pt x="224" y="1591"/>
                </a:lnTo>
                <a:lnTo>
                  <a:pt x="224" y="1591"/>
                </a:lnTo>
                <a:lnTo>
                  <a:pt x="230" y="1596"/>
                </a:lnTo>
                <a:lnTo>
                  <a:pt x="235" y="1602"/>
                </a:lnTo>
                <a:lnTo>
                  <a:pt x="240" y="1606"/>
                </a:lnTo>
                <a:lnTo>
                  <a:pt x="245" y="1608"/>
                </a:lnTo>
                <a:lnTo>
                  <a:pt x="245" y="1608"/>
                </a:lnTo>
                <a:lnTo>
                  <a:pt x="252" y="1611"/>
                </a:lnTo>
                <a:lnTo>
                  <a:pt x="258" y="1615"/>
                </a:lnTo>
                <a:lnTo>
                  <a:pt x="263" y="1620"/>
                </a:lnTo>
                <a:lnTo>
                  <a:pt x="269" y="1627"/>
                </a:lnTo>
                <a:lnTo>
                  <a:pt x="270" y="1631"/>
                </a:lnTo>
                <a:lnTo>
                  <a:pt x="283" y="1636"/>
                </a:lnTo>
                <a:lnTo>
                  <a:pt x="286" y="1638"/>
                </a:lnTo>
                <a:lnTo>
                  <a:pt x="287" y="1638"/>
                </a:lnTo>
                <a:lnTo>
                  <a:pt x="291" y="1650"/>
                </a:lnTo>
                <a:lnTo>
                  <a:pt x="291" y="1650"/>
                </a:lnTo>
                <a:lnTo>
                  <a:pt x="292" y="1664"/>
                </a:lnTo>
                <a:lnTo>
                  <a:pt x="298" y="1683"/>
                </a:lnTo>
                <a:lnTo>
                  <a:pt x="327" y="1688"/>
                </a:lnTo>
                <a:lnTo>
                  <a:pt x="330" y="1688"/>
                </a:lnTo>
                <a:lnTo>
                  <a:pt x="331" y="1689"/>
                </a:lnTo>
                <a:lnTo>
                  <a:pt x="331" y="1690"/>
                </a:lnTo>
                <a:lnTo>
                  <a:pt x="332" y="1693"/>
                </a:lnTo>
                <a:lnTo>
                  <a:pt x="341" y="1710"/>
                </a:lnTo>
                <a:lnTo>
                  <a:pt x="365" y="1718"/>
                </a:lnTo>
                <a:lnTo>
                  <a:pt x="382" y="1710"/>
                </a:lnTo>
                <a:lnTo>
                  <a:pt x="379" y="1701"/>
                </a:lnTo>
                <a:lnTo>
                  <a:pt x="364" y="1686"/>
                </a:lnTo>
                <a:lnTo>
                  <a:pt x="366" y="1683"/>
                </a:lnTo>
                <a:lnTo>
                  <a:pt x="366" y="1681"/>
                </a:lnTo>
                <a:lnTo>
                  <a:pt x="379" y="1656"/>
                </a:lnTo>
                <a:lnTo>
                  <a:pt x="409" y="1656"/>
                </a:lnTo>
                <a:lnTo>
                  <a:pt x="410" y="1657"/>
                </a:lnTo>
                <a:lnTo>
                  <a:pt x="451" y="1671"/>
                </a:lnTo>
                <a:lnTo>
                  <a:pt x="474" y="1667"/>
                </a:lnTo>
                <a:lnTo>
                  <a:pt x="492" y="1650"/>
                </a:lnTo>
                <a:lnTo>
                  <a:pt x="492" y="1650"/>
                </a:lnTo>
                <a:lnTo>
                  <a:pt x="506" y="1634"/>
                </a:lnTo>
                <a:lnTo>
                  <a:pt x="517" y="1624"/>
                </a:lnTo>
                <a:lnTo>
                  <a:pt x="522" y="1620"/>
                </a:lnTo>
                <a:lnTo>
                  <a:pt x="527" y="1619"/>
                </a:lnTo>
                <a:lnTo>
                  <a:pt x="531" y="1619"/>
                </a:lnTo>
                <a:lnTo>
                  <a:pt x="535" y="1620"/>
                </a:lnTo>
                <a:lnTo>
                  <a:pt x="544" y="1619"/>
                </a:lnTo>
                <a:lnTo>
                  <a:pt x="544" y="1619"/>
                </a:lnTo>
                <a:lnTo>
                  <a:pt x="556" y="1620"/>
                </a:lnTo>
                <a:lnTo>
                  <a:pt x="564" y="1622"/>
                </a:lnTo>
                <a:lnTo>
                  <a:pt x="564" y="1622"/>
                </a:lnTo>
                <a:lnTo>
                  <a:pt x="566" y="1625"/>
                </a:lnTo>
                <a:lnTo>
                  <a:pt x="567" y="1628"/>
                </a:lnTo>
                <a:lnTo>
                  <a:pt x="567" y="1628"/>
                </a:lnTo>
                <a:lnTo>
                  <a:pt x="568" y="1633"/>
                </a:lnTo>
                <a:lnTo>
                  <a:pt x="570" y="1640"/>
                </a:lnTo>
                <a:lnTo>
                  <a:pt x="579" y="1657"/>
                </a:lnTo>
                <a:lnTo>
                  <a:pt x="579" y="1658"/>
                </a:lnTo>
                <a:lnTo>
                  <a:pt x="579" y="1659"/>
                </a:lnTo>
                <a:lnTo>
                  <a:pt x="583" y="1675"/>
                </a:lnTo>
                <a:lnTo>
                  <a:pt x="583" y="1680"/>
                </a:lnTo>
                <a:lnTo>
                  <a:pt x="578" y="1700"/>
                </a:lnTo>
                <a:lnTo>
                  <a:pt x="578" y="1700"/>
                </a:lnTo>
                <a:lnTo>
                  <a:pt x="578" y="1701"/>
                </a:lnTo>
                <a:lnTo>
                  <a:pt x="576" y="1702"/>
                </a:lnTo>
                <a:lnTo>
                  <a:pt x="556" y="1726"/>
                </a:lnTo>
                <a:lnTo>
                  <a:pt x="554" y="1727"/>
                </a:lnTo>
                <a:lnTo>
                  <a:pt x="554" y="1727"/>
                </a:lnTo>
                <a:lnTo>
                  <a:pt x="511" y="1747"/>
                </a:lnTo>
                <a:lnTo>
                  <a:pt x="505" y="1758"/>
                </a:lnTo>
                <a:lnTo>
                  <a:pt x="499" y="1794"/>
                </a:lnTo>
                <a:lnTo>
                  <a:pt x="503" y="1811"/>
                </a:lnTo>
                <a:lnTo>
                  <a:pt x="514" y="1828"/>
                </a:lnTo>
                <a:lnTo>
                  <a:pt x="519" y="1832"/>
                </a:lnTo>
                <a:lnTo>
                  <a:pt x="532" y="1842"/>
                </a:lnTo>
                <a:lnTo>
                  <a:pt x="584" y="1842"/>
                </a:lnTo>
                <a:lnTo>
                  <a:pt x="626" y="1836"/>
                </a:lnTo>
                <a:lnTo>
                  <a:pt x="632" y="1829"/>
                </a:lnTo>
                <a:lnTo>
                  <a:pt x="632" y="1829"/>
                </a:lnTo>
                <a:lnTo>
                  <a:pt x="637" y="1826"/>
                </a:lnTo>
                <a:lnTo>
                  <a:pt x="641" y="1822"/>
                </a:lnTo>
                <a:lnTo>
                  <a:pt x="645" y="1820"/>
                </a:lnTo>
                <a:lnTo>
                  <a:pt x="648" y="1820"/>
                </a:lnTo>
                <a:lnTo>
                  <a:pt x="677" y="1824"/>
                </a:lnTo>
                <a:lnTo>
                  <a:pt x="679" y="1820"/>
                </a:lnTo>
                <a:lnTo>
                  <a:pt x="679" y="1820"/>
                </a:lnTo>
                <a:lnTo>
                  <a:pt x="678" y="1814"/>
                </a:lnTo>
                <a:lnTo>
                  <a:pt x="678" y="1808"/>
                </a:lnTo>
                <a:lnTo>
                  <a:pt x="679" y="1803"/>
                </a:lnTo>
                <a:lnTo>
                  <a:pt x="681" y="1797"/>
                </a:lnTo>
                <a:lnTo>
                  <a:pt x="694" y="1776"/>
                </a:lnTo>
                <a:lnTo>
                  <a:pt x="694" y="1737"/>
                </a:lnTo>
                <a:lnTo>
                  <a:pt x="694" y="1736"/>
                </a:lnTo>
                <a:lnTo>
                  <a:pt x="716" y="1673"/>
                </a:lnTo>
                <a:lnTo>
                  <a:pt x="717" y="1672"/>
                </a:lnTo>
                <a:lnTo>
                  <a:pt x="717" y="1671"/>
                </a:lnTo>
                <a:lnTo>
                  <a:pt x="718" y="1671"/>
                </a:lnTo>
                <a:lnTo>
                  <a:pt x="718" y="1670"/>
                </a:lnTo>
                <a:lnTo>
                  <a:pt x="756" y="1640"/>
                </a:lnTo>
                <a:lnTo>
                  <a:pt x="758" y="1638"/>
                </a:lnTo>
                <a:lnTo>
                  <a:pt x="790" y="1651"/>
                </a:lnTo>
                <a:lnTo>
                  <a:pt x="790" y="1651"/>
                </a:lnTo>
                <a:lnTo>
                  <a:pt x="790" y="1651"/>
                </a:lnTo>
                <a:lnTo>
                  <a:pt x="801" y="1661"/>
                </a:lnTo>
                <a:lnTo>
                  <a:pt x="809" y="1667"/>
                </a:lnTo>
                <a:lnTo>
                  <a:pt x="814" y="1674"/>
                </a:lnTo>
                <a:lnTo>
                  <a:pt x="815" y="1680"/>
                </a:lnTo>
                <a:lnTo>
                  <a:pt x="813" y="1706"/>
                </a:lnTo>
                <a:lnTo>
                  <a:pt x="803" y="1724"/>
                </a:lnTo>
                <a:lnTo>
                  <a:pt x="793" y="1748"/>
                </a:lnTo>
                <a:lnTo>
                  <a:pt x="793" y="1774"/>
                </a:lnTo>
                <a:lnTo>
                  <a:pt x="803" y="1787"/>
                </a:lnTo>
                <a:lnTo>
                  <a:pt x="813" y="1784"/>
                </a:lnTo>
                <a:lnTo>
                  <a:pt x="815" y="1783"/>
                </a:lnTo>
                <a:lnTo>
                  <a:pt x="834" y="1784"/>
                </a:lnTo>
                <a:lnTo>
                  <a:pt x="834" y="1784"/>
                </a:lnTo>
                <a:lnTo>
                  <a:pt x="840" y="1789"/>
                </a:lnTo>
                <a:lnTo>
                  <a:pt x="846" y="1795"/>
                </a:lnTo>
                <a:lnTo>
                  <a:pt x="851" y="1802"/>
                </a:lnTo>
                <a:lnTo>
                  <a:pt x="854" y="1811"/>
                </a:lnTo>
                <a:lnTo>
                  <a:pt x="866" y="1814"/>
                </a:lnTo>
                <a:lnTo>
                  <a:pt x="867" y="1814"/>
                </a:lnTo>
                <a:lnTo>
                  <a:pt x="867" y="1814"/>
                </a:lnTo>
                <a:lnTo>
                  <a:pt x="868" y="1814"/>
                </a:lnTo>
                <a:lnTo>
                  <a:pt x="909" y="1834"/>
                </a:lnTo>
                <a:lnTo>
                  <a:pt x="927" y="1839"/>
                </a:lnTo>
                <a:lnTo>
                  <a:pt x="953" y="1836"/>
                </a:lnTo>
                <a:lnTo>
                  <a:pt x="963" y="1821"/>
                </a:lnTo>
                <a:lnTo>
                  <a:pt x="978" y="1761"/>
                </a:lnTo>
                <a:lnTo>
                  <a:pt x="979" y="1729"/>
                </a:lnTo>
                <a:lnTo>
                  <a:pt x="979" y="1727"/>
                </a:lnTo>
                <a:lnTo>
                  <a:pt x="981" y="1726"/>
                </a:lnTo>
                <a:lnTo>
                  <a:pt x="982" y="1725"/>
                </a:lnTo>
                <a:lnTo>
                  <a:pt x="1005" y="1705"/>
                </a:lnTo>
                <a:lnTo>
                  <a:pt x="1019" y="1688"/>
                </a:lnTo>
                <a:lnTo>
                  <a:pt x="1020" y="1687"/>
                </a:lnTo>
                <a:lnTo>
                  <a:pt x="1044" y="1675"/>
                </a:lnTo>
                <a:lnTo>
                  <a:pt x="1059" y="1667"/>
                </a:lnTo>
                <a:lnTo>
                  <a:pt x="1076" y="1661"/>
                </a:lnTo>
                <a:lnTo>
                  <a:pt x="1067" y="1624"/>
                </a:lnTo>
                <a:lnTo>
                  <a:pt x="1108" y="1628"/>
                </a:lnTo>
                <a:lnTo>
                  <a:pt x="1108" y="1628"/>
                </a:lnTo>
                <a:lnTo>
                  <a:pt x="1108" y="1630"/>
                </a:lnTo>
                <a:lnTo>
                  <a:pt x="1108" y="1630"/>
                </a:lnTo>
                <a:lnTo>
                  <a:pt x="1130" y="1639"/>
                </a:lnTo>
                <a:lnTo>
                  <a:pt x="1130" y="1639"/>
                </a:lnTo>
                <a:lnTo>
                  <a:pt x="1130" y="1638"/>
                </a:lnTo>
                <a:lnTo>
                  <a:pt x="1136" y="1615"/>
                </a:lnTo>
                <a:lnTo>
                  <a:pt x="1136" y="1610"/>
                </a:lnTo>
                <a:lnTo>
                  <a:pt x="1139" y="1612"/>
                </a:lnTo>
                <a:lnTo>
                  <a:pt x="1142" y="1612"/>
                </a:lnTo>
                <a:lnTo>
                  <a:pt x="1161" y="1617"/>
                </a:lnTo>
                <a:lnTo>
                  <a:pt x="1171" y="1617"/>
                </a:lnTo>
                <a:lnTo>
                  <a:pt x="1190" y="1596"/>
                </a:lnTo>
                <a:lnTo>
                  <a:pt x="1191" y="1596"/>
                </a:lnTo>
                <a:lnTo>
                  <a:pt x="1192" y="1595"/>
                </a:lnTo>
                <a:lnTo>
                  <a:pt x="1193" y="1595"/>
                </a:lnTo>
                <a:lnTo>
                  <a:pt x="1217" y="1591"/>
                </a:lnTo>
                <a:lnTo>
                  <a:pt x="1238" y="1571"/>
                </a:lnTo>
                <a:lnTo>
                  <a:pt x="1248" y="1555"/>
                </a:lnTo>
                <a:lnTo>
                  <a:pt x="1248" y="1536"/>
                </a:lnTo>
                <a:lnTo>
                  <a:pt x="1248" y="1536"/>
                </a:lnTo>
                <a:lnTo>
                  <a:pt x="1249" y="1531"/>
                </a:lnTo>
                <a:lnTo>
                  <a:pt x="1251" y="1526"/>
                </a:lnTo>
                <a:lnTo>
                  <a:pt x="1255" y="1523"/>
                </a:lnTo>
                <a:lnTo>
                  <a:pt x="1260" y="1520"/>
                </a:lnTo>
                <a:lnTo>
                  <a:pt x="1260" y="1520"/>
                </a:lnTo>
                <a:lnTo>
                  <a:pt x="1262" y="1520"/>
                </a:lnTo>
                <a:lnTo>
                  <a:pt x="1263" y="1520"/>
                </a:lnTo>
                <a:lnTo>
                  <a:pt x="1286" y="1522"/>
                </a:lnTo>
                <a:lnTo>
                  <a:pt x="1295" y="1516"/>
                </a:lnTo>
                <a:lnTo>
                  <a:pt x="1300" y="1499"/>
                </a:lnTo>
                <a:lnTo>
                  <a:pt x="1324" y="1492"/>
                </a:lnTo>
                <a:lnTo>
                  <a:pt x="1325" y="1492"/>
                </a:lnTo>
                <a:lnTo>
                  <a:pt x="1326" y="1492"/>
                </a:lnTo>
                <a:lnTo>
                  <a:pt x="1326" y="1492"/>
                </a:lnTo>
                <a:lnTo>
                  <a:pt x="1356" y="1496"/>
                </a:lnTo>
                <a:lnTo>
                  <a:pt x="1380" y="1490"/>
                </a:lnTo>
                <a:lnTo>
                  <a:pt x="1395" y="1475"/>
                </a:lnTo>
                <a:lnTo>
                  <a:pt x="1404" y="1455"/>
                </a:lnTo>
                <a:lnTo>
                  <a:pt x="1387" y="1436"/>
                </a:lnTo>
                <a:lnTo>
                  <a:pt x="1387" y="1435"/>
                </a:lnTo>
                <a:lnTo>
                  <a:pt x="1387" y="1435"/>
                </a:lnTo>
                <a:lnTo>
                  <a:pt x="1382" y="1421"/>
                </a:lnTo>
                <a:lnTo>
                  <a:pt x="1382" y="1421"/>
                </a:lnTo>
                <a:lnTo>
                  <a:pt x="1377" y="1399"/>
                </a:lnTo>
                <a:lnTo>
                  <a:pt x="1377" y="1398"/>
                </a:lnTo>
                <a:lnTo>
                  <a:pt x="1389" y="1379"/>
                </a:lnTo>
                <a:lnTo>
                  <a:pt x="1389" y="1379"/>
                </a:lnTo>
                <a:lnTo>
                  <a:pt x="1389" y="1373"/>
                </a:lnTo>
                <a:lnTo>
                  <a:pt x="1391" y="1367"/>
                </a:lnTo>
                <a:lnTo>
                  <a:pt x="1396" y="1361"/>
                </a:lnTo>
                <a:lnTo>
                  <a:pt x="1402" y="1355"/>
                </a:lnTo>
                <a:lnTo>
                  <a:pt x="1415" y="1328"/>
                </a:lnTo>
                <a:lnTo>
                  <a:pt x="1415" y="1326"/>
                </a:lnTo>
                <a:lnTo>
                  <a:pt x="1416" y="1326"/>
                </a:lnTo>
                <a:lnTo>
                  <a:pt x="1429" y="1308"/>
                </a:lnTo>
                <a:lnTo>
                  <a:pt x="1446" y="1271"/>
                </a:lnTo>
                <a:lnTo>
                  <a:pt x="1463" y="1295"/>
                </a:lnTo>
                <a:lnTo>
                  <a:pt x="1464" y="1296"/>
                </a:lnTo>
                <a:lnTo>
                  <a:pt x="1464" y="1297"/>
                </a:lnTo>
                <a:lnTo>
                  <a:pt x="1470" y="1321"/>
                </a:lnTo>
                <a:lnTo>
                  <a:pt x="1470" y="1322"/>
                </a:lnTo>
                <a:lnTo>
                  <a:pt x="1475" y="1347"/>
                </a:lnTo>
                <a:lnTo>
                  <a:pt x="1491" y="1355"/>
                </a:lnTo>
                <a:lnTo>
                  <a:pt x="1492" y="1355"/>
                </a:lnTo>
                <a:lnTo>
                  <a:pt x="1492" y="1355"/>
                </a:lnTo>
                <a:lnTo>
                  <a:pt x="1492" y="1355"/>
                </a:lnTo>
                <a:lnTo>
                  <a:pt x="1498" y="1357"/>
                </a:lnTo>
                <a:lnTo>
                  <a:pt x="1499" y="1356"/>
                </a:lnTo>
                <a:lnTo>
                  <a:pt x="1513" y="1330"/>
                </a:lnTo>
                <a:lnTo>
                  <a:pt x="1522" y="1306"/>
                </a:lnTo>
                <a:lnTo>
                  <a:pt x="1525" y="1308"/>
                </a:lnTo>
                <a:lnTo>
                  <a:pt x="1529" y="1309"/>
                </a:lnTo>
                <a:lnTo>
                  <a:pt x="1564" y="1320"/>
                </a:lnTo>
                <a:lnTo>
                  <a:pt x="1581" y="1308"/>
                </a:lnTo>
                <a:lnTo>
                  <a:pt x="1582" y="1306"/>
                </a:lnTo>
                <a:lnTo>
                  <a:pt x="1585" y="1306"/>
                </a:lnTo>
                <a:lnTo>
                  <a:pt x="1601" y="1304"/>
                </a:lnTo>
                <a:lnTo>
                  <a:pt x="1613" y="1285"/>
                </a:lnTo>
                <a:lnTo>
                  <a:pt x="1613" y="1258"/>
                </a:lnTo>
                <a:lnTo>
                  <a:pt x="1621" y="1220"/>
                </a:lnTo>
                <a:lnTo>
                  <a:pt x="1625" y="1222"/>
                </a:lnTo>
                <a:lnTo>
                  <a:pt x="1628" y="1222"/>
                </a:lnTo>
                <a:lnTo>
                  <a:pt x="1655" y="1227"/>
                </a:lnTo>
                <a:lnTo>
                  <a:pt x="1666" y="1206"/>
                </a:lnTo>
                <a:lnTo>
                  <a:pt x="1668" y="1206"/>
                </a:lnTo>
                <a:lnTo>
                  <a:pt x="1671" y="1206"/>
                </a:lnTo>
                <a:lnTo>
                  <a:pt x="1695" y="1203"/>
                </a:lnTo>
                <a:lnTo>
                  <a:pt x="1698" y="1203"/>
                </a:lnTo>
                <a:lnTo>
                  <a:pt x="1698" y="1204"/>
                </a:lnTo>
                <a:lnTo>
                  <a:pt x="1700" y="1206"/>
                </a:lnTo>
                <a:lnTo>
                  <a:pt x="1713" y="1223"/>
                </a:lnTo>
                <a:lnTo>
                  <a:pt x="1713" y="1224"/>
                </a:lnTo>
                <a:lnTo>
                  <a:pt x="1714" y="1225"/>
                </a:lnTo>
                <a:lnTo>
                  <a:pt x="1714" y="1227"/>
                </a:lnTo>
                <a:lnTo>
                  <a:pt x="1716" y="1251"/>
                </a:lnTo>
                <a:lnTo>
                  <a:pt x="1728" y="1263"/>
                </a:lnTo>
                <a:lnTo>
                  <a:pt x="1745" y="1247"/>
                </a:lnTo>
                <a:lnTo>
                  <a:pt x="1748" y="1251"/>
                </a:lnTo>
                <a:lnTo>
                  <a:pt x="1748" y="1251"/>
                </a:lnTo>
                <a:lnTo>
                  <a:pt x="1753" y="1256"/>
                </a:lnTo>
                <a:lnTo>
                  <a:pt x="1755" y="1261"/>
                </a:lnTo>
                <a:lnTo>
                  <a:pt x="1757" y="1265"/>
                </a:lnTo>
                <a:lnTo>
                  <a:pt x="1758" y="1271"/>
                </a:lnTo>
                <a:lnTo>
                  <a:pt x="1758" y="1293"/>
                </a:lnTo>
                <a:lnTo>
                  <a:pt x="1748" y="1314"/>
                </a:lnTo>
                <a:lnTo>
                  <a:pt x="1755" y="1324"/>
                </a:lnTo>
                <a:lnTo>
                  <a:pt x="1767" y="1337"/>
                </a:lnTo>
                <a:lnTo>
                  <a:pt x="1817" y="1344"/>
                </a:lnTo>
                <a:lnTo>
                  <a:pt x="1818" y="1345"/>
                </a:lnTo>
                <a:lnTo>
                  <a:pt x="1818" y="1345"/>
                </a:lnTo>
                <a:lnTo>
                  <a:pt x="1822" y="1347"/>
                </a:lnTo>
                <a:lnTo>
                  <a:pt x="1822" y="1347"/>
                </a:lnTo>
                <a:lnTo>
                  <a:pt x="1825" y="1351"/>
                </a:lnTo>
                <a:lnTo>
                  <a:pt x="1839" y="1330"/>
                </a:lnTo>
                <a:lnTo>
                  <a:pt x="1840" y="1330"/>
                </a:lnTo>
                <a:lnTo>
                  <a:pt x="1853" y="1318"/>
                </a:lnTo>
                <a:lnTo>
                  <a:pt x="1848" y="1300"/>
                </a:lnTo>
                <a:lnTo>
                  <a:pt x="1834" y="1223"/>
                </a:lnTo>
                <a:lnTo>
                  <a:pt x="1870" y="1239"/>
                </a:lnTo>
                <a:lnTo>
                  <a:pt x="1871" y="1239"/>
                </a:lnTo>
                <a:lnTo>
                  <a:pt x="1872" y="1239"/>
                </a:lnTo>
                <a:lnTo>
                  <a:pt x="1888" y="1258"/>
                </a:lnTo>
                <a:lnTo>
                  <a:pt x="1897" y="1269"/>
                </a:lnTo>
                <a:lnTo>
                  <a:pt x="1912" y="1258"/>
                </a:lnTo>
                <a:lnTo>
                  <a:pt x="1963" y="1203"/>
                </a:lnTo>
                <a:lnTo>
                  <a:pt x="1963" y="1203"/>
                </a:lnTo>
                <a:lnTo>
                  <a:pt x="1964" y="1203"/>
                </a:lnTo>
                <a:lnTo>
                  <a:pt x="1982" y="1190"/>
                </a:lnTo>
                <a:lnTo>
                  <a:pt x="2003" y="1161"/>
                </a:lnTo>
                <a:lnTo>
                  <a:pt x="2004" y="1159"/>
                </a:lnTo>
                <a:lnTo>
                  <a:pt x="2031" y="1165"/>
                </a:lnTo>
                <a:lnTo>
                  <a:pt x="2045" y="1165"/>
                </a:lnTo>
                <a:lnTo>
                  <a:pt x="2045" y="1165"/>
                </a:lnTo>
                <a:lnTo>
                  <a:pt x="2045" y="1159"/>
                </a:lnTo>
                <a:lnTo>
                  <a:pt x="2046" y="1152"/>
                </a:lnTo>
                <a:lnTo>
                  <a:pt x="2049" y="1143"/>
                </a:lnTo>
                <a:lnTo>
                  <a:pt x="2069" y="1118"/>
                </a:lnTo>
                <a:lnTo>
                  <a:pt x="2075" y="1115"/>
                </a:lnTo>
                <a:lnTo>
                  <a:pt x="2099" y="1123"/>
                </a:lnTo>
                <a:lnTo>
                  <a:pt x="2129" y="1120"/>
                </a:lnTo>
                <a:lnTo>
                  <a:pt x="2148" y="1099"/>
                </a:lnTo>
                <a:lnTo>
                  <a:pt x="2157" y="1081"/>
                </a:lnTo>
                <a:lnTo>
                  <a:pt x="2152" y="1071"/>
                </a:lnTo>
                <a:lnTo>
                  <a:pt x="2134" y="1079"/>
                </a:lnTo>
                <a:lnTo>
                  <a:pt x="2133" y="1078"/>
                </a:lnTo>
                <a:lnTo>
                  <a:pt x="2132" y="1077"/>
                </a:lnTo>
                <a:lnTo>
                  <a:pt x="2110" y="1058"/>
                </a:lnTo>
                <a:lnTo>
                  <a:pt x="2109" y="1057"/>
                </a:lnTo>
                <a:lnTo>
                  <a:pt x="2117" y="1024"/>
                </a:lnTo>
                <a:lnTo>
                  <a:pt x="2120" y="999"/>
                </a:lnTo>
                <a:lnTo>
                  <a:pt x="2114" y="980"/>
                </a:lnTo>
                <a:lnTo>
                  <a:pt x="2097" y="973"/>
                </a:lnTo>
                <a:lnTo>
                  <a:pt x="2097" y="972"/>
                </a:lnTo>
                <a:lnTo>
                  <a:pt x="2095" y="971"/>
                </a:lnTo>
                <a:lnTo>
                  <a:pt x="2094" y="969"/>
                </a:lnTo>
                <a:lnTo>
                  <a:pt x="2079" y="941"/>
                </a:lnTo>
                <a:lnTo>
                  <a:pt x="2077" y="937"/>
                </a:lnTo>
                <a:lnTo>
                  <a:pt x="2057" y="961"/>
                </a:lnTo>
                <a:lnTo>
                  <a:pt x="2036" y="974"/>
                </a:lnTo>
                <a:lnTo>
                  <a:pt x="2031" y="976"/>
                </a:lnTo>
                <a:lnTo>
                  <a:pt x="2030" y="975"/>
                </a:lnTo>
                <a:lnTo>
                  <a:pt x="2029" y="973"/>
                </a:lnTo>
                <a:lnTo>
                  <a:pt x="2007" y="952"/>
                </a:lnTo>
                <a:lnTo>
                  <a:pt x="2007" y="951"/>
                </a:lnTo>
                <a:lnTo>
                  <a:pt x="1991" y="918"/>
                </a:lnTo>
                <a:lnTo>
                  <a:pt x="1991" y="917"/>
                </a:lnTo>
                <a:lnTo>
                  <a:pt x="1984" y="893"/>
                </a:lnTo>
                <a:lnTo>
                  <a:pt x="1984" y="892"/>
                </a:lnTo>
                <a:lnTo>
                  <a:pt x="1984" y="892"/>
                </a:lnTo>
                <a:lnTo>
                  <a:pt x="1984" y="855"/>
                </a:lnTo>
                <a:lnTo>
                  <a:pt x="1982" y="833"/>
                </a:lnTo>
                <a:lnTo>
                  <a:pt x="1965" y="827"/>
                </a:lnTo>
                <a:lnTo>
                  <a:pt x="1964" y="827"/>
                </a:lnTo>
                <a:lnTo>
                  <a:pt x="1964" y="826"/>
                </a:lnTo>
                <a:lnTo>
                  <a:pt x="1925" y="795"/>
                </a:lnTo>
                <a:lnTo>
                  <a:pt x="1927" y="792"/>
                </a:lnTo>
                <a:lnTo>
                  <a:pt x="1945" y="772"/>
                </a:lnTo>
                <a:lnTo>
                  <a:pt x="1945" y="771"/>
                </a:lnTo>
                <a:lnTo>
                  <a:pt x="1945" y="770"/>
                </a:lnTo>
                <a:lnTo>
                  <a:pt x="1948" y="770"/>
                </a:lnTo>
                <a:lnTo>
                  <a:pt x="1948" y="770"/>
                </a:lnTo>
                <a:lnTo>
                  <a:pt x="1968" y="768"/>
                </a:lnTo>
                <a:lnTo>
                  <a:pt x="1970" y="768"/>
                </a:lnTo>
                <a:lnTo>
                  <a:pt x="1970" y="768"/>
                </a:lnTo>
                <a:lnTo>
                  <a:pt x="1974" y="768"/>
                </a:lnTo>
                <a:lnTo>
                  <a:pt x="1979" y="770"/>
                </a:lnTo>
                <a:lnTo>
                  <a:pt x="1983" y="773"/>
                </a:lnTo>
                <a:lnTo>
                  <a:pt x="1987" y="777"/>
                </a:lnTo>
                <a:lnTo>
                  <a:pt x="2004" y="791"/>
                </a:lnTo>
                <a:lnTo>
                  <a:pt x="2022" y="776"/>
                </a:lnTo>
                <a:lnTo>
                  <a:pt x="2035" y="757"/>
                </a:lnTo>
                <a:lnTo>
                  <a:pt x="2035" y="743"/>
                </a:lnTo>
                <a:lnTo>
                  <a:pt x="2030" y="704"/>
                </a:lnTo>
                <a:lnTo>
                  <a:pt x="2027" y="688"/>
                </a:lnTo>
                <a:lnTo>
                  <a:pt x="2000" y="683"/>
                </a:lnTo>
                <a:lnTo>
                  <a:pt x="2000" y="667"/>
                </a:lnTo>
                <a:lnTo>
                  <a:pt x="1976" y="637"/>
                </a:lnTo>
                <a:lnTo>
                  <a:pt x="1975" y="636"/>
                </a:lnTo>
                <a:lnTo>
                  <a:pt x="1963" y="614"/>
                </a:lnTo>
                <a:lnTo>
                  <a:pt x="1960" y="612"/>
                </a:lnTo>
                <a:lnTo>
                  <a:pt x="1960" y="610"/>
                </a:lnTo>
                <a:lnTo>
                  <a:pt x="1960" y="610"/>
                </a:lnTo>
                <a:lnTo>
                  <a:pt x="1987" y="574"/>
                </a:lnTo>
                <a:lnTo>
                  <a:pt x="1987" y="573"/>
                </a:lnTo>
                <a:lnTo>
                  <a:pt x="1988" y="572"/>
                </a:lnTo>
                <a:lnTo>
                  <a:pt x="1988" y="571"/>
                </a:lnTo>
                <a:lnTo>
                  <a:pt x="1990" y="571"/>
                </a:lnTo>
                <a:lnTo>
                  <a:pt x="2002" y="569"/>
                </a:lnTo>
                <a:lnTo>
                  <a:pt x="2014" y="558"/>
                </a:lnTo>
                <a:lnTo>
                  <a:pt x="2030" y="510"/>
                </a:lnTo>
                <a:lnTo>
                  <a:pt x="2031" y="510"/>
                </a:lnTo>
                <a:lnTo>
                  <a:pt x="2031" y="509"/>
                </a:lnTo>
                <a:lnTo>
                  <a:pt x="2051" y="487"/>
                </a:lnTo>
                <a:lnTo>
                  <a:pt x="2051" y="486"/>
                </a:lnTo>
                <a:lnTo>
                  <a:pt x="2052" y="486"/>
                </a:lnTo>
                <a:lnTo>
                  <a:pt x="2053" y="486"/>
                </a:lnTo>
                <a:lnTo>
                  <a:pt x="2075" y="480"/>
                </a:lnTo>
                <a:lnTo>
                  <a:pt x="2075" y="482"/>
                </a:lnTo>
                <a:lnTo>
                  <a:pt x="2090" y="494"/>
                </a:lnTo>
                <a:lnTo>
                  <a:pt x="2094" y="495"/>
                </a:lnTo>
                <a:lnTo>
                  <a:pt x="2102" y="458"/>
                </a:lnTo>
                <a:lnTo>
                  <a:pt x="2094" y="431"/>
                </a:lnTo>
                <a:lnTo>
                  <a:pt x="2093" y="430"/>
                </a:lnTo>
                <a:lnTo>
                  <a:pt x="2093" y="427"/>
                </a:lnTo>
                <a:lnTo>
                  <a:pt x="2097" y="398"/>
                </a:lnTo>
                <a:lnTo>
                  <a:pt x="2097" y="395"/>
                </a:lnTo>
                <a:lnTo>
                  <a:pt x="2112" y="379"/>
                </a:lnTo>
                <a:lnTo>
                  <a:pt x="2121" y="362"/>
                </a:lnTo>
                <a:lnTo>
                  <a:pt x="2122" y="348"/>
                </a:lnTo>
                <a:lnTo>
                  <a:pt x="2122" y="348"/>
                </a:lnTo>
                <a:lnTo>
                  <a:pt x="2122" y="341"/>
                </a:lnTo>
                <a:lnTo>
                  <a:pt x="2120" y="333"/>
                </a:lnTo>
                <a:lnTo>
                  <a:pt x="2112" y="310"/>
                </a:lnTo>
                <a:lnTo>
                  <a:pt x="2112" y="310"/>
                </a:lnTo>
                <a:lnTo>
                  <a:pt x="2112" y="310"/>
                </a:lnTo>
                <a:lnTo>
                  <a:pt x="2112" y="282"/>
                </a:lnTo>
                <a:lnTo>
                  <a:pt x="2112" y="281"/>
                </a:lnTo>
                <a:lnTo>
                  <a:pt x="2117" y="254"/>
                </a:lnTo>
                <a:lnTo>
                  <a:pt x="2117" y="254"/>
                </a:lnTo>
                <a:lnTo>
                  <a:pt x="2112" y="241"/>
                </a:lnTo>
                <a:lnTo>
                  <a:pt x="2109" y="235"/>
                </a:lnTo>
                <a:lnTo>
                  <a:pt x="2109" y="229"/>
                </a:lnTo>
                <a:lnTo>
                  <a:pt x="2114" y="196"/>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2" name="Freeform 38"/>
          <p:cNvSpPr/>
          <p:nvPr/>
        </p:nvSpPr>
        <p:spPr bwMode="auto">
          <a:xfrm>
            <a:off x="2605734" y="2753834"/>
            <a:ext cx="1596896" cy="1353537"/>
          </a:xfrm>
          <a:custGeom>
            <a:avLst/>
            <a:gdLst>
              <a:gd name="T0" fmla="*/ 809 w 1377"/>
              <a:gd name="T1" fmla="*/ 465 h 1167"/>
              <a:gd name="T2" fmla="*/ 777 w 1377"/>
              <a:gd name="T3" fmla="*/ 485 h 1167"/>
              <a:gd name="T4" fmla="*/ 689 w 1377"/>
              <a:gd name="T5" fmla="*/ 400 h 1167"/>
              <a:gd name="T6" fmla="*/ 666 w 1377"/>
              <a:gd name="T7" fmla="*/ 383 h 1167"/>
              <a:gd name="T8" fmla="*/ 627 w 1377"/>
              <a:gd name="T9" fmla="*/ 352 h 1167"/>
              <a:gd name="T10" fmla="*/ 587 w 1377"/>
              <a:gd name="T11" fmla="*/ 306 h 1167"/>
              <a:gd name="T12" fmla="*/ 599 w 1377"/>
              <a:gd name="T13" fmla="*/ 237 h 1167"/>
              <a:gd name="T14" fmla="*/ 508 w 1377"/>
              <a:gd name="T15" fmla="*/ 265 h 1167"/>
              <a:gd name="T16" fmla="*/ 469 w 1377"/>
              <a:gd name="T17" fmla="*/ 223 h 1167"/>
              <a:gd name="T18" fmla="*/ 414 w 1377"/>
              <a:gd name="T19" fmla="*/ 148 h 1167"/>
              <a:gd name="T20" fmla="*/ 405 w 1377"/>
              <a:gd name="T21" fmla="*/ 47 h 1167"/>
              <a:gd name="T22" fmla="*/ 324 w 1377"/>
              <a:gd name="T23" fmla="*/ 7 h 1167"/>
              <a:gd name="T24" fmla="*/ 289 w 1377"/>
              <a:gd name="T25" fmla="*/ 94 h 1167"/>
              <a:gd name="T26" fmla="*/ 187 w 1377"/>
              <a:gd name="T27" fmla="*/ 104 h 1167"/>
              <a:gd name="T28" fmla="*/ 108 w 1377"/>
              <a:gd name="T29" fmla="*/ 175 h 1167"/>
              <a:gd name="T30" fmla="*/ 75 w 1377"/>
              <a:gd name="T31" fmla="*/ 220 h 1167"/>
              <a:gd name="T32" fmla="*/ 0 w 1377"/>
              <a:gd name="T33" fmla="*/ 259 h 1167"/>
              <a:gd name="T34" fmla="*/ 98 w 1377"/>
              <a:gd name="T35" fmla="*/ 360 h 1167"/>
              <a:gd name="T36" fmla="*/ 206 w 1377"/>
              <a:gd name="T37" fmla="*/ 396 h 1167"/>
              <a:gd name="T38" fmla="*/ 332 w 1377"/>
              <a:gd name="T39" fmla="*/ 419 h 1167"/>
              <a:gd name="T40" fmla="*/ 438 w 1377"/>
              <a:gd name="T41" fmla="*/ 438 h 1167"/>
              <a:gd name="T42" fmla="*/ 533 w 1377"/>
              <a:gd name="T43" fmla="*/ 449 h 1167"/>
              <a:gd name="T44" fmla="*/ 610 w 1377"/>
              <a:gd name="T45" fmla="*/ 511 h 1167"/>
              <a:gd name="T46" fmla="*/ 724 w 1377"/>
              <a:gd name="T47" fmla="*/ 573 h 1167"/>
              <a:gd name="T48" fmla="*/ 828 w 1377"/>
              <a:gd name="T49" fmla="*/ 661 h 1167"/>
              <a:gd name="T50" fmla="*/ 820 w 1377"/>
              <a:gd name="T51" fmla="*/ 870 h 1167"/>
              <a:gd name="T52" fmla="*/ 754 w 1377"/>
              <a:gd name="T53" fmla="*/ 941 h 1167"/>
              <a:gd name="T54" fmla="*/ 761 w 1377"/>
              <a:gd name="T55" fmla="*/ 971 h 1167"/>
              <a:gd name="T56" fmla="*/ 676 w 1377"/>
              <a:gd name="T57" fmla="*/ 1007 h 1167"/>
              <a:gd name="T58" fmla="*/ 754 w 1377"/>
              <a:gd name="T59" fmla="*/ 1068 h 1167"/>
              <a:gd name="T60" fmla="*/ 784 w 1377"/>
              <a:gd name="T61" fmla="*/ 1027 h 1167"/>
              <a:gd name="T62" fmla="*/ 797 w 1377"/>
              <a:gd name="T63" fmla="*/ 1008 h 1167"/>
              <a:gd name="T64" fmla="*/ 862 w 1377"/>
              <a:gd name="T65" fmla="*/ 967 h 1167"/>
              <a:gd name="T66" fmla="*/ 966 w 1377"/>
              <a:gd name="T67" fmla="*/ 1038 h 1167"/>
              <a:gd name="T68" fmla="*/ 1006 w 1377"/>
              <a:gd name="T69" fmla="*/ 1094 h 1167"/>
              <a:gd name="T70" fmla="*/ 1018 w 1377"/>
              <a:gd name="T71" fmla="*/ 1148 h 1167"/>
              <a:gd name="T72" fmla="*/ 1102 w 1377"/>
              <a:gd name="T73" fmla="*/ 1123 h 1167"/>
              <a:gd name="T74" fmla="*/ 1100 w 1377"/>
              <a:gd name="T75" fmla="*/ 1075 h 1167"/>
              <a:gd name="T76" fmla="*/ 1177 w 1377"/>
              <a:gd name="T77" fmla="*/ 1040 h 1167"/>
              <a:gd name="T78" fmla="*/ 1155 w 1377"/>
              <a:gd name="T79" fmla="*/ 947 h 1167"/>
              <a:gd name="T80" fmla="*/ 1201 w 1377"/>
              <a:gd name="T81" fmla="*/ 878 h 1167"/>
              <a:gd name="T82" fmla="*/ 1265 w 1377"/>
              <a:gd name="T83" fmla="*/ 885 h 1167"/>
              <a:gd name="T84" fmla="*/ 1299 w 1377"/>
              <a:gd name="T85" fmla="*/ 848 h 1167"/>
              <a:gd name="T86" fmla="*/ 1366 w 1377"/>
              <a:gd name="T87" fmla="*/ 811 h 1167"/>
              <a:gd name="T88" fmla="*/ 1352 w 1377"/>
              <a:gd name="T89" fmla="*/ 726 h 1167"/>
              <a:gd name="T90" fmla="*/ 1267 w 1377"/>
              <a:gd name="T91" fmla="*/ 687 h 1167"/>
              <a:gd name="T92" fmla="*/ 1191 w 1377"/>
              <a:gd name="T93" fmla="*/ 721 h 1167"/>
              <a:gd name="T94" fmla="*/ 1231 w 1377"/>
              <a:gd name="T95" fmla="*/ 771 h 1167"/>
              <a:gd name="T96" fmla="*/ 1224 w 1377"/>
              <a:gd name="T97" fmla="*/ 816 h 1167"/>
              <a:gd name="T98" fmla="*/ 1175 w 1377"/>
              <a:gd name="T99" fmla="*/ 834 h 1167"/>
              <a:gd name="T100" fmla="*/ 1157 w 1377"/>
              <a:gd name="T101" fmla="*/ 877 h 1167"/>
              <a:gd name="T102" fmla="*/ 1126 w 1377"/>
              <a:gd name="T103" fmla="*/ 856 h 1167"/>
              <a:gd name="T104" fmla="*/ 1075 w 1377"/>
              <a:gd name="T105" fmla="*/ 814 h 1167"/>
              <a:gd name="T106" fmla="*/ 1082 w 1377"/>
              <a:gd name="T107" fmla="*/ 765 h 1167"/>
              <a:gd name="T108" fmla="*/ 1038 w 1377"/>
              <a:gd name="T109" fmla="*/ 657 h 1167"/>
              <a:gd name="T110" fmla="*/ 962 w 1377"/>
              <a:gd name="T111" fmla="*/ 608 h 1167"/>
              <a:gd name="T112" fmla="*/ 917 w 1377"/>
              <a:gd name="T113" fmla="*/ 590 h 1167"/>
              <a:gd name="T114" fmla="*/ 897 w 1377"/>
              <a:gd name="T115" fmla="*/ 545 h 1167"/>
              <a:gd name="T116" fmla="*/ 959 w 1377"/>
              <a:gd name="T117" fmla="*/ 469 h 1167"/>
              <a:gd name="T118" fmla="*/ 957 w 1377"/>
              <a:gd name="T119" fmla="*/ 385 h 1167"/>
              <a:gd name="T120" fmla="*/ 891 w 1377"/>
              <a:gd name="T121" fmla="*/ 433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7" h="1167">
                <a:moveTo>
                  <a:pt x="818" y="422"/>
                </a:moveTo>
                <a:lnTo>
                  <a:pt x="799" y="422"/>
                </a:lnTo>
                <a:lnTo>
                  <a:pt x="792" y="435"/>
                </a:lnTo>
                <a:lnTo>
                  <a:pt x="803" y="446"/>
                </a:lnTo>
                <a:lnTo>
                  <a:pt x="803" y="447"/>
                </a:lnTo>
                <a:lnTo>
                  <a:pt x="803" y="448"/>
                </a:lnTo>
                <a:lnTo>
                  <a:pt x="808" y="464"/>
                </a:lnTo>
                <a:lnTo>
                  <a:pt x="809" y="465"/>
                </a:lnTo>
                <a:lnTo>
                  <a:pt x="809" y="469"/>
                </a:lnTo>
                <a:lnTo>
                  <a:pt x="807" y="470"/>
                </a:lnTo>
                <a:lnTo>
                  <a:pt x="781" y="483"/>
                </a:lnTo>
                <a:lnTo>
                  <a:pt x="779" y="485"/>
                </a:lnTo>
                <a:lnTo>
                  <a:pt x="779" y="485"/>
                </a:lnTo>
                <a:lnTo>
                  <a:pt x="778" y="485"/>
                </a:lnTo>
                <a:lnTo>
                  <a:pt x="777" y="485"/>
                </a:lnTo>
                <a:lnTo>
                  <a:pt x="777" y="485"/>
                </a:lnTo>
                <a:lnTo>
                  <a:pt x="763" y="482"/>
                </a:lnTo>
                <a:lnTo>
                  <a:pt x="753" y="479"/>
                </a:lnTo>
                <a:lnTo>
                  <a:pt x="746" y="473"/>
                </a:lnTo>
                <a:lnTo>
                  <a:pt x="744" y="471"/>
                </a:lnTo>
                <a:lnTo>
                  <a:pt x="742" y="467"/>
                </a:lnTo>
                <a:lnTo>
                  <a:pt x="735" y="454"/>
                </a:lnTo>
                <a:lnTo>
                  <a:pt x="698" y="446"/>
                </a:lnTo>
                <a:lnTo>
                  <a:pt x="689" y="400"/>
                </a:lnTo>
                <a:lnTo>
                  <a:pt x="689" y="400"/>
                </a:lnTo>
                <a:lnTo>
                  <a:pt x="683" y="399"/>
                </a:lnTo>
                <a:lnTo>
                  <a:pt x="679" y="396"/>
                </a:lnTo>
                <a:lnTo>
                  <a:pt x="675" y="394"/>
                </a:lnTo>
                <a:lnTo>
                  <a:pt x="672" y="391"/>
                </a:lnTo>
                <a:lnTo>
                  <a:pt x="671" y="388"/>
                </a:lnTo>
                <a:lnTo>
                  <a:pt x="671" y="388"/>
                </a:lnTo>
                <a:lnTo>
                  <a:pt x="666" y="383"/>
                </a:lnTo>
                <a:lnTo>
                  <a:pt x="661" y="378"/>
                </a:lnTo>
                <a:lnTo>
                  <a:pt x="657" y="375"/>
                </a:lnTo>
                <a:lnTo>
                  <a:pt x="652" y="373"/>
                </a:lnTo>
                <a:lnTo>
                  <a:pt x="652" y="373"/>
                </a:lnTo>
                <a:lnTo>
                  <a:pt x="645" y="370"/>
                </a:lnTo>
                <a:lnTo>
                  <a:pt x="639" y="365"/>
                </a:lnTo>
                <a:lnTo>
                  <a:pt x="633" y="359"/>
                </a:lnTo>
                <a:lnTo>
                  <a:pt x="627" y="352"/>
                </a:lnTo>
                <a:lnTo>
                  <a:pt x="612" y="344"/>
                </a:lnTo>
                <a:lnTo>
                  <a:pt x="611" y="344"/>
                </a:lnTo>
                <a:lnTo>
                  <a:pt x="611" y="344"/>
                </a:lnTo>
                <a:lnTo>
                  <a:pt x="611" y="344"/>
                </a:lnTo>
                <a:lnTo>
                  <a:pt x="592" y="324"/>
                </a:lnTo>
                <a:lnTo>
                  <a:pt x="592" y="324"/>
                </a:lnTo>
                <a:lnTo>
                  <a:pt x="587" y="307"/>
                </a:lnTo>
                <a:lnTo>
                  <a:pt x="587" y="306"/>
                </a:lnTo>
                <a:lnTo>
                  <a:pt x="626" y="252"/>
                </a:lnTo>
                <a:lnTo>
                  <a:pt x="626" y="252"/>
                </a:lnTo>
                <a:lnTo>
                  <a:pt x="627" y="247"/>
                </a:lnTo>
                <a:lnTo>
                  <a:pt x="627" y="246"/>
                </a:lnTo>
                <a:lnTo>
                  <a:pt x="627" y="245"/>
                </a:lnTo>
                <a:lnTo>
                  <a:pt x="620" y="228"/>
                </a:lnTo>
                <a:lnTo>
                  <a:pt x="600" y="237"/>
                </a:lnTo>
                <a:lnTo>
                  <a:pt x="599" y="237"/>
                </a:lnTo>
                <a:lnTo>
                  <a:pt x="599" y="238"/>
                </a:lnTo>
                <a:lnTo>
                  <a:pt x="597" y="238"/>
                </a:lnTo>
                <a:lnTo>
                  <a:pt x="544" y="242"/>
                </a:lnTo>
                <a:lnTo>
                  <a:pt x="523" y="246"/>
                </a:lnTo>
                <a:lnTo>
                  <a:pt x="516" y="253"/>
                </a:lnTo>
                <a:lnTo>
                  <a:pt x="513" y="261"/>
                </a:lnTo>
                <a:lnTo>
                  <a:pt x="513" y="261"/>
                </a:lnTo>
                <a:lnTo>
                  <a:pt x="508" y="265"/>
                </a:lnTo>
                <a:lnTo>
                  <a:pt x="503" y="268"/>
                </a:lnTo>
                <a:lnTo>
                  <a:pt x="497" y="269"/>
                </a:lnTo>
                <a:lnTo>
                  <a:pt x="490" y="268"/>
                </a:lnTo>
                <a:lnTo>
                  <a:pt x="490" y="268"/>
                </a:lnTo>
                <a:lnTo>
                  <a:pt x="489" y="267"/>
                </a:lnTo>
                <a:lnTo>
                  <a:pt x="470" y="253"/>
                </a:lnTo>
                <a:lnTo>
                  <a:pt x="469" y="223"/>
                </a:lnTo>
                <a:lnTo>
                  <a:pt x="469" y="223"/>
                </a:lnTo>
                <a:lnTo>
                  <a:pt x="462" y="218"/>
                </a:lnTo>
                <a:lnTo>
                  <a:pt x="457" y="213"/>
                </a:lnTo>
                <a:lnTo>
                  <a:pt x="453" y="207"/>
                </a:lnTo>
                <a:lnTo>
                  <a:pt x="451" y="203"/>
                </a:lnTo>
                <a:lnTo>
                  <a:pt x="446" y="176"/>
                </a:lnTo>
                <a:lnTo>
                  <a:pt x="434" y="161"/>
                </a:lnTo>
                <a:lnTo>
                  <a:pt x="420" y="151"/>
                </a:lnTo>
                <a:lnTo>
                  <a:pt x="414" y="148"/>
                </a:lnTo>
                <a:lnTo>
                  <a:pt x="436" y="119"/>
                </a:lnTo>
                <a:lnTo>
                  <a:pt x="440" y="104"/>
                </a:lnTo>
                <a:lnTo>
                  <a:pt x="416" y="73"/>
                </a:lnTo>
                <a:lnTo>
                  <a:pt x="415" y="73"/>
                </a:lnTo>
                <a:lnTo>
                  <a:pt x="415" y="72"/>
                </a:lnTo>
                <a:lnTo>
                  <a:pt x="405" y="48"/>
                </a:lnTo>
                <a:lnTo>
                  <a:pt x="405" y="47"/>
                </a:lnTo>
                <a:lnTo>
                  <a:pt x="405" y="47"/>
                </a:lnTo>
                <a:lnTo>
                  <a:pt x="403" y="34"/>
                </a:lnTo>
                <a:lnTo>
                  <a:pt x="387" y="23"/>
                </a:lnTo>
                <a:lnTo>
                  <a:pt x="387" y="22"/>
                </a:lnTo>
                <a:lnTo>
                  <a:pt x="387" y="22"/>
                </a:lnTo>
                <a:lnTo>
                  <a:pt x="387" y="22"/>
                </a:lnTo>
                <a:lnTo>
                  <a:pt x="369" y="3"/>
                </a:lnTo>
                <a:lnTo>
                  <a:pt x="348" y="0"/>
                </a:lnTo>
                <a:lnTo>
                  <a:pt x="324" y="7"/>
                </a:lnTo>
                <a:lnTo>
                  <a:pt x="320" y="11"/>
                </a:lnTo>
                <a:lnTo>
                  <a:pt x="317" y="46"/>
                </a:lnTo>
                <a:lnTo>
                  <a:pt x="317" y="83"/>
                </a:lnTo>
                <a:lnTo>
                  <a:pt x="312" y="85"/>
                </a:lnTo>
                <a:lnTo>
                  <a:pt x="289" y="93"/>
                </a:lnTo>
                <a:lnTo>
                  <a:pt x="289" y="93"/>
                </a:lnTo>
                <a:lnTo>
                  <a:pt x="289" y="94"/>
                </a:lnTo>
                <a:lnTo>
                  <a:pt x="289" y="94"/>
                </a:lnTo>
                <a:lnTo>
                  <a:pt x="268" y="95"/>
                </a:lnTo>
                <a:lnTo>
                  <a:pt x="268" y="95"/>
                </a:lnTo>
                <a:lnTo>
                  <a:pt x="250" y="104"/>
                </a:lnTo>
                <a:lnTo>
                  <a:pt x="232" y="112"/>
                </a:lnTo>
                <a:lnTo>
                  <a:pt x="230" y="113"/>
                </a:lnTo>
                <a:lnTo>
                  <a:pt x="230" y="113"/>
                </a:lnTo>
                <a:lnTo>
                  <a:pt x="229" y="113"/>
                </a:lnTo>
                <a:lnTo>
                  <a:pt x="187" y="104"/>
                </a:lnTo>
                <a:lnTo>
                  <a:pt x="170" y="121"/>
                </a:lnTo>
                <a:lnTo>
                  <a:pt x="170" y="121"/>
                </a:lnTo>
                <a:lnTo>
                  <a:pt x="167" y="126"/>
                </a:lnTo>
                <a:lnTo>
                  <a:pt x="161" y="128"/>
                </a:lnTo>
                <a:lnTo>
                  <a:pt x="155" y="132"/>
                </a:lnTo>
                <a:lnTo>
                  <a:pt x="147" y="134"/>
                </a:lnTo>
                <a:lnTo>
                  <a:pt x="122" y="155"/>
                </a:lnTo>
                <a:lnTo>
                  <a:pt x="108" y="175"/>
                </a:lnTo>
                <a:lnTo>
                  <a:pt x="108" y="176"/>
                </a:lnTo>
                <a:lnTo>
                  <a:pt x="107" y="177"/>
                </a:lnTo>
                <a:lnTo>
                  <a:pt x="107" y="177"/>
                </a:lnTo>
                <a:lnTo>
                  <a:pt x="97" y="191"/>
                </a:lnTo>
                <a:lnTo>
                  <a:pt x="93" y="197"/>
                </a:lnTo>
                <a:lnTo>
                  <a:pt x="89" y="200"/>
                </a:lnTo>
                <a:lnTo>
                  <a:pt x="75" y="219"/>
                </a:lnTo>
                <a:lnTo>
                  <a:pt x="75" y="220"/>
                </a:lnTo>
                <a:lnTo>
                  <a:pt x="74" y="221"/>
                </a:lnTo>
                <a:lnTo>
                  <a:pt x="65" y="227"/>
                </a:lnTo>
                <a:lnTo>
                  <a:pt x="65" y="227"/>
                </a:lnTo>
                <a:lnTo>
                  <a:pt x="56" y="230"/>
                </a:lnTo>
                <a:lnTo>
                  <a:pt x="48" y="230"/>
                </a:lnTo>
                <a:lnTo>
                  <a:pt x="18" y="228"/>
                </a:lnTo>
                <a:lnTo>
                  <a:pt x="11" y="239"/>
                </a:lnTo>
                <a:lnTo>
                  <a:pt x="0" y="259"/>
                </a:lnTo>
                <a:lnTo>
                  <a:pt x="4" y="278"/>
                </a:lnTo>
                <a:lnTo>
                  <a:pt x="2" y="325"/>
                </a:lnTo>
                <a:lnTo>
                  <a:pt x="11" y="339"/>
                </a:lnTo>
                <a:lnTo>
                  <a:pt x="11" y="340"/>
                </a:lnTo>
                <a:lnTo>
                  <a:pt x="14" y="352"/>
                </a:lnTo>
                <a:lnTo>
                  <a:pt x="32" y="352"/>
                </a:lnTo>
                <a:lnTo>
                  <a:pt x="60" y="357"/>
                </a:lnTo>
                <a:lnTo>
                  <a:pt x="98" y="360"/>
                </a:lnTo>
                <a:lnTo>
                  <a:pt x="114" y="357"/>
                </a:lnTo>
                <a:lnTo>
                  <a:pt x="118" y="357"/>
                </a:lnTo>
                <a:lnTo>
                  <a:pt x="119" y="357"/>
                </a:lnTo>
                <a:lnTo>
                  <a:pt x="151" y="370"/>
                </a:lnTo>
                <a:lnTo>
                  <a:pt x="151" y="370"/>
                </a:lnTo>
                <a:lnTo>
                  <a:pt x="152" y="370"/>
                </a:lnTo>
                <a:lnTo>
                  <a:pt x="169" y="383"/>
                </a:lnTo>
                <a:lnTo>
                  <a:pt x="206" y="396"/>
                </a:lnTo>
                <a:lnTo>
                  <a:pt x="207" y="396"/>
                </a:lnTo>
                <a:lnTo>
                  <a:pt x="231" y="411"/>
                </a:lnTo>
                <a:lnTo>
                  <a:pt x="289" y="465"/>
                </a:lnTo>
                <a:lnTo>
                  <a:pt x="317" y="478"/>
                </a:lnTo>
                <a:lnTo>
                  <a:pt x="327" y="472"/>
                </a:lnTo>
                <a:lnTo>
                  <a:pt x="339" y="453"/>
                </a:lnTo>
                <a:lnTo>
                  <a:pt x="332" y="419"/>
                </a:lnTo>
                <a:lnTo>
                  <a:pt x="332" y="419"/>
                </a:lnTo>
                <a:lnTo>
                  <a:pt x="333" y="416"/>
                </a:lnTo>
                <a:lnTo>
                  <a:pt x="334" y="412"/>
                </a:lnTo>
                <a:lnTo>
                  <a:pt x="337" y="407"/>
                </a:lnTo>
                <a:lnTo>
                  <a:pt x="344" y="402"/>
                </a:lnTo>
                <a:lnTo>
                  <a:pt x="353" y="398"/>
                </a:lnTo>
                <a:lnTo>
                  <a:pt x="356" y="396"/>
                </a:lnTo>
                <a:lnTo>
                  <a:pt x="430" y="440"/>
                </a:lnTo>
                <a:lnTo>
                  <a:pt x="438" y="438"/>
                </a:lnTo>
                <a:lnTo>
                  <a:pt x="455" y="427"/>
                </a:lnTo>
                <a:lnTo>
                  <a:pt x="458" y="427"/>
                </a:lnTo>
                <a:lnTo>
                  <a:pt x="468" y="428"/>
                </a:lnTo>
                <a:lnTo>
                  <a:pt x="482" y="417"/>
                </a:lnTo>
                <a:lnTo>
                  <a:pt x="484" y="416"/>
                </a:lnTo>
                <a:lnTo>
                  <a:pt x="489" y="418"/>
                </a:lnTo>
                <a:lnTo>
                  <a:pt x="532" y="448"/>
                </a:lnTo>
                <a:lnTo>
                  <a:pt x="533" y="449"/>
                </a:lnTo>
                <a:lnTo>
                  <a:pt x="561" y="472"/>
                </a:lnTo>
                <a:lnTo>
                  <a:pt x="561" y="472"/>
                </a:lnTo>
                <a:lnTo>
                  <a:pt x="566" y="477"/>
                </a:lnTo>
                <a:lnTo>
                  <a:pt x="573" y="482"/>
                </a:lnTo>
                <a:lnTo>
                  <a:pt x="579" y="489"/>
                </a:lnTo>
                <a:lnTo>
                  <a:pt x="586" y="498"/>
                </a:lnTo>
                <a:lnTo>
                  <a:pt x="600" y="512"/>
                </a:lnTo>
                <a:lnTo>
                  <a:pt x="610" y="511"/>
                </a:lnTo>
                <a:lnTo>
                  <a:pt x="623" y="488"/>
                </a:lnTo>
                <a:lnTo>
                  <a:pt x="648" y="506"/>
                </a:lnTo>
                <a:lnTo>
                  <a:pt x="649" y="506"/>
                </a:lnTo>
                <a:lnTo>
                  <a:pt x="650" y="506"/>
                </a:lnTo>
                <a:lnTo>
                  <a:pt x="650" y="506"/>
                </a:lnTo>
                <a:lnTo>
                  <a:pt x="671" y="532"/>
                </a:lnTo>
                <a:lnTo>
                  <a:pt x="724" y="573"/>
                </a:lnTo>
                <a:lnTo>
                  <a:pt x="724" y="573"/>
                </a:lnTo>
                <a:lnTo>
                  <a:pt x="741" y="591"/>
                </a:lnTo>
                <a:lnTo>
                  <a:pt x="787" y="577"/>
                </a:lnTo>
                <a:lnTo>
                  <a:pt x="790" y="613"/>
                </a:lnTo>
                <a:lnTo>
                  <a:pt x="810" y="634"/>
                </a:lnTo>
                <a:lnTo>
                  <a:pt x="810" y="634"/>
                </a:lnTo>
                <a:lnTo>
                  <a:pt x="810" y="635"/>
                </a:lnTo>
                <a:lnTo>
                  <a:pt x="828" y="660"/>
                </a:lnTo>
                <a:lnTo>
                  <a:pt x="828" y="661"/>
                </a:lnTo>
                <a:lnTo>
                  <a:pt x="828" y="662"/>
                </a:lnTo>
                <a:lnTo>
                  <a:pt x="828" y="663"/>
                </a:lnTo>
                <a:lnTo>
                  <a:pt x="846" y="747"/>
                </a:lnTo>
                <a:lnTo>
                  <a:pt x="864" y="781"/>
                </a:lnTo>
                <a:lnTo>
                  <a:pt x="840" y="842"/>
                </a:lnTo>
                <a:lnTo>
                  <a:pt x="840" y="847"/>
                </a:lnTo>
                <a:lnTo>
                  <a:pt x="820" y="851"/>
                </a:lnTo>
                <a:lnTo>
                  <a:pt x="820" y="870"/>
                </a:lnTo>
                <a:lnTo>
                  <a:pt x="818" y="871"/>
                </a:lnTo>
                <a:lnTo>
                  <a:pt x="798" y="904"/>
                </a:lnTo>
                <a:lnTo>
                  <a:pt x="795" y="904"/>
                </a:lnTo>
                <a:lnTo>
                  <a:pt x="766" y="906"/>
                </a:lnTo>
                <a:lnTo>
                  <a:pt x="737" y="930"/>
                </a:lnTo>
                <a:lnTo>
                  <a:pt x="737" y="930"/>
                </a:lnTo>
                <a:lnTo>
                  <a:pt x="744" y="936"/>
                </a:lnTo>
                <a:lnTo>
                  <a:pt x="754" y="941"/>
                </a:lnTo>
                <a:lnTo>
                  <a:pt x="754" y="941"/>
                </a:lnTo>
                <a:lnTo>
                  <a:pt x="758" y="942"/>
                </a:lnTo>
                <a:lnTo>
                  <a:pt x="761" y="944"/>
                </a:lnTo>
                <a:lnTo>
                  <a:pt x="763" y="948"/>
                </a:lnTo>
                <a:lnTo>
                  <a:pt x="765" y="951"/>
                </a:lnTo>
                <a:lnTo>
                  <a:pt x="765" y="955"/>
                </a:lnTo>
                <a:lnTo>
                  <a:pt x="765" y="959"/>
                </a:lnTo>
                <a:lnTo>
                  <a:pt x="761" y="971"/>
                </a:lnTo>
                <a:lnTo>
                  <a:pt x="761" y="972"/>
                </a:lnTo>
                <a:lnTo>
                  <a:pt x="741" y="992"/>
                </a:lnTo>
                <a:lnTo>
                  <a:pt x="739" y="992"/>
                </a:lnTo>
                <a:lnTo>
                  <a:pt x="738" y="995"/>
                </a:lnTo>
                <a:lnTo>
                  <a:pt x="737" y="995"/>
                </a:lnTo>
                <a:lnTo>
                  <a:pt x="736" y="995"/>
                </a:lnTo>
                <a:lnTo>
                  <a:pt x="678" y="987"/>
                </a:lnTo>
                <a:lnTo>
                  <a:pt x="676" y="1007"/>
                </a:lnTo>
                <a:lnTo>
                  <a:pt x="682" y="1051"/>
                </a:lnTo>
                <a:lnTo>
                  <a:pt x="731" y="1071"/>
                </a:lnTo>
                <a:lnTo>
                  <a:pt x="731" y="1074"/>
                </a:lnTo>
                <a:lnTo>
                  <a:pt x="731" y="1074"/>
                </a:lnTo>
                <a:lnTo>
                  <a:pt x="749" y="1068"/>
                </a:lnTo>
                <a:lnTo>
                  <a:pt x="751" y="1067"/>
                </a:lnTo>
                <a:lnTo>
                  <a:pt x="753" y="1066"/>
                </a:lnTo>
                <a:lnTo>
                  <a:pt x="754" y="1068"/>
                </a:lnTo>
                <a:lnTo>
                  <a:pt x="755" y="1068"/>
                </a:lnTo>
                <a:lnTo>
                  <a:pt x="768" y="1075"/>
                </a:lnTo>
                <a:lnTo>
                  <a:pt x="789" y="1075"/>
                </a:lnTo>
                <a:lnTo>
                  <a:pt x="797" y="1074"/>
                </a:lnTo>
                <a:lnTo>
                  <a:pt x="789" y="1051"/>
                </a:lnTo>
                <a:lnTo>
                  <a:pt x="789" y="1051"/>
                </a:lnTo>
                <a:lnTo>
                  <a:pt x="789" y="1051"/>
                </a:lnTo>
                <a:lnTo>
                  <a:pt x="784" y="1027"/>
                </a:lnTo>
                <a:lnTo>
                  <a:pt x="784" y="1026"/>
                </a:lnTo>
                <a:lnTo>
                  <a:pt x="784" y="1023"/>
                </a:lnTo>
                <a:lnTo>
                  <a:pt x="785" y="1022"/>
                </a:lnTo>
                <a:lnTo>
                  <a:pt x="785" y="1021"/>
                </a:lnTo>
                <a:lnTo>
                  <a:pt x="792" y="1012"/>
                </a:lnTo>
                <a:lnTo>
                  <a:pt x="795" y="1010"/>
                </a:lnTo>
                <a:lnTo>
                  <a:pt x="795" y="1010"/>
                </a:lnTo>
                <a:lnTo>
                  <a:pt x="797" y="1008"/>
                </a:lnTo>
                <a:lnTo>
                  <a:pt x="809" y="990"/>
                </a:lnTo>
                <a:lnTo>
                  <a:pt x="810" y="989"/>
                </a:lnTo>
                <a:lnTo>
                  <a:pt x="832" y="972"/>
                </a:lnTo>
                <a:lnTo>
                  <a:pt x="833" y="972"/>
                </a:lnTo>
                <a:lnTo>
                  <a:pt x="833" y="971"/>
                </a:lnTo>
                <a:lnTo>
                  <a:pt x="834" y="971"/>
                </a:lnTo>
                <a:lnTo>
                  <a:pt x="834" y="971"/>
                </a:lnTo>
                <a:lnTo>
                  <a:pt x="862" y="967"/>
                </a:lnTo>
                <a:lnTo>
                  <a:pt x="862" y="974"/>
                </a:lnTo>
                <a:lnTo>
                  <a:pt x="862" y="974"/>
                </a:lnTo>
                <a:lnTo>
                  <a:pt x="862" y="985"/>
                </a:lnTo>
                <a:lnTo>
                  <a:pt x="864" y="992"/>
                </a:lnTo>
                <a:lnTo>
                  <a:pt x="869" y="1004"/>
                </a:lnTo>
                <a:lnTo>
                  <a:pt x="876" y="1019"/>
                </a:lnTo>
                <a:lnTo>
                  <a:pt x="900" y="1032"/>
                </a:lnTo>
                <a:lnTo>
                  <a:pt x="966" y="1038"/>
                </a:lnTo>
                <a:lnTo>
                  <a:pt x="970" y="1038"/>
                </a:lnTo>
                <a:lnTo>
                  <a:pt x="973" y="1038"/>
                </a:lnTo>
                <a:lnTo>
                  <a:pt x="973" y="1043"/>
                </a:lnTo>
                <a:lnTo>
                  <a:pt x="973" y="1045"/>
                </a:lnTo>
                <a:lnTo>
                  <a:pt x="971" y="1067"/>
                </a:lnTo>
                <a:lnTo>
                  <a:pt x="990" y="1087"/>
                </a:lnTo>
                <a:lnTo>
                  <a:pt x="1004" y="1093"/>
                </a:lnTo>
                <a:lnTo>
                  <a:pt x="1006" y="1094"/>
                </a:lnTo>
                <a:lnTo>
                  <a:pt x="1006" y="1096"/>
                </a:lnTo>
                <a:lnTo>
                  <a:pt x="1007" y="1098"/>
                </a:lnTo>
                <a:lnTo>
                  <a:pt x="1007" y="1106"/>
                </a:lnTo>
                <a:lnTo>
                  <a:pt x="1007" y="1118"/>
                </a:lnTo>
                <a:lnTo>
                  <a:pt x="1002" y="1142"/>
                </a:lnTo>
                <a:lnTo>
                  <a:pt x="1010" y="1148"/>
                </a:lnTo>
                <a:lnTo>
                  <a:pt x="1010" y="1148"/>
                </a:lnTo>
                <a:lnTo>
                  <a:pt x="1018" y="1148"/>
                </a:lnTo>
                <a:lnTo>
                  <a:pt x="1023" y="1148"/>
                </a:lnTo>
                <a:lnTo>
                  <a:pt x="1030" y="1151"/>
                </a:lnTo>
                <a:lnTo>
                  <a:pt x="1037" y="1154"/>
                </a:lnTo>
                <a:lnTo>
                  <a:pt x="1065" y="1167"/>
                </a:lnTo>
                <a:lnTo>
                  <a:pt x="1082" y="1154"/>
                </a:lnTo>
                <a:lnTo>
                  <a:pt x="1100" y="1134"/>
                </a:lnTo>
                <a:lnTo>
                  <a:pt x="1101" y="1125"/>
                </a:lnTo>
                <a:lnTo>
                  <a:pt x="1102" y="1123"/>
                </a:lnTo>
                <a:lnTo>
                  <a:pt x="1105" y="1122"/>
                </a:lnTo>
                <a:lnTo>
                  <a:pt x="1107" y="1120"/>
                </a:lnTo>
                <a:lnTo>
                  <a:pt x="1107" y="1117"/>
                </a:lnTo>
                <a:lnTo>
                  <a:pt x="1101" y="1092"/>
                </a:lnTo>
                <a:lnTo>
                  <a:pt x="1100" y="1078"/>
                </a:lnTo>
                <a:lnTo>
                  <a:pt x="1099" y="1077"/>
                </a:lnTo>
                <a:lnTo>
                  <a:pt x="1099" y="1076"/>
                </a:lnTo>
                <a:lnTo>
                  <a:pt x="1100" y="1075"/>
                </a:lnTo>
                <a:lnTo>
                  <a:pt x="1100" y="1074"/>
                </a:lnTo>
                <a:lnTo>
                  <a:pt x="1109" y="1058"/>
                </a:lnTo>
                <a:lnTo>
                  <a:pt x="1110" y="1057"/>
                </a:lnTo>
                <a:lnTo>
                  <a:pt x="1110" y="1057"/>
                </a:lnTo>
                <a:lnTo>
                  <a:pt x="1130" y="1044"/>
                </a:lnTo>
                <a:lnTo>
                  <a:pt x="1131" y="1044"/>
                </a:lnTo>
                <a:lnTo>
                  <a:pt x="1171" y="1044"/>
                </a:lnTo>
                <a:lnTo>
                  <a:pt x="1177" y="1040"/>
                </a:lnTo>
                <a:lnTo>
                  <a:pt x="1176" y="1021"/>
                </a:lnTo>
                <a:lnTo>
                  <a:pt x="1170" y="1003"/>
                </a:lnTo>
                <a:lnTo>
                  <a:pt x="1156" y="981"/>
                </a:lnTo>
                <a:lnTo>
                  <a:pt x="1155" y="980"/>
                </a:lnTo>
                <a:lnTo>
                  <a:pt x="1155" y="979"/>
                </a:lnTo>
                <a:lnTo>
                  <a:pt x="1155" y="948"/>
                </a:lnTo>
                <a:lnTo>
                  <a:pt x="1155" y="947"/>
                </a:lnTo>
                <a:lnTo>
                  <a:pt x="1155" y="947"/>
                </a:lnTo>
                <a:lnTo>
                  <a:pt x="1162" y="928"/>
                </a:lnTo>
                <a:lnTo>
                  <a:pt x="1162" y="928"/>
                </a:lnTo>
                <a:lnTo>
                  <a:pt x="1164" y="927"/>
                </a:lnTo>
                <a:lnTo>
                  <a:pt x="1164" y="927"/>
                </a:lnTo>
                <a:lnTo>
                  <a:pt x="1196" y="880"/>
                </a:lnTo>
                <a:lnTo>
                  <a:pt x="1197" y="879"/>
                </a:lnTo>
                <a:lnTo>
                  <a:pt x="1199" y="879"/>
                </a:lnTo>
                <a:lnTo>
                  <a:pt x="1201" y="878"/>
                </a:lnTo>
                <a:lnTo>
                  <a:pt x="1209" y="878"/>
                </a:lnTo>
                <a:lnTo>
                  <a:pt x="1220" y="879"/>
                </a:lnTo>
                <a:lnTo>
                  <a:pt x="1248" y="895"/>
                </a:lnTo>
                <a:lnTo>
                  <a:pt x="1266" y="900"/>
                </a:lnTo>
                <a:lnTo>
                  <a:pt x="1268" y="891"/>
                </a:lnTo>
                <a:lnTo>
                  <a:pt x="1265" y="889"/>
                </a:lnTo>
                <a:lnTo>
                  <a:pt x="1265" y="885"/>
                </a:lnTo>
                <a:lnTo>
                  <a:pt x="1265" y="885"/>
                </a:lnTo>
                <a:lnTo>
                  <a:pt x="1266" y="880"/>
                </a:lnTo>
                <a:lnTo>
                  <a:pt x="1268" y="875"/>
                </a:lnTo>
                <a:lnTo>
                  <a:pt x="1272" y="870"/>
                </a:lnTo>
                <a:lnTo>
                  <a:pt x="1276" y="865"/>
                </a:lnTo>
                <a:lnTo>
                  <a:pt x="1298" y="850"/>
                </a:lnTo>
                <a:lnTo>
                  <a:pt x="1299" y="849"/>
                </a:lnTo>
                <a:lnTo>
                  <a:pt x="1299" y="849"/>
                </a:lnTo>
                <a:lnTo>
                  <a:pt x="1299" y="848"/>
                </a:lnTo>
                <a:lnTo>
                  <a:pt x="1299" y="848"/>
                </a:lnTo>
                <a:lnTo>
                  <a:pt x="1314" y="843"/>
                </a:lnTo>
                <a:lnTo>
                  <a:pt x="1323" y="841"/>
                </a:lnTo>
                <a:lnTo>
                  <a:pt x="1343" y="839"/>
                </a:lnTo>
                <a:lnTo>
                  <a:pt x="1345" y="839"/>
                </a:lnTo>
                <a:lnTo>
                  <a:pt x="1345" y="839"/>
                </a:lnTo>
                <a:lnTo>
                  <a:pt x="1357" y="841"/>
                </a:lnTo>
                <a:lnTo>
                  <a:pt x="1366" y="811"/>
                </a:lnTo>
                <a:lnTo>
                  <a:pt x="1366" y="791"/>
                </a:lnTo>
                <a:lnTo>
                  <a:pt x="1366" y="791"/>
                </a:lnTo>
                <a:lnTo>
                  <a:pt x="1366" y="775"/>
                </a:lnTo>
                <a:lnTo>
                  <a:pt x="1367" y="769"/>
                </a:lnTo>
                <a:lnTo>
                  <a:pt x="1369" y="767"/>
                </a:lnTo>
                <a:lnTo>
                  <a:pt x="1377" y="751"/>
                </a:lnTo>
                <a:lnTo>
                  <a:pt x="1367" y="737"/>
                </a:lnTo>
                <a:lnTo>
                  <a:pt x="1352" y="726"/>
                </a:lnTo>
                <a:lnTo>
                  <a:pt x="1322" y="718"/>
                </a:lnTo>
                <a:lnTo>
                  <a:pt x="1322" y="718"/>
                </a:lnTo>
                <a:lnTo>
                  <a:pt x="1317" y="717"/>
                </a:lnTo>
                <a:lnTo>
                  <a:pt x="1309" y="713"/>
                </a:lnTo>
                <a:lnTo>
                  <a:pt x="1299" y="706"/>
                </a:lnTo>
                <a:lnTo>
                  <a:pt x="1287" y="697"/>
                </a:lnTo>
                <a:lnTo>
                  <a:pt x="1268" y="687"/>
                </a:lnTo>
                <a:lnTo>
                  <a:pt x="1267" y="687"/>
                </a:lnTo>
                <a:lnTo>
                  <a:pt x="1266" y="686"/>
                </a:lnTo>
                <a:lnTo>
                  <a:pt x="1244" y="660"/>
                </a:lnTo>
                <a:lnTo>
                  <a:pt x="1224" y="660"/>
                </a:lnTo>
                <a:lnTo>
                  <a:pt x="1223" y="659"/>
                </a:lnTo>
                <a:lnTo>
                  <a:pt x="1221" y="659"/>
                </a:lnTo>
                <a:lnTo>
                  <a:pt x="1203" y="650"/>
                </a:lnTo>
                <a:lnTo>
                  <a:pt x="1193" y="663"/>
                </a:lnTo>
                <a:lnTo>
                  <a:pt x="1191" y="721"/>
                </a:lnTo>
                <a:lnTo>
                  <a:pt x="1194" y="743"/>
                </a:lnTo>
                <a:lnTo>
                  <a:pt x="1202" y="743"/>
                </a:lnTo>
                <a:lnTo>
                  <a:pt x="1203" y="744"/>
                </a:lnTo>
                <a:lnTo>
                  <a:pt x="1220" y="748"/>
                </a:lnTo>
                <a:lnTo>
                  <a:pt x="1220" y="749"/>
                </a:lnTo>
                <a:lnTo>
                  <a:pt x="1220" y="751"/>
                </a:lnTo>
                <a:lnTo>
                  <a:pt x="1228" y="771"/>
                </a:lnTo>
                <a:lnTo>
                  <a:pt x="1231" y="771"/>
                </a:lnTo>
                <a:lnTo>
                  <a:pt x="1231" y="772"/>
                </a:lnTo>
                <a:lnTo>
                  <a:pt x="1231" y="772"/>
                </a:lnTo>
                <a:lnTo>
                  <a:pt x="1231" y="773"/>
                </a:lnTo>
                <a:lnTo>
                  <a:pt x="1225" y="811"/>
                </a:lnTo>
                <a:lnTo>
                  <a:pt x="1225" y="814"/>
                </a:lnTo>
                <a:lnTo>
                  <a:pt x="1225" y="815"/>
                </a:lnTo>
                <a:lnTo>
                  <a:pt x="1224" y="816"/>
                </a:lnTo>
                <a:lnTo>
                  <a:pt x="1224" y="816"/>
                </a:lnTo>
                <a:lnTo>
                  <a:pt x="1208" y="826"/>
                </a:lnTo>
                <a:lnTo>
                  <a:pt x="1204" y="827"/>
                </a:lnTo>
                <a:lnTo>
                  <a:pt x="1203" y="826"/>
                </a:lnTo>
                <a:lnTo>
                  <a:pt x="1202" y="826"/>
                </a:lnTo>
                <a:lnTo>
                  <a:pt x="1194" y="824"/>
                </a:lnTo>
                <a:lnTo>
                  <a:pt x="1175" y="831"/>
                </a:lnTo>
                <a:lnTo>
                  <a:pt x="1173" y="831"/>
                </a:lnTo>
                <a:lnTo>
                  <a:pt x="1175" y="834"/>
                </a:lnTo>
                <a:lnTo>
                  <a:pt x="1176" y="835"/>
                </a:lnTo>
                <a:lnTo>
                  <a:pt x="1179" y="869"/>
                </a:lnTo>
                <a:lnTo>
                  <a:pt x="1179" y="869"/>
                </a:lnTo>
                <a:lnTo>
                  <a:pt x="1179" y="871"/>
                </a:lnTo>
                <a:lnTo>
                  <a:pt x="1178" y="873"/>
                </a:lnTo>
                <a:lnTo>
                  <a:pt x="1176" y="875"/>
                </a:lnTo>
                <a:lnTo>
                  <a:pt x="1172" y="877"/>
                </a:lnTo>
                <a:lnTo>
                  <a:pt x="1157" y="877"/>
                </a:lnTo>
                <a:lnTo>
                  <a:pt x="1157" y="877"/>
                </a:lnTo>
                <a:lnTo>
                  <a:pt x="1153" y="875"/>
                </a:lnTo>
                <a:lnTo>
                  <a:pt x="1149" y="874"/>
                </a:lnTo>
                <a:lnTo>
                  <a:pt x="1144" y="870"/>
                </a:lnTo>
                <a:lnTo>
                  <a:pt x="1129" y="858"/>
                </a:lnTo>
                <a:lnTo>
                  <a:pt x="1128" y="857"/>
                </a:lnTo>
                <a:lnTo>
                  <a:pt x="1126" y="857"/>
                </a:lnTo>
                <a:lnTo>
                  <a:pt x="1126" y="856"/>
                </a:lnTo>
                <a:lnTo>
                  <a:pt x="1117" y="835"/>
                </a:lnTo>
                <a:lnTo>
                  <a:pt x="1117" y="835"/>
                </a:lnTo>
                <a:lnTo>
                  <a:pt x="1112" y="831"/>
                </a:lnTo>
                <a:lnTo>
                  <a:pt x="1097" y="826"/>
                </a:lnTo>
                <a:lnTo>
                  <a:pt x="1096" y="826"/>
                </a:lnTo>
                <a:lnTo>
                  <a:pt x="1094" y="826"/>
                </a:lnTo>
                <a:lnTo>
                  <a:pt x="1078" y="814"/>
                </a:lnTo>
                <a:lnTo>
                  <a:pt x="1075" y="814"/>
                </a:lnTo>
                <a:lnTo>
                  <a:pt x="1075" y="811"/>
                </a:lnTo>
                <a:lnTo>
                  <a:pt x="1075" y="811"/>
                </a:lnTo>
                <a:lnTo>
                  <a:pt x="1070" y="791"/>
                </a:lnTo>
                <a:lnTo>
                  <a:pt x="1073" y="775"/>
                </a:lnTo>
                <a:lnTo>
                  <a:pt x="1074" y="775"/>
                </a:lnTo>
                <a:lnTo>
                  <a:pt x="1074" y="773"/>
                </a:lnTo>
                <a:lnTo>
                  <a:pt x="1074" y="773"/>
                </a:lnTo>
                <a:lnTo>
                  <a:pt x="1082" y="765"/>
                </a:lnTo>
                <a:lnTo>
                  <a:pt x="1082" y="760"/>
                </a:lnTo>
                <a:lnTo>
                  <a:pt x="1074" y="738"/>
                </a:lnTo>
                <a:lnTo>
                  <a:pt x="1058" y="722"/>
                </a:lnTo>
                <a:lnTo>
                  <a:pt x="1058" y="720"/>
                </a:lnTo>
                <a:lnTo>
                  <a:pt x="1052" y="669"/>
                </a:lnTo>
                <a:lnTo>
                  <a:pt x="1041" y="658"/>
                </a:lnTo>
                <a:lnTo>
                  <a:pt x="1039" y="658"/>
                </a:lnTo>
                <a:lnTo>
                  <a:pt x="1038" y="657"/>
                </a:lnTo>
                <a:lnTo>
                  <a:pt x="1038" y="657"/>
                </a:lnTo>
                <a:lnTo>
                  <a:pt x="1028" y="634"/>
                </a:lnTo>
                <a:lnTo>
                  <a:pt x="984" y="629"/>
                </a:lnTo>
                <a:lnTo>
                  <a:pt x="984" y="629"/>
                </a:lnTo>
                <a:lnTo>
                  <a:pt x="978" y="626"/>
                </a:lnTo>
                <a:lnTo>
                  <a:pt x="971" y="621"/>
                </a:lnTo>
                <a:lnTo>
                  <a:pt x="966" y="615"/>
                </a:lnTo>
                <a:lnTo>
                  <a:pt x="962" y="608"/>
                </a:lnTo>
                <a:lnTo>
                  <a:pt x="942" y="608"/>
                </a:lnTo>
                <a:lnTo>
                  <a:pt x="942" y="608"/>
                </a:lnTo>
                <a:lnTo>
                  <a:pt x="937" y="606"/>
                </a:lnTo>
                <a:lnTo>
                  <a:pt x="932" y="603"/>
                </a:lnTo>
                <a:lnTo>
                  <a:pt x="926" y="598"/>
                </a:lnTo>
                <a:lnTo>
                  <a:pt x="919" y="592"/>
                </a:lnTo>
                <a:lnTo>
                  <a:pt x="917" y="590"/>
                </a:lnTo>
                <a:lnTo>
                  <a:pt x="917" y="590"/>
                </a:lnTo>
                <a:lnTo>
                  <a:pt x="910" y="581"/>
                </a:lnTo>
                <a:lnTo>
                  <a:pt x="903" y="568"/>
                </a:lnTo>
                <a:lnTo>
                  <a:pt x="903" y="568"/>
                </a:lnTo>
                <a:lnTo>
                  <a:pt x="901" y="567"/>
                </a:lnTo>
                <a:lnTo>
                  <a:pt x="897" y="548"/>
                </a:lnTo>
                <a:lnTo>
                  <a:pt x="897" y="548"/>
                </a:lnTo>
                <a:lnTo>
                  <a:pt x="897" y="547"/>
                </a:lnTo>
                <a:lnTo>
                  <a:pt x="897" y="545"/>
                </a:lnTo>
                <a:lnTo>
                  <a:pt x="897" y="545"/>
                </a:lnTo>
                <a:lnTo>
                  <a:pt x="905" y="508"/>
                </a:lnTo>
                <a:lnTo>
                  <a:pt x="905" y="506"/>
                </a:lnTo>
                <a:lnTo>
                  <a:pt x="912" y="490"/>
                </a:lnTo>
                <a:lnTo>
                  <a:pt x="912" y="489"/>
                </a:lnTo>
                <a:lnTo>
                  <a:pt x="912" y="488"/>
                </a:lnTo>
                <a:lnTo>
                  <a:pt x="913" y="488"/>
                </a:lnTo>
                <a:lnTo>
                  <a:pt x="959" y="469"/>
                </a:lnTo>
                <a:lnTo>
                  <a:pt x="978" y="447"/>
                </a:lnTo>
                <a:lnTo>
                  <a:pt x="981" y="428"/>
                </a:lnTo>
                <a:lnTo>
                  <a:pt x="979" y="416"/>
                </a:lnTo>
                <a:lnTo>
                  <a:pt x="979" y="416"/>
                </a:lnTo>
                <a:lnTo>
                  <a:pt x="970" y="396"/>
                </a:lnTo>
                <a:lnTo>
                  <a:pt x="967" y="389"/>
                </a:lnTo>
                <a:lnTo>
                  <a:pt x="966" y="384"/>
                </a:lnTo>
                <a:lnTo>
                  <a:pt x="957" y="385"/>
                </a:lnTo>
                <a:lnTo>
                  <a:pt x="940" y="384"/>
                </a:lnTo>
                <a:lnTo>
                  <a:pt x="940" y="384"/>
                </a:lnTo>
                <a:lnTo>
                  <a:pt x="936" y="387"/>
                </a:lnTo>
                <a:lnTo>
                  <a:pt x="931" y="393"/>
                </a:lnTo>
                <a:lnTo>
                  <a:pt x="913" y="412"/>
                </a:lnTo>
                <a:lnTo>
                  <a:pt x="893" y="432"/>
                </a:lnTo>
                <a:lnTo>
                  <a:pt x="892" y="432"/>
                </a:lnTo>
                <a:lnTo>
                  <a:pt x="891" y="433"/>
                </a:lnTo>
                <a:lnTo>
                  <a:pt x="891" y="433"/>
                </a:lnTo>
                <a:lnTo>
                  <a:pt x="871" y="436"/>
                </a:lnTo>
                <a:lnTo>
                  <a:pt x="863" y="438"/>
                </a:lnTo>
                <a:lnTo>
                  <a:pt x="857" y="436"/>
                </a:lnTo>
                <a:lnTo>
                  <a:pt x="818" y="422"/>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3" name="Freeform 39"/>
          <p:cNvSpPr/>
          <p:nvPr/>
        </p:nvSpPr>
        <p:spPr bwMode="auto">
          <a:xfrm>
            <a:off x="3739914" y="3223569"/>
            <a:ext cx="323554" cy="532368"/>
          </a:xfrm>
          <a:custGeom>
            <a:avLst/>
            <a:gdLst>
              <a:gd name="T0" fmla="*/ 139 w 277"/>
              <a:gd name="T1" fmla="*/ 89 h 461"/>
              <a:gd name="T2" fmla="*/ 139 w 277"/>
              <a:gd name="T3" fmla="*/ 130 h 461"/>
              <a:gd name="T4" fmla="*/ 126 w 277"/>
              <a:gd name="T5" fmla="*/ 165 h 461"/>
              <a:gd name="T6" fmla="*/ 126 w 277"/>
              <a:gd name="T7" fmla="*/ 171 h 461"/>
              <a:gd name="T8" fmla="*/ 121 w 277"/>
              <a:gd name="T9" fmla="*/ 181 h 461"/>
              <a:gd name="T10" fmla="*/ 113 w 277"/>
              <a:gd name="T11" fmla="*/ 187 h 461"/>
              <a:gd name="T12" fmla="*/ 111 w 277"/>
              <a:gd name="T13" fmla="*/ 186 h 461"/>
              <a:gd name="T14" fmla="*/ 65 w 277"/>
              <a:gd name="T15" fmla="*/ 196 h 461"/>
              <a:gd name="T16" fmla="*/ 19 w 277"/>
              <a:gd name="T17" fmla="*/ 204 h 461"/>
              <a:gd name="T18" fmla="*/ 12 w 277"/>
              <a:gd name="T19" fmla="*/ 212 h 461"/>
              <a:gd name="T20" fmla="*/ 58 w 277"/>
              <a:gd name="T21" fmla="*/ 217 h 461"/>
              <a:gd name="T22" fmla="*/ 61 w 277"/>
              <a:gd name="T23" fmla="*/ 218 h 461"/>
              <a:gd name="T24" fmla="*/ 72 w 277"/>
              <a:gd name="T25" fmla="*/ 247 h 461"/>
              <a:gd name="T26" fmla="*/ 84 w 277"/>
              <a:gd name="T27" fmla="*/ 255 h 461"/>
              <a:gd name="T28" fmla="*/ 89 w 277"/>
              <a:gd name="T29" fmla="*/ 264 h 461"/>
              <a:gd name="T30" fmla="*/ 90 w 277"/>
              <a:gd name="T31" fmla="*/ 280 h 461"/>
              <a:gd name="T32" fmla="*/ 106 w 277"/>
              <a:gd name="T33" fmla="*/ 326 h 461"/>
              <a:gd name="T34" fmla="*/ 107 w 277"/>
              <a:gd name="T35" fmla="*/ 327 h 461"/>
              <a:gd name="T36" fmla="*/ 115 w 277"/>
              <a:gd name="T37" fmla="*/ 351 h 461"/>
              <a:gd name="T38" fmla="*/ 107 w 277"/>
              <a:gd name="T39" fmla="*/ 377 h 461"/>
              <a:gd name="T40" fmla="*/ 108 w 277"/>
              <a:gd name="T41" fmla="*/ 400 h 461"/>
              <a:gd name="T42" fmla="*/ 123 w 277"/>
              <a:gd name="T43" fmla="*/ 410 h 461"/>
              <a:gd name="T44" fmla="*/ 147 w 277"/>
              <a:gd name="T45" fmla="*/ 421 h 461"/>
              <a:gd name="T46" fmla="*/ 159 w 277"/>
              <a:gd name="T47" fmla="*/ 444 h 461"/>
              <a:gd name="T48" fmla="*/ 166 w 277"/>
              <a:gd name="T49" fmla="*/ 447 h 461"/>
              <a:gd name="T50" fmla="*/ 174 w 277"/>
              <a:gd name="T51" fmla="*/ 454 h 461"/>
              <a:gd name="T52" fmla="*/ 187 w 277"/>
              <a:gd name="T53" fmla="*/ 461 h 461"/>
              <a:gd name="T54" fmla="*/ 183 w 277"/>
              <a:gd name="T55" fmla="*/ 435 h 461"/>
              <a:gd name="T56" fmla="*/ 183 w 277"/>
              <a:gd name="T57" fmla="*/ 427 h 461"/>
              <a:gd name="T58" fmla="*/ 184 w 277"/>
              <a:gd name="T59" fmla="*/ 421 h 461"/>
              <a:gd name="T60" fmla="*/ 189 w 277"/>
              <a:gd name="T61" fmla="*/ 416 h 461"/>
              <a:gd name="T62" fmla="*/ 194 w 277"/>
              <a:gd name="T63" fmla="*/ 413 h 461"/>
              <a:gd name="T64" fmla="*/ 213 w 277"/>
              <a:gd name="T65" fmla="*/ 407 h 461"/>
              <a:gd name="T66" fmla="*/ 215 w 277"/>
              <a:gd name="T67" fmla="*/ 406 h 461"/>
              <a:gd name="T68" fmla="*/ 224 w 277"/>
              <a:gd name="T69" fmla="*/ 410 h 461"/>
              <a:gd name="T70" fmla="*/ 235 w 277"/>
              <a:gd name="T71" fmla="*/ 402 h 461"/>
              <a:gd name="T72" fmla="*/ 232 w 277"/>
              <a:gd name="T73" fmla="*/ 357 h 461"/>
              <a:gd name="T74" fmla="*/ 210 w 277"/>
              <a:gd name="T75" fmla="*/ 350 h 461"/>
              <a:gd name="T76" fmla="*/ 205 w 277"/>
              <a:gd name="T77" fmla="*/ 349 h 461"/>
              <a:gd name="T78" fmla="*/ 201 w 277"/>
              <a:gd name="T79" fmla="*/ 256 h 461"/>
              <a:gd name="T80" fmla="*/ 222 w 277"/>
              <a:gd name="T81" fmla="*/ 228 h 461"/>
              <a:gd name="T82" fmla="*/ 264 w 277"/>
              <a:gd name="T83" fmla="*/ 242 h 461"/>
              <a:gd name="T84" fmla="*/ 277 w 277"/>
              <a:gd name="T85" fmla="*/ 164 h 461"/>
              <a:gd name="T86" fmla="*/ 271 w 277"/>
              <a:gd name="T87" fmla="*/ 153 h 461"/>
              <a:gd name="T88" fmla="*/ 262 w 277"/>
              <a:gd name="T89" fmla="*/ 146 h 461"/>
              <a:gd name="T90" fmla="*/ 255 w 277"/>
              <a:gd name="T91" fmla="*/ 146 h 461"/>
              <a:gd name="T92" fmla="*/ 232 w 277"/>
              <a:gd name="T93" fmla="*/ 149 h 461"/>
              <a:gd name="T94" fmla="*/ 230 w 277"/>
              <a:gd name="T95" fmla="*/ 146 h 461"/>
              <a:gd name="T96" fmla="*/ 216 w 277"/>
              <a:gd name="T97" fmla="*/ 128 h 461"/>
              <a:gd name="T98" fmla="*/ 215 w 277"/>
              <a:gd name="T99" fmla="*/ 97 h 461"/>
              <a:gd name="T100" fmla="*/ 224 w 277"/>
              <a:gd name="T101" fmla="*/ 73 h 461"/>
              <a:gd name="T102" fmla="*/ 225 w 277"/>
              <a:gd name="T103" fmla="*/ 68 h 461"/>
              <a:gd name="T104" fmla="*/ 227 w 277"/>
              <a:gd name="T105" fmla="*/ 61 h 461"/>
              <a:gd name="T106" fmla="*/ 235 w 277"/>
              <a:gd name="T107" fmla="*/ 51 h 461"/>
              <a:gd name="T108" fmla="*/ 218 w 277"/>
              <a:gd name="T109" fmla="*/ 13 h 461"/>
              <a:gd name="T110" fmla="*/ 161 w 277"/>
              <a:gd name="T111" fmla="*/ 2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 h="461">
                <a:moveTo>
                  <a:pt x="161" y="29"/>
                </a:moveTo>
                <a:lnTo>
                  <a:pt x="139" y="89"/>
                </a:lnTo>
                <a:lnTo>
                  <a:pt x="139" y="129"/>
                </a:lnTo>
                <a:lnTo>
                  <a:pt x="139" y="130"/>
                </a:lnTo>
                <a:lnTo>
                  <a:pt x="128" y="151"/>
                </a:lnTo>
                <a:lnTo>
                  <a:pt x="126" y="165"/>
                </a:lnTo>
                <a:lnTo>
                  <a:pt x="126" y="165"/>
                </a:lnTo>
                <a:lnTo>
                  <a:pt x="126" y="171"/>
                </a:lnTo>
                <a:lnTo>
                  <a:pt x="124" y="177"/>
                </a:lnTo>
                <a:lnTo>
                  <a:pt x="121" y="181"/>
                </a:lnTo>
                <a:lnTo>
                  <a:pt x="115" y="186"/>
                </a:lnTo>
                <a:lnTo>
                  <a:pt x="113" y="187"/>
                </a:lnTo>
                <a:lnTo>
                  <a:pt x="112" y="187"/>
                </a:lnTo>
                <a:lnTo>
                  <a:pt x="111" y="186"/>
                </a:lnTo>
                <a:lnTo>
                  <a:pt x="81" y="183"/>
                </a:lnTo>
                <a:lnTo>
                  <a:pt x="65" y="196"/>
                </a:lnTo>
                <a:lnTo>
                  <a:pt x="19" y="204"/>
                </a:lnTo>
                <a:lnTo>
                  <a:pt x="19" y="204"/>
                </a:lnTo>
                <a:lnTo>
                  <a:pt x="0" y="204"/>
                </a:lnTo>
                <a:lnTo>
                  <a:pt x="12" y="212"/>
                </a:lnTo>
                <a:lnTo>
                  <a:pt x="56" y="217"/>
                </a:lnTo>
                <a:lnTo>
                  <a:pt x="58" y="217"/>
                </a:lnTo>
                <a:lnTo>
                  <a:pt x="60" y="217"/>
                </a:lnTo>
                <a:lnTo>
                  <a:pt x="61" y="218"/>
                </a:lnTo>
                <a:lnTo>
                  <a:pt x="61" y="219"/>
                </a:lnTo>
                <a:lnTo>
                  <a:pt x="72" y="247"/>
                </a:lnTo>
                <a:lnTo>
                  <a:pt x="84" y="255"/>
                </a:lnTo>
                <a:lnTo>
                  <a:pt x="84" y="255"/>
                </a:lnTo>
                <a:lnTo>
                  <a:pt x="87" y="259"/>
                </a:lnTo>
                <a:lnTo>
                  <a:pt x="89" y="264"/>
                </a:lnTo>
                <a:lnTo>
                  <a:pt x="90" y="271"/>
                </a:lnTo>
                <a:lnTo>
                  <a:pt x="90" y="280"/>
                </a:lnTo>
                <a:lnTo>
                  <a:pt x="91" y="313"/>
                </a:lnTo>
                <a:lnTo>
                  <a:pt x="106" y="326"/>
                </a:lnTo>
                <a:lnTo>
                  <a:pt x="107" y="326"/>
                </a:lnTo>
                <a:lnTo>
                  <a:pt x="107" y="327"/>
                </a:lnTo>
                <a:lnTo>
                  <a:pt x="108" y="327"/>
                </a:lnTo>
                <a:lnTo>
                  <a:pt x="115" y="351"/>
                </a:lnTo>
                <a:lnTo>
                  <a:pt x="115" y="365"/>
                </a:lnTo>
                <a:lnTo>
                  <a:pt x="107" y="377"/>
                </a:lnTo>
                <a:lnTo>
                  <a:pt x="105" y="388"/>
                </a:lnTo>
                <a:lnTo>
                  <a:pt x="108" y="400"/>
                </a:lnTo>
                <a:lnTo>
                  <a:pt x="123" y="410"/>
                </a:lnTo>
                <a:lnTo>
                  <a:pt x="123" y="410"/>
                </a:lnTo>
                <a:lnTo>
                  <a:pt x="142" y="418"/>
                </a:lnTo>
                <a:lnTo>
                  <a:pt x="147" y="421"/>
                </a:lnTo>
                <a:lnTo>
                  <a:pt x="151" y="426"/>
                </a:lnTo>
                <a:lnTo>
                  <a:pt x="159" y="444"/>
                </a:lnTo>
                <a:lnTo>
                  <a:pt x="159" y="444"/>
                </a:lnTo>
                <a:lnTo>
                  <a:pt x="166" y="447"/>
                </a:lnTo>
                <a:lnTo>
                  <a:pt x="170" y="451"/>
                </a:lnTo>
                <a:lnTo>
                  <a:pt x="174" y="454"/>
                </a:lnTo>
                <a:lnTo>
                  <a:pt x="176" y="458"/>
                </a:lnTo>
                <a:lnTo>
                  <a:pt x="187" y="461"/>
                </a:lnTo>
                <a:lnTo>
                  <a:pt x="189" y="461"/>
                </a:lnTo>
                <a:lnTo>
                  <a:pt x="183" y="435"/>
                </a:lnTo>
                <a:lnTo>
                  <a:pt x="183" y="435"/>
                </a:lnTo>
                <a:lnTo>
                  <a:pt x="183" y="427"/>
                </a:lnTo>
                <a:lnTo>
                  <a:pt x="183" y="423"/>
                </a:lnTo>
                <a:lnTo>
                  <a:pt x="184" y="421"/>
                </a:lnTo>
                <a:lnTo>
                  <a:pt x="184" y="421"/>
                </a:lnTo>
                <a:lnTo>
                  <a:pt x="189" y="416"/>
                </a:lnTo>
                <a:lnTo>
                  <a:pt x="191" y="414"/>
                </a:lnTo>
                <a:lnTo>
                  <a:pt x="194" y="413"/>
                </a:lnTo>
                <a:lnTo>
                  <a:pt x="213" y="407"/>
                </a:lnTo>
                <a:lnTo>
                  <a:pt x="213" y="407"/>
                </a:lnTo>
                <a:lnTo>
                  <a:pt x="214" y="406"/>
                </a:lnTo>
                <a:lnTo>
                  <a:pt x="215" y="406"/>
                </a:lnTo>
                <a:lnTo>
                  <a:pt x="216" y="407"/>
                </a:lnTo>
                <a:lnTo>
                  <a:pt x="224" y="410"/>
                </a:lnTo>
                <a:lnTo>
                  <a:pt x="235" y="404"/>
                </a:lnTo>
                <a:lnTo>
                  <a:pt x="235" y="402"/>
                </a:lnTo>
                <a:lnTo>
                  <a:pt x="239" y="371"/>
                </a:lnTo>
                <a:lnTo>
                  <a:pt x="232" y="357"/>
                </a:lnTo>
                <a:lnTo>
                  <a:pt x="222" y="351"/>
                </a:lnTo>
                <a:lnTo>
                  <a:pt x="210" y="350"/>
                </a:lnTo>
                <a:lnTo>
                  <a:pt x="208" y="350"/>
                </a:lnTo>
                <a:lnTo>
                  <a:pt x="205" y="349"/>
                </a:lnTo>
                <a:lnTo>
                  <a:pt x="200" y="318"/>
                </a:lnTo>
                <a:lnTo>
                  <a:pt x="201" y="256"/>
                </a:lnTo>
                <a:lnTo>
                  <a:pt x="203" y="254"/>
                </a:lnTo>
                <a:lnTo>
                  <a:pt x="222" y="228"/>
                </a:lnTo>
                <a:lnTo>
                  <a:pt x="248" y="242"/>
                </a:lnTo>
                <a:lnTo>
                  <a:pt x="264" y="242"/>
                </a:lnTo>
                <a:lnTo>
                  <a:pt x="277" y="164"/>
                </a:lnTo>
                <a:lnTo>
                  <a:pt x="277" y="164"/>
                </a:lnTo>
                <a:lnTo>
                  <a:pt x="273" y="159"/>
                </a:lnTo>
                <a:lnTo>
                  <a:pt x="271" y="153"/>
                </a:lnTo>
                <a:lnTo>
                  <a:pt x="266" y="149"/>
                </a:lnTo>
                <a:lnTo>
                  <a:pt x="262" y="146"/>
                </a:lnTo>
                <a:lnTo>
                  <a:pt x="255" y="145"/>
                </a:lnTo>
                <a:lnTo>
                  <a:pt x="255" y="146"/>
                </a:lnTo>
                <a:lnTo>
                  <a:pt x="250" y="146"/>
                </a:lnTo>
                <a:lnTo>
                  <a:pt x="232" y="149"/>
                </a:lnTo>
                <a:lnTo>
                  <a:pt x="231" y="147"/>
                </a:lnTo>
                <a:lnTo>
                  <a:pt x="230" y="146"/>
                </a:lnTo>
                <a:lnTo>
                  <a:pt x="216" y="129"/>
                </a:lnTo>
                <a:lnTo>
                  <a:pt x="216" y="128"/>
                </a:lnTo>
                <a:lnTo>
                  <a:pt x="215" y="126"/>
                </a:lnTo>
                <a:lnTo>
                  <a:pt x="215" y="97"/>
                </a:lnTo>
                <a:lnTo>
                  <a:pt x="219" y="79"/>
                </a:lnTo>
                <a:lnTo>
                  <a:pt x="224" y="73"/>
                </a:lnTo>
                <a:lnTo>
                  <a:pt x="224" y="73"/>
                </a:lnTo>
                <a:lnTo>
                  <a:pt x="225" y="68"/>
                </a:lnTo>
                <a:lnTo>
                  <a:pt x="225" y="65"/>
                </a:lnTo>
                <a:lnTo>
                  <a:pt x="227" y="61"/>
                </a:lnTo>
                <a:lnTo>
                  <a:pt x="231" y="57"/>
                </a:lnTo>
                <a:lnTo>
                  <a:pt x="235" y="51"/>
                </a:lnTo>
                <a:lnTo>
                  <a:pt x="237" y="30"/>
                </a:lnTo>
                <a:lnTo>
                  <a:pt x="218" y="13"/>
                </a:lnTo>
                <a:lnTo>
                  <a:pt x="194" y="0"/>
                </a:lnTo>
                <a:lnTo>
                  <a:pt x="161" y="29"/>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4" name="Freeform 40"/>
          <p:cNvSpPr/>
          <p:nvPr/>
        </p:nvSpPr>
        <p:spPr bwMode="auto">
          <a:xfrm>
            <a:off x="688763" y="1817839"/>
            <a:ext cx="2285754" cy="1732807"/>
          </a:xfrm>
          <a:custGeom>
            <a:avLst/>
            <a:gdLst>
              <a:gd name="T0" fmla="*/ 1901 w 1971"/>
              <a:gd name="T1" fmla="*/ 624 h 1492"/>
              <a:gd name="T2" fmla="*/ 1844 w 1971"/>
              <a:gd name="T3" fmla="*/ 605 h 1492"/>
              <a:gd name="T4" fmla="*/ 1772 w 1971"/>
              <a:gd name="T5" fmla="*/ 540 h 1492"/>
              <a:gd name="T6" fmla="*/ 1705 w 1971"/>
              <a:gd name="T7" fmla="*/ 512 h 1492"/>
              <a:gd name="T8" fmla="*/ 1560 w 1971"/>
              <a:gd name="T9" fmla="*/ 485 h 1492"/>
              <a:gd name="T10" fmla="*/ 1562 w 1971"/>
              <a:gd name="T11" fmla="*/ 412 h 1492"/>
              <a:gd name="T12" fmla="*/ 1560 w 1971"/>
              <a:gd name="T13" fmla="*/ 179 h 1492"/>
              <a:gd name="T14" fmla="*/ 1483 w 1971"/>
              <a:gd name="T15" fmla="*/ 143 h 1492"/>
              <a:gd name="T16" fmla="*/ 1441 w 1971"/>
              <a:gd name="T17" fmla="*/ 92 h 1492"/>
              <a:gd name="T18" fmla="*/ 1339 w 1971"/>
              <a:gd name="T19" fmla="*/ 22 h 1492"/>
              <a:gd name="T20" fmla="*/ 1278 w 1971"/>
              <a:gd name="T21" fmla="*/ 71 h 1492"/>
              <a:gd name="T22" fmla="*/ 1228 w 1971"/>
              <a:gd name="T23" fmla="*/ 115 h 1492"/>
              <a:gd name="T24" fmla="*/ 1205 w 1971"/>
              <a:gd name="T25" fmla="*/ 197 h 1492"/>
              <a:gd name="T26" fmla="*/ 1163 w 1971"/>
              <a:gd name="T27" fmla="*/ 224 h 1492"/>
              <a:gd name="T28" fmla="*/ 1018 w 1971"/>
              <a:gd name="T29" fmla="*/ 159 h 1492"/>
              <a:gd name="T30" fmla="*/ 926 w 1971"/>
              <a:gd name="T31" fmla="*/ 349 h 1492"/>
              <a:gd name="T32" fmla="*/ 881 w 1971"/>
              <a:gd name="T33" fmla="*/ 349 h 1492"/>
              <a:gd name="T34" fmla="*/ 778 w 1971"/>
              <a:gd name="T35" fmla="*/ 331 h 1492"/>
              <a:gd name="T36" fmla="*/ 744 w 1971"/>
              <a:gd name="T37" fmla="*/ 387 h 1492"/>
              <a:gd name="T38" fmla="*/ 713 w 1971"/>
              <a:gd name="T39" fmla="*/ 589 h 1492"/>
              <a:gd name="T40" fmla="*/ 701 w 1971"/>
              <a:gd name="T41" fmla="*/ 590 h 1492"/>
              <a:gd name="T42" fmla="*/ 684 w 1971"/>
              <a:gd name="T43" fmla="*/ 595 h 1492"/>
              <a:gd name="T44" fmla="*/ 623 w 1971"/>
              <a:gd name="T45" fmla="*/ 672 h 1492"/>
              <a:gd name="T46" fmla="*/ 497 w 1971"/>
              <a:gd name="T47" fmla="*/ 707 h 1492"/>
              <a:gd name="T48" fmla="*/ 379 w 1971"/>
              <a:gd name="T49" fmla="*/ 713 h 1492"/>
              <a:gd name="T50" fmla="*/ 278 w 1971"/>
              <a:gd name="T51" fmla="*/ 765 h 1492"/>
              <a:gd name="T52" fmla="*/ 156 w 1971"/>
              <a:gd name="T53" fmla="*/ 749 h 1492"/>
              <a:gd name="T54" fmla="*/ 100 w 1971"/>
              <a:gd name="T55" fmla="*/ 728 h 1492"/>
              <a:gd name="T56" fmla="*/ 30 w 1971"/>
              <a:gd name="T57" fmla="*/ 776 h 1492"/>
              <a:gd name="T58" fmla="*/ 19 w 1971"/>
              <a:gd name="T59" fmla="*/ 813 h 1492"/>
              <a:gd name="T60" fmla="*/ 14 w 1971"/>
              <a:gd name="T61" fmla="*/ 859 h 1492"/>
              <a:gd name="T62" fmla="*/ 80 w 1971"/>
              <a:gd name="T63" fmla="*/ 918 h 1492"/>
              <a:gd name="T64" fmla="*/ 27 w 1971"/>
              <a:gd name="T65" fmla="*/ 1079 h 1492"/>
              <a:gd name="T66" fmla="*/ 42 w 1971"/>
              <a:gd name="T67" fmla="*/ 1113 h 1492"/>
              <a:gd name="T68" fmla="*/ 115 w 1971"/>
              <a:gd name="T69" fmla="*/ 1169 h 1492"/>
              <a:gd name="T70" fmla="*/ 182 w 1971"/>
              <a:gd name="T71" fmla="*/ 1262 h 1492"/>
              <a:gd name="T72" fmla="*/ 268 w 1971"/>
              <a:gd name="T73" fmla="*/ 1442 h 1492"/>
              <a:gd name="T74" fmla="*/ 302 w 1971"/>
              <a:gd name="T75" fmla="*/ 1482 h 1492"/>
              <a:gd name="T76" fmla="*/ 393 w 1971"/>
              <a:gd name="T77" fmla="*/ 1489 h 1492"/>
              <a:gd name="T78" fmla="*/ 412 w 1971"/>
              <a:gd name="T79" fmla="*/ 1440 h 1492"/>
              <a:gd name="T80" fmla="*/ 439 w 1971"/>
              <a:gd name="T81" fmla="*/ 1409 h 1492"/>
              <a:gd name="T82" fmla="*/ 476 w 1971"/>
              <a:gd name="T83" fmla="*/ 1403 h 1492"/>
              <a:gd name="T84" fmla="*/ 665 w 1971"/>
              <a:gd name="T85" fmla="*/ 1403 h 1492"/>
              <a:gd name="T86" fmla="*/ 700 w 1971"/>
              <a:gd name="T87" fmla="*/ 1410 h 1492"/>
              <a:gd name="T88" fmla="*/ 760 w 1971"/>
              <a:gd name="T89" fmla="*/ 1452 h 1492"/>
              <a:gd name="T90" fmla="*/ 1005 w 1971"/>
              <a:gd name="T91" fmla="*/ 1428 h 1492"/>
              <a:gd name="T92" fmla="*/ 1137 w 1971"/>
              <a:gd name="T93" fmla="*/ 1404 h 1492"/>
              <a:gd name="T94" fmla="*/ 1273 w 1971"/>
              <a:gd name="T95" fmla="*/ 1445 h 1492"/>
              <a:gd name="T96" fmla="*/ 1403 w 1971"/>
              <a:gd name="T97" fmla="*/ 1482 h 1492"/>
              <a:gd name="T98" fmla="*/ 1438 w 1971"/>
              <a:gd name="T99" fmla="*/ 1395 h 1492"/>
              <a:gd name="T100" fmla="*/ 1446 w 1971"/>
              <a:gd name="T101" fmla="*/ 1349 h 1492"/>
              <a:gd name="T102" fmla="*/ 1393 w 1971"/>
              <a:gd name="T103" fmla="*/ 1296 h 1492"/>
              <a:gd name="T104" fmla="*/ 1426 w 1971"/>
              <a:gd name="T105" fmla="*/ 1204 h 1492"/>
              <a:gd name="T106" fmla="*/ 1594 w 1971"/>
              <a:gd name="T107" fmla="*/ 1179 h 1492"/>
              <a:gd name="T108" fmla="*/ 1644 w 1971"/>
              <a:gd name="T109" fmla="*/ 1113 h 1492"/>
              <a:gd name="T110" fmla="*/ 1656 w 1971"/>
              <a:gd name="T111" fmla="*/ 1032 h 1492"/>
              <a:gd name="T112" fmla="*/ 1714 w 1971"/>
              <a:gd name="T113" fmla="*/ 1020 h 1492"/>
              <a:gd name="T114" fmla="*/ 1801 w 1971"/>
              <a:gd name="T115" fmla="*/ 926 h 1492"/>
              <a:gd name="T116" fmla="*/ 1841 w 1971"/>
              <a:gd name="T117" fmla="*/ 898 h 1492"/>
              <a:gd name="T118" fmla="*/ 1957 w 1971"/>
              <a:gd name="T119" fmla="*/ 87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1" h="1492">
                <a:moveTo>
                  <a:pt x="1969" y="804"/>
                </a:moveTo>
                <a:lnTo>
                  <a:pt x="1970" y="802"/>
                </a:lnTo>
                <a:lnTo>
                  <a:pt x="1971" y="802"/>
                </a:lnTo>
                <a:lnTo>
                  <a:pt x="1971" y="801"/>
                </a:lnTo>
                <a:lnTo>
                  <a:pt x="1932" y="691"/>
                </a:lnTo>
                <a:lnTo>
                  <a:pt x="1908" y="672"/>
                </a:lnTo>
                <a:lnTo>
                  <a:pt x="1908" y="669"/>
                </a:lnTo>
                <a:lnTo>
                  <a:pt x="1901" y="624"/>
                </a:lnTo>
                <a:lnTo>
                  <a:pt x="1851" y="617"/>
                </a:lnTo>
                <a:lnTo>
                  <a:pt x="1849" y="617"/>
                </a:lnTo>
                <a:lnTo>
                  <a:pt x="1847" y="617"/>
                </a:lnTo>
                <a:lnTo>
                  <a:pt x="1847" y="616"/>
                </a:lnTo>
                <a:lnTo>
                  <a:pt x="1846" y="613"/>
                </a:lnTo>
                <a:lnTo>
                  <a:pt x="1846" y="612"/>
                </a:lnTo>
                <a:lnTo>
                  <a:pt x="1846" y="612"/>
                </a:lnTo>
                <a:lnTo>
                  <a:pt x="1844" y="605"/>
                </a:lnTo>
                <a:lnTo>
                  <a:pt x="1839" y="600"/>
                </a:lnTo>
                <a:lnTo>
                  <a:pt x="1830" y="586"/>
                </a:lnTo>
                <a:lnTo>
                  <a:pt x="1816" y="572"/>
                </a:lnTo>
                <a:lnTo>
                  <a:pt x="1800" y="557"/>
                </a:lnTo>
                <a:lnTo>
                  <a:pt x="1800" y="557"/>
                </a:lnTo>
                <a:lnTo>
                  <a:pt x="1790" y="550"/>
                </a:lnTo>
                <a:lnTo>
                  <a:pt x="1781" y="545"/>
                </a:lnTo>
                <a:lnTo>
                  <a:pt x="1772" y="540"/>
                </a:lnTo>
                <a:lnTo>
                  <a:pt x="1762" y="536"/>
                </a:lnTo>
                <a:lnTo>
                  <a:pt x="1762" y="536"/>
                </a:lnTo>
                <a:lnTo>
                  <a:pt x="1750" y="531"/>
                </a:lnTo>
                <a:lnTo>
                  <a:pt x="1739" y="524"/>
                </a:lnTo>
                <a:lnTo>
                  <a:pt x="1739" y="524"/>
                </a:lnTo>
                <a:lnTo>
                  <a:pt x="1731" y="519"/>
                </a:lnTo>
                <a:lnTo>
                  <a:pt x="1720" y="516"/>
                </a:lnTo>
                <a:lnTo>
                  <a:pt x="1705" y="512"/>
                </a:lnTo>
                <a:lnTo>
                  <a:pt x="1687" y="510"/>
                </a:lnTo>
                <a:lnTo>
                  <a:pt x="1664" y="507"/>
                </a:lnTo>
                <a:lnTo>
                  <a:pt x="1638" y="504"/>
                </a:lnTo>
                <a:lnTo>
                  <a:pt x="1608" y="503"/>
                </a:lnTo>
                <a:lnTo>
                  <a:pt x="1573" y="502"/>
                </a:lnTo>
                <a:lnTo>
                  <a:pt x="1570" y="502"/>
                </a:lnTo>
                <a:lnTo>
                  <a:pt x="1570" y="502"/>
                </a:lnTo>
                <a:lnTo>
                  <a:pt x="1560" y="485"/>
                </a:lnTo>
                <a:lnTo>
                  <a:pt x="1560" y="485"/>
                </a:lnTo>
                <a:lnTo>
                  <a:pt x="1553" y="469"/>
                </a:lnTo>
                <a:lnTo>
                  <a:pt x="1552" y="462"/>
                </a:lnTo>
                <a:lnTo>
                  <a:pt x="1549" y="454"/>
                </a:lnTo>
                <a:lnTo>
                  <a:pt x="1549" y="454"/>
                </a:lnTo>
                <a:lnTo>
                  <a:pt x="1551" y="447"/>
                </a:lnTo>
                <a:lnTo>
                  <a:pt x="1553" y="438"/>
                </a:lnTo>
                <a:lnTo>
                  <a:pt x="1562" y="412"/>
                </a:lnTo>
                <a:lnTo>
                  <a:pt x="1577" y="374"/>
                </a:lnTo>
                <a:lnTo>
                  <a:pt x="1600" y="326"/>
                </a:lnTo>
                <a:lnTo>
                  <a:pt x="1583" y="272"/>
                </a:lnTo>
                <a:lnTo>
                  <a:pt x="1583" y="272"/>
                </a:lnTo>
                <a:lnTo>
                  <a:pt x="1564" y="187"/>
                </a:lnTo>
                <a:lnTo>
                  <a:pt x="1564" y="187"/>
                </a:lnTo>
                <a:lnTo>
                  <a:pt x="1563" y="183"/>
                </a:lnTo>
                <a:lnTo>
                  <a:pt x="1560" y="179"/>
                </a:lnTo>
                <a:lnTo>
                  <a:pt x="1554" y="174"/>
                </a:lnTo>
                <a:lnTo>
                  <a:pt x="1547" y="170"/>
                </a:lnTo>
                <a:lnTo>
                  <a:pt x="1539" y="166"/>
                </a:lnTo>
                <a:lnTo>
                  <a:pt x="1529" y="162"/>
                </a:lnTo>
                <a:lnTo>
                  <a:pt x="1505" y="154"/>
                </a:lnTo>
                <a:lnTo>
                  <a:pt x="1505" y="154"/>
                </a:lnTo>
                <a:lnTo>
                  <a:pt x="1494" y="149"/>
                </a:lnTo>
                <a:lnTo>
                  <a:pt x="1483" y="143"/>
                </a:lnTo>
                <a:lnTo>
                  <a:pt x="1483" y="143"/>
                </a:lnTo>
                <a:lnTo>
                  <a:pt x="1474" y="139"/>
                </a:lnTo>
                <a:lnTo>
                  <a:pt x="1466" y="132"/>
                </a:lnTo>
                <a:lnTo>
                  <a:pt x="1460" y="123"/>
                </a:lnTo>
                <a:lnTo>
                  <a:pt x="1455" y="114"/>
                </a:lnTo>
                <a:lnTo>
                  <a:pt x="1455" y="114"/>
                </a:lnTo>
                <a:lnTo>
                  <a:pt x="1450" y="102"/>
                </a:lnTo>
                <a:lnTo>
                  <a:pt x="1441" y="92"/>
                </a:lnTo>
                <a:lnTo>
                  <a:pt x="1431" y="84"/>
                </a:lnTo>
                <a:lnTo>
                  <a:pt x="1426" y="80"/>
                </a:lnTo>
                <a:lnTo>
                  <a:pt x="1419" y="77"/>
                </a:lnTo>
                <a:lnTo>
                  <a:pt x="1418" y="76"/>
                </a:lnTo>
                <a:lnTo>
                  <a:pt x="1417" y="75"/>
                </a:lnTo>
                <a:lnTo>
                  <a:pt x="1403" y="0"/>
                </a:lnTo>
                <a:lnTo>
                  <a:pt x="1344" y="6"/>
                </a:lnTo>
                <a:lnTo>
                  <a:pt x="1339" y="22"/>
                </a:lnTo>
                <a:lnTo>
                  <a:pt x="1339" y="22"/>
                </a:lnTo>
                <a:lnTo>
                  <a:pt x="1333" y="38"/>
                </a:lnTo>
                <a:lnTo>
                  <a:pt x="1327" y="51"/>
                </a:lnTo>
                <a:lnTo>
                  <a:pt x="1325" y="54"/>
                </a:lnTo>
                <a:lnTo>
                  <a:pt x="1322" y="57"/>
                </a:lnTo>
                <a:lnTo>
                  <a:pt x="1318" y="59"/>
                </a:lnTo>
                <a:lnTo>
                  <a:pt x="1316" y="60"/>
                </a:lnTo>
                <a:lnTo>
                  <a:pt x="1278" y="71"/>
                </a:lnTo>
                <a:lnTo>
                  <a:pt x="1278" y="71"/>
                </a:lnTo>
                <a:lnTo>
                  <a:pt x="1262" y="78"/>
                </a:lnTo>
                <a:lnTo>
                  <a:pt x="1249" y="85"/>
                </a:lnTo>
                <a:lnTo>
                  <a:pt x="1240" y="93"/>
                </a:lnTo>
                <a:lnTo>
                  <a:pt x="1233" y="100"/>
                </a:lnTo>
                <a:lnTo>
                  <a:pt x="1233" y="100"/>
                </a:lnTo>
                <a:lnTo>
                  <a:pt x="1231" y="106"/>
                </a:lnTo>
                <a:lnTo>
                  <a:pt x="1228" y="115"/>
                </a:lnTo>
                <a:lnTo>
                  <a:pt x="1225" y="125"/>
                </a:lnTo>
                <a:lnTo>
                  <a:pt x="1223" y="139"/>
                </a:lnTo>
                <a:lnTo>
                  <a:pt x="1223" y="139"/>
                </a:lnTo>
                <a:lnTo>
                  <a:pt x="1218" y="167"/>
                </a:lnTo>
                <a:lnTo>
                  <a:pt x="1215" y="178"/>
                </a:lnTo>
                <a:lnTo>
                  <a:pt x="1212" y="186"/>
                </a:lnTo>
                <a:lnTo>
                  <a:pt x="1212" y="186"/>
                </a:lnTo>
                <a:lnTo>
                  <a:pt x="1205" y="197"/>
                </a:lnTo>
                <a:lnTo>
                  <a:pt x="1198" y="206"/>
                </a:lnTo>
                <a:lnTo>
                  <a:pt x="1193" y="211"/>
                </a:lnTo>
                <a:lnTo>
                  <a:pt x="1188" y="214"/>
                </a:lnTo>
                <a:lnTo>
                  <a:pt x="1183" y="218"/>
                </a:lnTo>
                <a:lnTo>
                  <a:pt x="1176" y="220"/>
                </a:lnTo>
                <a:lnTo>
                  <a:pt x="1176" y="220"/>
                </a:lnTo>
                <a:lnTo>
                  <a:pt x="1170" y="222"/>
                </a:lnTo>
                <a:lnTo>
                  <a:pt x="1163" y="224"/>
                </a:lnTo>
                <a:lnTo>
                  <a:pt x="1157" y="224"/>
                </a:lnTo>
                <a:lnTo>
                  <a:pt x="1149" y="224"/>
                </a:lnTo>
                <a:lnTo>
                  <a:pt x="1131" y="220"/>
                </a:lnTo>
                <a:lnTo>
                  <a:pt x="1113" y="214"/>
                </a:lnTo>
                <a:lnTo>
                  <a:pt x="1092" y="205"/>
                </a:lnTo>
                <a:lnTo>
                  <a:pt x="1070" y="193"/>
                </a:lnTo>
                <a:lnTo>
                  <a:pt x="1044" y="178"/>
                </a:lnTo>
                <a:lnTo>
                  <a:pt x="1018" y="159"/>
                </a:lnTo>
                <a:lnTo>
                  <a:pt x="918" y="287"/>
                </a:lnTo>
                <a:lnTo>
                  <a:pt x="931" y="338"/>
                </a:lnTo>
                <a:lnTo>
                  <a:pt x="932" y="338"/>
                </a:lnTo>
                <a:lnTo>
                  <a:pt x="933" y="342"/>
                </a:lnTo>
                <a:lnTo>
                  <a:pt x="931" y="343"/>
                </a:lnTo>
                <a:lnTo>
                  <a:pt x="931" y="344"/>
                </a:lnTo>
                <a:lnTo>
                  <a:pt x="931" y="344"/>
                </a:lnTo>
                <a:lnTo>
                  <a:pt x="926" y="349"/>
                </a:lnTo>
                <a:lnTo>
                  <a:pt x="922" y="352"/>
                </a:lnTo>
                <a:lnTo>
                  <a:pt x="916" y="355"/>
                </a:lnTo>
                <a:lnTo>
                  <a:pt x="910" y="357"/>
                </a:lnTo>
                <a:lnTo>
                  <a:pt x="910" y="357"/>
                </a:lnTo>
                <a:lnTo>
                  <a:pt x="904" y="358"/>
                </a:lnTo>
                <a:lnTo>
                  <a:pt x="896" y="357"/>
                </a:lnTo>
                <a:lnTo>
                  <a:pt x="889" y="353"/>
                </a:lnTo>
                <a:lnTo>
                  <a:pt x="881" y="349"/>
                </a:lnTo>
                <a:lnTo>
                  <a:pt x="881" y="349"/>
                </a:lnTo>
                <a:lnTo>
                  <a:pt x="876" y="346"/>
                </a:lnTo>
                <a:lnTo>
                  <a:pt x="869" y="343"/>
                </a:lnTo>
                <a:lnTo>
                  <a:pt x="852" y="338"/>
                </a:lnTo>
                <a:lnTo>
                  <a:pt x="828" y="335"/>
                </a:lnTo>
                <a:lnTo>
                  <a:pt x="798" y="332"/>
                </a:lnTo>
                <a:lnTo>
                  <a:pt x="778" y="331"/>
                </a:lnTo>
                <a:lnTo>
                  <a:pt x="778" y="331"/>
                </a:lnTo>
                <a:lnTo>
                  <a:pt x="748" y="329"/>
                </a:lnTo>
                <a:lnTo>
                  <a:pt x="715" y="335"/>
                </a:lnTo>
                <a:lnTo>
                  <a:pt x="729" y="355"/>
                </a:lnTo>
                <a:lnTo>
                  <a:pt x="729" y="355"/>
                </a:lnTo>
                <a:lnTo>
                  <a:pt x="737" y="367"/>
                </a:lnTo>
                <a:lnTo>
                  <a:pt x="742" y="375"/>
                </a:lnTo>
                <a:lnTo>
                  <a:pt x="744" y="382"/>
                </a:lnTo>
                <a:lnTo>
                  <a:pt x="744" y="387"/>
                </a:lnTo>
                <a:lnTo>
                  <a:pt x="732" y="465"/>
                </a:lnTo>
                <a:lnTo>
                  <a:pt x="737" y="508"/>
                </a:lnTo>
                <a:lnTo>
                  <a:pt x="739" y="508"/>
                </a:lnTo>
                <a:lnTo>
                  <a:pt x="739" y="509"/>
                </a:lnTo>
                <a:lnTo>
                  <a:pt x="737" y="510"/>
                </a:lnTo>
                <a:lnTo>
                  <a:pt x="737" y="510"/>
                </a:lnTo>
                <a:lnTo>
                  <a:pt x="713" y="589"/>
                </a:lnTo>
                <a:lnTo>
                  <a:pt x="713" y="589"/>
                </a:lnTo>
                <a:lnTo>
                  <a:pt x="712" y="594"/>
                </a:lnTo>
                <a:lnTo>
                  <a:pt x="711" y="597"/>
                </a:lnTo>
                <a:lnTo>
                  <a:pt x="709" y="598"/>
                </a:lnTo>
                <a:lnTo>
                  <a:pt x="708" y="598"/>
                </a:lnTo>
                <a:lnTo>
                  <a:pt x="705" y="598"/>
                </a:lnTo>
                <a:lnTo>
                  <a:pt x="705" y="597"/>
                </a:lnTo>
                <a:lnTo>
                  <a:pt x="701" y="590"/>
                </a:lnTo>
                <a:lnTo>
                  <a:pt x="701" y="590"/>
                </a:lnTo>
                <a:lnTo>
                  <a:pt x="695" y="580"/>
                </a:lnTo>
                <a:lnTo>
                  <a:pt x="693" y="578"/>
                </a:lnTo>
                <a:lnTo>
                  <a:pt x="691" y="578"/>
                </a:lnTo>
                <a:lnTo>
                  <a:pt x="691" y="578"/>
                </a:lnTo>
                <a:lnTo>
                  <a:pt x="688" y="580"/>
                </a:lnTo>
                <a:lnTo>
                  <a:pt x="686" y="583"/>
                </a:lnTo>
                <a:lnTo>
                  <a:pt x="685" y="588"/>
                </a:lnTo>
                <a:lnTo>
                  <a:pt x="684" y="595"/>
                </a:lnTo>
                <a:lnTo>
                  <a:pt x="684" y="595"/>
                </a:lnTo>
                <a:lnTo>
                  <a:pt x="681" y="603"/>
                </a:lnTo>
                <a:lnTo>
                  <a:pt x="678" y="611"/>
                </a:lnTo>
                <a:lnTo>
                  <a:pt x="674" y="618"/>
                </a:lnTo>
                <a:lnTo>
                  <a:pt x="670" y="626"/>
                </a:lnTo>
                <a:lnTo>
                  <a:pt x="658" y="640"/>
                </a:lnTo>
                <a:lnTo>
                  <a:pt x="645" y="655"/>
                </a:lnTo>
                <a:lnTo>
                  <a:pt x="623" y="672"/>
                </a:lnTo>
                <a:lnTo>
                  <a:pt x="612" y="677"/>
                </a:lnTo>
                <a:lnTo>
                  <a:pt x="612" y="677"/>
                </a:lnTo>
                <a:lnTo>
                  <a:pt x="610" y="677"/>
                </a:lnTo>
                <a:lnTo>
                  <a:pt x="532" y="679"/>
                </a:lnTo>
                <a:lnTo>
                  <a:pt x="502" y="707"/>
                </a:lnTo>
                <a:lnTo>
                  <a:pt x="500" y="707"/>
                </a:lnTo>
                <a:lnTo>
                  <a:pt x="498" y="707"/>
                </a:lnTo>
                <a:lnTo>
                  <a:pt x="497" y="707"/>
                </a:lnTo>
                <a:lnTo>
                  <a:pt x="413" y="696"/>
                </a:lnTo>
                <a:lnTo>
                  <a:pt x="413" y="696"/>
                </a:lnTo>
                <a:lnTo>
                  <a:pt x="404" y="705"/>
                </a:lnTo>
                <a:lnTo>
                  <a:pt x="399" y="708"/>
                </a:lnTo>
                <a:lnTo>
                  <a:pt x="394" y="711"/>
                </a:lnTo>
                <a:lnTo>
                  <a:pt x="389" y="712"/>
                </a:lnTo>
                <a:lnTo>
                  <a:pt x="384" y="713"/>
                </a:lnTo>
                <a:lnTo>
                  <a:pt x="379" y="713"/>
                </a:lnTo>
                <a:lnTo>
                  <a:pt x="373" y="713"/>
                </a:lnTo>
                <a:lnTo>
                  <a:pt x="373" y="713"/>
                </a:lnTo>
                <a:lnTo>
                  <a:pt x="369" y="712"/>
                </a:lnTo>
                <a:lnTo>
                  <a:pt x="363" y="711"/>
                </a:lnTo>
                <a:lnTo>
                  <a:pt x="349" y="713"/>
                </a:lnTo>
                <a:lnTo>
                  <a:pt x="332" y="718"/>
                </a:lnTo>
                <a:lnTo>
                  <a:pt x="313" y="724"/>
                </a:lnTo>
                <a:lnTo>
                  <a:pt x="278" y="765"/>
                </a:lnTo>
                <a:lnTo>
                  <a:pt x="277" y="767"/>
                </a:lnTo>
                <a:lnTo>
                  <a:pt x="224" y="768"/>
                </a:lnTo>
                <a:lnTo>
                  <a:pt x="224" y="723"/>
                </a:lnTo>
                <a:lnTo>
                  <a:pt x="190" y="723"/>
                </a:lnTo>
                <a:lnTo>
                  <a:pt x="184" y="743"/>
                </a:lnTo>
                <a:lnTo>
                  <a:pt x="159" y="749"/>
                </a:lnTo>
                <a:lnTo>
                  <a:pt x="156" y="749"/>
                </a:lnTo>
                <a:lnTo>
                  <a:pt x="156" y="749"/>
                </a:lnTo>
                <a:lnTo>
                  <a:pt x="155" y="747"/>
                </a:lnTo>
                <a:lnTo>
                  <a:pt x="153" y="747"/>
                </a:lnTo>
                <a:lnTo>
                  <a:pt x="153" y="747"/>
                </a:lnTo>
                <a:lnTo>
                  <a:pt x="142" y="740"/>
                </a:lnTo>
                <a:lnTo>
                  <a:pt x="128" y="735"/>
                </a:lnTo>
                <a:lnTo>
                  <a:pt x="115" y="731"/>
                </a:lnTo>
                <a:lnTo>
                  <a:pt x="100" y="728"/>
                </a:lnTo>
                <a:lnTo>
                  <a:pt x="100" y="728"/>
                </a:lnTo>
                <a:lnTo>
                  <a:pt x="95" y="728"/>
                </a:lnTo>
                <a:lnTo>
                  <a:pt x="90" y="729"/>
                </a:lnTo>
                <a:lnTo>
                  <a:pt x="81" y="732"/>
                </a:lnTo>
                <a:lnTo>
                  <a:pt x="70" y="740"/>
                </a:lnTo>
                <a:lnTo>
                  <a:pt x="56" y="751"/>
                </a:lnTo>
                <a:lnTo>
                  <a:pt x="56" y="751"/>
                </a:lnTo>
                <a:lnTo>
                  <a:pt x="41" y="763"/>
                </a:lnTo>
                <a:lnTo>
                  <a:pt x="30" y="776"/>
                </a:lnTo>
                <a:lnTo>
                  <a:pt x="21" y="787"/>
                </a:lnTo>
                <a:lnTo>
                  <a:pt x="14" y="798"/>
                </a:lnTo>
                <a:lnTo>
                  <a:pt x="14" y="798"/>
                </a:lnTo>
                <a:lnTo>
                  <a:pt x="16" y="800"/>
                </a:lnTo>
                <a:lnTo>
                  <a:pt x="18" y="804"/>
                </a:lnTo>
                <a:lnTo>
                  <a:pt x="19" y="808"/>
                </a:lnTo>
                <a:lnTo>
                  <a:pt x="19" y="813"/>
                </a:lnTo>
                <a:lnTo>
                  <a:pt x="19" y="813"/>
                </a:lnTo>
                <a:lnTo>
                  <a:pt x="23" y="825"/>
                </a:lnTo>
                <a:lnTo>
                  <a:pt x="23" y="838"/>
                </a:lnTo>
                <a:lnTo>
                  <a:pt x="23" y="838"/>
                </a:lnTo>
                <a:lnTo>
                  <a:pt x="22" y="845"/>
                </a:lnTo>
                <a:lnTo>
                  <a:pt x="19" y="851"/>
                </a:lnTo>
                <a:lnTo>
                  <a:pt x="17" y="855"/>
                </a:lnTo>
                <a:lnTo>
                  <a:pt x="14" y="859"/>
                </a:lnTo>
                <a:lnTo>
                  <a:pt x="14" y="859"/>
                </a:lnTo>
                <a:lnTo>
                  <a:pt x="9" y="863"/>
                </a:lnTo>
                <a:lnTo>
                  <a:pt x="6" y="870"/>
                </a:lnTo>
                <a:lnTo>
                  <a:pt x="3" y="879"/>
                </a:lnTo>
                <a:lnTo>
                  <a:pt x="0" y="893"/>
                </a:lnTo>
                <a:lnTo>
                  <a:pt x="19" y="906"/>
                </a:lnTo>
                <a:lnTo>
                  <a:pt x="46" y="878"/>
                </a:lnTo>
                <a:lnTo>
                  <a:pt x="80" y="916"/>
                </a:lnTo>
                <a:lnTo>
                  <a:pt x="80" y="918"/>
                </a:lnTo>
                <a:lnTo>
                  <a:pt x="87" y="985"/>
                </a:lnTo>
                <a:lnTo>
                  <a:pt x="87" y="986"/>
                </a:lnTo>
                <a:lnTo>
                  <a:pt x="86" y="986"/>
                </a:lnTo>
                <a:lnTo>
                  <a:pt x="66" y="1077"/>
                </a:lnTo>
                <a:lnTo>
                  <a:pt x="62" y="1077"/>
                </a:lnTo>
                <a:lnTo>
                  <a:pt x="62" y="1077"/>
                </a:lnTo>
                <a:lnTo>
                  <a:pt x="44" y="1077"/>
                </a:lnTo>
                <a:lnTo>
                  <a:pt x="27" y="1079"/>
                </a:lnTo>
                <a:lnTo>
                  <a:pt x="16" y="1081"/>
                </a:lnTo>
                <a:lnTo>
                  <a:pt x="9" y="1084"/>
                </a:lnTo>
                <a:lnTo>
                  <a:pt x="9" y="1084"/>
                </a:lnTo>
                <a:lnTo>
                  <a:pt x="10" y="1087"/>
                </a:lnTo>
                <a:lnTo>
                  <a:pt x="11" y="1089"/>
                </a:lnTo>
                <a:lnTo>
                  <a:pt x="18" y="1096"/>
                </a:lnTo>
                <a:lnTo>
                  <a:pt x="29" y="1104"/>
                </a:lnTo>
                <a:lnTo>
                  <a:pt x="42" y="1113"/>
                </a:lnTo>
                <a:lnTo>
                  <a:pt x="60" y="1111"/>
                </a:lnTo>
                <a:lnTo>
                  <a:pt x="63" y="1111"/>
                </a:lnTo>
                <a:lnTo>
                  <a:pt x="64" y="1112"/>
                </a:lnTo>
                <a:lnTo>
                  <a:pt x="104" y="1151"/>
                </a:lnTo>
                <a:lnTo>
                  <a:pt x="104" y="1151"/>
                </a:lnTo>
                <a:lnTo>
                  <a:pt x="110" y="1155"/>
                </a:lnTo>
                <a:lnTo>
                  <a:pt x="113" y="1162"/>
                </a:lnTo>
                <a:lnTo>
                  <a:pt x="115" y="1169"/>
                </a:lnTo>
                <a:lnTo>
                  <a:pt x="115" y="1177"/>
                </a:lnTo>
                <a:lnTo>
                  <a:pt x="113" y="1187"/>
                </a:lnTo>
                <a:lnTo>
                  <a:pt x="110" y="1197"/>
                </a:lnTo>
                <a:lnTo>
                  <a:pt x="105" y="1208"/>
                </a:lnTo>
                <a:lnTo>
                  <a:pt x="98" y="1221"/>
                </a:lnTo>
                <a:lnTo>
                  <a:pt x="104" y="1259"/>
                </a:lnTo>
                <a:lnTo>
                  <a:pt x="120" y="1262"/>
                </a:lnTo>
                <a:lnTo>
                  <a:pt x="182" y="1262"/>
                </a:lnTo>
                <a:lnTo>
                  <a:pt x="150" y="1291"/>
                </a:lnTo>
                <a:lnTo>
                  <a:pt x="168" y="1300"/>
                </a:lnTo>
                <a:lnTo>
                  <a:pt x="168" y="1300"/>
                </a:lnTo>
                <a:lnTo>
                  <a:pt x="192" y="1314"/>
                </a:lnTo>
                <a:lnTo>
                  <a:pt x="258" y="1341"/>
                </a:lnTo>
                <a:lnTo>
                  <a:pt x="259" y="1342"/>
                </a:lnTo>
                <a:lnTo>
                  <a:pt x="261" y="1342"/>
                </a:lnTo>
                <a:lnTo>
                  <a:pt x="268" y="1442"/>
                </a:lnTo>
                <a:lnTo>
                  <a:pt x="268" y="1442"/>
                </a:lnTo>
                <a:lnTo>
                  <a:pt x="269" y="1449"/>
                </a:lnTo>
                <a:lnTo>
                  <a:pt x="271" y="1456"/>
                </a:lnTo>
                <a:lnTo>
                  <a:pt x="275" y="1461"/>
                </a:lnTo>
                <a:lnTo>
                  <a:pt x="279" y="1467"/>
                </a:lnTo>
                <a:lnTo>
                  <a:pt x="285" y="1473"/>
                </a:lnTo>
                <a:lnTo>
                  <a:pt x="293" y="1477"/>
                </a:lnTo>
                <a:lnTo>
                  <a:pt x="302" y="1482"/>
                </a:lnTo>
                <a:lnTo>
                  <a:pt x="313" y="1485"/>
                </a:lnTo>
                <a:lnTo>
                  <a:pt x="317" y="1483"/>
                </a:lnTo>
                <a:lnTo>
                  <a:pt x="318" y="1483"/>
                </a:lnTo>
                <a:lnTo>
                  <a:pt x="319" y="1483"/>
                </a:lnTo>
                <a:lnTo>
                  <a:pt x="387" y="1492"/>
                </a:lnTo>
                <a:lnTo>
                  <a:pt x="392" y="1492"/>
                </a:lnTo>
                <a:lnTo>
                  <a:pt x="392" y="1491"/>
                </a:lnTo>
                <a:lnTo>
                  <a:pt x="393" y="1489"/>
                </a:lnTo>
                <a:lnTo>
                  <a:pt x="393" y="1489"/>
                </a:lnTo>
                <a:lnTo>
                  <a:pt x="402" y="1472"/>
                </a:lnTo>
                <a:lnTo>
                  <a:pt x="405" y="1464"/>
                </a:lnTo>
                <a:lnTo>
                  <a:pt x="405" y="1461"/>
                </a:lnTo>
                <a:lnTo>
                  <a:pt x="405" y="1461"/>
                </a:lnTo>
                <a:lnTo>
                  <a:pt x="405" y="1453"/>
                </a:lnTo>
                <a:lnTo>
                  <a:pt x="408" y="1445"/>
                </a:lnTo>
                <a:lnTo>
                  <a:pt x="412" y="1440"/>
                </a:lnTo>
                <a:lnTo>
                  <a:pt x="419" y="1434"/>
                </a:lnTo>
                <a:lnTo>
                  <a:pt x="419" y="1434"/>
                </a:lnTo>
                <a:lnTo>
                  <a:pt x="425" y="1428"/>
                </a:lnTo>
                <a:lnTo>
                  <a:pt x="431" y="1422"/>
                </a:lnTo>
                <a:lnTo>
                  <a:pt x="435" y="1417"/>
                </a:lnTo>
                <a:lnTo>
                  <a:pt x="437" y="1410"/>
                </a:lnTo>
                <a:lnTo>
                  <a:pt x="439" y="1409"/>
                </a:lnTo>
                <a:lnTo>
                  <a:pt x="439" y="1409"/>
                </a:lnTo>
                <a:lnTo>
                  <a:pt x="441" y="1406"/>
                </a:lnTo>
                <a:lnTo>
                  <a:pt x="443" y="1403"/>
                </a:lnTo>
                <a:lnTo>
                  <a:pt x="447" y="1402"/>
                </a:lnTo>
                <a:lnTo>
                  <a:pt x="451" y="1401"/>
                </a:lnTo>
                <a:lnTo>
                  <a:pt x="456" y="1400"/>
                </a:lnTo>
                <a:lnTo>
                  <a:pt x="461" y="1401"/>
                </a:lnTo>
                <a:lnTo>
                  <a:pt x="475" y="1403"/>
                </a:lnTo>
                <a:lnTo>
                  <a:pt x="476" y="1403"/>
                </a:lnTo>
                <a:lnTo>
                  <a:pt x="476" y="1403"/>
                </a:lnTo>
                <a:lnTo>
                  <a:pt x="499" y="1417"/>
                </a:lnTo>
                <a:lnTo>
                  <a:pt x="576" y="1430"/>
                </a:lnTo>
                <a:lnTo>
                  <a:pt x="623" y="1427"/>
                </a:lnTo>
                <a:lnTo>
                  <a:pt x="656" y="1413"/>
                </a:lnTo>
                <a:lnTo>
                  <a:pt x="656" y="1413"/>
                </a:lnTo>
                <a:lnTo>
                  <a:pt x="661" y="1408"/>
                </a:lnTo>
                <a:lnTo>
                  <a:pt x="665" y="1403"/>
                </a:lnTo>
                <a:lnTo>
                  <a:pt x="671" y="1398"/>
                </a:lnTo>
                <a:lnTo>
                  <a:pt x="671" y="1398"/>
                </a:lnTo>
                <a:lnTo>
                  <a:pt x="676" y="1398"/>
                </a:lnTo>
                <a:lnTo>
                  <a:pt x="681" y="1400"/>
                </a:lnTo>
                <a:lnTo>
                  <a:pt x="688" y="1403"/>
                </a:lnTo>
                <a:lnTo>
                  <a:pt x="695" y="1408"/>
                </a:lnTo>
                <a:lnTo>
                  <a:pt x="700" y="1410"/>
                </a:lnTo>
                <a:lnTo>
                  <a:pt x="700" y="1410"/>
                </a:lnTo>
                <a:lnTo>
                  <a:pt x="703" y="1413"/>
                </a:lnTo>
                <a:lnTo>
                  <a:pt x="707" y="1419"/>
                </a:lnTo>
                <a:lnTo>
                  <a:pt x="713" y="1435"/>
                </a:lnTo>
                <a:lnTo>
                  <a:pt x="737" y="1452"/>
                </a:lnTo>
                <a:lnTo>
                  <a:pt x="756" y="1452"/>
                </a:lnTo>
                <a:lnTo>
                  <a:pt x="757" y="1452"/>
                </a:lnTo>
                <a:lnTo>
                  <a:pt x="759" y="1452"/>
                </a:lnTo>
                <a:lnTo>
                  <a:pt x="760" y="1452"/>
                </a:lnTo>
                <a:lnTo>
                  <a:pt x="786" y="1464"/>
                </a:lnTo>
                <a:lnTo>
                  <a:pt x="834" y="1460"/>
                </a:lnTo>
                <a:lnTo>
                  <a:pt x="860" y="1451"/>
                </a:lnTo>
                <a:lnTo>
                  <a:pt x="929" y="1458"/>
                </a:lnTo>
                <a:lnTo>
                  <a:pt x="958" y="1449"/>
                </a:lnTo>
                <a:lnTo>
                  <a:pt x="994" y="1435"/>
                </a:lnTo>
                <a:lnTo>
                  <a:pt x="994" y="1435"/>
                </a:lnTo>
                <a:lnTo>
                  <a:pt x="1005" y="1428"/>
                </a:lnTo>
                <a:lnTo>
                  <a:pt x="1021" y="1422"/>
                </a:lnTo>
                <a:lnTo>
                  <a:pt x="1088" y="1422"/>
                </a:lnTo>
                <a:lnTo>
                  <a:pt x="1112" y="1414"/>
                </a:lnTo>
                <a:lnTo>
                  <a:pt x="1112" y="1414"/>
                </a:lnTo>
                <a:lnTo>
                  <a:pt x="1119" y="1410"/>
                </a:lnTo>
                <a:lnTo>
                  <a:pt x="1126" y="1406"/>
                </a:lnTo>
                <a:lnTo>
                  <a:pt x="1133" y="1405"/>
                </a:lnTo>
                <a:lnTo>
                  <a:pt x="1137" y="1404"/>
                </a:lnTo>
                <a:lnTo>
                  <a:pt x="1176" y="1404"/>
                </a:lnTo>
                <a:lnTo>
                  <a:pt x="1194" y="1418"/>
                </a:lnTo>
                <a:lnTo>
                  <a:pt x="1246" y="1428"/>
                </a:lnTo>
                <a:lnTo>
                  <a:pt x="1246" y="1428"/>
                </a:lnTo>
                <a:lnTo>
                  <a:pt x="1252" y="1429"/>
                </a:lnTo>
                <a:lnTo>
                  <a:pt x="1257" y="1433"/>
                </a:lnTo>
                <a:lnTo>
                  <a:pt x="1264" y="1438"/>
                </a:lnTo>
                <a:lnTo>
                  <a:pt x="1273" y="1445"/>
                </a:lnTo>
                <a:lnTo>
                  <a:pt x="1295" y="1460"/>
                </a:lnTo>
                <a:lnTo>
                  <a:pt x="1297" y="1463"/>
                </a:lnTo>
                <a:lnTo>
                  <a:pt x="1347" y="1464"/>
                </a:lnTo>
                <a:lnTo>
                  <a:pt x="1347" y="1464"/>
                </a:lnTo>
                <a:lnTo>
                  <a:pt x="1348" y="1464"/>
                </a:lnTo>
                <a:lnTo>
                  <a:pt x="1371" y="1475"/>
                </a:lnTo>
                <a:lnTo>
                  <a:pt x="1402" y="1482"/>
                </a:lnTo>
                <a:lnTo>
                  <a:pt x="1403" y="1482"/>
                </a:lnTo>
                <a:lnTo>
                  <a:pt x="1428" y="1485"/>
                </a:lnTo>
                <a:lnTo>
                  <a:pt x="1435" y="1471"/>
                </a:lnTo>
                <a:lnTo>
                  <a:pt x="1425" y="1446"/>
                </a:lnTo>
                <a:lnTo>
                  <a:pt x="1419" y="1422"/>
                </a:lnTo>
                <a:lnTo>
                  <a:pt x="1419" y="1421"/>
                </a:lnTo>
                <a:lnTo>
                  <a:pt x="1418" y="1421"/>
                </a:lnTo>
                <a:lnTo>
                  <a:pt x="1422" y="1418"/>
                </a:lnTo>
                <a:lnTo>
                  <a:pt x="1438" y="1395"/>
                </a:lnTo>
                <a:lnTo>
                  <a:pt x="1438" y="1394"/>
                </a:lnTo>
                <a:lnTo>
                  <a:pt x="1438" y="1394"/>
                </a:lnTo>
                <a:lnTo>
                  <a:pt x="1439" y="1394"/>
                </a:lnTo>
                <a:lnTo>
                  <a:pt x="1439" y="1393"/>
                </a:lnTo>
                <a:lnTo>
                  <a:pt x="1457" y="1380"/>
                </a:lnTo>
                <a:lnTo>
                  <a:pt x="1457" y="1380"/>
                </a:lnTo>
                <a:lnTo>
                  <a:pt x="1453" y="1373"/>
                </a:lnTo>
                <a:lnTo>
                  <a:pt x="1446" y="1349"/>
                </a:lnTo>
                <a:lnTo>
                  <a:pt x="1446" y="1349"/>
                </a:lnTo>
                <a:lnTo>
                  <a:pt x="1445" y="1346"/>
                </a:lnTo>
                <a:lnTo>
                  <a:pt x="1443" y="1343"/>
                </a:lnTo>
                <a:lnTo>
                  <a:pt x="1435" y="1338"/>
                </a:lnTo>
                <a:lnTo>
                  <a:pt x="1435" y="1338"/>
                </a:lnTo>
                <a:lnTo>
                  <a:pt x="1417" y="1318"/>
                </a:lnTo>
                <a:lnTo>
                  <a:pt x="1394" y="1299"/>
                </a:lnTo>
                <a:lnTo>
                  <a:pt x="1393" y="1296"/>
                </a:lnTo>
                <a:lnTo>
                  <a:pt x="1390" y="1295"/>
                </a:lnTo>
                <a:lnTo>
                  <a:pt x="1391" y="1294"/>
                </a:lnTo>
                <a:lnTo>
                  <a:pt x="1391" y="1292"/>
                </a:lnTo>
                <a:lnTo>
                  <a:pt x="1395" y="1269"/>
                </a:lnTo>
                <a:lnTo>
                  <a:pt x="1395" y="1252"/>
                </a:lnTo>
                <a:lnTo>
                  <a:pt x="1384" y="1223"/>
                </a:lnTo>
                <a:lnTo>
                  <a:pt x="1412" y="1217"/>
                </a:lnTo>
                <a:lnTo>
                  <a:pt x="1426" y="1204"/>
                </a:lnTo>
                <a:lnTo>
                  <a:pt x="1459" y="1204"/>
                </a:lnTo>
                <a:lnTo>
                  <a:pt x="1493" y="1199"/>
                </a:lnTo>
                <a:lnTo>
                  <a:pt x="1494" y="1199"/>
                </a:lnTo>
                <a:lnTo>
                  <a:pt x="1517" y="1201"/>
                </a:lnTo>
                <a:lnTo>
                  <a:pt x="1544" y="1191"/>
                </a:lnTo>
                <a:lnTo>
                  <a:pt x="1573" y="1187"/>
                </a:lnTo>
                <a:lnTo>
                  <a:pt x="1593" y="1179"/>
                </a:lnTo>
                <a:lnTo>
                  <a:pt x="1594" y="1179"/>
                </a:lnTo>
                <a:lnTo>
                  <a:pt x="1647" y="1169"/>
                </a:lnTo>
                <a:lnTo>
                  <a:pt x="1655" y="1161"/>
                </a:lnTo>
                <a:lnTo>
                  <a:pt x="1652" y="1152"/>
                </a:lnTo>
                <a:lnTo>
                  <a:pt x="1643" y="1135"/>
                </a:lnTo>
                <a:lnTo>
                  <a:pt x="1643" y="1134"/>
                </a:lnTo>
                <a:lnTo>
                  <a:pt x="1642" y="1132"/>
                </a:lnTo>
                <a:lnTo>
                  <a:pt x="1642" y="1131"/>
                </a:lnTo>
                <a:lnTo>
                  <a:pt x="1644" y="1113"/>
                </a:lnTo>
                <a:lnTo>
                  <a:pt x="1646" y="1112"/>
                </a:lnTo>
                <a:lnTo>
                  <a:pt x="1646" y="1087"/>
                </a:lnTo>
                <a:lnTo>
                  <a:pt x="1641" y="1065"/>
                </a:lnTo>
                <a:lnTo>
                  <a:pt x="1641" y="1065"/>
                </a:lnTo>
                <a:lnTo>
                  <a:pt x="1641" y="1064"/>
                </a:lnTo>
                <a:lnTo>
                  <a:pt x="1652" y="1038"/>
                </a:lnTo>
                <a:lnTo>
                  <a:pt x="1652" y="1038"/>
                </a:lnTo>
                <a:lnTo>
                  <a:pt x="1656" y="1032"/>
                </a:lnTo>
                <a:lnTo>
                  <a:pt x="1660" y="1027"/>
                </a:lnTo>
                <a:lnTo>
                  <a:pt x="1665" y="1024"/>
                </a:lnTo>
                <a:lnTo>
                  <a:pt x="1671" y="1022"/>
                </a:lnTo>
                <a:lnTo>
                  <a:pt x="1702" y="1025"/>
                </a:lnTo>
                <a:lnTo>
                  <a:pt x="1702" y="1025"/>
                </a:lnTo>
                <a:lnTo>
                  <a:pt x="1706" y="1024"/>
                </a:lnTo>
                <a:lnTo>
                  <a:pt x="1710" y="1022"/>
                </a:lnTo>
                <a:lnTo>
                  <a:pt x="1714" y="1020"/>
                </a:lnTo>
                <a:lnTo>
                  <a:pt x="1719" y="1017"/>
                </a:lnTo>
                <a:lnTo>
                  <a:pt x="1766" y="954"/>
                </a:lnTo>
                <a:lnTo>
                  <a:pt x="1766" y="953"/>
                </a:lnTo>
                <a:lnTo>
                  <a:pt x="1767" y="950"/>
                </a:lnTo>
                <a:lnTo>
                  <a:pt x="1793" y="930"/>
                </a:lnTo>
                <a:lnTo>
                  <a:pt x="1796" y="927"/>
                </a:lnTo>
                <a:lnTo>
                  <a:pt x="1796" y="927"/>
                </a:lnTo>
                <a:lnTo>
                  <a:pt x="1801" y="926"/>
                </a:lnTo>
                <a:lnTo>
                  <a:pt x="1807" y="924"/>
                </a:lnTo>
                <a:lnTo>
                  <a:pt x="1815" y="919"/>
                </a:lnTo>
                <a:lnTo>
                  <a:pt x="1821" y="914"/>
                </a:lnTo>
                <a:lnTo>
                  <a:pt x="1821" y="914"/>
                </a:lnTo>
                <a:lnTo>
                  <a:pt x="1827" y="907"/>
                </a:lnTo>
                <a:lnTo>
                  <a:pt x="1832" y="901"/>
                </a:lnTo>
                <a:lnTo>
                  <a:pt x="1837" y="899"/>
                </a:lnTo>
                <a:lnTo>
                  <a:pt x="1841" y="898"/>
                </a:lnTo>
                <a:lnTo>
                  <a:pt x="1883" y="906"/>
                </a:lnTo>
                <a:lnTo>
                  <a:pt x="1917" y="889"/>
                </a:lnTo>
                <a:lnTo>
                  <a:pt x="1917" y="889"/>
                </a:lnTo>
                <a:lnTo>
                  <a:pt x="1918" y="889"/>
                </a:lnTo>
                <a:lnTo>
                  <a:pt x="1918" y="889"/>
                </a:lnTo>
                <a:lnTo>
                  <a:pt x="1919" y="889"/>
                </a:lnTo>
                <a:lnTo>
                  <a:pt x="1940" y="887"/>
                </a:lnTo>
                <a:lnTo>
                  <a:pt x="1957" y="879"/>
                </a:lnTo>
                <a:lnTo>
                  <a:pt x="1957" y="852"/>
                </a:lnTo>
                <a:lnTo>
                  <a:pt x="1962" y="816"/>
                </a:lnTo>
                <a:lnTo>
                  <a:pt x="1962" y="815"/>
                </a:lnTo>
                <a:lnTo>
                  <a:pt x="1962" y="815"/>
                </a:lnTo>
                <a:lnTo>
                  <a:pt x="1962" y="814"/>
                </a:lnTo>
                <a:lnTo>
                  <a:pt x="1969" y="805"/>
                </a:lnTo>
                <a:lnTo>
                  <a:pt x="1969" y="804"/>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5" name="Freeform 41"/>
          <p:cNvSpPr/>
          <p:nvPr/>
        </p:nvSpPr>
        <p:spPr bwMode="auto">
          <a:xfrm>
            <a:off x="2170850" y="3178337"/>
            <a:ext cx="1419465" cy="1022983"/>
          </a:xfrm>
          <a:custGeom>
            <a:avLst/>
            <a:gdLst>
              <a:gd name="T0" fmla="*/ 727 w 1226"/>
              <a:gd name="T1" fmla="*/ 88 h 882"/>
              <a:gd name="T2" fmla="*/ 692 w 1226"/>
              <a:gd name="T3" fmla="*/ 127 h 882"/>
              <a:gd name="T4" fmla="*/ 540 w 1226"/>
              <a:gd name="T5" fmla="*/ 30 h 882"/>
              <a:gd name="T6" fmla="*/ 491 w 1226"/>
              <a:gd name="T7" fmla="*/ 7 h 882"/>
              <a:gd name="T8" fmla="*/ 389 w 1226"/>
              <a:gd name="T9" fmla="*/ 0 h 882"/>
              <a:gd name="T10" fmla="*/ 322 w 1226"/>
              <a:gd name="T11" fmla="*/ 22 h 882"/>
              <a:gd name="T12" fmla="*/ 244 w 1226"/>
              <a:gd name="T13" fmla="*/ 44 h 882"/>
              <a:gd name="T14" fmla="*/ 141 w 1226"/>
              <a:gd name="T15" fmla="*/ 58 h 882"/>
              <a:gd name="T16" fmla="*/ 149 w 1226"/>
              <a:gd name="T17" fmla="*/ 137 h 882"/>
              <a:gd name="T18" fmla="*/ 174 w 1226"/>
              <a:gd name="T19" fmla="*/ 162 h 882"/>
              <a:gd name="T20" fmla="*/ 197 w 1226"/>
              <a:gd name="T21" fmla="*/ 214 h 882"/>
              <a:gd name="T22" fmla="*/ 170 w 1226"/>
              <a:gd name="T23" fmla="*/ 296 h 882"/>
              <a:gd name="T24" fmla="*/ 165 w 1226"/>
              <a:gd name="T25" fmla="*/ 318 h 882"/>
              <a:gd name="T26" fmla="*/ 145 w 1226"/>
              <a:gd name="T27" fmla="*/ 327 h 882"/>
              <a:gd name="T28" fmla="*/ 89 w 1226"/>
              <a:gd name="T29" fmla="*/ 317 h 882"/>
              <a:gd name="T30" fmla="*/ 28 w 1226"/>
              <a:gd name="T31" fmla="*/ 372 h 882"/>
              <a:gd name="T32" fmla="*/ 10 w 1226"/>
              <a:gd name="T33" fmla="*/ 384 h 882"/>
              <a:gd name="T34" fmla="*/ 6 w 1226"/>
              <a:gd name="T35" fmla="*/ 412 h 882"/>
              <a:gd name="T36" fmla="*/ 28 w 1226"/>
              <a:gd name="T37" fmla="*/ 470 h 882"/>
              <a:gd name="T38" fmla="*/ 2 w 1226"/>
              <a:gd name="T39" fmla="*/ 561 h 882"/>
              <a:gd name="T40" fmla="*/ 63 w 1226"/>
              <a:gd name="T41" fmla="*/ 640 h 882"/>
              <a:gd name="T42" fmla="*/ 103 w 1226"/>
              <a:gd name="T43" fmla="*/ 638 h 882"/>
              <a:gd name="T44" fmla="*/ 126 w 1226"/>
              <a:gd name="T45" fmla="*/ 634 h 882"/>
              <a:gd name="T46" fmla="*/ 159 w 1226"/>
              <a:gd name="T47" fmla="*/ 672 h 882"/>
              <a:gd name="T48" fmla="*/ 196 w 1226"/>
              <a:gd name="T49" fmla="*/ 694 h 882"/>
              <a:gd name="T50" fmla="*/ 244 w 1226"/>
              <a:gd name="T51" fmla="*/ 717 h 882"/>
              <a:gd name="T52" fmla="*/ 353 w 1226"/>
              <a:gd name="T53" fmla="*/ 753 h 882"/>
              <a:gd name="T54" fmla="*/ 460 w 1226"/>
              <a:gd name="T55" fmla="*/ 750 h 882"/>
              <a:gd name="T56" fmla="*/ 514 w 1226"/>
              <a:gd name="T57" fmla="*/ 812 h 882"/>
              <a:gd name="T58" fmla="*/ 529 w 1226"/>
              <a:gd name="T59" fmla="*/ 839 h 882"/>
              <a:gd name="T60" fmla="*/ 554 w 1226"/>
              <a:gd name="T61" fmla="*/ 874 h 882"/>
              <a:gd name="T62" fmla="*/ 612 w 1226"/>
              <a:gd name="T63" fmla="*/ 837 h 882"/>
              <a:gd name="T64" fmla="*/ 672 w 1226"/>
              <a:gd name="T65" fmla="*/ 837 h 882"/>
              <a:gd name="T66" fmla="*/ 685 w 1226"/>
              <a:gd name="T67" fmla="*/ 789 h 882"/>
              <a:gd name="T68" fmla="*/ 730 w 1226"/>
              <a:gd name="T69" fmla="*/ 694 h 882"/>
              <a:gd name="T70" fmla="*/ 726 w 1226"/>
              <a:gd name="T71" fmla="*/ 631 h 882"/>
              <a:gd name="T72" fmla="*/ 805 w 1226"/>
              <a:gd name="T73" fmla="*/ 626 h 882"/>
              <a:gd name="T74" fmla="*/ 846 w 1226"/>
              <a:gd name="T75" fmla="*/ 685 h 882"/>
              <a:gd name="T76" fmla="*/ 860 w 1226"/>
              <a:gd name="T77" fmla="*/ 698 h 882"/>
              <a:gd name="T78" fmla="*/ 880 w 1226"/>
              <a:gd name="T79" fmla="*/ 718 h 882"/>
              <a:gd name="T80" fmla="*/ 903 w 1226"/>
              <a:gd name="T81" fmla="*/ 753 h 882"/>
              <a:gd name="T82" fmla="*/ 984 w 1226"/>
              <a:gd name="T83" fmla="*/ 783 h 882"/>
              <a:gd name="T84" fmla="*/ 1005 w 1226"/>
              <a:gd name="T85" fmla="*/ 784 h 882"/>
              <a:gd name="T86" fmla="*/ 1058 w 1226"/>
              <a:gd name="T87" fmla="*/ 768 h 882"/>
              <a:gd name="T88" fmla="*/ 1052 w 1226"/>
              <a:gd name="T89" fmla="*/ 734 h 882"/>
              <a:gd name="T90" fmla="*/ 1063 w 1226"/>
              <a:gd name="T91" fmla="*/ 722 h 882"/>
              <a:gd name="T92" fmla="*/ 1048 w 1226"/>
              <a:gd name="T93" fmla="*/ 694 h 882"/>
              <a:gd name="T94" fmla="*/ 1043 w 1226"/>
              <a:gd name="T95" fmla="*/ 607 h 882"/>
              <a:gd name="T96" fmla="*/ 1128 w 1226"/>
              <a:gd name="T97" fmla="*/ 590 h 882"/>
              <a:gd name="T98" fmla="*/ 1101 w 1226"/>
              <a:gd name="T99" fmla="*/ 570 h 882"/>
              <a:gd name="T100" fmla="*/ 1108 w 1226"/>
              <a:gd name="T101" fmla="*/ 556 h 882"/>
              <a:gd name="T102" fmla="*/ 1205 w 1226"/>
              <a:gd name="T103" fmla="*/ 470 h 882"/>
              <a:gd name="T104" fmla="*/ 1209 w 1226"/>
              <a:gd name="T105" fmla="*/ 387 h 882"/>
              <a:gd name="T106" fmla="*/ 1155 w 1226"/>
              <a:gd name="T107" fmla="*/ 255 h 882"/>
              <a:gd name="T108" fmla="*/ 1112 w 1226"/>
              <a:gd name="T109" fmla="*/ 239 h 882"/>
              <a:gd name="T110" fmla="*/ 996 w 1226"/>
              <a:gd name="T111" fmla="*/ 156 h 882"/>
              <a:gd name="T112" fmla="*/ 971 w 1226"/>
              <a:gd name="T113" fmla="*/ 162 h 882"/>
              <a:gd name="T114" fmla="*/ 901 w 1226"/>
              <a:gd name="T115" fmla="*/ 94 h 882"/>
              <a:gd name="T116" fmla="*/ 847 w 1226"/>
              <a:gd name="T117" fmla="*/ 78 h 882"/>
              <a:gd name="T118" fmla="*/ 819 w 1226"/>
              <a:gd name="T119" fmla="*/ 8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882">
                <a:moveTo>
                  <a:pt x="732" y="46"/>
                </a:moveTo>
                <a:lnTo>
                  <a:pt x="721" y="54"/>
                </a:lnTo>
                <a:lnTo>
                  <a:pt x="721" y="54"/>
                </a:lnTo>
                <a:lnTo>
                  <a:pt x="722" y="66"/>
                </a:lnTo>
                <a:lnTo>
                  <a:pt x="727" y="85"/>
                </a:lnTo>
                <a:lnTo>
                  <a:pt x="727" y="88"/>
                </a:lnTo>
                <a:lnTo>
                  <a:pt x="728" y="89"/>
                </a:lnTo>
                <a:lnTo>
                  <a:pt x="727" y="89"/>
                </a:lnTo>
                <a:lnTo>
                  <a:pt x="714" y="118"/>
                </a:lnTo>
                <a:lnTo>
                  <a:pt x="696" y="125"/>
                </a:lnTo>
                <a:lnTo>
                  <a:pt x="693" y="127"/>
                </a:lnTo>
                <a:lnTo>
                  <a:pt x="692" y="127"/>
                </a:lnTo>
                <a:lnTo>
                  <a:pt x="659" y="113"/>
                </a:lnTo>
                <a:lnTo>
                  <a:pt x="658" y="113"/>
                </a:lnTo>
                <a:lnTo>
                  <a:pt x="658" y="112"/>
                </a:lnTo>
                <a:lnTo>
                  <a:pt x="599" y="57"/>
                </a:lnTo>
                <a:lnTo>
                  <a:pt x="576" y="44"/>
                </a:lnTo>
                <a:lnTo>
                  <a:pt x="540" y="30"/>
                </a:lnTo>
                <a:lnTo>
                  <a:pt x="540" y="29"/>
                </a:lnTo>
                <a:lnTo>
                  <a:pt x="540" y="29"/>
                </a:lnTo>
                <a:lnTo>
                  <a:pt x="539" y="29"/>
                </a:lnTo>
                <a:lnTo>
                  <a:pt x="539" y="29"/>
                </a:lnTo>
                <a:lnTo>
                  <a:pt x="522" y="16"/>
                </a:lnTo>
                <a:lnTo>
                  <a:pt x="491" y="7"/>
                </a:lnTo>
                <a:lnTo>
                  <a:pt x="475" y="8"/>
                </a:lnTo>
                <a:lnTo>
                  <a:pt x="474" y="8"/>
                </a:lnTo>
                <a:lnTo>
                  <a:pt x="435" y="6"/>
                </a:lnTo>
                <a:lnTo>
                  <a:pt x="434" y="6"/>
                </a:lnTo>
                <a:lnTo>
                  <a:pt x="405" y="0"/>
                </a:lnTo>
                <a:lnTo>
                  <a:pt x="389" y="0"/>
                </a:lnTo>
                <a:lnTo>
                  <a:pt x="375" y="10"/>
                </a:lnTo>
                <a:lnTo>
                  <a:pt x="375" y="10"/>
                </a:lnTo>
                <a:lnTo>
                  <a:pt x="370" y="12"/>
                </a:lnTo>
                <a:lnTo>
                  <a:pt x="363" y="14"/>
                </a:lnTo>
                <a:lnTo>
                  <a:pt x="347" y="16"/>
                </a:lnTo>
                <a:lnTo>
                  <a:pt x="322" y="22"/>
                </a:lnTo>
                <a:lnTo>
                  <a:pt x="300" y="29"/>
                </a:lnTo>
                <a:lnTo>
                  <a:pt x="299" y="30"/>
                </a:lnTo>
                <a:lnTo>
                  <a:pt x="299" y="31"/>
                </a:lnTo>
                <a:lnTo>
                  <a:pt x="299" y="30"/>
                </a:lnTo>
                <a:lnTo>
                  <a:pt x="271" y="33"/>
                </a:lnTo>
                <a:lnTo>
                  <a:pt x="244" y="44"/>
                </a:lnTo>
                <a:lnTo>
                  <a:pt x="244" y="44"/>
                </a:lnTo>
                <a:lnTo>
                  <a:pt x="240" y="44"/>
                </a:lnTo>
                <a:lnTo>
                  <a:pt x="217" y="41"/>
                </a:lnTo>
                <a:lnTo>
                  <a:pt x="182" y="46"/>
                </a:lnTo>
                <a:lnTo>
                  <a:pt x="153" y="46"/>
                </a:lnTo>
                <a:lnTo>
                  <a:pt x="141" y="58"/>
                </a:lnTo>
                <a:lnTo>
                  <a:pt x="140" y="58"/>
                </a:lnTo>
                <a:lnTo>
                  <a:pt x="126" y="61"/>
                </a:lnTo>
                <a:lnTo>
                  <a:pt x="132" y="76"/>
                </a:lnTo>
                <a:lnTo>
                  <a:pt x="132" y="99"/>
                </a:lnTo>
                <a:lnTo>
                  <a:pt x="128" y="120"/>
                </a:lnTo>
                <a:lnTo>
                  <a:pt x="149" y="137"/>
                </a:lnTo>
                <a:lnTo>
                  <a:pt x="150" y="137"/>
                </a:lnTo>
                <a:lnTo>
                  <a:pt x="150" y="137"/>
                </a:lnTo>
                <a:lnTo>
                  <a:pt x="150" y="137"/>
                </a:lnTo>
                <a:lnTo>
                  <a:pt x="167" y="156"/>
                </a:lnTo>
                <a:lnTo>
                  <a:pt x="167" y="156"/>
                </a:lnTo>
                <a:lnTo>
                  <a:pt x="174" y="162"/>
                </a:lnTo>
                <a:lnTo>
                  <a:pt x="178" y="168"/>
                </a:lnTo>
                <a:lnTo>
                  <a:pt x="181" y="172"/>
                </a:lnTo>
                <a:lnTo>
                  <a:pt x="182" y="178"/>
                </a:lnTo>
                <a:lnTo>
                  <a:pt x="188" y="196"/>
                </a:lnTo>
                <a:lnTo>
                  <a:pt x="197" y="214"/>
                </a:lnTo>
                <a:lnTo>
                  <a:pt x="197" y="214"/>
                </a:lnTo>
                <a:lnTo>
                  <a:pt x="196" y="215"/>
                </a:lnTo>
                <a:lnTo>
                  <a:pt x="195" y="215"/>
                </a:lnTo>
                <a:lnTo>
                  <a:pt x="172" y="232"/>
                </a:lnTo>
                <a:lnTo>
                  <a:pt x="156" y="253"/>
                </a:lnTo>
                <a:lnTo>
                  <a:pt x="159" y="271"/>
                </a:lnTo>
                <a:lnTo>
                  <a:pt x="170" y="296"/>
                </a:lnTo>
                <a:lnTo>
                  <a:pt x="172" y="298"/>
                </a:lnTo>
                <a:lnTo>
                  <a:pt x="172" y="298"/>
                </a:lnTo>
                <a:lnTo>
                  <a:pt x="172" y="300"/>
                </a:lnTo>
                <a:lnTo>
                  <a:pt x="169" y="310"/>
                </a:lnTo>
                <a:lnTo>
                  <a:pt x="169" y="310"/>
                </a:lnTo>
                <a:lnTo>
                  <a:pt x="165" y="318"/>
                </a:lnTo>
                <a:lnTo>
                  <a:pt x="162" y="320"/>
                </a:lnTo>
                <a:lnTo>
                  <a:pt x="160" y="322"/>
                </a:lnTo>
                <a:lnTo>
                  <a:pt x="160" y="322"/>
                </a:lnTo>
                <a:lnTo>
                  <a:pt x="158" y="325"/>
                </a:lnTo>
                <a:lnTo>
                  <a:pt x="154" y="326"/>
                </a:lnTo>
                <a:lnTo>
                  <a:pt x="145" y="327"/>
                </a:lnTo>
                <a:lnTo>
                  <a:pt x="135" y="326"/>
                </a:lnTo>
                <a:lnTo>
                  <a:pt x="121" y="322"/>
                </a:lnTo>
                <a:lnTo>
                  <a:pt x="91" y="317"/>
                </a:lnTo>
                <a:lnTo>
                  <a:pt x="90" y="317"/>
                </a:lnTo>
                <a:lnTo>
                  <a:pt x="90" y="317"/>
                </a:lnTo>
                <a:lnTo>
                  <a:pt x="89" y="317"/>
                </a:lnTo>
                <a:lnTo>
                  <a:pt x="67" y="306"/>
                </a:lnTo>
                <a:lnTo>
                  <a:pt x="32" y="304"/>
                </a:lnTo>
                <a:lnTo>
                  <a:pt x="33" y="306"/>
                </a:lnTo>
                <a:lnTo>
                  <a:pt x="30" y="366"/>
                </a:lnTo>
                <a:lnTo>
                  <a:pt x="30" y="366"/>
                </a:lnTo>
                <a:lnTo>
                  <a:pt x="28" y="372"/>
                </a:lnTo>
                <a:lnTo>
                  <a:pt x="25" y="375"/>
                </a:lnTo>
                <a:lnTo>
                  <a:pt x="20" y="379"/>
                </a:lnTo>
                <a:lnTo>
                  <a:pt x="15" y="380"/>
                </a:lnTo>
                <a:lnTo>
                  <a:pt x="15" y="380"/>
                </a:lnTo>
                <a:lnTo>
                  <a:pt x="11" y="381"/>
                </a:lnTo>
                <a:lnTo>
                  <a:pt x="10" y="384"/>
                </a:lnTo>
                <a:lnTo>
                  <a:pt x="9" y="389"/>
                </a:lnTo>
                <a:lnTo>
                  <a:pt x="9" y="396"/>
                </a:lnTo>
                <a:lnTo>
                  <a:pt x="9" y="397"/>
                </a:lnTo>
                <a:lnTo>
                  <a:pt x="8" y="397"/>
                </a:lnTo>
                <a:lnTo>
                  <a:pt x="6" y="412"/>
                </a:lnTo>
                <a:lnTo>
                  <a:pt x="6" y="412"/>
                </a:lnTo>
                <a:lnTo>
                  <a:pt x="16" y="422"/>
                </a:lnTo>
                <a:lnTo>
                  <a:pt x="20" y="427"/>
                </a:lnTo>
                <a:lnTo>
                  <a:pt x="23" y="430"/>
                </a:lnTo>
                <a:lnTo>
                  <a:pt x="28" y="460"/>
                </a:lnTo>
                <a:lnTo>
                  <a:pt x="28" y="470"/>
                </a:lnTo>
                <a:lnTo>
                  <a:pt x="28" y="470"/>
                </a:lnTo>
                <a:lnTo>
                  <a:pt x="26" y="478"/>
                </a:lnTo>
                <a:lnTo>
                  <a:pt x="24" y="486"/>
                </a:lnTo>
                <a:lnTo>
                  <a:pt x="16" y="510"/>
                </a:lnTo>
                <a:lnTo>
                  <a:pt x="0" y="540"/>
                </a:lnTo>
                <a:lnTo>
                  <a:pt x="0" y="547"/>
                </a:lnTo>
                <a:lnTo>
                  <a:pt x="2" y="561"/>
                </a:lnTo>
                <a:lnTo>
                  <a:pt x="18" y="582"/>
                </a:lnTo>
                <a:lnTo>
                  <a:pt x="18" y="582"/>
                </a:lnTo>
                <a:lnTo>
                  <a:pt x="24" y="590"/>
                </a:lnTo>
                <a:lnTo>
                  <a:pt x="26" y="595"/>
                </a:lnTo>
                <a:lnTo>
                  <a:pt x="41" y="616"/>
                </a:lnTo>
                <a:lnTo>
                  <a:pt x="63" y="640"/>
                </a:lnTo>
                <a:lnTo>
                  <a:pt x="63" y="640"/>
                </a:lnTo>
                <a:lnTo>
                  <a:pt x="73" y="649"/>
                </a:lnTo>
                <a:lnTo>
                  <a:pt x="77" y="651"/>
                </a:lnTo>
                <a:lnTo>
                  <a:pt x="80" y="651"/>
                </a:lnTo>
                <a:lnTo>
                  <a:pt x="103" y="638"/>
                </a:lnTo>
                <a:lnTo>
                  <a:pt x="103" y="638"/>
                </a:lnTo>
                <a:lnTo>
                  <a:pt x="110" y="633"/>
                </a:lnTo>
                <a:lnTo>
                  <a:pt x="113" y="632"/>
                </a:lnTo>
                <a:lnTo>
                  <a:pt x="117" y="631"/>
                </a:lnTo>
                <a:lnTo>
                  <a:pt x="117" y="631"/>
                </a:lnTo>
                <a:lnTo>
                  <a:pt x="121" y="632"/>
                </a:lnTo>
                <a:lnTo>
                  <a:pt x="126" y="634"/>
                </a:lnTo>
                <a:lnTo>
                  <a:pt x="140" y="642"/>
                </a:lnTo>
                <a:lnTo>
                  <a:pt x="140" y="642"/>
                </a:lnTo>
                <a:lnTo>
                  <a:pt x="141" y="642"/>
                </a:lnTo>
                <a:lnTo>
                  <a:pt x="141" y="643"/>
                </a:lnTo>
                <a:lnTo>
                  <a:pt x="153" y="658"/>
                </a:lnTo>
                <a:lnTo>
                  <a:pt x="159" y="672"/>
                </a:lnTo>
                <a:lnTo>
                  <a:pt x="164" y="679"/>
                </a:lnTo>
                <a:lnTo>
                  <a:pt x="168" y="681"/>
                </a:lnTo>
                <a:lnTo>
                  <a:pt x="183" y="692"/>
                </a:lnTo>
                <a:lnTo>
                  <a:pt x="192" y="693"/>
                </a:lnTo>
                <a:lnTo>
                  <a:pt x="192" y="693"/>
                </a:lnTo>
                <a:lnTo>
                  <a:pt x="196" y="694"/>
                </a:lnTo>
                <a:lnTo>
                  <a:pt x="199" y="696"/>
                </a:lnTo>
                <a:lnTo>
                  <a:pt x="205" y="703"/>
                </a:lnTo>
                <a:lnTo>
                  <a:pt x="205" y="703"/>
                </a:lnTo>
                <a:lnTo>
                  <a:pt x="209" y="705"/>
                </a:lnTo>
                <a:lnTo>
                  <a:pt x="216" y="709"/>
                </a:lnTo>
                <a:lnTo>
                  <a:pt x="244" y="717"/>
                </a:lnTo>
                <a:lnTo>
                  <a:pt x="245" y="717"/>
                </a:lnTo>
                <a:lnTo>
                  <a:pt x="282" y="731"/>
                </a:lnTo>
                <a:lnTo>
                  <a:pt x="283" y="731"/>
                </a:lnTo>
                <a:lnTo>
                  <a:pt x="284" y="731"/>
                </a:lnTo>
                <a:lnTo>
                  <a:pt x="309" y="743"/>
                </a:lnTo>
                <a:lnTo>
                  <a:pt x="353" y="753"/>
                </a:lnTo>
                <a:lnTo>
                  <a:pt x="354" y="755"/>
                </a:lnTo>
                <a:lnTo>
                  <a:pt x="411" y="757"/>
                </a:lnTo>
                <a:lnTo>
                  <a:pt x="436" y="748"/>
                </a:lnTo>
                <a:lnTo>
                  <a:pt x="459" y="748"/>
                </a:lnTo>
                <a:lnTo>
                  <a:pt x="459" y="749"/>
                </a:lnTo>
                <a:lnTo>
                  <a:pt x="460" y="750"/>
                </a:lnTo>
                <a:lnTo>
                  <a:pt x="480" y="774"/>
                </a:lnTo>
                <a:lnTo>
                  <a:pt x="480" y="774"/>
                </a:lnTo>
                <a:lnTo>
                  <a:pt x="480" y="775"/>
                </a:lnTo>
                <a:lnTo>
                  <a:pt x="491" y="795"/>
                </a:lnTo>
                <a:lnTo>
                  <a:pt x="501" y="805"/>
                </a:lnTo>
                <a:lnTo>
                  <a:pt x="514" y="812"/>
                </a:lnTo>
                <a:lnTo>
                  <a:pt x="516" y="813"/>
                </a:lnTo>
                <a:lnTo>
                  <a:pt x="516" y="813"/>
                </a:lnTo>
                <a:lnTo>
                  <a:pt x="517" y="814"/>
                </a:lnTo>
                <a:lnTo>
                  <a:pt x="528" y="838"/>
                </a:lnTo>
                <a:lnTo>
                  <a:pt x="528" y="839"/>
                </a:lnTo>
                <a:lnTo>
                  <a:pt x="529" y="839"/>
                </a:lnTo>
                <a:lnTo>
                  <a:pt x="529" y="841"/>
                </a:lnTo>
                <a:lnTo>
                  <a:pt x="535" y="867"/>
                </a:lnTo>
                <a:lnTo>
                  <a:pt x="552" y="874"/>
                </a:lnTo>
                <a:lnTo>
                  <a:pt x="553" y="874"/>
                </a:lnTo>
                <a:lnTo>
                  <a:pt x="554" y="874"/>
                </a:lnTo>
                <a:lnTo>
                  <a:pt x="554" y="874"/>
                </a:lnTo>
                <a:lnTo>
                  <a:pt x="568" y="882"/>
                </a:lnTo>
                <a:lnTo>
                  <a:pt x="586" y="878"/>
                </a:lnTo>
                <a:lnTo>
                  <a:pt x="591" y="860"/>
                </a:lnTo>
                <a:lnTo>
                  <a:pt x="591" y="859"/>
                </a:lnTo>
                <a:lnTo>
                  <a:pt x="592" y="858"/>
                </a:lnTo>
                <a:lnTo>
                  <a:pt x="612" y="837"/>
                </a:lnTo>
                <a:lnTo>
                  <a:pt x="635" y="843"/>
                </a:lnTo>
                <a:lnTo>
                  <a:pt x="635" y="845"/>
                </a:lnTo>
                <a:lnTo>
                  <a:pt x="647" y="869"/>
                </a:lnTo>
                <a:lnTo>
                  <a:pt x="670" y="861"/>
                </a:lnTo>
                <a:lnTo>
                  <a:pt x="672" y="838"/>
                </a:lnTo>
                <a:lnTo>
                  <a:pt x="672" y="837"/>
                </a:lnTo>
                <a:lnTo>
                  <a:pt x="672" y="836"/>
                </a:lnTo>
                <a:lnTo>
                  <a:pt x="673" y="835"/>
                </a:lnTo>
                <a:lnTo>
                  <a:pt x="688" y="826"/>
                </a:lnTo>
                <a:lnTo>
                  <a:pt x="685" y="792"/>
                </a:lnTo>
                <a:lnTo>
                  <a:pt x="685" y="790"/>
                </a:lnTo>
                <a:lnTo>
                  <a:pt x="685" y="789"/>
                </a:lnTo>
                <a:lnTo>
                  <a:pt x="685" y="789"/>
                </a:lnTo>
                <a:lnTo>
                  <a:pt x="703" y="751"/>
                </a:lnTo>
                <a:lnTo>
                  <a:pt x="721" y="744"/>
                </a:lnTo>
                <a:lnTo>
                  <a:pt x="714" y="710"/>
                </a:lnTo>
                <a:lnTo>
                  <a:pt x="732" y="710"/>
                </a:lnTo>
                <a:lnTo>
                  <a:pt x="730" y="694"/>
                </a:lnTo>
                <a:lnTo>
                  <a:pt x="721" y="662"/>
                </a:lnTo>
                <a:lnTo>
                  <a:pt x="721" y="662"/>
                </a:lnTo>
                <a:lnTo>
                  <a:pt x="721" y="659"/>
                </a:lnTo>
                <a:lnTo>
                  <a:pt x="724" y="637"/>
                </a:lnTo>
                <a:lnTo>
                  <a:pt x="724" y="633"/>
                </a:lnTo>
                <a:lnTo>
                  <a:pt x="726" y="631"/>
                </a:lnTo>
                <a:lnTo>
                  <a:pt x="738" y="616"/>
                </a:lnTo>
                <a:lnTo>
                  <a:pt x="741" y="614"/>
                </a:lnTo>
                <a:lnTo>
                  <a:pt x="744" y="614"/>
                </a:lnTo>
                <a:lnTo>
                  <a:pt x="776" y="619"/>
                </a:lnTo>
                <a:lnTo>
                  <a:pt x="779" y="619"/>
                </a:lnTo>
                <a:lnTo>
                  <a:pt x="805" y="626"/>
                </a:lnTo>
                <a:lnTo>
                  <a:pt x="828" y="619"/>
                </a:lnTo>
                <a:lnTo>
                  <a:pt x="840" y="646"/>
                </a:lnTo>
                <a:lnTo>
                  <a:pt x="842" y="647"/>
                </a:lnTo>
                <a:lnTo>
                  <a:pt x="842" y="666"/>
                </a:lnTo>
                <a:lnTo>
                  <a:pt x="846" y="685"/>
                </a:lnTo>
                <a:lnTo>
                  <a:pt x="846" y="685"/>
                </a:lnTo>
                <a:lnTo>
                  <a:pt x="848" y="689"/>
                </a:lnTo>
                <a:lnTo>
                  <a:pt x="851" y="694"/>
                </a:lnTo>
                <a:lnTo>
                  <a:pt x="854" y="696"/>
                </a:lnTo>
                <a:lnTo>
                  <a:pt x="858" y="698"/>
                </a:lnTo>
                <a:lnTo>
                  <a:pt x="860" y="698"/>
                </a:lnTo>
                <a:lnTo>
                  <a:pt x="860" y="698"/>
                </a:lnTo>
                <a:lnTo>
                  <a:pt x="868" y="700"/>
                </a:lnTo>
                <a:lnTo>
                  <a:pt x="872" y="703"/>
                </a:lnTo>
                <a:lnTo>
                  <a:pt x="877" y="708"/>
                </a:lnTo>
                <a:lnTo>
                  <a:pt x="878" y="712"/>
                </a:lnTo>
                <a:lnTo>
                  <a:pt x="878" y="712"/>
                </a:lnTo>
                <a:lnTo>
                  <a:pt x="880" y="718"/>
                </a:lnTo>
                <a:lnTo>
                  <a:pt x="883" y="724"/>
                </a:lnTo>
                <a:lnTo>
                  <a:pt x="887" y="729"/>
                </a:lnTo>
                <a:lnTo>
                  <a:pt x="893" y="736"/>
                </a:lnTo>
                <a:lnTo>
                  <a:pt x="903" y="752"/>
                </a:lnTo>
                <a:lnTo>
                  <a:pt x="903" y="752"/>
                </a:lnTo>
                <a:lnTo>
                  <a:pt x="903" y="753"/>
                </a:lnTo>
                <a:lnTo>
                  <a:pt x="911" y="767"/>
                </a:lnTo>
                <a:lnTo>
                  <a:pt x="922" y="766"/>
                </a:lnTo>
                <a:lnTo>
                  <a:pt x="942" y="748"/>
                </a:lnTo>
                <a:lnTo>
                  <a:pt x="956" y="775"/>
                </a:lnTo>
                <a:lnTo>
                  <a:pt x="982" y="783"/>
                </a:lnTo>
                <a:lnTo>
                  <a:pt x="984" y="783"/>
                </a:lnTo>
                <a:lnTo>
                  <a:pt x="985" y="784"/>
                </a:lnTo>
                <a:lnTo>
                  <a:pt x="998" y="810"/>
                </a:lnTo>
                <a:lnTo>
                  <a:pt x="1004" y="813"/>
                </a:lnTo>
                <a:lnTo>
                  <a:pt x="1005" y="790"/>
                </a:lnTo>
                <a:lnTo>
                  <a:pt x="1005" y="789"/>
                </a:lnTo>
                <a:lnTo>
                  <a:pt x="1005" y="784"/>
                </a:lnTo>
                <a:lnTo>
                  <a:pt x="1058" y="783"/>
                </a:lnTo>
                <a:lnTo>
                  <a:pt x="1059" y="779"/>
                </a:lnTo>
                <a:lnTo>
                  <a:pt x="1059" y="779"/>
                </a:lnTo>
                <a:lnTo>
                  <a:pt x="1060" y="774"/>
                </a:lnTo>
                <a:lnTo>
                  <a:pt x="1060" y="771"/>
                </a:lnTo>
                <a:lnTo>
                  <a:pt x="1058" y="768"/>
                </a:lnTo>
                <a:lnTo>
                  <a:pt x="1058" y="768"/>
                </a:lnTo>
                <a:lnTo>
                  <a:pt x="1055" y="758"/>
                </a:lnTo>
                <a:lnTo>
                  <a:pt x="1052" y="747"/>
                </a:lnTo>
                <a:lnTo>
                  <a:pt x="1052" y="747"/>
                </a:lnTo>
                <a:lnTo>
                  <a:pt x="1052" y="740"/>
                </a:lnTo>
                <a:lnTo>
                  <a:pt x="1052" y="734"/>
                </a:lnTo>
                <a:lnTo>
                  <a:pt x="1053" y="729"/>
                </a:lnTo>
                <a:lnTo>
                  <a:pt x="1055" y="727"/>
                </a:lnTo>
                <a:lnTo>
                  <a:pt x="1055" y="727"/>
                </a:lnTo>
                <a:lnTo>
                  <a:pt x="1057" y="724"/>
                </a:lnTo>
                <a:lnTo>
                  <a:pt x="1060" y="722"/>
                </a:lnTo>
                <a:lnTo>
                  <a:pt x="1063" y="722"/>
                </a:lnTo>
                <a:lnTo>
                  <a:pt x="1067" y="724"/>
                </a:lnTo>
                <a:lnTo>
                  <a:pt x="1089" y="731"/>
                </a:lnTo>
                <a:lnTo>
                  <a:pt x="1091" y="714"/>
                </a:lnTo>
                <a:lnTo>
                  <a:pt x="1051" y="696"/>
                </a:lnTo>
                <a:lnTo>
                  <a:pt x="1049" y="696"/>
                </a:lnTo>
                <a:lnTo>
                  <a:pt x="1048" y="694"/>
                </a:lnTo>
                <a:lnTo>
                  <a:pt x="1048" y="693"/>
                </a:lnTo>
                <a:lnTo>
                  <a:pt x="1048" y="692"/>
                </a:lnTo>
                <a:lnTo>
                  <a:pt x="1042" y="643"/>
                </a:lnTo>
                <a:lnTo>
                  <a:pt x="1043" y="614"/>
                </a:lnTo>
                <a:lnTo>
                  <a:pt x="1043" y="609"/>
                </a:lnTo>
                <a:lnTo>
                  <a:pt x="1043" y="607"/>
                </a:lnTo>
                <a:lnTo>
                  <a:pt x="1109" y="616"/>
                </a:lnTo>
                <a:lnTo>
                  <a:pt x="1126" y="600"/>
                </a:lnTo>
                <a:lnTo>
                  <a:pt x="1126" y="600"/>
                </a:lnTo>
                <a:lnTo>
                  <a:pt x="1128" y="595"/>
                </a:lnTo>
                <a:lnTo>
                  <a:pt x="1128" y="592"/>
                </a:lnTo>
                <a:lnTo>
                  <a:pt x="1128" y="590"/>
                </a:lnTo>
                <a:lnTo>
                  <a:pt x="1126" y="587"/>
                </a:lnTo>
                <a:lnTo>
                  <a:pt x="1126" y="587"/>
                </a:lnTo>
                <a:lnTo>
                  <a:pt x="1115" y="583"/>
                </a:lnTo>
                <a:lnTo>
                  <a:pt x="1107" y="578"/>
                </a:lnTo>
                <a:lnTo>
                  <a:pt x="1103" y="572"/>
                </a:lnTo>
                <a:lnTo>
                  <a:pt x="1101" y="570"/>
                </a:lnTo>
                <a:lnTo>
                  <a:pt x="1100" y="568"/>
                </a:lnTo>
                <a:lnTo>
                  <a:pt x="1100" y="568"/>
                </a:lnTo>
                <a:lnTo>
                  <a:pt x="1101" y="564"/>
                </a:lnTo>
                <a:lnTo>
                  <a:pt x="1103" y="561"/>
                </a:lnTo>
                <a:lnTo>
                  <a:pt x="1104" y="559"/>
                </a:lnTo>
                <a:lnTo>
                  <a:pt x="1108" y="556"/>
                </a:lnTo>
                <a:lnTo>
                  <a:pt x="1136" y="529"/>
                </a:lnTo>
                <a:lnTo>
                  <a:pt x="1166" y="528"/>
                </a:lnTo>
                <a:lnTo>
                  <a:pt x="1182" y="500"/>
                </a:lnTo>
                <a:lnTo>
                  <a:pt x="1182" y="475"/>
                </a:lnTo>
                <a:lnTo>
                  <a:pt x="1205" y="470"/>
                </a:lnTo>
                <a:lnTo>
                  <a:pt x="1205" y="470"/>
                </a:lnTo>
                <a:lnTo>
                  <a:pt x="1213" y="450"/>
                </a:lnTo>
                <a:lnTo>
                  <a:pt x="1217" y="439"/>
                </a:lnTo>
                <a:lnTo>
                  <a:pt x="1226" y="419"/>
                </a:lnTo>
                <a:lnTo>
                  <a:pt x="1209" y="388"/>
                </a:lnTo>
                <a:lnTo>
                  <a:pt x="1209" y="387"/>
                </a:lnTo>
                <a:lnTo>
                  <a:pt x="1209" y="387"/>
                </a:lnTo>
                <a:lnTo>
                  <a:pt x="1209" y="386"/>
                </a:lnTo>
                <a:lnTo>
                  <a:pt x="1199" y="344"/>
                </a:lnTo>
                <a:lnTo>
                  <a:pt x="1199" y="343"/>
                </a:lnTo>
                <a:lnTo>
                  <a:pt x="1191" y="301"/>
                </a:lnTo>
                <a:lnTo>
                  <a:pt x="1177" y="277"/>
                </a:lnTo>
                <a:lnTo>
                  <a:pt x="1155" y="255"/>
                </a:lnTo>
                <a:lnTo>
                  <a:pt x="1155" y="254"/>
                </a:lnTo>
                <a:lnTo>
                  <a:pt x="1155" y="253"/>
                </a:lnTo>
                <a:lnTo>
                  <a:pt x="1154" y="251"/>
                </a:lnTo>
                <a:lnTo>
                  <a:pt x="1153" y="229"/>
                </a:lnTo>
                <a:lnTo>
                  <a:pt x="1113" y="241"/>
                </a:lnTo>
                <a:lnTo>
                  <a:pt x="1112" y="239"/>
                </a:lnTo>
                <a:lnTo>
                  <a:pt x="1093" y="219"/>
                </a:lnTo>
                <a:lnTo>
                  <a:pt x="1040" y="178"/>
                </a:lnTo>
                <a:lnTo>
                  <a:pt x="1037" y="178"/>
                </a:lnTo>
                <a:lnTo>
                  <a:pt x="1018" y="151"/>
                </a:lnTo>
                <a:lnTo>
                  <a:pt x="1004" y="143"/>
                </a:lnTo>
                <a:lnTo>
                  <a:pt x="996" y="156"/>
                </a:lnTo>
                <a:lnTo>
                  <a:pt x="996" y="159"/>
                </a:lnTo>
                <a:lnTo>
                  <a:pt x="994" y="160"/>
                </a:lnTo>
                <a:lnTo>
                  <a:pt x="993" y="160"/>
                </a:lnTo>
                <a:lnTo>
                  <a:pt x="990" y="160"/>
                </a:lnTo>
                <a:lnTo>
                  <a:pt x="974" y="161"/>
                </a:lnTo>
                <a:lnTo>
                  <a:pt x="971" y="162"/>
                </a:lnTo>
                <a:lnTo>
                  <a:pt x="970" y="162"/>
                </a:lnTo>
                <a:lnTo>
                  <a:pt x="931" y="118"/>
                </a:lnTo>
                <a:lnTo>
                  <a:pt x="931" y="118"/>
                </a:lnTo>
                <a:lnTo>
                  <a:pt x="924" y="115"/>
                </a:lnTo>
                <a:lnTo>
                  <a:pt x="917" y="109"/>
                </a:lnTo>
                <a:lnTo>
                  <a:pt x="901" y="94"/>
                </a:lnTo>
                <a:lnTo>
                  <a:pt x="883" y="81"/>
                </a:lnTo>
                <a:lnTo>
                  <a:pt x="882" y="80"/>
                </a:lnTo>
                <a:lnTo>
                  <a:pt x="861" y="68"/>
                </a:lnTo>
                <a:lnTo>
                  <a:pt x="850" y="77"/>
                </a:lnTo>
                <a:lnTo>
                  <a:pt x="848" y="80"/>
                </a:lnTo>
                <a:lnTo>
                  <a:pt x="847" y="78"/>
                </a:lnTo>
                <a:lnTo>
                  <a:pt x="846" y="78"/>
                </a:lnTo>
                <a:lnTo>
                  <a:pt x="835" y="76"/>
                </a:lnTo>
                <a:lnTo>
                  <a:pt x="823" y="82"/>
                </a:lnTo>
                <a:lnTo>
                  <a:pt x="822" y="83"/>
                </a:lnTo>
                <a:lnTo>
                  <a:pt x="820" y="84"/>
                </a:lnTo>
                <a:lnTo>
                  <a:pt x="819" y="84"/>
                </a:lnTo>
                <a:lnTo>
                  <a:pt x="803" y="88"/>
                </a:lnTo>
                <a:lnTo>
                  <a:pt x="803" y="88"/>
                </a:lnTo>
                <a:lnTo>
                  <a:pt x="732" y="46"/>
                </a:lnTo>
                <a:lnTo>
                  <a:pt x="732" y="46"/>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6" name="Freeform 42"/>
          <p:cNvSpPr/>
          <p:nvPr/>
        </p:nvSpPr>
        <p:spPr bwMode="auto">
          <a:xfrm>
            <a:off x="2984955" y="3891640"/>
            <a:ext cx="1235073" cy="1082135"/>
          </a:xfrm>
          <a:custGeom>
            <a:avLst/>
            <a:gdLst>
              <a:gd name="T0" fmla="*/ 40 w 1063"/>
              <a:gd name="T1" fmla="*/ 75 h 932"/>
              <a:gd name="T2" fmla="*/ 13 w 1063"/>
              <a:gd name="T3" fmla="*/ 172 h 932"/>
              <a:gd name="T4" fmla="*/ 60 w 1063"/>
              <a:gd name="T5" fmla="*/ 210 h 932"/>
              <a:gd name="T6" fmla="*/ 109 w 1063"/>
              <a:gd name="T7" fmla="*/ 293 h 932"/>
              <a:gd name="T8" fmla="*/ 112 w 1063"/>
              <a:gd name="T9" fmla="*/ 354 h 932"/>
              <a:gd name="T10" fmla="*/ 128 w 1063"/>
              <a:gd name="T11" fmla="*/ 403 h 932"/>
              <a:gd name="T12" fmla="*/ 138 w 1063"/>
              <a:gd name="T13" fmla="*/ 433 h 932"/>
              <a:gd name="T14" fmla="*/ 134 w 1063"/>
              <a:gd name="T15" fmla="*/ 484 h 932"/>
              <a:gd name="T16" fmla="*/ 132 w 1063"/>
              <a:gd name="T17" fmla="*/ 571 h 932"/>
              <a:gd name="T18" fmla="*/ 131 w 1063"/>
              <a:gd name="T19" fmla="*/ 648 h 932"/>
              <a:gd name="T20" fmla="*/ 155 w 1063"/>
              <a:gd name="T21" fmla="*/ 668 h 932"/>
              <a:gd name="T22" fmla="*/ 167 w 1063"/>
              <a:gd name="T23" fmla="*/ 698 h 932"/>
              <a:gd name="T24" fmla="*/ 182 w 1063"/>
              <a:gd name="T25" fmla="*/ 675 h 932"/>
              <a:gd name="T26" fmla="*/ 187 w 1063"/>
              <a:gd name="T27" fmla="*/ 637 h 932"/>
              <a:gd name="T28" fmla="*/ 225 w 1063"/>
              <a:gd name="T29" fmla="*/ 638 h 932"/>
              <a:gd name="T30" fmla="*/ 258 w 1063"/>
              <a:gd name="T31" fmla="*/ 716 h 932"/>
              <a:gd name="T32" fmla="*/ 299 w 1063"/>
              <a:gd name="T33" fmla="*/ 707 h 932"/>
              <a:gd name="T34" fmla="*/ 361 w 1063"/>
              <a:gd name="T35" fmla="*/ 841 h 932"/>
              <a:gd name="T36" fmla="*/ 371 w 1063"/>
              <a:gd name="T37" fmla="*/ 903 h 932"/>
              <a:gd name="T38" fmla="*/ 395 w 1063"/>
              <a:gd name="T39" fmla="*/ 888 h 932"/>
              <a:gd name="T40" fmla="*/ 397 w 1063"/>
              <a:gd name="T41" fmla="*/ 931 h 932"/>
              <a:gd name="T42" fmla="*/ 435 w 1063"/>
              <a:gd name="T43" fmla="*/ 897 h 932"/>
              <a:gd name="T44" fmla="*/ 496 w 1063"/>
              <a:gd name="T45" fmla="*/ 889 h 932"/>
              <a:gd name="T46" fmla="*/ 497 w 1063"/>
              <a:gd name="T47" fmla="*/ 810 h 932"/>
              <a:gd name="T48" fmla="*/ 526 w 1063"/>
              <a:gd name="T49" fmla="*/ 770 h 932"/>
              <a:gd name="T50" fmla="*/ 591 w 1063"/>
              <a:gd name="T51" fmla="*/ 661 h 932"/>
              <a:gd name="T52" fmla="*/ 665 w 1063"/>
              <a:gd name="T53" fmla="*/ 699 h 932"/>
              <a:gd name="T54" fmla="*/ 678 w 1063"/>
              <a:gd name="T55" fmla="*/ 726 h 932"/>
              <a:gd name="T56" fmla="*/ 695 w 1063"/>
              <a:gd name="T57" fmla="*/ 713 h 932"/>
              <a:gd name="T58" fmla="*/ 749 w 1063"/>
              <a:gd name="T59" fmla="*/ 709 h 932"/>
              <a:gd name="T60" fmla="*/ 821 w 1063"/>
              <a:gd name="T61" fmla="*/ 744 h 932"/>
              <a:gd name="T62" fmla="*/ 798 w 1063"/>
              <a:gd name="T63" fmla="*/ 693 h 932"/>
              <a:gd name="T64" fmla="*/ 803 w 1063"/>
              <a:gd name="T65" fmla="*/ 629 h 932"/>
              <a:gd name="T66" fmla="*/ 822 w 1063"/>
              <a:gd name="T67" fmla="*/ 607 h 932"/>
              <a:gd name="T68" fmla="*/ 770 w 1063"/>
              <a:gd name="T69" fmla="*/ 492 h 932"/>
              <a:gd name="T70" fmla="*/ 945 w 1063"/>
              <a:gd name="T71" fmla="*/ 420 h 932"/>
              <a:gd name="T72" fmla="*/ 1006 w 1063"/>
              <a:gd name="T73" fmla="*/ 337 h 932"/>
              <a:gd name="T74" fmla="*/ 1058 w 1063"/>
              <a:gd name="T75" fmla="*/ 245 h 932"/>
              <a:gd name="T76" fmla="*/ 963 w 1063"/>
              <a:gd name="T77" fmla="*/ 221 h 932"/>
              <a:gd name="T78" fmla="*/ 944 w 1063"/>
              <a:gd name="T79" fmla="*/ 214 h 932"/>
              <a:gd name="T80" fmla="*/ 920 w 1063"/>
              <a:gd name="T81" fmla="*/ 220 h 932"/>
              <a:gd name="T82" fmla="*/ 908 w 1063"/>
              <a:gd name="T83" fmla="*/ 197 h 932"/>
              <a:gd name="T84" fmla="*/ 872 w 1063"/>
              <a:gd name="T85" fmla="*/ 186 h 932"/>
              <a:gd name="T86" fmla="*/ 795 w 1063"/>
              <a:gd name="T87" fmla="*/ 175 h 932"/>
              <a:gd name="T88" fmla="*/ 754 w 1063"/>
              <a:gd name="T89" fmla="*/ 190 h 932"/>
              <a:gd name="T90" fmla="*/ 685 w 1063"/>
              <a:gd name="T91" fmla="*/ 180 h 932"/>
              <a:gd name="T92" fmla="*/ 656 w 1063"/>
              <a:gd name="T93" fmla="*/ 117 h 932"/>
              <a:gd name="T94" fmla="*/ 539 w 1063"/>
              <a:gd name="T95" fmla="*/ 46 h 932"/>
              <a:gd name="T96" fmla="*/ 494 w 1063"/>
              <a:gd name="T97" fmla="*/ 17 h 932"/>
              <a:gd name="T98" fmla="*/ 482 w 1063"/>
              <a:gd name="T99" fmla="*/ 95 h 932"/>
              <a:gd name="T100" fmla="*/ 424 w 1063"/>
              <a:gd name="T101" fmla="*/ 99 h 932"/>
              <a:gd name="T102" fmla="*/ 392 w 1063"/>
              <a:gd name="T103" fmla="*/ 130 h 932"/>
              <a:gd name="T104" fmla="*/ 368 w 1063"/>
              <a:gd name="T105" fmla="*/ 144 h 932"/>
              <a:gd name="T106" fmla="*/ 361 w 1063"/>
              <a:gd name="T107" fmla="*/ 179 h 932"/>
              <a:gd name="T108" fmla="*/ 285 w 1063"/>
              <a:gd name="T109" fmla="*/ 204 h 932"/>
              <a:gd name="T110" fmla="*/ 205 w 1063"/>
              <a:gd name="T111" fmla="*/ 164 h 932"/>
              <a:gd name="T112" fmla="*/ 168 w 1063"/>
              <a:gd name="T113" fmla="*/ 111 h 932"/>
              <a:gd name="T114" fmla="*/ 149 w 1063"/>
              <a:gd name="T115" fmla="*/ 93 h 932"/>
              <a:gd name="T116" fmla="*/ 126 w 1063"/>
              <a:gd name="T117" fmla="*/ 33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3" h="932">
                <a:moveTo>
                  <a:pt x="100" y="23"/>
                </a:moveTo>
                <a:lnTo>
                  <a:pt x="71" y="14"/>
                </a:lnTo>
                <a:lnTo>
                  <a:pt x="42" y="10"/>
                </a:lnTo>
                <a:lnTo>
                  <a:pt x="33" y="22"/>
                </a:lnTo>
                <a:lnTo>
                  <a:pt x="31" y="42"/>
                </a:lnTo>
                <a:lnTo>
                  <a:pt x="32" y="44"/>
                </a:lnTo>
                <a:lnTo>
                  <a:pt x="40" y="75"/>
                </a:lnTo>
                <a:lnTo>
                  <a:pt x="41" y="99"/>
                </a:lnTo>
                <a:lnTo>
                  <a:pt x="41" y="107"/>
                </a:lnTo>
                <a:lnTo>
                  <a:pt x="26" y="107"/>
                </a:lnTo>
                <a:lnTo>
                  <a:pt x="33" y="135"/>
                </a:lnTo>
                <a:lnTo>
                  <a:pt x="10" y="143"/>
                </a:lnTo>
                <a:lnTo>
                  <a:pt x="0" y="162"/>
                </a:lnTo>
                <a:lnTo>
                  <a:pt x="13" y="172"/>
                </a:lnTo>
                <a:lnTo>
                  <a:pt x="15" y="173"/>
                </a:lnTo>
                <a:lnTo>
                  <a:pt x="15" y="173"/>
                </a:lnTo>
                <a:lnTo>
                  <a:pt x="57" y="206"/>
                </a:lnTo>
                <a:lnTo>
                  <a:pt x="59" y="207"/>
                </a:lnTo>
                <a:lnTo>
                  <a:pt x="60" y="207"/>
                </a:lnTo>
                <a:lnTo>
                  <a:pt x="60" y="209"/>
                </a:lnTo>
                <a:lnTo>
                  <a:pt x="60" y="210"/>
                </a:lnTo>
                <a:lnTo>
                  <a:pt x="65" y="241"/>
                </a:lnTo>
                <a:lnTo>
                  <a:pt x="85" y="268"/>
                </a:lnTo>
                <a:lnTo>
                  <a:pt x="85" y="268"/>
                </a:lnTo>
                <a:lnTo>
                  <a:pt x="94" y="280"/>
                </a:lnTo>
                <a:lnTo>
                  <a:pt x="107" y="292"/>
                </a:lnTo>
                <a:lnTo>
                  <a:pt x="108" y="292"/>
                </a:lnTo>
                <a:lnTo>
                  <a:pt x="109" y="293"/>
                </a:lnTo>
                <a:lnTo>
                  <a:pt x="109" y="295"/>
                </a:lnTo>
                <a:lnTo>
                  <a:pt x="108" y="297"/>
                </a:lnTo>
                <a:lnTo>
                  <a:pt x="108" y="324"/>
                </a:lnTo>
                <a:lnTo>
                  <a:pt x="108" y="324"/>
                </a:lnTo>
                <a:lnTo>
                  <a:pt x="110" y="331"/>
                </a:lnTo>
                <a:lnTo>
                  <a:pt x="111" y="342"/>
                </a:lnTo>
                <a:lnTo>
                  <a:pt x="112" y="354"/>
                </a:lnTo>
                <a:lnTo>
                  <a:pt x="112" y="370"/>
                </a:lnTo>
                <a:lnTo>
                  <a:pt x="112" y="370"/>
                </a:lnTo>
                <a:lnTo>
                  <a:pt x="119" y="381"/>
                </a:lnTo>
                <a:lnTo>
                  <a:pt x="125" y="390"/>
                </a:lnTo>
                <a:lnTo>
                  <a:pt x="127" y="398"/>
                </a:lnTo>
                <a:lnTo>
                  <a:pt x="128" y="403"/>
                </a:lnTo>
                <a:lnTo>
                  <a:pt x="128" y="403"/>
                </a:lnTo>
                <a:lnTo>
                  <a:pt x="130" y="408"/>
                </a:lnTo>
                <a:lnTo>
                  <a:pt x="131" y="415"/>
                </a:lnTo>
                <a:lnTo>
                  <a:pt x="138" y="432"/>
                </a:lnTo>
                <a:lnTo>
                  <a:pt x="138" y="432"/>
                </a:lnTo>
                <a:lnTo>
                  <a:pt x="138" y="433"/>
                </a:lnTo>
                <a:lnTo>
                  <a:pt x="138" y="433"/>
                </a:lnTo>
                <a:lnTo>
                  <a:pt x="138" y="433"/>
                </a:lnTo>
                <a:lnTo>
                  <a:pt x="139" y="445"/>
                </a:lnTo>
                <a:lnTo>
                  <a:pt x="139" y="456"/>
                </a:lnTo>
                <a:lnTo>
                  <a:pt x="138" y="467"/>
                </a:lnTo>
                <a:lnTo>
                  <a:pt x="135" y="477"/>
                </a:lnTo>
                <a:lnTo>
                  <a:pt x="135" y="477"/>
                </a:lnTo>
                <a:lnTo>
                  <a:pt x="135" y="480"/>
                </a:lnTo>
                <a:lnTo>
                  <a:pt x="134" y="484"/>
                </a:lnTo>
                <a:lnTo>
                  <a:pt x="136" y="494"/>
                </a:lnTo>
                <a:lnTo>
                  <a:pt x="142" y="507"/>
                </a:lnTo>
                <a:lnTo>
                  <a:pt x="150" y="523"/>
                </a:lnTo>
                <a:lnTo>
                  <a:pt x="151" y="524"/>
                </a:lnTo>
                <a:lnTo>
                  <a:pt x="152" y="526"/>
                </a:lnTo>
                <a:lnTo>
                  <a:pt x="151" y="528"/>
                </a:lnTo>
                <a:lnTo>
                  <a:pt x="132" y="571"/>
                </a:lnTo>
                <a:lnTo>
                  <a:pt x="132" y="571"/>
                </a:lnTo>
                <a:lnTo>
                  <a:pt x="135" y="583"/>
                </a:lnTo>
                <a:lnTo>
                  <a:pt x="136" y="593"/>
                </a:lnTo>
                <a:lnTo>
                  <a:pt x="132" y="633"/>
                </a:lnTo>
                <a:lnTo>
                  <a:pt x="132" y="633"/>
                </a:lnTo>
                <a:lnTo>
                  <a:pt x="131" y="641"/>
                </a:lnTo>
                <a:lnTo>
                  <a:pt x="131" y="648"/>
                </a:lnTo>
                <a:lnTo>
                  <a:pt x="132" y="652"/>
                </a:lnTo>
                <a:lnTo>
                  <a:pt x="134" y="654"/>
                </a:lnTo>
                <a:lnTo>
                  <a:pt x="135" y="656"/>
                </a:lnTo>
                <a:lnTo>
                  <a:pt x="143" y="660"/>
                </a:lnTo>
                <a:lnTo>
                  <a:pt x="143" y="660"/>
                </a:lnTo>
                <a:lnTo>
                  <a:pt x="150" y="664"/>
                </a:lnTo>
                <a:lnTo>
                  <a:pt x="155" y="668"/>
                </a:lnTo>
                <a:lnTo>
                  <a:pt x="157" y="673"/>
                </a:lnTo>
                <a:lnTo>
                  <a:pt x="157" y="677"/>
                </a:lnTo>
                <a:lnTo>
                  <a:pt x="156" y="698"/>
                </a:lnTo>
                <a:lnTo>
                  <a:pt x="163" y="700"/>
                </a:lnTo>
                <a:lnTo>
                  <a:pt x="164" y="701"/>
                </a:lnTo>
                <a:lnTo>
                  <a:pt x="167" y="698"/>
                </a:lnTo>
                <a:lnTo>
                  <a:pt x="167" y="698"/>
                </a:lnTo>
                <a:lnTo>
                  <a:pt x="172" y="691"/>
                </a:lnTo>
                <a:lnTo>
                  <a:pt x="174" y="688"/>
                </a:lnTo>
                <a:lnTo>
                  <a:pt x="175" y="683"/>
                </a:lnTo>
                <a:lnTo>
                  <a:pt x="178" y="680"/>
                </a:lnTo>
                <a:lnTo>
                  <a:pt x="179" y="677"/>
                </a:lnTo>
                <a:lnTo>
                  <a:pt x="179" y="677"/>
                </a:lnTo>
                <a:lnTo>
                  <a:pt x="182" y="675"/>
                </a:lnTo>
                <a:lnTo>
                  <a:pt x="186" y="673"/>
                </a:lnTo>
                <a:lnTo>
                  <a:pt x="190" y="666"/>
                </a:lnTo>
                <a:lnTo>
                  <a:pt x="190" y="666"/>
                </a:lnTo>
                <a:lnTo>
                  <a:pt x="191" y="656"/>
                </a:lnTo>
                <a:lnTo>
                  <a:pt x="190" y="650"/>
                </a:lnTo>
                <a:lnTo>
                  <a:pt x="189" y="643"/>
                </a:lnTo>
                <a:lnTo>
                  <a:pt x="187" y="637"/>
                </a:lnTo>
                <a:lnTo>
                  <a:pt x="192" y="636"/>
                </a:lnTo>
                <a:lnTo>
                  <a:pt x="192" y="636"/>
                </a:lnTo>
                <a:lnTo>
                  <a:pt x="205" y="634"/>
                </a:lnTo>
                <a:lnTo>
                  <a:pt x="215" y="634"/>
                </a:lnTo>
                <a:lnTo>
                  <a:pt x="219" y="634"/>
                </a:lnTo>
                <a:lnTo>
                  <a:pt x="222" y="636"/>
                </a:lnTo>
                <a:lnTo>
                  <a:pt x="225" y="638"/>
                </a:lnTo>
                <a:lnTo>
                  <a:pt x="227" y="641"/>
                </a:lnTo>
                <a:lnTo>
                  <a:pt x="236" y="665"/>
                </a:lnTo>
                <a:lnTo>
                  <a:pt x="236" y="666"/>
                </a:lnTo>
                <a:lnTo>
                  <a:pt x="236" y="667"/>
                </a:lnTo>
                <a:lnTo>
                  <a:pt x="241" y="707"/>
                </a:lnTo>
                <a:lnTo>
                  <a:pt x="257" y="716"/>
                </a:lnTo>
                <a:lnTo>
                  <a:pt x="258" y="716"/>
                </a:lnTo>
                <a:lnTo>
                  <a:pt x="259" y="716"/>
                </a:lnTo>
                <a:lnTo>
                  <a:pt x="268" y="724"/>
                </a:lnTo>
                <a:lnTo>
                  <a:pt x="278" y="713"/>
                </a:lnTo>
                <a:lnTo>
                  <a:pt x="289" y="705"/>
                </a:lnTo>
                <a:lnTo>
                  <a:pt x="293" y="705"/>
                </a:lnTo>
                <a:lnTo>
                  <a:pt x="293" y="705"/>
                </a:lnTo>
                <a:lnTo>
                  <a:pt x="299" y="707"/>
                </a:lnTo>
                <a:lnTo>
                  <a:pt x="302" y="711"/>
                </a:lnTo>
                <a:lnTo>
                  <a:pt x="306" y="716"/>
                </a:lnTo>
                <a:lnTo>
                  <a:pt x="308" y="722"/>
                </a:lnTo>
                <a:lnTo>
                  <a:pt x="314" y="753"/>
                </a:lnTo>
                <a:lnTo>
                  <a:pt x="315" y="759"/>
                </a:lnTo>
                <a:lnTo>
                  <a:pt x="347" y="829"/>
                </a:lnTo>
                <a:lnTo>
                  <a:pt x="361" y="841"/>
                </a:lnTo>
                <a:lnTo>
                  <a:pt x="362" y="842"/>
                </a:lnTo>
                <a:lnTo>
                  <a:pt x="362" y="844"/>
                </a:lnTo>
                <a:lnTo>
                  <a:pt x="368" y="873"/>
                </a:lnTo>
                <a:lnTo>
                  <a:pt x="368" y="873"/>
                </a:lnTo>
                <a:lnTo>
                  <a:pt x="370" y="901"/>
                </a:lnTo>
                <a:lnTo>
                  <a:pt x="371" y="903"/>
                </a:lnTo>
                <a:lnTo>
                  <a:pt x="371" y="903"/>
                </a:lnTo>
                <a:lnTo>
                  <a:pt x="377" y="895"/>
                </a:lnTo>
                <a:lnTo>
                  <a:pt x="383" y="891"/>
                </a:lnTo>
                <a:lnTo>
                  <a:pt x="388" y="887"/>
                </a:lnTo>
                <a:lnTo>
                  <a:pt x="389" y="887"/>
                </a:lnTo>
                <a:lnTo>
                  <a:pt x="392" y="887"/>
                </a:lnTo>
                <a:lnTo>
                  <a:pt x="392" y="887"/>
                </a:lnTo>
                <a:lnTo>
                  <a:pt x="395" y="888"/>
                </a:lnTo>
                <a:lnTo>
                  <a:pt x="396" y="891"/>
                </a:lnTo>
                <a:lnTo>
                  <a:pt x="397" y="893"/>
                </a:lnTo>
                <a:lnTo>
                  <a:pt x="397" y="896"/>
                </a:lnTo>
                <a:lnTo>
                  <a:pt x="397" y="903"/>
                </a:lnTo>
                <a:lnTo>
                  <a:pt x="397" y="925"/>
                </a:lnTo>
                <a:lnTo>
                  <a:pt x="397" y="931"/>
                </a:lnTo>
                <a:lnTo>
                  <a:pt x="397" y="931"/>
                </a:lnTo>
                <a:lnTo>
                  <a:pt x="402" y="932"/>
                </a:lnTo>
                <a:lnTo>
                  <a:pt x="405" y="931"/>
                </a:lnTo>
                <a:lnTo>
                  <a:pt x="409" y="930"/>
                </a:lnTo>
                <a:lnTo>
                  <a:pt x="410" y="927"/>
                </a:lnTo>
                <a:lnTo>
                  <a:pt x="422" y="911"/>
                </a:lnTo>
                <a:lnTo>
                  <a:pt x="435" y="897"/>
                </a:lnTo>
                <a:lnTo>
                  <a:pt x="435" y="897"/>
                </a:lnTo>
                <a:lnTo>
                  <a:pt x="442" y="893"/>
                </a:lnTo>
                <a:lnTo>
                  <a:pt x="448" y="889"/>
                </a:lnTo>
                <a:lnTo>
                  <a:pt x="455" y="887"/>
                </a:lnTo>
                <a:lnTo>
                  <a:pt x="462" y="886"/>
                </a:lnTo>
                <a:lnTo>
                  <a:pt x="463" y="886"/>
                </a:lnTo>
                <a:lnTo>
                  <a:pt x="489" y="893"/>
                </a:lnTo>
                <a:lnTo>
                  <a:pt x="496" y="889"/>
                </a:lnTo>
                <a:lnTo>
                  <a:pt x="509" y="872"/>
                </a:lnTo>
                <a:lnTo>
                  <a:pt x="506" y="846"/>
                </a:lnTo>
                <a:lnTo>
                  <a:pt x="506" y="846"/>
                </a:lnTo>
                <a:lnTo>
                  <a:pt x="502" y="834"/>
                </a:lnTo>
                <a:lnTo>
                  <a:pt x="498" y="825"/>
                </a:lnTo>
                <a:lnTo>
                  <a:pt x="496" y="817"/>
                </a:lnTo>
                <a:lnTo>
                  <a:pt x="497" y="810"/>
                </a:lnTo>
                <a:lnTo>
                  <a:pt x="501" y="789"/>
                </a:lnTo>
                <a:lnTo>
                  <a:pt x="501" y="786"/>
                </a:lnTo>
                <a:lnTo>
                  <a:pt x="502" y="784"/>
                </a:lnTo>
                <a:lnTo>
                  <a:pt x="502" y="784"/>
                </a:lnTo>
                <a:lnTo>
                  <a:pt x="525" y="770"/>
                </a:lnTo>
                <a:lnTo>
                  <a:pt x="526" y="770"/>
                </a:lnTo>
                <a:lnTo>
                  <a:pt x="526" y="770"/>
                </a:lnTo>
                <a:lnTo>
                  <a:pt x="543" y="760"/>
                </a:lnTo>
                <a:lnTo>
                  <a:pt x="562" y="731"/>
                </a:lnTo>
                <a:lnTo>
                  <a:pt x="565" y="711"/>
                </a:lnTo>
                <a:lnTo>
                  <a:pt x="543" y="660"/>
                </a:lnTo>
                <a:lnTo>
                  <a:pt x="591" y="682"/>
                </a:lnTo>
                <a:lnTo>
                  <a:pt x="591" y="661"/>
                </a:lnTo>
                <a:lnTo>
                  <a:pt x="591" y="661"/>
                </a:lnTo>
                <a:lnTo>
                  <a:pt x="591" y="660"/>
                </a:lnTo>
                <a:lnTo>
                  <a:pt x="609" y="644"/>
                </a:lnTo>
                <a:lnTo>
                  <a:pt x="645" y="635"/>
                </a:lnTo>
                <a:lnTo>
                  <a:pt x="647" y="635"/>
                </a:lnTo>
                <a:lnTo>
                  <a:pt x="668" y="680"/>
                </a:lnTo>
                <a:lnTo>
                  <a:pt x="668" y="682"/>
                </a:lnTo>
                <a:lnTo>
                  <a:pt x="665" y="699"/>
                </a:lnTo>
                <a:lnTo>
                  <a:pt x="668" y="715"/>
                </a:lnTo>
                <a:lnTo>
                  <a:pt x="668" y="715"/>
                </a:lnTo>
                <a:lnTo>
                  <a:pt x="670" y="720"/>
                </a:lnTo>
                <a:lnTo>
                  <a:pt x="672" y="723"/>
                </a:lnTo>
                <a:lnTo>
                  <a:pt x="676" y="724"/>
                </a:lnTo>
                <a:lnTo>
                  <a:pt x="678" y="726"/>
                </a:lnTo>
                <a:lnTo>
                  <a:pt x="678" y="726"/>
                </a:lnTo>
                <a:lnTo>
                  <a:pt x="681" y="724"/>
                </a:lnTo>
                <a:lnTo>
                  <a:pt x="686" y="723"/>
                </a:lnTo>
                <a:lnTo>
                  <a:pt x="689" y="720"/>
                </a:lnTo>
                <a:lnTo>
                  <a:pt x="693" y="716"/>
                </a:lnTo>
                <a:lnTo>
                  <a:pt x="694" y="713"/>
                </a:lnTo>
                <a:lnTo>
                  <a:pt x="694" y="713"/>
                </a:lnTo>
                <a:lnTo>
                  <a:pt x="695" y="713"/>
                </a:lnTo>
                <a:lnTo>
                  <a:pt x="724" y="704"/>
                </a:lnTo>
                <a:lnTo>
                  <a:pt x="724" y="704"/>
                </a:lnTo>
                <a:lnTo>
                  <a:pt x="725" y="704"/>
                </a:lnTo>
                <a:lnTo>
                  <a:pt x="725" y="704"/>
                </a:lnTo>
                <a:lnTo>
                  <a:pt x="735" y="705"/>
                </a:lnTo>
                <a:lnTo>
                  <a:pt x="743" y="706"/>
                </a:lnTo>
                <a:lnTo>
                  <a:pt x="749" y="709"/>
                </a:lnTo>
                <a:lnTo>
                  <a:pt x="752" y="715"/>
                </a:lnTo>
                <a:lnTo>
                  <a:pt x="755" y="747"/>
                </a:lnTo>
                <a:lnTo>
                  <a:pt x="755" y="748"/>
                </a:lnTo>
                <a:lnTo>
                  <a:pt x="760" y="750"/>
                </a:lnTo>
                <a:lnTo>
                  <a:pt x="773" y="753"/>
                </a:lnTo>
                <a:lnTo>
                  <a:pt x="790" y="752"/>
                </a:lnTo>
                <a:lnTo>
                  <a:pt x="821" y="744"/>
                </a:lnTo>
                <a:lnTo>
                  <a:pt x="840" y="728"/>
                </a:lnTo>
                <a:lnTo>
                  <a:pt x="841" y="715"/>
                </a:lnTo>
                <a:lnTo>
                  <a:pt x="831" y="705"/>
                </a:lnTo>
                <a:lnTo>
                  <a:pt x="801" y="695"/>
                </a:lnTo>
                <a:lnTo>
                  <a:pt x="801" y="695"/>
                </a:lnTo>
                <a:lnTo>
                  <a:pt x="798" y="693"/>
                </a:lnTo>
                <a:lnTo>
                  <a:pt x="798" y="693"/>
                </a:lnTo>
                <a:lnTo>
                  <a:pt x="798" y="691"/>
                </a:lnTo>
                <a:lnTo>
                  <a:pt x="762" y="656"/>
                </a:lnTo>
                <a:lnTo>
                  <a:pt x="765" y="653"/>
                </a:lnTo>
                <a:lnTo>
                  <a:pt x="783" y="637"/>
                </a:lnTo>
                <a:lnTo>
                  <a:pt x="785" y="636"/>
                </a:lnTo>
                <a:lnTo>
                  <a:pt x="785" y="636"/>
                </a:lnTo>
                <a:lnTo>
                  <a:pt x="803" y="629"/>
                </a:lnTo>
                <a:lnTo>
                  <a:pt x="803" y="629"/>
                </a:lnTo>
                <a:lnTo>
                  <a:pt x="806" y="629"/>
                </a:lnTo>
                <a:lnTo>
                  <a:pt x="830" y="634"/>
                </a:lnTo>
                <a:lnTo>
                  <a:pt x="831" y="634"/>
                </a:lnTo>
                <a:lnTo>
                  <a:pt x="833" y="635"/>
                </a:lnTo>
                <a:lnTo>
                  <a:pt x="833" y="625"/>
                </a:lnTo>
                <a:lnTo>
                  <a:pt x="822" y="607"/>
                </a:lnTo>
                <a:lnTo>
                  <a:pt x="805" y="598"/>
                </a:lnTo>
                <a:lnTo>
                  <a:pt x="782" y="565"/>
                </a:lnTo>
                <a:lnTo>
                  <a:pt x="782" y="565"/>
                </a:lnTo>
                <a:lnTo>
                  <a:pt x="781" y="564"/>
                </a:lnTo>
                <a:lnTo>
                  <a:pt x="781" y="563"/>
                </a:lnTo>
                <a:lnTo>
                  <a:pt x="770" y="523"/>
                </a:lnTo>
                <a:lnTo>
                  <a:pt x="770" y="492"/>
                </a:lnTo>
                <a:lnTo>
                  <a:pt x="789" y="475"/>
                </a:lnTo>
                <a:lnTo>
                  <a:pt x="819" y="475"/>
                </a:lnTo>
                <a:lnTo>
                  <a:pt x="886" y="480"/>
                </a:lnTo>
                <a:lnTo>
                  <a:pt x="917" y="436"/>
                </a:lnTo>
                <a:lnTo>
                  <a:pt x="917" y="433"/>
                </a:lnTo>
                <a:lnTo>
                  <a:pt x="920" y="433"/>
                </a:lnTo>
                <a:lnTo>
                  <a:pt x="945" y="420"/>
                </a:lnTo>
                <a:lnTo>
                  <a:pt x="959" y="393"/>
                </a:lnTo>
                <a:lnTo>
                  <a:pt x="960" y="392"/>
                </a:lnTo>
                <a:lnTo>
                  <a:pt x="991" y="367"/>
                </a:lnTo>
                <a:lnTo>
                  <a:pt x="1004" y="339"/>
                </a:lnTo>
                <a:lnTo>
                  <a:pt x="1004" y="338"/>
                </a:lnTo>
                <a:lnTo>
                  <a:pt x="1006" y="338"/>
                </a:lnTo>
                <a:lnTo>
                  <a:pt x="1006" y="337"/>
                </a:lnTo>
                <a:lnTo>
                  <a:pt x="1006" y="337"/>
                </a:lnTo>
                <a:lnTo>
                  <a:pt x="1018" y="326"/>
                </a:lnTo>
                <a:lnTo>
                  <a:pt x="1032" y="301"/>
                </a:lnTo>
                <a:lnTo>
                  <a:pt x="1038" y="264"/>
                </a:lnTo>
                <a:lnTo>
                  <a:pt x="1038" y="260"/>
                </a:lnTo>
                <a:lnTo>
                  <a:pt x="1039" y="259"/>
                </a:lnTo>
                <a:lnTo>
                  <a:pt x="1058" y="245"/>
                </a:lnTo>
                <a:lnTo>
                  <a:pt x="1063" y="241"/>
                </a:lnTo>
                <a:lnTo>
                  <a:pt x="1034" y="236"/>
                </a:lnTo>
                <a:lnTo>
                  <a:pt x="985" y="238"/>
                </a:lnTo>
                <a:lnTo>
                  <a:pt x="984" y="237"/>
                </a:lnTo>
                <a:lnTo>
                  <a:pt x="965" y="222"/>
                </a:lnTo>
                <a:lnTo>
                  <a:pt x="963" y="222"/>
                </a:lnTo>
                <a:lnTo>
                  <a:pt x="963" y="221"/>
                </a:lnTo>
                <a:lnTo>
                  <a:pt x="963" y="221"/>
                </a:lnTo>
                <a:lnTo>
                  <a:pt x="954" y="206"/>
                </a:lnTo>
                <a:lnTo>
                  <a:pt x="952" y="207"/>
                </a:lnTo>
                <a:lnTo>
                  <a:pt x="951" y="210"/>
                </a:lnTo>
                <a:lnTo>
                  <a:pt x="951" y="210"/>
                </a:lnTo>
                <a:lnTo>
                  <a:pt x="948" y="212"/>
                </a:lnTo>
                <a:lnTo>
                  <a:pt x="944" y="214"/>
                </a:lnTo>
                <a:lnTo>
                  <a:pt x="935" y="216"/>
                </a:lnTo>
                <a:lnTo>
                  <a:pt x="928" y="219"/>
                </a:lnTo>
                <a:lnTo>
                  <a:pt x="928" y="219"/>
                </a:lnTo>
                <a:lnTo>
                  <a:pt x="924" y="220"/>
                </a:lnTo>
                <a:lnTo>
                  <a:pt x="922" y="220"/>
                </a:lnTo>
                <a:lnTo>
                  <a:pt x="920" y="220"/>
                </a:lnTo>
                <a:lnTo>
                  <a:pt x="920" y="220"/>
                </a:lnTo>
                <a:lnTo>
                  <a:pt x="919" y="219"/>
                </a:lnTo>
                <a:lnTo>
                  <a:pt x="917" y="218"/>
                </a:lnTo>
                <a:lnTo>
                  <a:pt x="914" y="210"/>
                </a:lnTo>
                <a:lnTo>
                  <a:pt x="914" y="210"/>
                </a:lnTo>
                <a:lnTo>
                  <a:pt x="913" y="205"/>
                </a:lnTo>
                <a:lnTo>
                  <a:pt x="911" y="202"/>
                </a:lnTo>
                <a:lnTo>
                  <a:pt x="908" y="197"/>
                </a:lnTo>
                <a:lnTo>
                  <a:pt x="904" y="193"/>
                </a:lnTo>
                <a:lnTo>
                  <a:pt x="901" y="191"/>
                </a:lnTo>
                <a:lnTo>
                  <a:pt x="901" y="189"/>
                </a:lnTo>
                <a:lnTo>
                  <a:pt x="900" y="189"/>
                </a:lnTo>
                <a:lnTo>
                  <a:pt x="894" y="174"/>
                </a:lnTo>
                <a:lnTo>
                  <a:pt x="890" y="174"/>
                </a:lnTo>
                <a:lnTo>
                  <a:pt x="872" y="186"/>
                </a:lnTo>
                <a:lnTo>
                  <a:pt x="870" y="187"/>
                </a:lnTo>
                <a:lnTo>
                  <a:pt x="869" y="187"/>
                </a:lnTo>
                <a:lnTo>
                  <a:pt x="827" y="196"/>
                </a:lnTo>
                <a:lnTo>
                  <a:pt x="825" y="196"/>
                </a:lnTo>
                <a:lnTo>
                  <a:pt x="822" y="195"/>
                </a:lnTo>
                <a:lnTo>
                  <a:pt x="795" y="175"/>
                </a:lnTo>
                <a:lnTo>
                  <a:pt x="795" y="175"/>
                </a:lnTo>
                <a:lnTo>
                  <a:pt x="794" y="174"/>
                </a:lnTo>
                <a:lnTo>
                  <a:pt x="794" y="173"/>
                </a:lnTo>
                <a:lnTo>
                  <a:pt x="791" y="173"/>
                </a:lnTo>
                <a:lnTo>
                  <a:pt x="785" y="158"/>
                </a:lnTo>
                <a:lnTo>
                  <a:pt x="764" y="180"/>
                </a:lnTo>
                <a:lnTo>
                  <a:pt x="764" y="180"/>
                </a:lnTo>
                <a:lnTo>
                  <a:pt x="754" y="190"/>
                </a:lnTo>
                <a:lnTo>
                  <a:pt x="746" y="197"/>
                </a:lnTo>
                <a:lnTo>
                  <a:pt x="741" y="198"/>
                </a:lnTo>
                <a:lnTo>
                  <a:pt x="738" y="198"/>
                </a:lnTo>
                <a:lnTo>
                  <a:pt x="734" y="198"/>
                </a:lnTo>
                <a:lnTo>
                  <a:pt x="732" y="197"/>
                </a:lnTo>
                <a:lnTo>
                  <a:pt x="703" y="182"/>
                </a:lnTo>
                <a:lnTo>
                  <a:pt x="685" y="180"/>
                </a:lnTo>
                <a:lnTo>
                  <a:pt x="681" y="181"/>
                </a:lnTo>
                <a:lnTo>
                  <a:pt x="664" y="167"/>
                </a:lnTo>
                <a:lnTo>
                  <a:pt x="663" y="166"/>
                </a:lnTo>
                <a:lnTo>
                  <a:pt x="659" y="165"/>
                </a:lnTo>
                <a:lnTo>
                  <a:pt x="668" y="133"/>
                </a:lnTo>
                <a:lnTo>
                  <a:pt x="668" y="122"/>
                </a:lnTo>
                <a:lnTo>
                  <a:pt x="656" y="117"/>
                </a:lnTo>
                <a:lnTo>
                  <a:pt x="655" y="117"/>
                </a:lnTo>
                <a:lnTo>
                  <a:pt x="630" y="89"/>
                </a:lnTo>
                <a:lnTo>
                  <a:pt x="631" y="69"/>
                </a:lnTo>
                <a:lnTo>
                  <a:pt x="568" y="63"/>
                </a:lnTo>
                <a:lnTo>
                  <a:pt x="544" y="49"/>
                </a:lnTo>
                <a:lnTo>
                  <a:pt x="544" y="49"/>
                </a:lnTo>
                <a:lnTo>
                  <a:pt x="539" y="46"/>
                </a:lnTo>
                <a:lnTo>
                  <a:pt x="536" y="41"/>
                </a:lnTo>
                <a:lnTo>
                  <a:pt x="533" y="34"/>
                </a:lnTo>
                <a:lnTo>
                  <a:pt x="529" y="26"/>
                </a:lnTo>
                <a:lnTo>
                  <a:pt x="526" y="18"/>
                </a:lnTo>
                <a:lnTo>
                  <a:pt x="521" y="0"/>
                </a:lnTo>
                <a:lnTo>
                  <a:pt x="513" y="1"/>
                </a:lnTo>
                <a:lnTo>
                  <a:pt x="494" y="17"/>
                </a:lnTo>
                <a:lnTo>
                  <a:pt x="471" y="45"/>
                </a:lnTo>
                <a:lnTo>
                  <a:pt x="475" y="65"/>
                </a:lnTo>
                <a:lnTo>
                  <a:pt x="482" y="92"/>
                </a:lnTo>
                <a:lnTo>
                  <a:pt x="482" y="93"/>
                </a:lnTo>
                <a:lnTo>
                  <a:pt x="483" y="93"/>
                </a:lnTo>
                <a:lnTo>
                  <a:pt x="482" y="94"/>
                </a:lnTo>
                <a:lnTo>
                  <a:pt x="482" y="95"/>
                </a:lnTo>
                <a:lnTo>
                  <a:pt x="482" y="95"/>
                </a:lnTo>
                <a:lnTo>
                  <a:pt x="480" y="100"/>
                </a:lnTo>
                <a:lnTo>
                  <a:pt x="475" y="103"/>
                </a:lnTo>
                <a:lnTo>
                  <a:pt x="470" y="105"/>
                </a:lnTo>
                <a:lnTo>
                  <a:pt x="462" y="107"/>
                </a:lnTo>
                <a:lnTo>
                  <a:pt x="438" y="107"/>
                </a:lnTo>
                <a:lnTo>
                  <a:pt x="424" y="99"/>
                </a:lnTo>
                <a:lnTo>
                  <a:pt x="405" y="107"/>
                </a:lnTo>
                <a:lnTo>
                  <a:pt x="402" y="108"/>
                </a:lnTo>
                <a:lnTo>
                  <a:pt x="399" y="107"/>
                </a:lnTo>
                <a:lnTo>
                  <a:pt x="396" y="123"/>
                </a:lnTo>
                <a:lnTo>
                  <a:pt x="395" y="126"/>
                </a:lnTo>
                <a:lnTo>
                  <a:pt x="395" y="130"/>
                </a:lnTo>
                <a:lnTo>
                  <a:pt x="392" y="130"/>
                </a:lnTo>
                <a:lnTo>
                  <a:pt x="362" y="119"/>
                </a:lnTo>
                <a:lnTo>
                  <a:pt x="362" y="119"/>
                </a:lnTo>
                <a:lnTo>
                  <a:pt x="362" y="126"/>
                </a:lnTo>
                <a:lnTo>
                  <a:pt x="363" y="133"/>
                </a:lnTo>
                <a:lnTo>
                  <a:pt x="364" y="139"/>
                </a:lnTo>
                <a:lnTo>
                  <a:pt x="368" y="144"/>
                </a:lnTo>
                <a:lnTo>
                  <a:pt x="368" y="144"/>
                </a:lnTo>
                <a:lnTo>
                  <a:pt x="370" y="151"/>
                </a:lnTo>
                <a:lnTo>
                  <a:pt x="371" y="156"/>
                </a:lnTo>
                <a:lnTo>
                  <a:pt x="371" y="162"/>
                </a:lnTo>
                <a:lnTo>
                  <a:pt x="369" y="166"/>
                </a:lnTo>
                <a:lnTo>
                  <a:pt x="365" y="177"/>
                </a:lnTo>
                <a:lnTo>
                  <a:pt x="365" y="177"/>
                </a:lnTo>
                <a:lnTo>
                  <a:pt x="361" y="179"/>
                </a:lnTo>
                <a:lnTo>
                  <a:pt x="355" y="180"/>
                </a:lnTo>
                <a:lnTo>
                  <a:pt x="346" y="180"/>
                </a:lnTo>
                <a:lnTo>
                  <a:pt x="336" y="180"/>
                </a:lnTo>
                <a:lnTo>
                  <a:pt x="315" y="180"/>
                </a:lnTo>
                <a:lnTo>
                  <a:pt x="314" y="214"/>
                </a:lnTo>
                <a:lnTo>
                  <a:pt x="286" y="204"/>
                </a:lnTo>
                <a:lnTo>
                  <a:pt x="285" y="204"/>
                </a:lnTo>
                <a:lnTo>
                  <a:pt x="284" y="203"/>
                </a:lnTo>
                <a:lnTo>
                  <a:pt x="272" y="178"/>
                </a:lnTo>
                <a:lnTo>
                  <a:pt x="242" y="167"/>
                </a:lnTo>
                <a:lnTo>
                  <a:pt x="235" y="152"/>
                </a:lnTo>
                <a:lnTo>
                  <a:pt x="223" y="160"/>
                </a:lnTo>
                <a:lnTo>
                  <a:pt x="222" y="160"/>
                </a:lnTo>
                <a:lnTo>
                  <a:pt x="205" y="164"/>
                </a:lnTo>
                <a:lnTo>
                  <a:pt x="199" y="164"/>
                </a:lnTo>
                <a:lnTo>
                  <a:pt x="190" y="142"/>
                </a:lnTo>
                <a:lnTo>
                  <a:pt x="180" y="130"/>
                </a:lnTo>
                <a:lnTo>
                  <a:pt x="179" y="128"/>
                </a:lnTo>
                <a:lnTo>
                  <a:pt x="179" y="128"/>
                </a:lnTo>
                <a:lnTo>
                  <a:pt x="173" y="119"/>
                </a:lnTo>
                <a:lnTo>
                  <a:pt x="168" y="111"/>
                </a:lnTo>
                <a:lnTo>
                  <a:pt x="163" y="99"/>
                </a:lnTo>
                <a:lnTo>
                  <a:pt x="163" y="99"/>
                </a:lnTo>
                <a:lnTo>
                  <a:pt x="162" y="97"/>
                </a:lnTo>
                <a:lnTo>
                  <a:pt x="160" y="96"/>
                </a:lnTo>
                <a:lnTo>
                  <a:pt x="158" y="95"/>
                </a:lnTo>
                <a:lnTo>
                  <a:pt x="154" y="94"/>
                </a:lnTo>
                <a:lnTo>
                  <a:pt x="149" y="93"/>
                </a:lnTo>
                <a:lnTo>
                  <a:pt x="149" y="93"/>
                </a:lnTo>
                <a:lnTo>
                  <a:pt x="143" y="89"/>
                </a:lnTo>
                <a:lnTo>
                  <a:pt x="138" y="85"/>
                </a:lnTo>
                <a:lnTo>
                  <a:pt x="134" y="79"/>
                </a:lnTo>
                <a:lnTo>
                  <a:pt x="131" y="71"/>
                </a:lnTo>
                <a:lnTo>
                  <a:pt x="126" y="50"/>
                </a:lnTo>
                <a:lnTo>
                  <a:pt x="126" y="33"/>
                </a:lnTo>
                <a:lnTo>
                  <a:pt x="118" y="18"/>
                </a:lnTo>
                <a:lnTo>
                  <a:pt x="103" y="23"/>
                </a:lnTo>
                <a:lnTo>
                  <a:pt x="102" y="23"/>
                </a:lnTo>
                <a:lnTo>
                  <a:pt x="101" y="23"/>
                </a:lnTo>
                <a:lnTo>
                  <a:pt x="100" y="23"/>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7" name="Freeform 43"/>
          <p:cNvSpPr/>
          <p:nvPr/>
        </p:nvSpPr>
        <p:spPr bwMode="auto">
          <a:xfrm>
            <a:off x="942737" y="3456700"/>
            <a:ext cx="2202257" cy="1336141"/>
          </a:xfrm>
          <a:custGeom>
            <a:avLst/>
            <a:gdLst>
              <a:gd name="T0" fmla="*/ 204 w 1899"/>
              <a:gd name="T1" fmla="*/ 34 h 1153"/>
              <a:gd name="T2" fmla="*/ 191 w 1899"/>
              <a:gd name="T3" fmla="*/ 72 h 1153"/>
              <a:gd name="T4" fmla="*/ 99 w 1899"/>
              <a:gd name="T5" fmla="*/ 85 h 1153"/>
              <a:gd name="T6" fmla="*/ 71 w 1899"/>
              <a:gd name="T7" fmla="*/ 138 h 1153"/>
              <a:gd name="T8" fmla="*/ 83 w 1899"/>
              <a:gd name="T9" fmla="*/ 226 h 1153"/>
              <a:gd name="T10" fmla="*/ 85 w 1899"/>
              <a:gd name="T11" fmla="*/ 294 h 1153"/>
              <a:gd name="T12" fmla="*/ 26 w 1899"/>
              <a:gd name="T13" fmla="*/ 357 h 1153"/>
              <a:gd name="T14" fmla="*/ 2 w 1899"/>
              <a:gd name="T15" fmla="*/ 402 h 1153"/>
              <a:gd name="T16" fmla="*/ 43 w 1899"/>
              <a:gd name="T17" fmla="*/ 451 h 1153"/>
              <a:gd name="T18" fmla="*/ 90 w 1899"/>
              <a:gd name="T19" fmla="*/ 499 h 1153"/>
              <a:gd name="T20" fmla="*/ 192 w 1899"/>
              <a:gd name="T21" fmla="*/ 616 h 1153"/>
              <a:gd name="T22" fmla="*/ 282 w 1899"/>
              <a:gd name="T23" fmla="*/ 624 h 1153"/>
              <a:gd name="T24" fmla="*/ 440 w 1899"/>
              <a:gd name="T25" fmla="*/ 754 h 1153"/>
              <a:gd name="T26" fmla="*/ 567 w 1899"/>
              <a:gd name="T27" fmla="*/ 883 h 1153"/>
              <a:gd name="T28" fmla="*/ 690 w 1899"/>
              <a:gd name="T29" fmla="*/ 941 h 1153"/>
              <a:gd name="T30" fmla="*/ 823 w 1899"/>
              <a:gd name="T31" fmla="*/ 972 h 1153"/>
              <a:gd name="T32" fmla="*/ 902 w 1899"/>
              <a:gd name="T33" fmla="*/ 979 h 1153"/>
              <a:gd name="T34" fmla="*/ 890 w 1899"/>
              <a:gd name="T35" fmla="*/ 1011 h 1153"/>
              <a:gd name="T36" fmla="*/ 894 w 1899"/>
              <a:gd name="T37" fmla="*/ 1053 h 1153"/>
              <a:gd name="T38" fmla="*/ 949 w 1899"/>
              <a:gd name="T39" fmla="*/ 993 h 1153"/>
              <a:gd name="T40" fmla="*/ 1008 w 1899"/>
              <a:gd name="T41" fmla="*/ 967 h 1153"/>
              <a:gd name="T42" fmla="*/ 1162 w 1899"/>
              <a:gd name="T43" fmla="*/ 1063 h 1153"/>
              <a:gd name="T44" fmla="*/ 1221 w 1899"/>
              <a:gd name="T45" fmla="*/ 1150 h 1153"/>
              <a:gd name="T46" fmla="*/ 1445 w 1899"/>
              <a:gd name="T47" fmla="*/ 1079 h 1153"/>
              <a:gd name="T48" fmla="*/ 1602 w 1899"/>
              <a:gd name="T49" fmla="*/ 1021 h 1153"/>
              <a:gd name="T50" fmla="*/ 1719 w 1899"/>
              <a:gd name="T51" fmla="*/ 1087 h 1153"/>
              <a:gd name="T52" fmla="*/ 1724 w 1899"/>
              <a:gd name="T53" fmla="*/ 1029 h 1153"/>
              <a:gd name="T54" fmla="*/ 1745 w 1899"/>
              <a:gd name="T55" fmla="*/ 1005 h 1153"/>
              <a:gd name="T56" fmla="*/ 1798 w 1899"/>
              <a:gd name="T57" fmla="*/ 1051 h 1153"/>
              <a:gd name="T58" fmla="*/ 1840 w 1899"/>
              <a:gd name="T59" fmla="*/ 1026 h 1153"/>
              <a:gd name="T60" fmla="*/ 1840 w 1899"/>
              <a:gd name="T61" fmla="*/ 982 h 1153"/>
              <a:gd name="T62" fmla="*/ 1882 w 1899"/>
              <a:gd name="T63" fmla="*/ 864 h 1153"/>
              <a:gd name="T64" fmla="*/ 1877 w 1899"/>
              <a:gd name="T65" fmla="*/ 787 h 1153"/>
              <a:gd name="T66" fmla="*/ 1861 w 1899"/>
              <a:gd name="T67" fmla="*/ 749 h 1153"/>
              <a:gd name="T68" fmla="*/ 1844 w 1899"/>
              <a:gd name="T69" fmla="*/ 663 h 1153"/>
              <a:gd name="T70" fmla="*/ 1790 w 1899"/>
              <a:gd name="T71" fmla="*/ 577 h 1153"/>
              <a:gd name="T72" fmla="*/ 1739 w 1899"/>
              <a:gd name="T73" fmla="*/ 626 h 1153"/>
              <a:gd name="T74" fmla="*/ 1605 w 1899"/>
              <a:gd name="T75" fmla="*/ 644 h 1153"/>
              <a:gd name="T76" fmla="*/ 1526 w 1899"/>
              <a:gd name="T77" fmla="*/ 541 h 1153"/>
              <a:gd name="T78" fmla="*/ 1352 w 1899"/>
              <a:gd name="T79" fmla="*/ 511 h 1153"/>
              <a:gd name="T80" fmla="*/ 1253 w 1899"/>
              <a:gd name="T81" fmla="*/ 469 h 1153"/>
              <a:gd name="T82" fmla="*/ 1199 w 1899"/>
              <a:gd name="T83" fmla="*/ 425 h 1153"/>
              <a:gd name="T84" fmla="*/ 1142 w 1899"/>
              <a:gd name="T85" fmla="*/ 423 h 1153"/>
              <a:gd name="T86" fmla="*/ 1077 w 1899"/>
              <a:gd name="T87" fmla="*/ 369 h 1153"/>
              <a:gd name="T88" fmla="*/ 1044 w 1899"/>
              <a:gd name="T89" fmla="*/ 310 h 1153"/>
              <a:gd name="T90" fmla="*/ 1067 w 1899"/>
              <a:gd name="T91" fmla="*/ 193 h 1153"/>
              <a:gd name="T92" fmla="*/ 1064 w 1899"/>
              <a:gd name="T93" fmla="*/ 130 h 1153"/>
              <a:gd name="T94" fmla="*/ 1076 w 1899"/>
              <a:gd name="T95" fmla="*/ 117 h 1153"/>
              <a:gd name="T96" fmla="*/ 1074 w 1899"/>
              <a:gd name="T97" fmla="*/ 62 h 1153"/>
              <a:gd name="T98" fmla="*/ 971 w 1899"/>
              <a:gd name="T99" fmla="*/ 18 h 1153"/>
              <a:gd name="T100" fmla="*/ 899 w 1899"/>
              <a:gd name="T101" fmla="*/ 14 h 1153"/>
              <a:gd name="T102" fmla="*/ 776 w 1899"/>
              <a:gd name="T103" fmla="*/ 38 h 1153"/>
              <a:gd name="T104" fmla="*/ 663 w 1899"/>
              <a:gd name="T105" fmla="*/ 54 h 1153"/>
              <a:gd name="T106" fmla="*/ 515 w 1899"/>
              <a:gd name="T107" fmla="*/ 54 h 1153"/>
              <a:gd name="T108" fmla="*/ 480 w 1899"/>
              <a:gd name="T109" fmla="*/ 21 h 1153"/>
              <a:gd name="T110" fmla="*/ 406 w 1899"/>
              <a:gd name="T111" fmla="*/ 28 h 1153"/>
              <a:gd name="T112" fmla="*/ 276 w 1899"/>
              <a:gd name="T113" fmla="*/ 1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9" h="1153">
                <a:moveTo>
                  <a:pt x="231" y="4"/>
                </a:moveTo>
                <a:lnTo>
                  <a:pt x="231" y="5"/>
                </a:lnTo>
                <a:lnTo>
                  <a:pt x="231" y="5"/>
                </a:lnTo>
                <a:lnTo>
                  <a:pt x="227" y="12"/>
                </a:lnTo>
                <a:lnTo>
                  <a:pt x="222" y="18"/>
                </a:lnTo>
                <a:lnTo>
                  <a:pt x="208" y="31"/>
                </a:lnTo>
                <a:lnTo>
                  <a:pt x="208" y="31"/>
                </a:lnTo>
                <a:lnTo>
                  <a:pt x="204" y="34"/>
                </a:lnTo>
                <a:lnTo>
                  <a:pt x="200" y="38"/>
                </a:lnTo>
                <a:lnTo>
                  <a:pt x="199" y="43"/>
                </a:lnTo>
                <a:lnTo>
                  <a:pt x="199" y="48"/>
                </a:lnTo>
                <a:lnTo>
                  <a:pt x="199" y="52"/>
                </a:lnTo>
                <a:lnTo>
                  <a:pt x="199" y="52"/>
                </a:lnTo>
                <a:lnTo>
                  <a:pt x="198" y="57"/>
                </a:lnTo>
                <a:lnTo>
                  <a:pt x="196" y="63"/>
                </a:lnTo>
                <a:lnTo>
                  <a:pt x="191" y="72"/>
                </a:lnTo>
                <a:lnTo>
                  <a:pt x="185" y="81"/>
                </a:lnTo>
                <a:lnTo>
                  <a:pt x="184" y="88"/>
                </a:lnTo>
                <a:lnTo>
                  <a:pt x="184" y="88"/>
                </a:lnTo>
                <a:lnTo>
                  <a:pt x="182" y="91"/>
                </a:lnTo>
                <a:lnTo>
                  <a:pt x="179" y="92"/>
                </a:lnTo>
                <a:lnTo>
                  <a:pt x="174" y="93"/>
                </a:lnTo>
                <a:lnTo>
                  <a:pt x="168" y="94"/>
                </a:lnTo>
                <a:lnTo>
                  <a:pt x="99" y="85"/>
                </a:lnTo>
                <a:lnTo>
                  <a:pt x="99" y="87"/>
                </a:lnTo>
                <a:lnTo>
                  <a:pt x="95" y="102"/>
                </a:lnTo>
                <a:lnTo>
                  <a:pt x="95" y="103"/>
                </a:lnTo>
                <a:lnTo>
                  <a:pt x="94" y="104"/>
                </a:lnTo>
                <a:lnTo>
                  <a:pt x="94" y="104"/>
                </a:lnTo>
                <a:lnTo>
                  <a:pt x="94" y="104"/>
                </a:lnTo>
                <a:lnTo>
                  <a:pt x="81" y="123"/>
                </a:lnTo>
                <a:lnTo>
                  <a:pt x="71" y="138"/>
                </a:lnTo>
                <a:lnTo>
                  <a:pt x="65" y="150"/>
                </a:lnTo>
                <a:lnTo>
                  <a:pt x="63" y="156"/>
                </a:lnTo>
                <a:lnTo>
                  <a:pt x="62" y="161"/>
                </a:lnTo>
                <a:lnTo>
                  <a:pt x="62" y="161"/>
                </a:lnTo>
                <a:lnTo>
                  <a:pt x="63" y="167"/>
                </a:lnTo>
                <a:lnTo>
                  <a:pt x="66" y="181"/>
                </a:lnTo>
                <a:lnTo>
                  <a:pt x="73" y="201"/>
                </a:lnTo>
                <a:lnTo>
                  <a:pt x="83" y="226"/>
                </a:lnTo>
                <a:lnTo>
                  <a:pt x="95" y="251"/>
                </a:lnTo>
                <a:lnTo>
                  <a:pt x="95" y="251"/>
                </a:lnTo>
                <a:lnTo>
                  <a:pt x="96" y="256"/>
                </a:lnTo>
                <a:lnTo>
                  <a:pt x="97" y="260"/>
                </a:lnTo>
                <a:lnTo>
                  <a:pt x="96" y="266"/>
                </a:lnTo>
                <a:lnTo>
                  <a:pt x="96" y="271"/>
                </a:lnTo>
                <a:lnTo>
                  <a:pt x="91" y="282"/>
                </a:lnTo>
                <a:lnTo>
                  <a:pt x="85" y="294"/>
                </a:lnTo>
                <a:lnTo>
                  <a:pt x="63" y="315"/>
                </a:lnTo>
                <a:lnTo>
                  <a:pt x="27" y="315"/>
                </a:lnTo>
                <a:lnTo>
                  <a:pt x="19" y="275"/>
                </a:lnTo>
                <a:lnTo>
                  <a:pt x="10" y="324"/>
                </a:lnTo>
                <a:lnTo>
                  <a:pt x="26" y="350"/>
                </a:lnTo>
                <a:lnTo>
                  <a:pt x="26" y="350"/>
                </a:lnTo>
                <a:lnTo>
                  <a:pt x="26" y="354"/>
                </a:lnTo>
                <a:lnTo>
                  <a:pt x="26" y="357"/>
                </a:lnTo>
                <a:lnTo>
                  <a:pt x="23" y="359"/>
                </a:lnTo>
                <a:lnTo>
                  <a:pt x="23" y="359"/>
                </a:lnTo>
                <a:lnTo>
                  <a:pt x="19" y="363"/>
                </a:lnTo>
                <a:lnTo>
                  <a:pt x="15" y="370"/>
                </a:lnTo>
                <a:lnTo>
                  <a:pt x="9" y="382"/>
                </a:lnTo>
                <a:lnTo>
                  <a:pt x="4" y="396"/>
                </a:lnTo>
                <a:lnTo>
                  <a:pt x="4" y="396"/>
                </a:lnTo>
                <a:lnTo>
                  <a:pt x="2" y="402"/>
                </a:lnTo>
                <a:lnTo>
                  <a:pt x="1" y="409"/>
                </a:lnTo>
                <a:lnTo>
                  <a:pt x="0" y="416"/>
                </a:lnTo>
                <a:lnTo>
                  <a:pt x="1" y="423"/>
                </a:lnTo>
                <a:lnTo>
                  <a:pt x="3" y="430"/>
                </a:lnTo>
                <a:lnTo>
                  <a:pt x="6" y="437"/>
                </a:lnTo>
                <a:lnTo>
                  <a:pt x="10" y="444"/>
                </a:lnTo>
                <a:lnTo>
                  <a:pt x="15" y="451"/>
                </a:lnTo>
                <a:lnTo>
                  <a:pt x="43" y="451"/>
                </a:lnTo>
                <a:lnTo>
                  <a:pt x="43" y="451"/>
                </a:lnTo>
                <a:lnTo>
                  <a:pt x="48" y="453"/>
                </a:lnTo>
                <a:lnTo>
                  <a:pt x="53" y="455"/>
                </a:lnTo>
                <a:lnTo>
                  <a:pt x="62" y="464"/>
                </a:lnTo>
                <a:lnTo>
                  <a:pt x="74" y="478"/>
                </a:lnTo>
                <a:lnTo>
                  <a:pt x="88" y="496"/>
                </a:lnTo>
                <a:lnTo>
                  <a:pt x="90" y="499"/>
                </a:lnTo>
                <a:lnTo>
                  <a:pt x="90" y="499"/>
                </a:lnTo>
                <a:lnTo>
                  <a:pt x="90" y="499"/>
                </a:lnTo>
                <a:lnTo>
                  <a:pt x="90" y="506"/>
                </a:lnTo>
                <a:lnTo>
                  <a:pt x="93" y="510"/>
                </a:lnTo>
                <a:lnTo>
                  <a:pt x="95" y="515"/>
                </a:lnTo>
                <a:lnTo>
                  <a:pt x="99" y="518"/>
                </a:lnTo>
                <a:lnTo>
                  <a:pt x="164" y="578"/>
                </a:lnTo>
                <a:lnTo>
                  <a:pt x="164" y="579"/>
                </a:lnTo>
                <a:lnTo>
                  <a:pt x="192" y="616"/>
                </a:lnTo>
                <a:lnTo>
                  <a:pt x="209" y="616"/>
                </a:lnTo>
                <a:lnTo>
                  <a:pt x="228" y="582"/>
                </a:lnTo>
                <a:lnTo>
                  <a:pt x="230" y="580"/>
                </a:lnTo>
                <a:lnTo>
                  <a:pt x="231" y="579"/>
                </a:lnTo>
                <a:lnTo>
                  <a:pt x="276" y="590"/>
                </a:lnTo>
                <a:lnTo>
                  <a:pt x="276" y="592"/>
                </a:lnTo>
                <a:lnTo>
                  <a:pt x="276" y="594"/>
                </a:lnTo>
                <a:lnTo>
                  <a:pt x="282" y="624"/>
                </a:lnTo>
                <a:lnTo>
                  <a:pt x="335" y="685"/>
                </a:lnTo>
                <a:lnTo>
                  <a:pt x="354" y="692"/>
                </a:lnTo>
                <a:lnTo>
                  <a:pt x="355" y="694"/>
                </a:lnTo>
                <a:lnTo>
                  <a:pt x="363" y="699"/>
                </a:lnTo>
                <a:lnTo>
                  <a:pt x="364" y="700"/>
                </a:lnTo>
                <a:lnTo>
                  <a:pt x="404" y="759"/>
                </a:lnTo>
                <a:lnTo>
                  <a:pt x="436" y="754"/>
                </a:lnTo>
                <a:lnTo>
                  <a:pt x="440" y="754"/>
                </a:lnTo>
                <a:lnTo>
                  <a:pt x="441" y="754"/>
                </a:lnTo>
                <a:lnTo>
                  <a:pt x="443" y="757"/>
                </a:lnTo>
                <a:lnTo>
                  <a:pt x="444" y="759"/>
                </a:lnTo>
                <a:lnTo>
                  <a:pt x="472" y="817"/>
                </a:lnTo>
                <a:lnTo>
                  <a:pt x="506" y="838"/>
                </a:lnTo>
                <a:lnTo>
                  <a:pt x="534" y="845"/>
                </a:lnTo>
                <a:lnTo>
                  <a:pt x="546" y="883"/>
                </a:lnTo>
                <a:lnTo>
                  <a:pt x="567" y="883"/>
                </a:lnTo>
                <a:lnTo>
                  <a:pt x="568" y="884"/>
                </a:lnTo>
                <a:lnTo>
                  <a:pt x="568" y="884"/>
                </a:lnTo>
                <a:lnTo>
                  <a:pt x="611" y="908"/>
                </a:lnTo>
                <a:lnTo>
                  <a:pt x="611" y="909"/>
                </a:lnTo>
                <a:lnTo>
                  <a:pt x="611" y="909"/>
                </a:lnTo>
                <a:lnTo>
                  <a:pt x="614" y="910"/>
                </a:lnTo>
                <a:lnTo>
                  <a:pt x="645" y="949"/>
                </a:lnTo>
                <a:lnTo>
                  <a:pt x="690" y="941"/>
                </a:lnTo>
                <a:lnTo>
                  <a:pt x="693" y="941"/>
                </a:lnTo>
                <a:lnTo>
                  <a:pt x="710" y="948"/>
                </a:lnTo>
                <a:lnTo>
                  <a:pt x="711" y="948"/>
                </a:lnTo>
                <a:lnTo>
                  <a:pt x="740" y="973"/>
                </a:lnTo>
                <a:lnTo>
                  <a:pt x="792" y="977"/>
                </a:lnTo>
                <a:lnTo>
                  <a:pt x="823" y="972"/>
                </a:lnTo>
                <a:lnTo>
                  <a:pt x="823" y="972"/>
                </a:lnTo>
                <a:lnTo>
                  <a:pt x="823" y="972"/>
                </a:lnTo>
                <a:lnTo>
                  <a:pt x="838" y="970"/>
                </a:lnTo>
                <a:lnTo>
                  <a:pt x="852" y="969"/>
                </a:lnTo>
                <a:lnTo>
                  <a:pt x="864" y="969"/>
                </a:lnTo>
                <a:lnTo>
                  <a:pt x="875" y="969"/>
                </a:lnTo>
                <a:lnTo>
                  <a:pt x="884" y="971"/>
                </a:lnTo>
                <a:lnTo>
                  <a:pt x="892" y="973"/>
                </a:lnTo>
                <a:lnTo>
                  <a:pt x="898" y="975"/>
                </a:lnTo>
                <a:lnTo>
                  <a:pt x="902" y="979"/>
                </a:lnTo>
                <a:lnTo>
                  <a:pt x="902" y="979"/>
                </a:lnTo>
                <a:lnTo>
                  <a:pt x="903" y="983"/>
                </a:lnTo>
                <a:lnTo>
                  <a:pt x="905" y="987"/>
                </a:lnTo>
                <a:lnTo>
                  <a:pt x="905" y="990"/>
                </a:lnTo>
                <a:lnTo>
                  <a:pt x="903" y="994"/>
                </a:lnTo>
                <a:lnTo>
                  <a:pt x="902" y="998"/>
                </a:lnTo>
                <a:lnTo>
                  <a:pt x="899" y="1002"/>
                </a:lnTo>
                <a:lnTo>
                  <a:pt x="890" y="1011"/>
                </a:lnTo>
                <a:lnTo>
                  <a:pt x="878" y="1022"/>
                </a:lnTo>
                <a:lnTo>
                  <a:pt x="878" y="1022"/>
                </a:lnTo>
                <a:lnTo>
                  <a:pt x="877" y="1026"/>
                </a:lnTo>
                <a:lnTo>
                  <a:pt x="877" y="1028"/>
                </a:lnTo>
                <a:lnTo>
                  <a:pt x="877" y="1032"/>
                </a:lnTo>
                <a:lnTo>
                  <a:pt x="879" y="1035"/>
                </a:lnTo>
                <a:lnTo>
                  <a:pt x="885" y="1043"/>
                </a:lnTo>
                <a:lnTo>
                  <a:pt x="894" y="1053"/>
                </a:lnTo>
                <a:lnTo>
                  <a:pt x="895" y="1056"/>
                </a:lnTo>
                <a:lnTo>
                  <a:pt x="894" y="1056"/>
                </a:lnTo>
                <a:lnTo>
                  <a:pt x="905" y="1063"/>
                </a:lnTo>
                <a:lnTo>
                  <a:pt x="908" y="1059"/>
                </a:lnTo>
                <a:lnTo>
                  <a:pt x="908" y="1059"/>
                </a:lnTo>
                <a:lnTo>
                  <a:pt x="930" y="1021"/>
                </a:lnTo>
                <a:lnTo>
                  <a:pt x="939" y="1006"/>
                </a:lnTo>
                <a:lnTo>
                  <a:pt x="949" y="993"/>
                </a:lnTo>
                <a:lnTo>
                  <a:pt x="957" y="982"/>
                </a:lnTo>
                <a:lnTo>
                  <a:pt x="965" y="974"/>
                </a:lnTo>
                <a:lnTo>
                  <a:pt x="972" y="969"/>
                </a:lnTo>
                <a:lnTo>
                  <a:pt x="979" y="965"/>
                </a:lnTo>
                <a:lnTo>
                  <a:pt x="979" y="965"/>
                </a:lnTo>
                <a:lnTo>
                  <a:pt x="987" y="964"/>
                </a:lnTo>
                <a:lnTo>
                  <a:pt x="996" y="964"/>
                </a:lnTo>
                <a:lnTo>
                  <a:pt x="1008" y="967"/>
                </a:lnTo>
                <a:lnTo>
                  <a:pt x="1021" y="972"/>
                </a:lnTo>
                <a:lnTo>
                  <a:pt x="1036" y="979"/>
                </a:lnTo>
                <a:lnTo>
                  <a:pt x="1053" y="988"/>
                </a:lnTo>
                <a:lnTo>
                  <a:pt x="1095" y="1011"/>
                </a:lnTo>
                <a:lnTo>
                  <a:pt x="1167" y="1024"/>
                </a:lnTo>
                <a:lnTo>
                  <a:pt x="1166" y="1027"/>
                </a:lnTo>
                <a:lnTo>
                  <a:pt x="1166" y="1029"/>
                </a:lnTo>
                <a:lnTo>
                  <a:pt x="1162" y="1063"/>
                </a:lnTo>
                <a:lnTo>
                  <a:pt x="1198" y="1067"/>
                </a:lnTo>
                <a:lnTo>
                  <a:pt x="1197" y="1114"/>
                </a:lnTo>
                <a:lnTo>
                  <a:pt x="1197" y="1114"/>
                </a:lnTo>
                <a:lnTo>
                  <a:pt x="1205" y="1128"/>
                </a:lnTo>
                <a:lnTo>
                  <a:pt x="1211" y="1138"/>
                </a:lnTo>
                <a:lnTo>
                  <a:pt x="1217" y="1145"/>
                </a:lnTo>
                <a:lnTo>
                  <a:pt x="1221" y="1150"/>
                </a:lnTo>
                <a:lnTo>
                  <a:pt x="1221" y="1150"/>
                </a:lnTo>
                <a:lnTo>
                  <a:pt x="1225" y="1152"/>
                </a:lnTo>
                <a:lnTo>
                  <a:pt x="1232" y="1153"/>
                </a:lnTo>
                <a:lnTo>
                  <a:pt x="1254" y="1153"/>
                </a:lnTo>
                <a:lnTo>
                  <a:pt x="1286" y="1153"/>
                </a:lnTo>
                <a:lnTo>
                  <a:pt x="1328" y="1150"/>
                </a:lnTo>
                <a:lnTo>
                  <a:pt x="1366" y="1130"/>
                </a:lnTo>
                <a:lnTo>
                  <a:pt x="1403" y="1080"/>
                </a:lnTo>
                <a:lnTo>
                  <a:pt x="1445" y="1079"/>
                </a:lnTo>
                <a:lnTo>
                  <a:pt x="1466" y="1073"/>
                </a:lnTo>
                <a:lnTo>
                  <a:pt x="1545" y="1027"/>
                </a:lnTo>
                <a:lnTo>
                  <a:pt x="1546" y="1027"/>
                </a:lnTo>
                <a:lnTo>
                  <a:pt x="1547" y="1026"/>
                </a:lnTo>
                <a:lnTo>
                  <a:pt x="1547" y="1026"/>
                </a:lnTo>
                <a:lnTo>
                  <a:pt x="1547" y="1026"/>
                </a:lnTo>
                <a:lnTo>
                  <a:pt x="1578" y="1022"/>
                </a:lnTo>
                <a:lnTo>
                  <a:pt x="1602" y="1021"/>
                </a:lnTo>
                <a:lnTo>
                  <a:pt x="1618" y="1022"/>
                </a:lnTo>
                <a:lnTo>
                  <a:pt x="1624" y="1024"/>
                </a:lnTo>
                <a:lnTo>
                  <a:pt x="1627" y="1026"/>
                </a:lnTo>
                <a:lnTo>
                  <a:pt x="1679" y="1069"/>
                </a:lnTo>
                <a:lnTo>
                  <a:pt x="1695" y="1075"/>
                </a:lnTo>
                <a:lnTo>
                  <a:pt x="1697" y="1077"/>
                </a:lnTo>
                <a:lnTo>
                  <a:pt x="1718" y="1085"/>
                </a:lnTo>
                <a:lnTo>
                  <a:pt x="1719" y="1087"/>
                </a:lnTo>
                <a:lnTo>
                  <a:pt x="1719" y="1083"/>
                </a:lnTo>
                <a:lnTo>
                  <a:pt x="1719" y="1082"/>
                </a:lnTo>
                <a:lnTo>
                  <a:pt x="1719" y="1081"/>
                </a:lnTo>
                <a:lnTo>
                  <a:pt x="1719" y="1080"/>
                </a:lnTo>
                <a:lnTo>
                  <a:pt x="1728" y="1043"/>
                </a:lnTo>
                <a:lnTo>
                  <a:pt x="1728" y="1043"/>
                </a:lnTo>
                <a:lnTo>
                  <a:pt x="1726" y="1036"/>
                </a:lnTo>
                <a:lnTo>
                  <a:pt x="1724" y="1029"/>
                </a:lnTo>
                <a:lnTo>
                  <a:pt x="1726" y="1022"/>
                </a:lnTo>
                <a:lnTo>
                  <a:pt x="1728" y="1017"/>
                </a:lnTo>
                <a:lnTo>
                  <a:pt x="1728" y="1017"/>
                </a:lnTo>
                <a:lnTo>
                  <a:pt x="1730" y="1013"/>
                </a:lnTo>
                <a:lnTo>
                  <a:pt x="1734" y="1010"/>
                </a:lnTo>
                <a:lnTo>
                  <a:pt x="1739" y="1006"/>
                </a:lnTo>
                <a:lnTo>
                  <a:pt x="1745" y="1005"/>
                </a:lnTo>
                <a:lnTo>
                  <a:pt x="1745" y="1005"/>
                </a:lnTo>
                <a:lnTo>
                  <a:pt x="1752" y="1004"/>
                </a:lnTo>
                <a:lnTo>
                  <a:pt x="1759" y="1005"/>
                </a:lnTo>
                <a:lnTo>
                  <a:pt x="1766" y="1009"/>
                </a:lnTo>
                <a:lnTo>
                  <a:pt x="1773" y="1013"/>
                </a:lnTo>
                <a:lnTo>
                  <a:pt x="1778" y="1020"/>
                </a:lnTo>
                <a:lnTo>
                  <a:pt x="1785" y="1029"/>
                </a:lnTo>
                <a:lnTo>
                  <a:pt x="1791" y="1038"/>
                </a:lnTo>
                <a:lnTo>
                  <a:pt x="1798" y="1051"/>
                </a:lnTo>
                <a:lnTo>
                  <a:pt x="1800" y="1052"/>
                </a:lnTo>
                <a:lnTo>
                  <a:pt x="1801" y="1052"/>
                </a:lnTo>
                <a:lnTo>
                  <a:pt x="1831" y="1038"/>
                </a:lnTo>
                <a:lnTo>
                  <a:pt x="1831" y="1038"/>
                </a:lnTo>
                <a:lnTo>
                  <a:pt x="1836" y="1037"/>
                </a:lnTo>
                <a:lnTo>
                  <a:pt x="1838" y="1034"/>
                </a:lnTo>
                <a:lnTo>
                  <a:pt x="1839" y="1029"/>
                </a:lnTo>
                <a:lnTo>
                  <a:pt x="1840" y="1026"/>
                </a:lnTo>
                <a:lnTo>
                  <a:pt x="1833" y="1004"/>
                </a:lnTo>
                <a:lnTo>
                  <a:pt x="1833" y="1002"/>
                </a:lnTo>
                <a:lnTo>
                  <a:pt x="1833" y="1002"/>
                </a:lnTo>
                <a:lnTo>
                  <a:pt x="1833" y="995"/>
                </a:lnTo>
                <a:lnTo>
                  <a:pt x="1834" y="989"/>
                </a:lnTo>
                <a:lnTo>
                  <a:pt x="1836" y="987"/>
                </a:lnTo>
                <a:lnTo>
                  <a:pt x="1838" y="985"/>
                </a:lnTo>
                <a:lnTo>
                  <a:pt x="1840" y="982"/>
                </a:lnTo>
                <a:lnTo>
                  <a:pt x="1844" y="980"/>
                </a:lnTo>
                <a:lnTo>
                  <a:pt x="1854" y="972"/>
                </a:lnTo>
                <a:lnTo>
                  <a:pt x="1881" y="943"/>
                </a:lnTo>
                <a:lnTo>
                  <a:pt x="1899" y="903"/>
                </a:lnTo>
                <a:lnTo>
                  <a:pt x="1899" y="903"/>
                </a:lnTo>
                <a:lnTo>
                  <a:pt x="1889" y="885"/>
                </a:lnTo>
                <a:lnTo>
                  <a:pt x="1884" y="870"/>
                </a:lnTo>
                <a:lnTo>
                  <a:pt x="1882" y="864"/>
                </a:lnTo>
                <a:lnTo>
                  <a:pt x="1881" y="857"/>
                </a:lnTo>
                <a:lnTo>
                  <a:pt x="1882" y="853"/>
                </a:lnTo>
                <a:lnTo>
                  <a:pt x="1884" y="847"/>
                </a:lnTo>
                <a:lnTo>
                  <a:pt x="1887" y="814"/>
                </a:lnTo>
                <a:lnTo>
                  <a:pt x="1887" y="814"/>
                </a:lnTo>
                <a:lnTo>
                  <a:pt x="1882" y="804"/>
                </a:lnTo>
                <a:lnTo>
                  <a:pt x="1879" y="796"/>
                </a:lnTo>
                <a:lnTo>
                  <a:pt x="1877" y="787"/>
                </a:lnTo>
                <a:lnTo>
                  <a:pt x="1876" y="781"/>
                </a:lnTo>
                <a:lnTo>
                  <a:pt x="1876" y="781"/>
                </a:lnTo>
                <a:lnTo>
                  <a:pt x="1876" y="777"/>
                </a:lnTo>
                <a:lnTo>
                  <a:pt x="1872" y="770"/>
                </a:lnTo>
                <a:lnTo>
                  <a:pt x="1868" y="762"/>
                </a:lnTo>
                <a:lnTo>
                  <a:pt x="1862" y="752"/>
                </a:lnTo>
                <a:lnTo>
                  <a:pt x="1861" y="752"/>
                </a:lnTo>
                <a:lnTo>
                  <a:pt x="1861" y="749"/>
                </a:lnTo>
                <a:lnTo>
                  <a:pt x="1857" y="705"/>
                </a:lnTo>
                <a:lnTo>
                  <a:pt x="1857" y="705"/>
                </a:lnTo>
                <a:lnTo>
                  <a:pt x="1855" y="692"/>
                </a:lnTo>
                <a:lnTo>
                  <a:pt x="1856" y="684"/>
                </a:lnTo>
                <a:lnTo>
                  <a:pt x="1857" y="676"/>
                </a:lnTo>
                <a:lnTo>
                  <a:pt x="1857" y="676"/>
                </a:lnTo>
                <a:lnTo>
                  <a:pt x="1849" y="669"/>
                </a:lnTo>
                <a:lnTo>
                  <a:pt x="1844" y="663"/>
                </a:lnTo>
                <a:lnTo>
                  <a:pt x="1838" y="657"/>
                </a:lnTo>
                <a:lnTo>
                  <a:pt x="1833" y="650"/>
                </a:lnTo>
                <a:lnTo>
                  <a:pt x="1816" y="626"/>
                </a:lnTo>
                <a:lnTo>
                  <a:pt x="1815" y="625"/>
                </a:lnTo>
                <a:lnTo>
                  <a:pt x="1815" y="622"/>
                </a:lnTo>
                <a:lnTo>
                  <a:pt x="1815" y="621"/>
                </a:lnTo>
                <a:lnTo>
                  <a:pt x="1808" y="592"/>
                </a:lnTo>
                <a:lnTo>
                  <a:pt x="1790" y="577"/>
                </a:lnTo>
                <a:lnTo>
                  <a:pt x="1790" y="578"/>
                </a:lnTo>
                <a:lnTo>
                  <a:pt x="1755" y="550"/>
                </a:lnTo>
                <a:lnTo>
                  <a:pt x="1755" y="553"/>
                </a:lnTo>
                <a:lnTo>
                  <a:pt x="1760" y="590"/>
                </a:lnTo>
                <a:lnTo>
                  <a:pt x="1760" y="592"/>
                </a:lnTo>
                <a:lnTo>
                  <a:pt x="1760" y="595"/>
                </a:lnTo>
                <a:lnTo>
                  <a:pt x="1742" y="603"/>
                </a:lnTo>
                <a:lnTo>
                  <a:pt x="1739" y="626"/>
                </a:lnTo>
                <a:lnTo>
                  <a:pt x="1739" y="629"/>
                </a:lnTo>
                <a:lnTo>
                  <a:pt x="1697" y="647"/>
                </a:lnTo>
                <a:lnTo>
                  <a:pt x="1683" y="613"/>
                </a:lnTo>
                <a:lnTo>
                  <a:pt x="1674" y="611"/>
                </a:lnTo>
                <a:lnTo>
                  <a:pt x="1661" y="624"/>
                </a:lnTo>
                <a:lnTo>
                  <a:pt x="1652" y="648"/>
                </a:lnTo>
                <a:lnTo>
                  <a:pt x="1623" y="657"/>
                </a:lnTo>
                <a:lnTo>
                  <a:pt x="1605" y="644"/>
                </a:lnTo>
                <a:lnTo>
                  <a:pt x="1581" y="637"/>
                </a:lnTo>
                <a:lnTo>
                  <a:pt x="1574" y="603"/>
                </a:lnTo>
                <a:lnTo>
                  <a:pt x="1564" y="582"/>
                </a:lnTo>
                <a:lnTo>
                  <a:pt x="1549" y="577"/>
                </a:lnTo>
                <a:lnTo>
                  <a:pt x="1548" y="574"/>
                </a:lnTo>
                <a:lnTo>
                  <a:pt x="1538" y="561"/>
                </a:lnTo>
                <a:lnTo>
                  <a:pt x="1538" y="561"/>
                </a:lnTo>
                <a:lnTo>
                  <a:pt x="1526" y="541"/>
                </a:lnTo>
                <a:lnTo>
                  <a:pt x="1510" y="519"/>
                </a:lnTo>
                <a:lnTo>
                  <a:pt x="1495" y="519"/>
                </a:lnTo>
                <a:lnTo>
                  <a:pt x="1471" y="528"/>
                </a:lnTo>
                <a:lnTo>
                  <a:pt x="1470" y="530"/>
                </a:lnTo>
                <a:lnTo>
                  <a:pt x="1408" y="526"/>
                </a:lnTo>
                <a:lnTo>
                  <a:pt x="1361" y="516"/>
                </a:lnTo>
                <a:lnTo>
                  <a:pt x="1361" y="516"/>
                </a:lnTo>
                <a:lnTo>
                  <a:pt x="1352" y="511"/>
                </a:lnTo>
                <a:lnTo>
                  <a:pt x="1336" y="502"/>
                </a:lnTo>
                <a:lnTo>
                  <a:pt x="1300" y="490"/>
                </a:lnTo>
                <a:lnTo>
                  <a:pt x="1300" y="490"/>
                </a:lnTo>
                <a:lnTo>
                  <a:pt x="1281" y="484"/>
                </a:lnTo>
                <a:lnTo>
                  <a:pt x="1266" y="479"/>
                </a:lnTo>
                <a:lnTo>
                  <a:pt x="1257" y="475"/>
                </a:lnTo>
                <a:lnTo>
                  <a:pt x="1255" y="471"/>
                </a:lnTo>
                <a:lnTo>
                  <a:pt x="1253" y="469"/>
                </a:lnTo>
                <a:lnTo>
                  <a:pt x="1247" y="465"/>
                </a:lnTo>
                <a:lnTo>
                  <a:pt x="1238" y="463"/>
                </a:lnTo>
                <a:lnTo>
                  <a:pt x="1216" y="451"/>
                </a:lnTo>
                <a:lnTo>
                  <a:pt x="1214" y="449"/>
                </a:lnTo>
                <a:lnTo>
                  <a:pt x="1214" y="449"/>
                </a:lnTo>
                <a:lnTo>
                  <a:pt x="1208" y="443"/>
                </a:lnTo>
                <a:lnTo>
                  <a:pt x="1205" y="437"/>
                </a:lnTo>
                <a:lnTo>
                  <a:pt x="1199" y="425"/>
                </a:lnTo>
                <a:lnTo>
                  <a:pt x="1190" y="410"/>
                </a:lnTo>
                <a:lnTo>
                  <a:pt x="1174" y="404"/>
                </a:lnTo>
                <a:lnTo>
                  <a:pt x="1168" y="407"/>
                </a:lnTo>
                <a:lnTo>
                  <a:pt x="1162" y="412"/>
                </a:lnTo>
                <a:lnTo>
                  <a:pt x="1159" y="415"/>
                </a:lnTo>
                <a:lnTo>
                  <a:pt x="1159" y="415"/>
                </a:lnTo>
                <a:lnTo>
                  <a:pt x="1150" y="420"/>
                </a:lnTo>
                <a:lnTo>
                  <a:pt x="1142" y="423"/>
                </a:lnTo>
                <a:lnTo>
                  <a:pt x="1142" y="423"/>
                </a:lnTo>
                <a:lnTo>
                  <a:pt x="1134" y="423"/>
                </a:lnTo>
                <a:lnTo>
                  <a:pt x="1127" y="421"/>
                </a:lnTo>
                <a:lnTo>
                  <a:pt x="1119" y="416"/>
                </a:lnTo>
                <a:lnTo>
                  <a:pt x="1111" y="408"/>
                </a:lnTo>
                <a:lnTo>
                  <a:pt x="1088" y="384"/>
                </a:lnTo>
                <a:lnTo>
                  <a:pt x="1088" y="384"/>
                </a:lnTo>
                <a:lnTo>
                  <a:pt x="1077" y="369"/>
                </a:lnTo>
                <a:lnTo>
                  <a:pt x="1072" y="359"/>
                </a:lnTo>
                <a:lnTo>
                  <a:pt x="1065" y="350"/>
                </a:lnTo>
                <a:lnTo>
                  <a:pt x="1065" y="350"/>
                </a:lnTo>
                <a:lnTo>
                  <a:pt x="1055" y="337"/>
                </a:lnTo>
                <a:lnTo>
                  <a:pt x="1047" y="324"/>
                </a:lnTo>
                <a:lnTo>
                  <a:pt x="1047" y="324"/>
                </a:lnTo>
                <a:lnTo>
                  <a:pt x="1044" y="318"/>
                </a:lnTo>
                <a:lnTo>
                  <a:pt x="1044" y="310"/>
                </a:lnTo>
                <a:lnTo>
                  <a:pt x="1044" y="302"/>
                </a:lnTo>
                <a:lnTo>
                  <a:pt x="1045" y="295"/>
                </a:lnTo>
                <a:lnTo>
                  <a:pt x="1045" y="294"/>
                </a:lnTo>
                <a:lnTo>
                  <a:pt x="1045" y="294"/>
                </a:lnTo>
                <a:lnTo>
                  <a:pt x="1061" y="267"/>
                </a:lnTo>
                <a:lnTo>
                  <a:pt x="1069" y="240"/>
                </a:lnTo>
                <a:lnTo>
                  <a:pt x="1074" y="221"/>
                </a:lnTo>
                <a:lnTo>
                  <a:pt x="1067" y="193"/>
                </a:lnTo>
                <a:lnTo>
                  <a:pt x="1050" y="178"/>
                </a:lnTo>
                <a:lnTo>
                  <a:pt x="1053" y="155"/>
                </a:lnTo>
                <a:lnTo>
                  <a:pt x="1053" y="155"/>
                </a:lnTo>
                <a:lnTo>
                  <a:pt x="1055" y="143"/>
                </a:lnTo>
                <a:lnTo>
                  <a:pt x="1056" y="139"/>
                </a:lnTo>
                <a:lnTo>
                  <a:pt x="1058" y="135"/>
                </a:lnTo>
                <a:lnTo>
                  <a:pt x="1060" y="132"/>
                </a:lnTo>
                <a:lnTo>
                  <a:pt x="1064" y="130"/>
                </a:lnTo>
                <a:lnTo>
                  <a:pt x="1067" y="127"/>
                </a:lnTo>
                <a:lnTo>
                  <a:pt x="1072" y="126"/>
                </a:lnTo>
                <a:lnTo>
                  <a:pt x="1072" y="126"/>
                </a:lnTo>
                <a:lnTo>
                  <a:pt x="1074" y="125"/>
                </a:lnTo>
                <a:lnTo>
                  <a:pt x="1075" y="124"/>
                </a:lnTo>
                <a:lnTo>
                  <a:pt x="1076" y="122"/>
                </a:lnTo>
                <a:lnTo>
                  <a:pt x="1076" y="118"/>
                </a:lnTo>
                <a:lnTo>
                  <a:pt x="1076" y="117"/>
                </a:lnTo>
                <a:lnTo>
                  <a:pt x="1077" y="93"/>
                </a:lnTo>
                <a:lnTo>
                  <a:pt x="1077" y="92"/>
                </a:lnTo>
                <a:lnTo>
                  <a:pt x="1077" y="92"/>
                </a:lnTo>
                <a:lnTo>
                  <a:pt x="1077" y="63"/>
                </a:lnTo>
                <a:lnTo>
                  <a:pt x="1075" y="63"/>
                </a:lnTo>
                <a:lnTo>
                  <a:pt x="1074" y="62"/>
                </a:lnTo>
                <a:lnTo>
                  <a:pt x="1074" y="62"/>
                </a:lnTo>
                <a:lnTo>
                  <a:pt x="1074" y="62"/>
                </a:lnTo>
                <a:lnTo>
                  <a:pt x="1068" y="60"/>
                </a:lnTo>
                <a:lnTo>
                  <a:pt x="1068" y="59"/>
                </a:lnTo>
                <a:lnTo>
                  <a:pt x="1067" y="59"/>
                </a:lnTo>
                <a:lnTo>
                  <a:pt x="1045" y="45"/>
                </a:lnTo>
                <a:lnTo>
                  <a:pt x="1045" y="45"/>
                </a:lnTo>
                <a:lnTo>
                  <a:pt x="1044" y="45"/>
                </a:lnTo>
                <a:lnTo>
                  <a:pt x="1028" y="30"/>
                </a:lnTo>
                <a:lnTo>
                  <a:pt x="971" y="18"/>
                </a:lnTo>
                <a:lnTo>
                  <a:pt x="971" y="18"/>
                </a:lnTo>
                <a:lnTo>
                  <a:pt x="953" y="6"/>
                </a:lnTo>
                <a:lnTo>
                  <a:pt x="919" y="6"/>
                </a:lnTo>
                <a:lnTo>
                  <a:pt x="919" y="6"/>
                </a:lnTo>
                <a:lnTo>
                  <a:pt x="915" y="6"/>
                </a:lnTo>
                <a:lnTo>
                  <a:pt x="910" y="8"/>
                </a:lnTo>
                <a:lnTo>
                  <a:pt x="900" y="14"/>
                </a:lnTo>
                <a:lnTo>
                  <a:pt x="899" y="14"/>
                </a:lnTo>
                <a:lnTo>
                  <a:pt x="871" y="24"/>
                </a:lnTo>
                <a:lnTo>
                  <a:pt x="805" y="24"/>
                </a:lnTo>
                <a:lnTo>
                  <a:pt x="805" y="24"/>
                </a:lnTo>
                <a:lnTo>
                  <a:pt x="792" y="28"/>
                </a:lnTo>
                <a:lnTo>
                  <a:pt x="787" y="30"/>
                </a:lnTo>
                <a:lnTo>
                  <a:pt x="782" y="33"/>
                </a:lnTo>
                <a:lnTo>
                  <a:pt x="782" y="33"/>
                </a:lnTo>
                <a:lnTo>
                  <a:pt x="776" y="38"/>
                </a:lnTo>
                <a:lnTo>
                  <a:pt x="767" y="41"/>
                </a:lnTo>
                <a:lnTo>
                  <a:pt x="744" y="51"/>
                </a:lnTo>
                <a:lnTo>
                  <a:pt x="712" y="57"/>
                </a:lnTo>
                <a:lnTo>
                  <a:pt x="712" y="59"/>
                </a:lnTo>
                <a:lnTo>
                  <a:pt x="710" y="59"/>
                </a:lnTo>
                <a:lnTo>
                  <a:pt x="665" y="54"/>
                </a:lnTo>
                <a:lnTo>
                  <a:pt x="662" y="53"/>
                </a:lnTo>
                <a:lnTo>
                  <a:pt x="663" y="54"/>
                </a:lnTo>
                <a:lnTo>
                  <a:pt x="662" y="53"/>
                </a:lnTo>
                <a:lnTo>
                  <a:pt x="646" y="52"/>
                </a:lnTo>
                <a:lnTo>
                  <a:pt x="619" y="60"/>
                </a:lnTo>
                <a:lnTo>
                  <a:pt x="566" y="65"/>
                </a:lnTo>
                <a:lnTo>
                  <a:pt x="564" y="65"/>
                </a:lnTo>
                <a:lnTo>
                  <a:pt x="563" y="63"/>
                </a:lnTo>
                <a:lnTo>
                  <a:pt x="537" y="54"/>
                </a:lnTo>
                <a:lnTo>
                  <a:pt x="515" y="54"/>
                </a:lnTo>
                <a:lnTo>
                  <a:pt x="515" y="54"/>
                </a:lnTo>
                <a:lnTo>
                  <a:pt x="508" y="52"/>
                </a:lnTo>
                <a:lnTo>
                  <a:pt x="500" y="46"/>
                </a:lnTo>
                <a:lnTo>
                  <a:pt x="491" y="39"/>
                </a:lnTo>
                <a:lnTo>
                  <a:pt x="483" y="30"/>
                </a:lnTo>
                <a:lnTo>
                  <a:pt x="481" y="28"/>
                </a:lnTo>
                <a:lnTo>
                  <a:pt x="481" y="28"/>
                </a:lnTo>
                <a:lnTo>
                  <a:pt x="480" y="21"/>
                </a:lnTo>
                <a:lnTo>
                  <a:pt x="477" y="15"/>
                </a:lnTo>
                <a:lnTo>
                  <a:pt x="474" y="9"/>
                </a:lnTo>
                <a:lnTo>
                  <a:pt x="468" y="6"/>
                </a:lnTo>
                <a:lnTo>
                  <a:pt x="457" y="0"/>
                </a:lnTo>
                <a:lnTo>
                  <a:pt x="448" y="9"/>
                </a:lnTo>
                <a:lnTo>
                  <a:pt x="446" y="12"/>
                </a:lnTo>
                <a:lnTo>
                  <a:pt x="408" y="28"/>
                </a:lnTo>
                <a:lnTo>
                  <a:pt x="406" y="28"/>
                </a:lnTo>
                <a:lnTo>
                  <a:pt x="404" y="28"/>
                </a:lnTo>
                <a:lnTo>
                  <a:pt x="357" y="32"/>
                </a:lnTo>
                <a:lnTo>
                  <a:pt x="357" y="32"/>
                </a:lnTo>
                <a:lnTo>
                  <a:pt x="350" y="31"/>
                </a:lnTo>
                <a:lnTo>
                  <a:pt x="341" y="30"/>
                </a:lnTo>
                <a:lnTo>
                  <a:pt x="318" y="24"/>
                </a:lnTo>
                <a:lnTo>
                  <a:pt x="277" y="16"/>
                </a:lnTo>
                <a:lnTo>
                  <a:pt x="276" y="16"/>
                </a:lnTo>
                <a:lnTo>
                  <a:pt x="276" y="16"/>
                </a:lnTo>
                <a:lnTo>
                  <a:pt x="252" y="4"/>
                </a:lnTo>
                <a:lnTo>
                  <a:pt x="231" y="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8" name="Freeform 44"/>
          <p:cNvSpPr/>
          <p:nvPr/>
        </p:nvSpPr>
        <p:spPr bwMode="auto">
          <a:xfrm>
            <a:off x="2950163" y="4570149"/>
            <a:ext cx="995016" cy="1040381"/>
          </a:xfrm>
          <a:custGeom>
            <a:avLst/>
            <a:gdLst>
              <a:gd name="T0" fmla="*/ 20 w 858"/>
              <a:gd name="T1" fmla="*/ 557 h 896"/>
              <a:gd name="T2" fmla="*/ 122 w 858"/>
              <a:gd name="T3" fmla="*/ 546 h 896"/>
              <a:gd name="T4" fmla="*/ 115 w 858"/>
              <a:gd name="T5" fmla="*/ 643 h 896"/>
              <a:gd name="T6" fmla="*/ 155 w 858"/>
              <a:gd name="T7" fmla="*/ 732 h 896"/>
              <a:gd name="T8" fmla="*/ 174 w 858"/>
              <a:gd name="T9" fmla="*/ 765 h 896"/>
              <a:gd name="T10" fmla="*/ 213 w 858"/>
              <a:gd name="T11" fmla="*/ 781 h 896"/>
              <a:gd name="T12" fmla="*/ 290 w 858"/>
              <a:gd name="T13" fmla="*/ 853 h 896"/>
              <a:gd name="T14" fmla="*/ 362 w 858"/>
              <a:gd name="T15" fmla="*/ 882 h 896"/>
              <a:gd name="T16" fmla="*/ 411 w 858"/>
              <a:gd name="T17" fmla="*/ 860 h 896"/>
              <a:gd name="T18" fmla="*/ 410 w 858"/>
              <a:gd name="T19" fmla="*/ 737 h 896"/>
              <a:gd name="T20" fmla="*/ 514 w 858"/>
              <a:gd name="T21" fmla="*/ 734 h 896"/>
              <a:gd name="T22" fmla="*/ 557 w 858"/>
              <a:gd name="T23" fmla="*/ 730 h 896"/>
              <a:gd name="T24" fmla="*/ 661 w 858"/>
              <a:gd name="T25" fmla="*/ 704 h 896"/>
              <a:gd name="T26" fmla="*/ 797 w 858"/>
              <a:gd name="T27" fmla="*/ 644 h 896"/>
              <a:gd name="T28" fmla="*/ 813 w 858"/>
              <a:gd name="T29" fmla="*/ 651 h 896"/>
              <a:gd name="T30" fmla="*/ 853 w 858"/>
              <a:gd name="T31" fmla="*/ 582 h 896"/>
              <a:gd name="T32" fmla="*/ 811 w 858"/>
              <a:gd name="T33" fmla="*/ 591 h 896"/>
              <a:gd name="T34" fmla="*/ 764 w 858"/>
              <a:gd name="T35" fmla="*/ 586 h 896"/>
              <a:gd name="T36" fmla="*/ 743 w 858"/>
              <a:gd name="T37" fmla="*/ 537 h 896"/>
              <a:gd name="T38" fmla="*/ 696 w 858"/>
              <a:gd name="T39" fmla="*/ 529 h 896"/>
              <a:gd name="T40" fmla="*/ 706 w 858"/>
              <a:gd name="T41" fmla="*/ 466 h 896"/>
              <a:gd name="T42" fmla="*/ 682 w 858"/>
              <a:gd name="T43" fmla="*/ 374 h 896"/>
              <a:gd name="T44" fmla="*/ 635 w 858"/>
              <a:gd name="T45" fmla="*/ 295 h 896"/>
              <a:gd name="T46" fmla="*/ 599 w 858"/>
              <a:gd name="T47" fmla="*/ 225 h 896"/>
              <a:gd name="T48" fmla="*/ 622 w 858"/>
              <a:gd name="T49" fmla="*/ 198 h 896"/>
              <a:gd name="T50" fmla="*/ 723 w 858"/>
              <a:gd name="T51" fmla="*/ 193 h 896"/>
              <a:gd name="T52" fmla="*/ 771 w 858"/>
              <a:gd name="T53" fmla="*/ 135 h 896"/>
              <a:gd name="T54" fmla="*/ 715 w 858"/>
              <a:gd name="T55" fmla="*/ 154 h 896"/>
              <a:gd name="T56" fmla="*/ 685 w 858"/>
              <a:gd name="T57" fmla="*/ 135 h 896"/>
              <a:gd name="T58" fmla="*/ 684 w 858"/>
              <a:gd name="T59" fmla="*/ 98 h 896"/>
              <a:gd name="T60" fmla="*/ 608 w 858"/>
              <a:gd name="T61" fmla="*/ 122 h 896"/>
              <a:gd name="T62" fmla="*/ 581 w 858"/>
              <a:gd name="T63" fmla="*/ 185 h 896"/>
              <a:gd name="T64" fmla="*/ 542 w 858"/>
              <a:gd name="T65" fmla="*/ 239 h 896"/>
              <a:gd name="T66" fmla="*/ 552 w 858"/>
              <a:gd name="T67" fmla="*/ 294 h 896"/>
              <a:gd name="T68" fmla="*/ 524 w 858"/>
              <a:gd name="T69" fmla="*/ 322 h 896"/>
              <a:gd name="T70" fmla="*/ 488 w 858"/>
              <a:gd name="T71" fmla="*/ 316 h 896"/>
              <a:gd name="T72" fmla="*/ 453 w 858"/>
              <a:gd name="T73" fmla="*/ 349 h 896"/>
              <a:gd name="T74" fmla="*/ 425 w 858"/>
              <a:gd name="T75" fmla="*/ 359 h 896"/>
              <a:gd name="T76" fmla="*/ 417 w 858"/>
              <a:gd name="T77" fmla="*/ 339 h 896"/>
              <a:gd name="T78" fmla="*/ 406 w 858"/>
              <a:gd name="T79" fmla="*/ 333 h 896"/>
              <a:gd name="T80" fmla="*/ 390 w 858"/>
              <a:gd name="T81" fmla="*/ 325 h 896"/>
              <a:gd name="T82" fmla="*/ 368 w 858"/>
              <a:gd name="T83" fmla="*/ 252 h 896"/>
              <a:gd name="T84" fmla="*/ 331 w 858"/>
              <a:gd name="T85" fmla="*/ 174 h 896"/>
              <a:gd name="T86" fmla="*/ 307 w 858"/>
              <a:gd name="T87" fmla="*/ 151 h 896"/>
              <a:gd name="T88" fmla="*/ 282 w 858"/>
              <a:gd name="T89" fmla="*/ 143 h 896"/>
              <a:gd name="T90" fmla="*/ 258 w 858"/>
              <a:gd name="T91" fmla="*/ 104 h 896"/>
              <a:gd name="T92" fmla="*/ 235 w 858"/>
              <a:gd name="T93" fmla="*/ 69 h 896"/>
              <a:gd name="T94" fmla="*/ 227 w 858"/>
              <a:gd name="T95" fmla="*/ 96 h 896"/>
              <a:gd name="T96" fmla="*/ 206 w 858"/>
              <a:gd name="T97" fmla="*/ 123 h 896"/>
              <a:gd name="T98" fmla="*/ 182 w 858"/>
              <a:gd name="T99" fmla="*/ 124 h 896"/>
              <a:gd name="T100" fmla="*/ 175 w 858"/>
              <a:gd name="T101" fmla="*/ 98 h 896"/>
              <a:gd name="T102" fmla="*/ 150 w 858"/>
              <a:gd name="T103" fmla="*/ 69 h 896"/>
              <a:gd name="T104" fmla="*/ 116 w 858"/>
              <a:gd name="T105" fmla="*/ 39 h 896"/>
              <a:gd name="T106" fmla="*/ 122 w 858"/>
              <a:gd name="T107" fmla="*/ 73 h 896"/>
              <a:gd name="T108" fmla="*/ 78 w 858"/>
              <a:gd name="T109" fmla="*/ 102 h 896"/>
              <a:gd name="T110" fmla="*/ 84 w 858"/>
              <a:gd name="T111" fmla="*/ 161 h 896"/>
              <a:gd name="T112" fmla="*/ 114 w 858"/>
              <a:gd name="T113" fmla="*/ 155 h 896"/>
              <a:gd name="T114" fmla="*/ 130 w 858"/>
              <a:gd name="T115" fmla="*/ 276 h 896"/>
              <a:gd name="T116" fmla="*/ 109 w 858"/>
              <a:gd name="T117" fmla="*/ 377 h 896"/>
              <a:gd name="T118" fmla="*/ 81 w 858"/>
              <a:gd name="T119" fmla="*/ 384 h 896"/>
              <a:gd name="T120" fmla="*/ 17 w 858"/>
              <a:gd name="T121" fmla="*/ 471 h 896"/>
              <a:gd name="T122" fmla="*/ 6 w 858"/>
              <a:gd name="T123" fmla="*/ 483 h 896"/>
              <a:gd name="T124" fmla="*/ 15 w 858"/>
              <a:gd name="T125" fmla="*/ 53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 h="896">
                <a:moveTo>
                  <a:pt x="5" y="549"/>
                </a:moveTo>
                <a:lnTo>
                  <a:pt x="0" y="563"/>
                </a:lnTo>
                <a:lnTo>
                  <a:pt x="0" y="563"/>
                </a:lnTo>
                <a:lnTo>
                  <a:pt x="6" y="563"/>
                </a:lnTo>
                <a:lnTo>
                  <a:pt x="13" y="561"/>
                </a:lnTo>
                <a:lnTo>
                  <a:pt x="20" y="557"/>
                </a:lnTo>
                <a:lnTo>
                  <a:pt x="27" y="552"/>
                </a:lnTo>
                <a:lnTo>
                  <a:pt x="28" y="551"/>
                </a:lnTo>
                <a:lnTo>
                  <a:pt x="30" y="551"/>
                </a:lnTo>
                <a:lnTo>
                  <a:pt x="78" y="545"/>
                </a:lnTo>
                <a:lnTo>
                  <a:pt x="110" y="529"/>
                </a:lnTo>
                <a:lnTo>
                  <a:pt x="122" y="546"/>
                </a:lnTo>
                <a:lnTo>
                  <a:pt x="124" y="547"/>
                </a:lnTo>
                <a:lnTo>
                  <a:pt x="110" y="570"/>
                </a:lnTo>
                <a:lnTo>
                  <a:pt x="127" y="586"/>
                </a:lnTo>
                <a:lnTo>
                  <a:pt x="127" y="589"/>
                </a:lnTo>
                <a:lnTo>
                  <a:pt x="127" y="592"/>
                </a:lnTo>
                <a:lnTo>
                  <a:pt x="115" y="643"/>
                </a:lnTo>
                <a:lnTo>
                  <a:pt x="146" y="665"/>
                </a:lnTo>
                <a:lnTo>
                  <a:pt x="203" y="668"/>
                </a:lnTo>
                <a:lnTo>
                  <a:pt x="195" y="679"/>
                </a:lnTo>
                <a:lnTo>
                  <a:pt x="195" y="679"/>
                </a:lnTo>
                <a:lnTo>
                  <a:pt x="171" y="709"/>
                </a:lnTo>
                <a:lnTo>
                  <a:pt x="155" y="732"/>
                </a:lnTo>
                <a:lnTo>
                  <a:pt x="144" y="749"/>
                </a:lnTo>
                <a:lnTo>
                  <a:pt x="143" y="755"/>
                </a:lnTo>
                <a:lnTo>
                  <a:pt x="142" y="758"/>
                </a:lnTo>
                <a:lnTo>
                  <a:pt x="164" y="764"/>
                </a:lnTo>
                <a:lnTo>
                  <a:pt x="164" y="764"/>
                </a:lnTo>
                <a:lnTo>
                  <a:pt x="174" y="765"/>
                </a:lnTo>
                <a:lnTo>
                  <a:pt x="183" y="766"/>
                </a:lnTo>
                <a:lnTo>
                  <a:pt x="191" y="769"/>
                </a:lnTo>
                <a:lnTo>
                  <a:pt x="198" y="771"/>
                </a:lnTo>
                <a:lnTo>
                  <a:pt x="205" y="774"/>
                </a:lnTo>
                <a:lnTo>
                  <a:pt x="210" y="778"/>
                </a:lnTo>
                <a:lnTo>
                  <a:pt x="213" y="781"/>
                </a:lnTo>
                <a:lnTo>
                  <a:pt x="217" y="786"/>
                </a:lnTo>
                <a:lnTo>
                  <a:pt x="217" y="786"/>
                </a:lnTo>
                <a:lnTo>
                  <a:pt x="227" y="808"/>
                </a:lnTo>
                <a:lnTo>
                  <a:pt x="237" y="832"/>
                </a:lnTo>
                <a:lnTo>
                  <a:pt x="269" y="849"/>
                </a:lnTo>
                <a:lnTo>
                  <a:pt x="290" y="853"/>
                </a:lnTo>
                <a:lnTo>
                  <a:pt x="332" y="817"/>
                </a:lnTo>
                <a:lnTo>
                  <a:pt x="354" y="849"/>
                </a:lnTo>
                <a:lnTo>
                  <a:pt x="354" y="851"/>
                </a:lnTo>
                <a:lnTo>
                  <a:pt x="354" y="851"/>
                </a:lnTo>
                <a:lnTo>
                  <a:pt x="355" y="852"/>
                </a:lnTo>
                <a:lnTo>
                  <a:pt x="362" y="882"/>
                </a:lnTo>
                <a:lnTo>
                  <a:pt x="380" y="886"/>
                </a:lnTo>
                <a:lnTo>
                  <a:pt x="380" y="886"/>
                </a:lnTo>
                <a:lnTo>
                  <a:pt x="408" y="896"/>
                </a:lnTo>
                <a:lnTo>
                  <a:pt x="416" y="892"/>
                </a:lnTo>
                <a:lnTo>
                  <a:pt x="416" y="891"/>
                </a:lnTo>
                <a:lnTo>
                  <a:pt x="411" y="860"/>
                </a:lnTo>
                <a:lnTo>
                  <a:pt x="410" y="859"/>
                </a:lnTo>
                <a:lnTo>
                  <a:pt x="394" y="788"/>
                </a:lnTo>
                <a:lnTo>
                  <a:pt x="394" y="786"/>
                </a:lnTo>
                <a:lnTo>
                  <a:pt x="403" y="735"/>
                </a:lnTo>
                <a:lnTo>
                  <a:pt x="406" y="737"/>
                </a:lnTo>
                <a:lnTo>
                  <a:pt x="410" y="737"/>
                </a:lnTo>
                <a:lnTo>
                  <a:pt x="442" y="739"/>
                </a:lnTo>
                <a:lnTo>
                  <a:pt x="483" y="709"/>
                </a:lnTo>
                <a:lnTo>
                  <a:pt x="487" y="711"/>
                </a:lnTo>
                <a:lnTo>
                  <a:pt x="487" y="711"/>
                </a:lnTo>
                <a:lnTo>
                  <a:pt x="502" y="724"/>
                </a:lnTo>
                <a:lnTo>
                  <a:pt x="514" y="734"/>
                </a:lnTo>
                <a:lnTo>
                  <a:pt x="524" y="743"/>
                </a:lnTo>
                <a:lnTo>
                  <a:pt x="530" y="751"/>
                </a:lnTo>
                <a:lnTo>
                  <a:pt x="530" y="751"/>
                </a:lnTo>
                <a:lnTo>
                  <a:pt x="537" y="748"/>
                </a:lnTo>
                <a:lnTo>
                  <a:pt x="545" y="740"/>
                </a:lnTo>
                <a:lnTo>
                  <a:pt x="557" y="730"/>
                </a:lnTo>
                <a:lnTo>
                  <a:pt x="569" y="715"/>
                </a:lnTo>
                <a:lnTo>
                  <a:pt x="570" y="714"/>
                </a:lnTo>
                <a:lnTo>
                  <a:pt x="573" y="711"/>
                </a:lnTo>
                <a:lnTo>
                  <a:pt x="633" y="727"/>
                </a:lnTo>
                <a:lnTo>
                  <a:pt x="660" y="706"/>
                </a:lnTo>
                <a:lnTo>
                  <a:pt x="661" y="704"/>
                </a:lnTo>
                <a:lnTo>
                  <a:pt x="662" y="703"/>
                </a:lnTo>
                <a:lnTo>
                  <a:pt x="663" y="703"/>
                </a:lnTo>
                <a:lnTo>
                  <a:pt x="664" y="704"/>
                </a:lnTo>
                <a:lnTo>
                  <a:pt x="690" y="709"/>
                </a:lnTo>
                <a:lnTo>
                  <a:pt x="772" y="637"/>
                </a:lnTo>
                <a:lnTo>
                  <a:pt x="797" y="644"/>
                </a:lnTo>
                <a:lnTo>
                  <a:pt x="797" y="644"/>
                </a:lnTo>
                <a:lnTo>
                  <a:pt x="798" y="645"/>
                </a:lnTo>
                <a:lnTo>
                  <a:pt x="800" y="646"/>
                </a:lnTo>
                <a:lnTo>
                  <a:pt x="801" y="647"/>
                </a:lnTo>
                <a:lnTo>
                  <a:pt x="808" y="659"/>
                </a:lnTo>
                <a:lnTo>
                  <a:pt x="813" y="651"/>
                </a:lnTo>
                <a:lnTo>
                  <a:pt x="814" y="651"/>
                </a:lnTo>
                <a:lnTo>
                  <a:pt x="814" y="649"/>
                </a:lnTo>
                <a:lnTo>
                  <a:pt x="816" y="649"/>
                </a:lnTo>
                <a:lnTo>
                  <a:pt x="840" y="637"/>
                </a:lnTo>
                <a:lnTo>
                  <a:pt x="858" y="620"/>
                </a:lnTo>
                <a:lnTo>
                  <a:pt x="853" y="582"/>
                </a:lnTo>
                <a:lnTo>
                  <a:pt x="850" y="577"/>
                </a:lnTo>
                <a:lnTo>
                  <a:pt x="827" y="586"/>
                </a:lnTo>
                <a:lnTo>
                  <a:pt x="827" y="586"/>
                </a:lnTo>
                <a:lnTo>
                  <a:pt x="827" y="586"/>
                </a:lnTo>
                <a:lnTo>
                  <a:pt x="817" y="590"/>
                </a:lnTo>
                <a:lnTo>
                  <a:pt x="811" y="591"/>
                </a:lnTo>
                <a:lnTo>
                  <a:pt x="805" y="592"/>
                </a:lnTo>
                <a:lnTo>
                  <a:pt x="778" y="592"/>
                </a:lnTo>
                <a:lnTo>
                  <a:pt x="778" y="592"/>
                </a:lnTo>
                <a:lnTo>
                  <a:pt x="772" y="591"/>
                </a:lnTo>
                <a:lnTo>
                  <a:pt x="767" y="589"/>
                </a:lnTo>
                <a:lnTo>
                  <a:pt x="764" y="586"/>
                </a:lnTo>
                <a:lnTo>
                  <a:pt x="762" y="583"/>
                </a:lnTo>
                <a:lnTo>
                  <a:pt x="759" y="545"/>
                </a:lnTo>
                <a:lnTo>
                  <a:pt x="759" y="545"/>
                </a:lnTo>
                <a:lnTo>
                  <a:pt x="749" y="539"/>
                </a:lnTo>
                <a:lnTo>
                  <a:pt x="746" y="538"/>
                </a:lnTo>
                <a:lnTo>
                  <a:pt x="743" y="537"/>
                </a:lnTo>
                <a:lnTo>
                  <a:pt x="738" y="539"/>
                </a:lnTo>
                <a:lnTo>
                  <a:pt x="729" y="545"/>
                </a:lnTo>
                <a:lnTo>
                  <a:pt x="711" y="549"/>
                </a:lnTo>
                <a:lnTo>
                  <a:pt x="707" y="549"/>
                </a:lnTo>
                <a:lnTo>
                  <a:pt x="706" y="546"/>
                </a:lnTo>
                <a:lnTo>
                  <a:pt x="696" y="529"/>
                </a:lnTo>
                <a:lnTo>
                  <a:pt x="695" y="513"/>
                </a:lnTo>
                <a:lnTo>
                  <a:pt x="695" y="513"/>
                </a:lnTo>
                <a:lnTo>
                  <a:pt x="704" y="467"/>
                </a:lnTo>
                <a:lnTo>
                  <a:pt x="704" y="467"/>
                </a:lnTo>
                <a:lnTo>
                  <a:pt x="706" y="467"/>
                </a:lnTo>
                <a:lnTo>
                  <a:pt x="706" y="466"/>
                </a:lnTo>
                <a:lnTo>
                  <a:pt x="717" y="443"/>
                </a:lnTo>
                <a:lnTo>
                  <a:pt x="683" y="412"/>
                </a:lnTo>
                <a:lnTo>
                  <a:pt x="682" y="411"/>
                </a:lnTo>
                <a:lnTo>
                  <a:pt x="680" y="410"/>
                </a:lnTo>
                <a:lnTo>
                  <a:pt x="680" y="375"/>
                </a:lnTo>
                <a:lnTo>
                  <a:pt x="682" y="374"/>
                </a:lnTo>
                <a:lnTo>
                  <a:pt x="701" y="318"/>
                </a:lnTo>
                <a:lnTo>
                  <a:pt x="688" y="288"/>
                </a:lnTo>
                <a:lnTo>
                  <a:pt x="678" y="286"/>
                </a:lnTo>
                <a:lnTo>
                  <a:pt x="664" y="287"/>
                </a:lnTo>
                <a:lnTo>
                  <a:pt x="652" y="308"/>
                </a:lnTo>
                <a:lnTo>
                  <a:pt x="635" y="295"/>
                </a:lnTo>
                <a:lnTo>
                  <a:pt x="617" y="286"/>
                </a:lnTo>
                <a:lnTo>
                  <a:pt x="604" y="252"/>
                </a:lnTo>
                <a:lnTo>
                  <a:pt x="604" y="252"/>
                </a:lnTo>
                <a:lnTo>
                  <a:pt x="604" y="252"/>
                </a:lnTo>
                <a:lnTo>
                  <a:pt x="599" y="228"/>
                </a:lnTo>
                <a:lnTo>
                  <a:pt x="599" y="225"/>
                </a:lnTo>
                <a:lnTo>
                  <a:pt x="598" y="224"/>
                </a:lnTo>
                <a:lnTo>
                  <a:pt x="601" y="222"/>
                </a:lnTo>
                <a:lnTo>
                  <a:pt x="617" y="200"/>
                </a:lnTo>
                <a:lnTo>
                  <a:pt x="621" y="198"/>
                </a:lnTo>
                <a:lnTo>
                  <a:pt x="621" y="198"/>
                </a:lnTo>
                <a:lnTo>
                  <a:pt x="622" y="198"/>
                </a:lnTo>
                <a:lnTo>
                  <a:pt x="635" y="196"/>
                </a:lnTo>
                <a:lnTo>
                  <a:pt x="647" y="191"/>
                </a:lnTo>
                <a:lnTo>
                  <a:pt x="710" y="189"/>
                </a:lnTo>
                <a:lnTo>
                  <a:pt x="711" y="189"/>
                </a:lnTo>
                <a:lnTo>
                  <a:pt x="720" y="192"/>
                </a:lnTo>
                <a:lnTo>
                  <a:pt x="723" y="193"/>
                </a:lnTo>
                <a:lnTo>
                  <a:pt x="732" y="198"/>
                </a:lnTo>
                <a:lnTo>
                  <a:pt x="749" y="190"/>
                </a:lnTo>
                <a:lnTo>
                  <a:pt x="764" y="179"/>
                </a:lnTo>
                <a:lnTo>
                  <a:pt x="771" y="167"/>
                </a:lnTo>
                <a:lnTo>
                  <a:pt x="772" y="161"/>
                </a:lnTo>
                <a:lnTo>
                  <a:pt x="771" y="135"/>
                </a:lnTo>
                <a:lnTo>
                  <a:pt x="757" y="133"/>
                </a:lnTo>
                <a:lnTo>
                  <a:pt x="732" y="141"/>
                </a:lnTo>
                <a:lnTo>
                  <a:pt x="732" y="141"/>
                </a:lnTo>
                <a:lnTo>
                  <a:pt x="726" y="146"/>
                </a:lnTo>
                <a:lnTo>
                  <a:pt x="720" y="151"/>
                </a:lnTo>
                <a:lnTo>
                  <a:pt x="715" y="154"/>
                </a:lnTo>
                <a:lnTo>
                  <a:pt x="708" y="155"/>
                </a:lnTo>
                <a:lnTo>
                  <a:pt x="708" y="155"/>
                </a:lnTo>
                <a:lnTo>
                  <a:pt x="702" y="154"/>
                </a:lnTo>
                <a:lnTo>
                  <a:pt x="696" y="150"/>
                </a:lnTo>
                <a:lnTo>
                  <a:pt x="691" y="143"/>
                </a:lnTo>
                <a:lnTo>
                  <a:pt x="685" y="135"/>
                </a:lnTo>
                <a:lnTo>
                  <a:pt x="685" y="135"/>
                </a:lnTo>
                <a:lnTo>
                  <a:pt x="684" y="135"/>
                </a:lnTo>
                <a:lnTo>
                  <a:pt x="684" y="134"/>
                </a:lnTo>
                <a:lnTo>
                  <a:pt x="683" y="116"/>
                </a:lnTo>
                <a:lnTo>
                  <a:pt x="683" y="114"/>
                </a:lnTo>
                <a:lnTo>
                  <a:pt x="684" y="98"/>
                </a:lnTo>
                <a:lnTo>
                  <a:pt x="670" y="66"/>
                </a:lnTo>
                <a:lnTo>
                  <a:pt x="645" y="73"/>
                </a:lnTo>
                <a:lnTo>
                  <a:pt x="635" y="82"/>
                </a:lnTo>
                <a:lnTo>
                  <a:pt x="638" y="119"/>
                </a:lnTo>
                <a:lnTo>
                  <a:pt x="598" y="100"/>
                </a:lnTo>
                <a:lnTo>
                  <a:pt x="608" y="122"/>
                </a:lnTo>
                <a:lnTo>
                  <a:pt x="609" y="123"/>
                </a:lnTo>
                <a:lnTo>
                  <a:pt x="609" y="126"/>
                </a:lnTo>
                <a:lnTo>
                  <a:pt x="605" y="150"/>
                </a:lnTo>
                <a:lnTo>
                  <a:pt x="605" y="153"/>
                </a:lnTo>
                <a:lnTo>
                  <a:pt x="604" y="153"/>
                </a:lnTo>
                <a:lnTo>
                  <a:pt x="581" y="185"/>
                </a:lnTo>
                <a:lnTo>
                  <a:pt x="581" y="185"/>
                </a:lnTo>
                <a:lnTo>
                  <a:pt x="544" y="208"/>
                </a:lnTo>
                <a:lnTo>
                  <a:pt x="540" y="230"/>
                </a:lnTo>
                <a:lnTo>
                  <a:pt x="540" y="230"/>
                </a:lnTo>
                <a:lnTo>
                  <a:pt x="541" y="233"/>
                </a:lnTo>
                <a:lnTo>
                  <a:pt x="542" y="239"/>
                </a:lnTo>
                <a:lnTo>
                  <a:pt x="550" y="255"/>
                </a:lnTo>
                <a:lnTo>
                  <a:pt x="551" y="256"/>
                </a:lnTo>
                <a:lnTo>
                  <a:pt x="551" y="257"/>
                </a:lnTo>
                <a:lnTo>
                  <a:pt x="553" y="290"/>
                </a:lnTo>
                <a:lnTo>
                  <a:pt x="553" y="293"/>
                </a:lnTo>
                <a:lnTo>
                  <a:pt x="552" y="294"/>
                </a:lnTo>
                <a:lnTo>
                  <a:pt x="537" y="314"/>
                </a:lnTo>
                <a:lnTo>
                  <a:pt x="537" y="314"/>
                </a:lnTo>
                <a:lnTo>
                  <a:pt x="536" y="315"/>
                </a:lnTo>
                <a:lnTo>
                  <a:pt x="535" y="315"/>
                </a:lnTo>
                <a:lnTo>
                  <a:pt x="525" y="322"/>
                </a:lnTo>
                <a:lnTo>
                  <a:pt x="524" y="322"/>
                </a:lnTo>
                <a:lnTo>
                  <a:pt x="522" y="322"/>
                </a:lnTo>
                <a:lnTo>
                  <a:pt x="521" y="322"/>
                </a:lnTo>
                <a:lnTo>
                  <a:pt x="520" y="322"/>
                </a:lnTo>
                <a:lnTo>
                  <a:pt x="491" y="316"/>
                </a:lnTo>
                <a:lnTo>
                  <a:pt x="491" y="316"/>
                </a:lnTo>
                <a:lnTo>
                  <a:pt x="488" y="316"/>
                </a:lnTo>
                <a:lnTo>
                  <a:pt x="483" y="318"/>
                </a:lnTo>
                <a:lnTo>
                  <a:pt x="479" y="320"/>
                </a:lnTo>
                <a:lnTo>
                  <a:pt x="475" y="323"/>
                </a:lnTo>
                <a:lnTo>
                  <a:pt x="463" y="337"/>
                </a:lnTo>
                <a:lnTo>
                  <a:pt x="453" y="349"/>
                </a:lnTo>
                <a:lnTo>
                  <a:pt x="453" y="349"/>
                </a:lnTo>
                <a:lnTo>
                  <a:pt x="448" y="355"/>
                </a:lnTo>
                <a:lnTo>
                  <a:pt x="446" y="357"/>
                </a:lnTo>
                <a:lnTo>
                  <a:pt x="442" y="359"/>
                </a:lnTo>
                <a:lnTo>
                  <a:pt x="434" y="361"/>
                </a:lnTo>
                <a:lnTo>
                  <a:pt x="425" y="359"/>
                </a:lnTo>
                <a:lnTo>
                  <a:pt x="425" y="359"/>
                </a:lnTo>
                <a:lnTo>
                  <a:pt x="423" y="358"/>
                </a:lnTo>
                <a:lnTo>
                  <a:pt x="420" y="357"/>
                </a:lnTo>
                <a:lnTo>
                  <a:pt x="418" y="355"/>
                </a:lnTo>
                <a:lnTo>
                  <a:pt x="417" y="353"/>
                </a:lnTo>
                <a:lnTo>
                  <a:pt x="416" y="347"/>
                </a:lnTo>
                <a:lnTo>
                  <a:pt x="417" y="339"/>
                </a:lnTo>
                <a:lnTo>
                  <a:pt x="417" y="331"/>
                </a:lnTo>
                <a:lnTo>
                  <a:pt x="416" y="322"/>
                </a:lnTo>
                <a:lnTo>
                  <a:pt x="411" y="328"/>
                </a:lnTo>
                <a:lnTo>
                  <a:pt x="411" y="328"/>
                </a:lnTo>
                <a:lnTo>
                  <a:pt x="408" y="331"/>
                </a:lnTo>
                <a:lnTo>
                  <a:pt x="406" y="333"/>
                </a:lnTo>
                <a:lnTo>
                  <a:pt x="402" y="334"/>
                </a:lnTo>
                <a:lnTo>
                  <a:pt x="399" y="334"/>
                </a:lnTo>
                <a:lnTo>
                  <a:pt x="399" y="334"/>
                </a:lnTo>
                <a:lnTo>
                  <a:pt x="395" y="333"/>
                </a:lnTo>
                <a:lnTo>
                  <a:pt x="392" y="330"/>
                </a:lnTo>
                <a:lnTo>
                  <a:pt x="390" y="325"/>
                </a:lnTo>
                <a:lnTo>
                  <a:pt x="388" y="319"/>
                </a:lnTo>
                <a:lnTo>
                  <a:pt x="388" y="318"/>
                </a:lnTo>
                <a:lnTo>
                  <a:pt x="385" y="291"/>
                </a:lnTo>
                <a:lnTo>
                  <a:pt x="379" y="264"/>
                </a:lnTo>
                <a:lnTo>
                  <a:pt x="368" y="252"/>
                </a:lnTo>
                <a:lnTo>
                  <a:pt x="368" y="252"/>
                </a:lnTo>
                <a:lnTo>
                  <a:pt x="367" y="251"/>
                </a:lnTo>
                <a:lnTo>
                  <a:pt x="340" y="192"/>
                </a:lnTo>
                <a:lnTo>
                  <a:pt x="339" y="191"/>
                </a:lnTo>
                <a:lnTo>
                  <a:pt x="332" y="175"/>
                </a:lnTo>
                <a:lnTo>
                  <a:pt x="332" y="174"/>
                </a:lnTo>
                <a:lnTo>
                  <a:pt x="331" y="174"/>
                </a:lnTo>
                <a:lnTo>
                  <a:pt x="331" y="171"/>
                </a:lnTo>
                <a:lnTo>
                  <a:pt x="327" y="141"/>
                </a:lnTo>
                <a:lnTo>
                  <a:pt x="323" y="136"/>
                </a:lnTo>
                <a:lnTo>
                  <a:pt x="317" y="139"/>
                </a:lnTo>
                <a:lnTo>
                  <a:pt x="317" y="139"/>
                </a:lnTo>
                <a:lnTo>
                  <a:pt x="307" y="151"/>
                </a:lnTo>
                <a:lnTo>
                  <a:pt x="304" y="154"/>
                </a:lnTo>
                <a:lnTo>
                  <a:pt x="301" y="155"/>
                </a:lnTo>
                <a:lnTo>
                  <a:pt x="301" y="155"/>
                </a:lnTo>
                <a:lnTo>
                  <a:pt x="298" y="154"/>
                </a:lnTo>
                <a:lnTo>
                  <a:pt x="293" y="152"/>
                </a:lnTo>
                <a:lnTo>
                  <a:pt x="282" y="143"/>
                </a:lnTo>
                <a:lnTo>
                  <a:pt x="264" y="135"/>
                </a:lnTo>
                <a:lnTo>
                  <a:pt x="261" y="134"/>
                </a:lnTo>
                <a:lnTo>
                  <a:pt x="260" y="133"/>
                </a:lnTo>
                <a:lnTo>
                  <a:pt x="260" y="131"/>
                </a:lnTo>
                <a:lnTo>
                  <a:pt x="259" y="128"/>
                </a:lnTo>
                <a:lnTo>
                  <a:pt x="258" y="104"/>
                </a:lnTo>
                <a:lnTo>
                  <a:pt x="258" y="104"/>
                </a:lnTo>
                <a:lnTo>
                  <a:pt x="253" y="87"/>
                </a:lnTo>
                <a:lnTo>
                  <a:pt x="244" y="61"/>
                </a:lnTo>
                <a:lnTo>
                  <a:pt x="234" y="61"/>
                </a:lnTo>
                <a:lnTo>
                  <a:pt x="234" y="61"/>
                </a:lnTo>
                <a:lnTo>
                  <a:pt x="235" y="69"/>
                </a:lnTo>
                <a:lnTo>
                  <a:pt x="235" y="75"/>
                </a:lnTo>
                <a:lnTo>
                  <a:pt x="234" y="81"/>
                </a:lnTo>
                <a:lnTo>
                  <a:pt x="232" y="87"/>
                </a:lnTo>
                <a:lnTo>
                  <a:pt x="232" y="87"/>
                </a:lnTo>
                <a:lnTo>
                  <a:pt x="229" y="91"/>
                </a:lnTo>
                <a:lnTo>
                  <a:pt x="227" y="96"/>
                </a:lnTo>
                <a:lnTo>
                  <a:pt x="218" y="104"/>
                </a:lnTo>
                <a:lnTo>
                  <a:pt x="218" y="104"/>
                </a:lnTo>
                <a:lnTo>
                  <a:pt x="215" y="111"/>
                </a:lnTo>
                <a:lnTo>
                  <a:pt x="213" y="115"/>
                </a:lnTo>
                <a:lnTo>
                  <a:pt x="210" y="120"/>
                </a:lnTo>
                <a:lnTo>
                  <a:pt x="206" y="123"/>
                </a:lnTo>
                <a:lnTo>
                  <a:pt x="206" y="123"/>
                </a:lnTo>
                <a:lnTo>
                  <a:pt x="202" y="128"/>
                </a:lnTo>
                <a:lnTo>
                  <a:pt x="196" y="129"/>
                </a:lnTo>
                <a:lnTo>
                  <a:pt x="191" y="129"/>
                </a:lnTo>
                <a:lnTo>
                  <a:pt x="186" y="126"/>
                </a:lnTo>
                <a:lnTo>
                  <a:pt x="182" y="124"/>
                </a:lnTo>
                <a:lnTo>
                  <a:pt x="182" y="124"/>
                </a:lnTo>
                <a:lnTo>
                  <a:pt x="180" y="123"/>
                </a:lnTo>
                <a:lnTo>
                  <a:pt x="178" y="122"/>
                </a:lnTo>
                <a:lnTo>
                  <a:pt x="175" y="116"/>
                </a:lnTo>
                <a:lnTo>
                  <a:pt x="174" y="108"/>
                </a:lnTo>
                <a:lnTo>
                  <a:pt x="175" y="98"/>
                </a:lnTo>
                <a:lnTo>
                  <a:pt x="175" y="92"/>
                </a:lnTo>
                <a:lnTo>
                  <a:pt x="159" y="82"/>
                </a:lnTo>
                <a:lnTo>
                  <a:pt x="159" y="82"/>
                </a:lnTo>
                <a:lnTo>
                  <a:pt x="155" y="80"/>
                </a:lnTo>
                <a:lnTo>
                  <a:pt x="152" y="75"/>
                </a:lnTo>
                <a:lnTo>
                  <a:pt x="150" y="69"/>
                </a:lnTo>
                <a:lnTo>
                  <a:pt x="149" y="61"/>
                </a:lnTo>
                <a:lnTo>
                  <a:pt x="155" y="8"/>
                </a:lnTo>
                <a:lnTo>
                  <a:pt x="152" y="0"/>
                </a:lnTo>
                <a:lnTo>
                  <a:pt x="133" y="21"/>
                </a:lnTo>
                <a:lnTo>
                  <a:pt x="119" y="31"/>
                </a:lnTo>
                <a:lnTo>
                  <a:pt x="116" y="39"/>
                </a:lnTo>
                <a:lnTo>
                  <a:pt x="116" y="39"/>
                </a:lnTo>
                <a:lnTo>
                  <a:pt x="122" y="53"/>
                </a:lnTo>
                <a:lnTo>
                  <a:pt x="123" y="59"/>
                </a:lnTo>
                <a:lnTo>
                  <a:pt x="123" y="65"/>
                </a:lnTo>
                <a:lnTo>
                  <a:pt x="123" y="65"/>
                </a:lnTo>
                <a:lnTo>
                  <a:pt x="122" y="73"/>
                </a:lnTo>
                <a:lnTo>
                  <a:pt x="119" y="80"/>
                </a:lnTo>
                <a:lnTo>
                  <a:pt x="114" y="86"/>
                </a:lnTo>
                <a:lnTo>
                  <a:pt x="110" y="88"/>
                </a:lnTo>
                <a:lnTo>
                  <a:pt x="107" y="90"/>
                </a:lnTo>
                <a:lnTo>
                  <a:pt x="85" y="98"/>
                </a:lnTo>
                <a:lnTo>
                  <a:pt x="78" y="102"/>
                </a:lnTo>
                <a:lnTo>
                  <a:pt x="77" y="111"/>
                </a:lnTo>
                <a:lnTo>
                  <a:pt x="77" y="144"/>
                </a:lnTo>
                <a:lnTo>
                  <a:pt x="77" y="144"/>
                </a:lnTo>
                <a:lnTo>
                  <a:pt x="79" y="157"/>
                </a:lnTo>
                <a:lnTo>
                  <a:pt x="81" y="160"/>
                </a:lnTo>
                <a:lnTo>
                  <a:pt x="84" y="161"/>
                </a:lnTo>
                <a:lnTo>
                  <a:pt x="84" y="161"/>
                </a:lnTo>
                <a:lnTo>
                  <a:pt x="88" y="163"/>
                </a:lnTo>
                <a:lnTo>
                  <a:pt x="95" y="163"/>
                </a:lnTo>
                <a:lnTo>
                  <a:pt x="101" y="162"/>
                </a:lnTo>
                <a:lnTo>
                  <a:pt x="107" y="159"/>
                </a:lnTo>
                <a:lnTo>
                  <a:pt x="114" y="155"/>
                </a:lnTo>
                <a:lnTo>
                  <a:pt x="136" y="208"/>
                </a:lnTo>
                <a:lnTo>
                  <a:pt x="136" y="209"/>
                </a:lnTo>
                <a:lnTo>
                  <a:pt x="136" y="209"/>
                </a:lnTo>
                <a:lnTo>
                  <a:pt x="136" y="212"/>
                </a:lnTo>
                <a:lnTo>
                  <a:pt x="136" y="212"/>
                </a:lnTo>
                <a:lnTo>
                  <a:pt x="130" y="276"/>
                </a:lnTo>
                <a:lnTo>
                  <a:pt x="124" y="325"/>
                </a:lnTo>
                <a:lnTo>
                  <a:pt x="120" y="343"/>
                </a:lnTo>
                <a:lnTo>
                  <a:pt x="116" y="358"/>
                </a:lnTo>
                <a:lnTo>
                  <a:pt x="112" y="369"/>
                </a:lnTo>
                <a:lnTo>
                  <a:pt x="109" y="377"/>
                </a:lnTo>
                <a:lnTo>
                  <a:pt x="109" y="377"/>
                </a:lnTo>
                <a:lnTo>
                  <a:pt x="102" y="382"/>
                </a:lnTo>
                <a:lnTo>
                  <a:pt x="98" y="384"/>
                </a:lnTo>
                <a:lnTo>
                  <a:pt x="93" y="385"/>
                </a:lnTo>
                <a:lnTo>
                  <a:pt x="93" y="385"/>
                </a:lnTo>
                <a:lnTo>
                  <a:pt x="87" y="385"/>
                </a:lnTo>
                <a:lnTo>
                  <a:pt x="81" y="384"/>
                </a:lnTo>
                <a:lnTo>
                  <a:pt x="76" y="382"/>
                </a:lnTo>
                <a:lnTo>
                  <a:pt x="70" y="379"/>
                </a:lnTo>
                <a:lnTo>
                  <a:pt x="70" y="379"/>
                </a:lnTo>
                <a:lnTo>
                  <a:pt x="48" y="420"/>
                </a:lnTo>
                <a:lnTo>
                  <a:pt x="31" y="451"/>
                </a:lnTo>
                <a:lnTo>
                  <a:pt x="17" y="471"/>
                </a:lnTo>
                <a:lnTo>
                  <a:pt x="13" y="476"/>
                </a:lnTo>
                <a:lnTo>
                  <a:pt x="8" y="480"/>
                </a:lnTo>
                <a:lnTo>
                  <a:pt x="9" y="480"/>
                </a:lnTo>
                <a:lnTo>
                  <a:pt x="9" y="480"/>
                </a:lnTo>
                <a:lnTo>
                  <a:pt x="8" y="481"/>
                </a:lnTo>
                <a:lnTo>
                  <a:pt x="6" y="483"/>
                </a:lnTo>
                <a:lnTo>
                  <a:pt x="5" y="491"/>
                </a:lnTo>
                <a:lnTo>
                  <a:pt x="4" y="505"/>
                </a:lnTo>
                <a:lnTo>
                  <a:pt x="4" y="524"/>
                </a:lnTo>
                <a:lnTo>
                  <a:pt x="10" y="530"/>
                </a:lnTo>
                <a:lnTo>
                  <a:pt x="13" y="533"/>
                </a:lnTo>
                <a:lnTo>
                  <a:pt x="15" y="535"/>
                </a:lnTo>
                <a:lnTo>
                  <a:pt x="5" y="549"/>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39" name="Freeform 45"/>
          <p:cNvSpPr/>
          <p:nvPr/>
        </p:nvSpPr>
        <p:spPr bwMode="auto">
          <a:xfrm>
            <a:off x="3663373" y="4556230"/>
            <a:ext cx="671462" cy="581083"/>
          </a:xfrm>
          <a:custGeom>
            <a:avLst/>
            <a:gdLst>
              <a:gd name="T0" fmla="*/ 432 w 579"/>
              <a:gd name="T1" fmla="*/ 23 h 502"/>
              <a:gd name="T2" fmla="*/ 419 w 579"/>
              <a:gd name="T3" fmla="*/ 39 h 502"/>
              <a:gd name="T4" fmla="*/ 405 w 579"/>
              <a:gd name="T5" fmla="*/ 38 h 502"/>
              <a:gd name="T6" fmla="*/ 396 w 579"/>
              <a:gd name="T7" fmla="*/ 30 h 502"/>
              <a:gd name="T8" fmla="*/ 384 w 579"/>
              <a:gd name="T9" fmla="*/ 0 h 502"/>
              <a:gd name="T10" fmla="*/ 378 w 579"/>
              <a:gd name="T11" fmla="*/ 31 h 502"/>
              <a:gd name="T12" fmla="*/ 357 w 579"/>
              <a:gd name="T13" fmla="*/ 54 h 502"/>
              <a:gd name="T14" fmla="*/ 326 w 579"/>
              <a:gd name="T15" fmla="*/ 53 h 502"/>
              <a:gd name="T16" fmla="*/ 322 w 579"/>
              <a:gd name="T17" fmla="*/ 75 h 502"/>
              <a:gd name="T18" fmla="*/ 284 w 579"/>
              <a:gd name="T19" fmla="*/ 82 h 502"/>
              <a:gd name="T20" fmla="*/ 257 w 579"/>
              <a:gd name="T21" fmla="*/ 91 h 502"/>
              <a:gd name="T22" fmla="*/ 243 w 579"/>
              <a:gd name="T23" fmla="*/ 79 h 502"/>
              <a:gd name="T24" fmla="*/ 207 w 579"/>
              <a:gd name="T25" fmla="*/ 79 h 502"/>
              <a:gd name="T26" fmla="*/ 257 w 579"/>
              <a:gd name="T27" fmla="*/ 124 h 502"/>
              <a:gd name="T28" fmla="*/ 267 w 579"/>
              <a:gd name="T29" fmla="*/ 163 h 502"/>
              <a:gd name="T30" fmla="*/ 245 w 579"/>
              <a:gd name="T31" fmla="*/ 183 h 502"/>
              <a:gd name="T32" fmla="*/ 208 w 579"/>
              <a:gd name="T33" fmla="*/ 195 h 502"/>
              <a:gd name="T34" fmla="*/ 189 w 579"/>
              <a:gd name="T35" fmla="*/ 197 h 502"/>
              <a:gd name="T36" fmla="*/ 159 w 579"/>
              <a:gd name="T37" fmla="*/ 203 h 502"/>
              <a:gd name="T38" fmla="*/ 141 w 579"/>
              <a:gd name="T39" fmla="*/ 215 h 502"/>
              <a:gd name="T40" fmla="*/ 93 w 579"/>
              <a:gd name="T41" fmla="*/ 216 h 502"/>
              <a:gd name="T42" fmla="*/ 13 w 579"/>
              <a:gd name="T43" fmla="*/ 223 h 502"/>
              <a:gd name="T44" fmla="*/ 27 w 579"/>
              <a:gd name="T45" fmla="*/ 298 h 502"/>
              <a:gd name="T46" fmla="*/ 42 w 579"/>
              <a:gd name="T47" fmla="*/ 290 h 502"/>
              <a:gd name="T48" fmla="*/ 64 w 579"/>
              <a:gd name="T49" fmla="*/ 285 h 502"/>
              <a:gd name="T50" fmla="*/ 103 w 579"/>
              <a:gd name="T51" fmla="*/ 332 h 502"/>
              <a:gd name="T52" fmla="*/ 94 w 579"/>
              <a:gd name="T53" fmla="*/ 356 h 502"/>
              <a:gd name="T54" fmla="*/ 80 w 579"/>
              <a:gd name="T55" fmla="*/ 418 h 502"/>
              <a:gd name="T56" fmla="*/ 117 w 579"/>
              <a:gd name="T57" fmla="*/ 451 h 502"/>
              <a:gd name="T58" fmla="*/ 105 w 579"/>
              <a:gd name="T59" fmla="*/ 500 h 502"/>
              <a:gd name="T60" fmla="*/ 141 w 579"/>
              <a:gd name="T61" fmla="*/ 482 h 502"/>
              <a:gd name="T62" fmla="*/ 203 w 579"/>
              <a:gd name="T63" fmla="*/ 501 h 502"/>
              <a:gd name="T64" fmla="*/ 257 w 579"/>
              <a:gd name="T65" fmla="*/ 483 h 502"/>
              <a:gd name="T66" fmla="*/ 299 w 579"/>
              <a:gd name="T67" fmla="*/ 456 h 502"/>
              <a:gd name="T68" fmla="*/ 372 w 579"/>
              <a:gd name="T69" fmla="*/ 424 h 502"/>
              <a:gd name="T70" fmla="*/ 377 w 579"/>
              <a:gd name="T71" fmla="*/ 428 h 502"/>
              <a:gd name="T72" fmla="*/ 388 w 579"/>
              <a:gd name="T73" fmla="*/ 443 h 502"/>
              <a:gd name="T74" fmla="*/ 417 w 579"/>
              <a:gd name="T75" fmla="*/ 443 h 502"/>
              <a:gd name="T76" fmla="*/ 444 w 579"/>
              <a:gd name="T77" fmla="*/ 447 h 502"/>
              <a:gd name="T78" fmla="*/ 449 w 579"/>
              <a:gd name="T79" fmla="*/ 436 h 502"/>
              <a:gd name="T80" fmla="*/ 471 w 579"/>
              <a:gd name="T81" fmla="*/ 418 h 502"/>
              <a:gd name="T82" fmla="*/ 488 w 579"/>
              <a:gd name="T83" fmla="*/ 418 h 502"/>
              <a:gd name="T84" fmla="*/ 495 w 579"/>
              <a:gd name="T85" fmla="*/ 402 h 502"/>
              <a:gd name="T86" fmla="*/ 514 w 579"/>
              <a:gd name="T87" fmla="*/ 388 h 502"/>
              <a:gd name="T88" fmla="*/ 526 w 579"/>
              <a:gd name="T89" fmla="*/ 381 h 502"/>
              <a:gd name="T90" fmla="*/ 534 w 579"/>
              <a:gd name="T91" fmla="*/ 373 h 502"/>
              <a:gd name="T92" fmla="*/ 570 w 579"/>
              <a:gd name="T93" fmla="*/ 365 h 502"/>
              <a:gd name="T94" fmla="*/ 577 w 579"/>
              <a:gd name="T95" fmla="*/ 345 h 502"/>
              <a:gd name="T96" fmla="*/ 566 w 579"/>
              <a:gd name="T97" fmla="*/ 322 h 502"/>
              <a:gd name="T98" fmla="*/ 563 w 579"/>
              <a:gd name="T99" fmla="*/ 312 h 502"/>
              <a:gd name="T100" fmla="*/ 568 w 579"/>
              <a:gd name="T101" fmla="*/ 278 h 502"/>
              <a:gd name="T102" fmla="*/ 574 w 579"/>
              <a:gd name="T103" fmla="*/ 242 h 502"/>
              <a:gd name="T104" fmla="*/ 565 w 579"/>
              <a:gd name="T105" fmla="*/ 236 h 502"/>
              <a:gd name="T106" fmla="*/ 529 w 579"/>
              <a:gd name="T107" fmla="*/ 208 h 502"/>
              <a:gd name="T108" fmla="*/ 565 w 579"/>
              <a:gd name="T109" fmla="*/ 181 h 502"/>
              <a:gd name="T110" fmla="*/ 554 w 579"/>
              <a:gd name="T111" fmla="*/ 119 h 502"/>
              <a:gd name="T112" fmla="*/ 550 w 579"/>
              <a:gd name="T113" fmla="*/ 96 h 502"/>
              <a:gd name="T114" fmla="*/ 536 w 579"/>
              <a:gd name="T115" fmla="*/ 119 h 502"/>
              <a:gd name="T116" fmla="*/ 523 w 579"/>
              <a:gd name="T117" fmla="*/ 125 h 502"/>
              <a:gd name="T118" fmla="*/ 508 w 579"/>
              <a:gd name="T119" fmla="*/ 114 h 502"/>
              <a:gd name="T120" fmla="*/ 504 w 579"/>
              <a:gd name="T121" fmla="*/ 90 h 502"/>
              <a:gd name="T122" fmla="*/ 478 w 579"/>
              <a:gd name="T123" fmla="*/ 91 h 502"/>
              <a:gd name="T124" fmla="*/ 460 w 579"/>
              <a:gd name="T125" fmla="*/ 1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 h="502">
                <a:moveTo>
                  <a:pt x="456" y="9"/>
                </a:moveTo>
                <a:lnTo>
                  <a:pt x="447" y="6"/>
                </a:lnTo>
                <a:lnTo>
                  <a:pt x="437" y="11"/>
                </a:lnTo>
                <a:lnTo>
                  <a:pt x="432" y="23"/>
                </a:lnTo>
                <a:lnTo>
                  <a:pt x="432" y="23"/>
                </a:lnTo>
                <a:lnTo>
                  <a:pt x="427" y="30"/>
                </a:lnTo>
                <a:lnTo>
                  <a:pt x="424" y="35"/>
                </a:lnTo>
                <a:lnTo>
                  <a:pt x="419" y="39"/>
                </a:lnTo>
                <a:lnTo>
                  <a:pt x="413" y="40"/>
                </a:lnTo>
                <a:lnTo>
                  <a:pt x="413" y="40"/>
                </a:lnTo>
                <a:lnTo>
                  <a:pt x="410" y="39"/>
                </a:lnTo>
                <a:lnTo>
                  <a:pt x="405" y="38"/>
                </a:lnTo>
                <a:lnTo>
                  <a:pt x="399" y="32"/>
                </a:lnTo>
                <a:lnTo>
                  <a:pt x="397" y="31"/>
                </a:lnTo>
                <a:lnTo>
                  <a:pt x="396" y="30"/>
                </a:lnTo>
                <a:lnTo>
                  <a:pt x="396" y="30"/>
                </a:lnTo>
                <a:lnTo>
                  <a:pt x="393" y="18"/>
                </a:lnTo>
                <a:lnTo>
                  <a:pt x="393" y="17"/>
                </a:lnTo>
                <a:lnTo>
                  <a:pt x="392" y="1"/>
                </a:lnTo>
                <a:lnTo>
                  <a:pt x="384" y="0"/>
                </a:lnTo>
                <a:lnTo>
                  <a:pt x="382" y="1"/>
                </a:lnTo>
                <a:lnTo>
                  <a:pt x="379" y="14"/>
                </a:lnTo>
                <a:lnTo>
                  <a:pt x="379" y="30"/>
                </a:lnTo>
                <a:lnTo>
                  <a:pt x="378" y="31"/>
                </a:lnTo>
                <a:lnTo>
                  <a:pt x="377" y="32"/>
                </a:lnTo>
                <a:lnTo>
                  <a:pt x="362" y="51"/>
                </a:lnTo>
                <a:lnTo>
                  <a:pt x="360" y="54"/>
                </a:lnTo>
                <a:lnTo>
                  <a:pt x="357" y="54"/>
                </a:lnTo>
                <a:lnTo>
                  <a:pt x="329" y="51"/>
                </a:lnTo>
                <a:lnTo>
                  <a:pt x="326" y="51"/>
                </a:lnTo>
                <a:lnTo>
                  <a:pt x="326" y="53"/>
                </a:lnTo>
                <a:lnTo>
                  <a:pt x="326" y="53"/>
                </a:lnTo>
                <a:lnTo>
                  <a:pt x="326" y="54"/>
                </a:lnTo>
                <a:lnTo>
                  <a:pt x="316" y="67"/>
                </a:lnTo>
                <a:lnTo>
                  <a:pt x="321" y="75"/>
                </a:lnTo>
                <a:lnTo>
                  <a:pt x="322" y="75"/>
                </a:lnTo>
                <a:lnTo>
                  <a:pt x="313" y="89"/>
                </a:lnTo>
                <a:lnTo>
                  <a:pt x="286" y="89"/>
                </a:lnTo>
                <a:lnTo>
                  <a:pt x="286" y="85"/>
                </a:lnTo>
                <a:lnTo>
                  <a:pt x="284" y="82"/>
                </a:lnTo>
                <a:lnTo>
                  <a:pt x="281" y="80"/>
                </a:lnTo>
                <a:lnTo>
                  <a:pt x="276" y="88"/>
                </a:lnTo>
                <a:lnTo>
                  <a:pt x="274" y="91"/>
                </a:lnTo>
                <a:lnTo>
                  <a:pt x="257" y="91"/>
                </a:lnTo>
                <a:lnTo>
                  <a:pt x="255" y="90"/>
                </a:lnTo>
                <a:lnTo>
                  <a:pt x="244" y="82"/>
                </a:lnTo>
                <a:lnTo>
                  <a:pt x="243" y="80"/>
                </a:lnTo>
                <a:lnTo>
                  <a:pt x="243" y="79"/>
                </a:lnTo>
                <a:lnTo>
                  <a:pt x="242" y="79"/>
                </a:lnTo>
                <a:lnTo>
                  <a:pt x="242" y="75"/>
                </a:lnTo>
                <a:lnTo>
                  <a:pt x="222" y="72"/>
                </a:lnTo>
                <a:lnTo>
                  <a:pt x="207" y="79"/>
                </a:lnTo>
                <a:lnTo>
                  <a:pt x="199" y="85"/>
                </a:lnTo>
                <a:lnTo>
                  <a:pt x="223" y="112"/>
                </a:lnTo>
                <a:lnTo>
                  <a:pt x="255" y="122"/>
                </a:lnTo>
                <a:lnTo>
                  <a:pt x="257" y="124"/>
                </a:lnTo>
                <a:lnTo>
                  <a:pt x="257" y="124"/>
                </a:lnTo>
                <a:lnTo>
                  <a:pt x="258" y="125"/>
                </a:lnTo>
                <a:lnTo>
                  <a:pt x="273" y="138"/>
                </a:lnTo>
                <a:lnTo>
                  <a:pt x="267" y="163"/>
                </a:lnTo>
                <a:lnTo>
                  <a:pt x="267" y="163"/>
                </a:lnTo>
                <a:lnTo>
                  <a:pt x="267" y="167"/>
                </a:lnTo>
                <a:lnTo>
                  <a:pt x="266" y="167"/>
                </a:lnTo>
                <a:lnTo>
                  <a:pt x="245" y="183"/>
                </a:lnTo>
                <a:lnTo>
                  <a:pt x="245" y="184"/>
                </a:lnTo>
                <a:lnTo>
                  <a:pt x="244" y="184"/>
                </a:lnTo>
                <a:lnTo>
                  <a:pt x="211" y="195"/>
                </a:lnTo>
                <a:lnTo>
                  <a:pt x="208" y="195"/>
                </a:lnTo>
                <a:lnTo>
                  <a:pt x="190" y="197"/>
                </a:lnTo>
                <a:lnTo>
                  <a:pt x="190" y="197"/>
                </a:lnTo>
                <a:lnTo>
                  <a:pt x="189" y="197"/>
                </a:lnTo>
                <a:lnTo>
                  <a:pt x="189" y="197"/>
                </a:lnTo>
                <a:lnTo>
                  <a:pt x="187" y="197"/>
                </a:lnTo>
                <a:lnTo>
                  <a:pt x="174" y="192"/>
                </a:lnTo>
                <a:lnTo>
                  <a:pt x="167" y="191"/>
                </a:lnTo>
                <a:lnTo>
                  <a:pt x="159" y="203"/>
                </a:lnTo>
                <a:lnTo>
                  <a:pt x="158" y="203"/>
                </a:lnTo>
                <a:lnTo>
                  <a:pt x="158" y="204"/>
                </a:lnTo>
                <a:lnTo>
                  <a:pt x="142" y="215"/>
                </a:lnTo>
                <a:lnTo>
                  <a:pt x="141" y="215"/>
                </a:lnTo>
                <a:lnTo>
                  <a:pt x="141" y="215"/>
                </a:lnTo>
                <a:lnTo>
                  <a:pt x="119" y="224"/>
                </a:lnTo>
                <a:lnTo>
                  <a:pt x="118" y="224"/>
                </a:lnTo>
                <a:lnTo>
                  <a:pt x="93" y="216"/>
                </a:lnTo>
                <a:lnTo>
                  <a:pt x="38" y="219"/>
                </a:lnTo>
                <a:lnTo>
                  <a:pt x="25" y="222"/>
                </a:lnTo>
                <a:lnTo>
                  <a:pt x="24" y="223"/>
                </a:lnTo>
                <a:lnTo>
                  <a:pt x="13" y="223"/>
                </a:lnTo>
                <a:lnTo>
                  <a:pt x="0" y="242"/>
                </a:lnTo>
                <a:lnTo>
                  <a:pt x="2" y="262"/>
                </a:lnTo>
                <a:lnTo>
                  <a:pt x="15" y="290"/>
                </a:lnTo>
                <a:lnTo>
                  <a:pt x="27" y="298"/>
                </a:lnTo>
                <a:lnTo>
                  <a:pt x="29" y="298"/>
                </a:lnTo>
                <a:lnTo>
                  <a:pt x="29" y="299"/>
                </a:lnTo>
                <a:lnTo>
                  <a:pt x="33" y="302"/>
                </a:lnTo>
                <a:lnTo>
                  <a:pt x="42" y="290"/>
                </a:lnTo>
                <a:lnTo>
                  <a:pt x="44" y="289"/>
                </a:lnTo>
                <a:lnTo>
                  <a:pt x="45" y="287"/>
                </a:lnTo>
                <a:lnTo>
                  <a:pt x="46" y="287"/>
                </a:lnTo>
                <a:lnTo>
                  <a:pt x="64" y="285"/>
                </a:lnTo>
                <a:lnTo>
                  <a:pt x="66" y="285"/>
                </a:lnTo>
                <a:lnTo>
                  <a:pt x="66" y="286"/>
                </a:lnTo>
                <a:lnTo>
                  <a:pt x="85" y="291"/>
                </a:lnTo>
                <a:lnTo>
                  <a:pt x="103" y="332"/>
                </a:lnTo>
                <a:lnTo>
                  <a:pt x="102" y="332"/>
                </a:lnTo>
                <a:lnTo>
                  <a:pt x="102" y="333"/>
                </a:lnTo>
                <a:lnTo>
                  <a:pt x="94" y="356"/>
                </a:lnTo>
                <a:lnTo>
                  <a:pt x="94" y="356"/>
                </a:lnTo>
                <a:lnTo>
                  <a:pt x="88" y="371"/>
                </a:lnTo>
                <a:lnTo>
                  <a:pt x="88" y="372"/>
                </a:lnTo>
                <a:lnTo>
                  <a:pt x="80" y="393"/>
                </a:lnTo>
                <a:lnTo>
                  <a:pt x="80" y="418"/>
                </a:lnTo>
                <a:lnTo>
                  <a:pt x="94" y="433"/>
                </a:lnTo>
                <a:lnTo>
                  <a:pt x="95" y="433"/>
                </a:lnTo>
                <a:lnTo>
                  <a:pt x="115" y="450"/>
                </a:lnTo>
                <a:lnTo>
                  <a:pt x="117" y="451"/>
                </a:lnTo>
                <a:lnTo>
                  <a:pt x="118" y="453"/>
                </a:lnTo>
                <a:lnTo>
                  <a:pt x="104" y="486"/>
                </a:lnTo>
                <a:lnTo>
                  <a:pt x="100" y="502"/>
                </a:lnTo>
                <a:lnTo>
                  <a:pt x="105" y="500"/>
                </a:lnTo>
                <a:lnTo>
                  <a:pt x="106" y="500"/>
                </a:lnTo>
                <a:lnTo>
                  <a:pt x="118" y="495"/>
                </a:lnTo>
                <a:lnTo>
                  <a:pt x="140" y="482"/>
                </a:lnTo>
                <a:lnTo>
                  <a:pt x="141" y="482"/>
                </a:lnTo>
                <a:lnTo>
                  <a:pt x="165" y="486"/>
                </a:lnTo>
                <a:lnTo>
                  <a:pt x="167" y="486"/>
                </a:lnTo>
                <a:lnTo>
                  <a:pt x="167" y="486"/>
                </a:lnTo>
                <a:lnTo>
                  <a:pt x="203" y="501"/>
                </a:lnTo>
                <a:lnTo>
                  <a:pt x="243" y="501"/>
                </a:lnTo>
                <a:lnTo>
                  <a:pt x="254" y="486"/>
                </a:lnTo>
                <a:lnTo>
                  <a:pt x="255" y="485"/>
                </a:lnTo>
                <a:lnTo>
                  <a:pt x="257" y="483"/>
                </a:lnTo>
                <a:lnTo>
                  <a:pt x="277" y="474"/>
                </a:lnTo>
                <a:lnTo>
                  <a:pt x="295" y="457"/>
                </a:lnTo>
                <a:lnTo>
                  <a:pt x="299" y="456"/>
                </a:lnTo>
                <a:lnTo>
                  <a:pt x="299" y="456"/>
                </a:lnTo>
                <a:lnTo>
                  <a:pt x="313" y="451"/>
                </a:lnTo>
                <a:lnTo>
                  <a:pt x="329" y="439"/>
                </a:lnTo>
                <a:lnTo>
                  <a:pt x="347" y="415"/>
                </a:lnTo>
                <a:lnTo>
                  <a:pt x="372" y="424"/>
                </a:lnTo>
                <a:lnTo>
                  <a:pt x="376" y="425"/>
                </a:lnTo>
                <a:lnTo>
                  <a:pt x="376" y="426"/>
                </a:lnTo>
                <a:lnTo>
                  <a:pt x="377" y="428"/>
                </a:lnTo>
                <a:lnTo>
                  <a:pt x="377" y="428"/>
                </a:lnTo>
                <a:lnTo>
                  <a:pt x="380" y="434"/>
                </a:lnTo>
                <a:lnTo>
                  <a:pt x="382" y="439"/>
                </a:lnTo>
                <a:lnTo>
                  <a:pt x="385" y="442"/>
                </a:lnTo>
                <a:lnTo>
                  <a:pt x="388" y="443"/>
                </a:lnTo>
                <a:lnTo>
                  <a:pt x="403" y="441"/>
                </a:lnTo>
                <a:lnTo>
                  <a:pt x="408" y="441"/>
                </a:lnTo>
                <a:lnTo>
                  <a:pt x="416" y="443"/>
                </a:lnTo>
                <a:lnTo>
                  <a:pt x="417" y="443"/>
                </a:lnTo>
                <a:lnTo>
                  <a:pt x="417" y="444"/>
                </a:lnTo>
                <a:lnTo>
                  <a:pt x="437" y="453"/>
                </a:lnTo>
                <a:lnTo>
                  <a:pt x="443" y="453"/>
                </a:lnTo>
                <a:lnTo>
                  <a:pt x="444" y="447"/>
                </a:lnTo>
                <a:lnTo>
                  <a:pt x="447" y="440"/>
                </a:lnTo>
                <a:lnTo>
                  <a:pt x="447" y="439"/>
                </a:lnTo>
                <a:lnTo>
                  <a:pt x="448" y="438"/>
                </a:lnTo>
                <a:lnTo>
                  <a:pt x="449" y="436"/>
                </a:lnTo>
                <a:lnTo>
                  <a:pt x="449" y="435"/>
                </a:lnTo>
                <a:lnTo>
                  <a:pt x="457" y="431"/>
                </a:lnTo>
                <a:lnTo>
                  <a:pt x="458" y="430"/>
                </a:lnTo>
                <a:lnTo>
                  <a:pt x="471" y="418"/>
                </a:lnTo>
                <a:lnTo>
                  <a:pt x="473" y="418"/>
                </a:lnTo>
                <a:lnTo>
                  <a:pt x="474" y="417"/>
                </a:lnTo>
                <a:lnTo>
                  <a:pt x="476" y="417"/>
                </a:lnTo>
                <a:lnTo>
                  <a:pt x="488" y="418"/>
                </a:lnTo>
                <a:lnTo>
                  <a:pt x="488" y="418"/>
                </a:lnTo>
                <a:lnTo>
                  <a:pt x="489" y="412"/>
                </a:lnTo>
                <a:lnTo>
                  <a:pt x="491" y="408"/>
                </a:lnTo>
                <a:lnTo>
                  <a:pt x="495" y="402"/>
                </a:lnTo>
                <a:lnTo>
                  <a:pt x="499" y="396"/>
                </a:lnTo>
                <a:lnTo>
                  <a:pt x="499" y="396"/>
                </a:lnTo>
                <a:lnTo>
                  <a:pt x="510" y="389"/>
                </a:lnTo>
                <a:lnTo>
                  <a:pt x="514" y="388"/>
                </a:lnTo>
                <a:lnTo>
                  <a:pt x="518" y="388"/>
                </a:lnTo>
                <a:lnTo>
                  <a:pt x="524" y="384"/>
                </a:lnTo>
                <a:lnTo>
                  <a:pt x="526" y="384"/>
                </a:lnTo>
                <a:lnTo>
                  <a:pt x="526" y="381"/>
                </a:lnTo>
                <a:lnTo>
                  <a:pt x="531" y="376"/>
                </a:lnTo>
                <a:lnTo>
                  <a:pt x="531" y="375"/>
                </a:lnTo>
                <a:lnTo>
                  <a:pt x="532" y="375"/>
                </a:lnTo>
                <a:lnTo>
                  <a:pt x="534" y="373"/>
                </a:lnTo>
                <a:lnTo>
                  <a:pt x="535" y="373"/>
                </a:lnTo>
                <a:lnTo>
                  <a:pt x="554" y="369"/>
                </a:lnTo>
                <a:lnTo>
                  <a:pt x="566" y="369"/>
                </a:lnTo>
                <a:lnTo>
                  <a:pt x="570" y="365"/>
                </a:lnTo>
                <a:lnTo>
                  <a:pt x="574" y="357"/>
                </a:lnTo>
                <a:lnTo>
                  <a:pt x="574" y="357"/>
                </a:lnTo>
                <a:lnTo>
                  <a:pt x="579" y="346"/>
                </a:lnTo>
                <a:lnTo>
                  <a:pt x="577" y="345"/>
                </a:lnTo>
                <a:lnTo>
                  <a:pt x="577" y="345"/>
                </a:lnTo>
                <a:lnTo>
                  <a:pt x="573" y="338"/>
                </a:lnTo>
                <a:lnTo>
                  <a:pt x="568" y="331"/>
                </a:lnTo>
                <a:lnTo>
                  <a:pt x="566" y="322"/>
                </a:lnTo>
                <a:lnTo>
                  <a:pt x="563" y="313"/>
                </a:lnTo>
                <a:lnTo>
                  <a:pt x="562" y="312"/>
                </a:lnTo>
                <a:lnTo>
                  <a:pt x="562" y="312"/>
                </a:lnTo>
                <a:lnTo>
                  <a:pt x="563" y="312"/>
                </a:lnTo>
                <a:lnTo>
                  <a:pt x="563" y="310"/>
                </a:lnTo>
                <a:lnTo>
                  <a:pt x="568" y="284"/>
                </a:lnTo>
                <a:lnTo>
                  <a:pt x="568" y="284"/>
                </a:lnTo>
                <a:lnTo>
                  <a:pt x="568" y="278"/>
                </a:lnTo>
                <a:lnTo>
                  <a:pt x="570" y="273"/>
                </a:lnTo>
                <a:lnTo>
                  <a:pt x="573" y="268"/>
                </a:lnTo>
                <a:lnTo>
                  <a:pt x="576" y="263"/>
                </a:lnTo>
                <a:lnTo>
                  <a:pt x="574" y="242"/>
                </a:lnTo>
                <a:lnTo>
                  <a:pt x="574" y="242"/>
                </a:lnTo>
                <a:lnTo>
                  <a:pt x="571" y="238"/>
                </a:lnTo>
                <a:lnTo>
                  <a:pt x="568" y="237"/>
                </a:lnTo>
                <a:lnTo>
                  <a:pt x="565" y="236"/>
                </a:lnTo>
                <a:lnTo>
                  <a:pt x="526" y="251"/>
                </a:lnTo>
                <a:lnTo>
                  <a:pt x="528" y="212"/>
                </a:lnTo>
                <a:lnTo>
                  <a:pt x="528" y="212"/>
                </a:lnTo>
                <a:lnTo>
                  <a:pt x="529" y="208"/>
                </a:lnTo>
                <a:lnTo>
                  <a:pt x="531" y="206"/>
                </a:lnTo>
                <a:lnTo>
                  <a:pt x="538" y="199"/>
                </a:lnTo>
                <a:lnTo>
                  <a:pt x="549" y="191"/>
                </a:lnTo>
                <a:lnTo>
                  <a:pt x="565" y="181"/>
                </a:lnTo>
                <a:lnTo>
                  <a:pt x="553" y="138"/>
                </a:lnTo>
                <a:lnTo>
                  <a:pt x="553" y="138"/>
                </a:lnTo>
                <a:lnTo>
                  <a:pt x="553" y="128"/>
                </a:lnTo>
                <a:lnTo>
                  <a:pt x="554" y="119"/>
                </a:lnTo>
                <a:lnTo>
                  <a:pt x="558" y="111"/>
                </a:lnTo>
                <a:lnTo>
                  <a:pt x="565" y="104"/>
                </a:lnTo>
                <a:lnTo>
                  <a:pt x="562" y="96"/>
                </a:lnTo>
                <a:lnTo>
                  <a:pt x="550" y="96"/>
                </a:lnTo>
                <a:lnTo>
                  <a:pt x="546" y="97"/>
                </a:lnTo>
                <a:lnTo>
                  <a:pt x="541" y="114"/>
                </a:lnTo>
                <a:lnTo>
                  <a:pt x="541" y="114"/>
                </a:lnTo>
                <a:lnTo>
                  <a:pt x="536" y="119"/>
                </a:lnTo>
                <a:lnTo>
                  <a:pt x="532" y="121"/>
                </a:lnTo>
                <a:lnTo>
                  <a:pt x="529" y="124"/>
                </a:lnTo>
                <a:lnTo>
                  <a:pt x="526" y="125"/>
                </a:lnTo>
                <a:lnTo>
                  <a:pt x="523" y="125"/>
                </a:lnTo>
                <a:lnTo>
                  <a:pt x="511" y="116"/>
                </a:lnTo>
                <a:lnTo>
                  <a:pt x="510" y="116"/>
                </a:lnTo>
                <a:lnTo>
                  <a:pt x="508" y="116"/>
                </a:lnTo>
                <a:lnTo>
                  <a:pt x="508" y="114"/>
                </a:lnTo>
                <a:lnTo>
                  <a:pt x="508" y="112"/>
                </a:lnTo>
                <a:lnTo>
                  <a:pt x="505" y="104"/>
                </a:lnTo>
                <a:lnTo>
                  <a:pt x="504" y="91"/>
                </a:lnTo>
                <a:lnTo>
                  <a:pt x="504" y="90"/>
                </a:lnTo>
                <a:lnTo>
                  <a:pt x="503" y="93"/>
                </a:lnTo>
                <a:lnTo>
                  <a:pt x="502" y="96"/>
                </a:lnTo>
                <a:lnTo>
                  <a:pt x="480" y="96"/>
                </a:lnTo>
                <a:lnTo>
                  <a:pt x="478" y="91"/>
                </a:lnTo>
                <a:lnTo>
                  <a:pt x="474" y="79"/>
                </a:lnTo>
                <a:lnTo>
                  <a:pt x="474" y="61"/>
                </a:lnTo>
                <a:lnTo>
                  <a:pt x="460" y="38"/>
                </a:lnTo>
                <a:lnTo>
                  <a:pt x="460" y="18"/>
                </a:lnTo>
                <a:lnTo>
                  <a:pt x="456" y="9"/>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0" name="Freeform 46"/>
          <p:cNvSpPr/>
          <p:nvPr/>
        </p:nvSpPr>
        <p:spPr bwMode="auto">
          <a:xfrm>
            <a:off x="3771226" y="4911144"/>
            <a:ext cx="880207" cy="675029"/>
          </a:xfrm>
          <a:custGeom>
            <a:avLst/>
            <a:gdLst>
              <a:gd name="T0" fmla="*/ 594 w 758"/>
              <a:gd name="T1" fmla="*/ 43 h 580"/>
              <a:gd name="T2" fmla="*/ 568 w 758"/>
              <a:gd name="T3" fmla="*/ 55 h 580"/>
              <a:gd name="T4" fmla="*/ 518 w 758"/>
              <a:gd name="T5" fmla="*/ 68 h 580"/>
              <a:gd name="T6" fmla="*/ 489 w 758"/>
              <a:gd name="T7" fmla="*/ 64 h 580"/>
              <a:gd name="T8" fmla="*/ 477 w 758"/>
              <a:gd name="T9" fmla="*/ 73 h 580"/>
              <a:gd name="T10" fmla="*/ 413 w 758"/>
              <a:gd name="T11" fmla="*/ 99 h 580"/>
              <a:gd name="T12" fmla="*/ 409 w 758"/>
              <a:gd name="T13" fmla="*/ 114 h 580"/>
              <a:gd name="T14" fmla="*/ 363 w 758"/>
              <a:gd name="T15" fmla="*/ 145 h 580"/>
              <a:gd name="T16" fmla="*/ 318 w 758"/>
              <a:gd name="T17" fmla="*/ 148 h 580"/>
              <a:gd name="T18" fmla="*/ 288 w 758"/>
              <a:gd name="T19" fmla="*/ 148 h 580"/>
              <a:gd name="T20" fmla="*/ 244 w 758"/>
              <a:gd name="T21" fmla="*/ 139 h 580"/>
              <a:gd name="T22" fmla="*/ 224 w 758"/>
              <a:gd name="T23" fmla="*/ 155 h 580"/>
              <a:gd name="T24" fmla="*/ 169 w 758"/>
              <a:gd name="T25" fmla="*/ 186 h 580"/>
              <a:gd name="T26" fmla="*/ 48 w 758"/>
              <a:gd name="T27" fmla="*/ 188 h 580"/>
              <a:gd name="T28" fmla="*/ 17 w 758"/>
              <a:gd name="T29" fmla="*/ 202 h 580"/>
              <a:gd name="T30" fmla="*/ 6 w 758"/>
              <a:gd name="T31" fmla="*/ 240 h 580"/>
              <a:gd name="T32" fmla="*/ 61 w 758"/>
              <a:gd name="T33" fmla="*/ 240 h 580"/>
              <a:gd name="T34" fmla="*/ 97 w 758"/>
              <a:gd name="T35" fmla="*/ 284 h 580"/>
              <a:gd name="T36" fmla="*/ 136 w 758"/>
              <a:gd name="T37" fmla="*/ 271 h 580"/>
              <a:gd name="T38" fmla="*/ 158 w 758"/>
              <a:gd name="T39" fmla="*/ 287 h 580"/>
              <a:gd name="T40" fmla="*/ 140 w 758"/>
              <a:gd name="T41" fmla="*/ 354 h 580"/>
              <a:gd name="T42" fmla="*/ 163 w 758"/>
              <a:gd name="T43" fmla="*/ 390 h 580"/>
              <a:gd name="T44" fmla="*/ 230 w 758"/>
              <a:gd name="T45" fmla="*/ 408 h 580"/>
              <a:gd name="T46" fmla="*/ 213 w 758"/>
              <a:gd name="T47" fmla="*/ 454 h 580"/>
              <a:gd name="T48" fmla="*/ 219 w 758"/>
              <a:gd name="T49" fmla="*/ 495 h 580"/>
              <a:gd name="T50" fmla="*/ 321 w 758"/>
              <a:gd name="T51" fmla="*/ 528 h 580"/>
              <a:gd name="T52" fmla="*/ 371 w 758"/>
              <a:gd name="T53" fmla="*/ 559 h 580"/>
              <a:gd name="T54" fmla="*/ 387 w 758"/>
              <a:gd name="T55" fmla="*/ 543 h 580"/>
              <a:gd name="T56" fmla="*/ 472 w 758"/>
              <a:gd name="T57" fmla="*/ 562 h 580"/>
              <a:gd name="T58" fmla="*/ 523 w 758"/>
              <a:gd name="T59" fmla="*/ 524 h 580"/>
              <a:gd name="T60" fmla="*/ 540 w 758"/>
              <a:gd name="T61" fmla="*/ 539 h 580"/>
              <a:gd name="T62" fmla="*/ 602 w 758"/>
              <a:gd name="T63" fmla="*/ 462 h 580"/>
              <a:gd name="T64" fmla="*/ 622 w 758"/>
              <a:gd name="T65" fmla="*/ 433 h 580"/>
              <a:gd name="T66" fmla="*/ 629 w 758"/>
              <a:gd name="T67" fmla="*/ 415 h 580"/>
              <a:gd name="T68" fmla="*/ 701 w 758"/>
              <a:gd name="T69" fmla="*/ 323 h 580"/>
              <a:gd name="T70" fmla="*/ 724 w 758"/>
              <a:gd name="T71" fmla="*/ 273 h 580"/>
              <a:gd name="T72" fmla="*/ 758 w 758"/>
              <a:gd name="T73" fmla="*/ 221 h 580"/>
              <a:gd name="T74" fmla="*/ 740 w 758"/>
              <a:gd name="T75" fmla="*/ 182 h 580"/>
              <a:gd name="T76" fmla="*/ 711 w 758"/>
              <a:gd name="T77" fmla="*/ 195 h 580"/>
              <a:gd name="T78" fmla="*/ 684 w 758"/>
              <a:gd name="T79" fmla="*/ 183 h 580"/>
              <a:gd name="T80" fmla="*/ 673 w 758"/>
              <a:gd name="T81" fmla="*/ 149 h 580"/>
              <a:gd name="T82" fmla="*/ 647 w 758"/>
              <a:gd name="T83" fmla="*/ 174 h 580"/>
              <a:gd name="T84" fmla="*/ 639 w 758"/>
              <a:gd name="T85" fmla="*/ 166 h 580"/>
              <a:gd name="T86" fmla="*/ 639 w 758"/>
              <a:gd name="T87" fmla="*/ 136 h 580"/>
              <a:gd name="T88" fmla="*/ 646 w 758"/>
              <a:gd name="T89" fmla="*/ 130 h 580"/>
              <a:gd name="T90" fmla="*/ 668 w 758"/>
              <a:gd name="T91" fmla="*/ 44 h 580"/>
              <a:gd name="T92" fmla="*/ 665 w 758"/>
              <a:gd name="T93" fmla="*/ 20 h 580"/>
              <a:gd name="T94" fmla="*/ 661 w 758"/>
              <a:gd name="T95" fmla="*/ 4 h 580"/>
              <a:gd name="T96" fmla="*/ 650 w 758"/>
              <a:gd name="T97" fmla="*/ 10 h 580"/>
              <a:gd name="T98" fmla="*/ 633 w 758"/>
              <a:gd name="T99" fmla="*/ 16 h 580"/>
              <a:gd name="T100" fmla="*/ 613 w 758"/>
              <a:gd name="T101" fmla="*/ 1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8" h="580">
                <a:moveTo>
                  <a:pt x="607" y="15"/>
                </a:moveTo>
                <a:lnTo>
                  <a:pt x="608" y="16"/>
                </a:lnTo>
                <a:lnTo>
                  <a:pt x="610" y="18"/>
                </a:lnTo>
                <a:lnTo>
                  <a:pt x="594" y="43"/>
                </a:lnTo>
                <a:lnTo>
                  <a:pt x="594" y="43"/>
                </a:lnTo>
                <a:lnTo>
                  <a:pt x="590" y="47"/>
                </a:lnTo>
                <a:lnTo>
                  <a:pt x="584" y="52"/>
                </a:lnTo>
                <a:lnTo>
                  <a:pt x="577" y="54"/>
                </a:lnTo>
                <a:lnTo>
                  <a:pt x="570" y="55"/>
                </a:lnTo>
                <a:lnTo>
                  <a:pt x="568" y="55"/>
                </a:lnTo>
                <a:lnTo>
                  <a:pt x="556" y="47"/>
                </a:lnTo>
                <a:lnTo>
                  <a:pt x="544" y="48"/>
                </a:lnTo>
                <a:lnTo>
                  <a:pt x="520" y="67"/>
                </a:lnTo>
                <a:lnTo>
                  <a:pt x="520" y="67"/>
                </a:lnTo>
                <a:lnTo>
                  <a:pt x="518" y="68"/>
                </a:lnTo>
                <a:lnTo>
                  <a:pt x="515" y="67"/>
                </a:lnTo>
                <a:lnTo>
                  <a:pt x="509" y="64"/>
                </a:lnTo>
                <a:lnTo>
                  <a:pt x="503" y="57"/>
                </a:lnTo>
                <a:lnTo>
                  <a:pt x="496" y="48"/>
                </a:lnTo>
                <a:lnTo>
                  <a:pt x="489" y="64"/>
                </a:lnTo>
                <a:lnTo>
                  <a:pt x="488" y="64"/>
                </a:lnTo>
                <a:lnTo>
                  <a:pt x="488" y="64"/>
                </a:lnTo>
                <a:lnTo>
                  <a:pt x="485" y="65"/>
                </a:lnTo>
                <a:lnTo>
                  <a:pt x="485" y="65"/>
                </a:lnTo>
                <a:lnTo>
                  <a:pt x="477" y="73"/>
                </a:lnTo>
                <a:lnTo>
                  <a:pt x="461" y="73"/>
                </a:lnTo>
                <a:lnTo>
                  <a:pt x="447" y="79"/>
                </a:lnTo>
                <a:lnTo>
                  <a:pt x="427" y="93"/>
                </a:lnTo>
                <a:lnTo>
                  <a:pt x="420" y="93"/>
                </a:lnTo>
                <a:lnTo>
                  <a:pt x="413" y="99"/>
                </a:lnTo>
                <a:lnTo>
                  <a:pt x="413" y="99"/>
                </a:lnTo>
                <a:lnTo>
                  <a:pt x="410" y="102"/>
                </a:lnTo>
                <a:lnTo>
                  <a:pt x="408" y="107"/>
                </a:lnTo>
                <a:lnTo>
                  <a:pt x="408" y="110"/>
                </a:lnTo>
                <a:lnTo>
                  <a:pt x="409" y="114"/>
                </a:lnTo>
                <a:lnTo>
                  <a:pt x="417" y="126"/>
                </a:lnTo>
                <a:lnTo>
                  <a:pt x="384" y="123"/>
                </a:lnTo>
                <a:lnTo>
                  <a:pt x="365" y="136"/>
                </a:lnTo>
                <a:lnTo>
                  <a:pt x="363" y="143"/>
                </a:lnTo>
                <a:lnTo>
                  <a:pt x="363" y="145"/>
                </a:lnTo>
                <a:lnTo>
                  <a:pt x="359" y="154"/>
                </a:lnTo>
                <a:lnTo>
                  <a:pt x="358" y="155"/>
                </a:lnTo>
                <a:lnTo>
                  <a:pt x="357" y="156"/>
                </a:lnTo>
                <a:lnTo>
                  <a:pt x="340" y="156"/>
                </a:lnTo>
                <a:lnTo>
                  <a:pt x="318" y="148"/>
                </a:lnTo>
                <a:lnTo>
                  <a:pt x="310" y="147"/>
                </a:lnTo>
                <a:lnTo>
                  <a:pt x="294" y="149"/>
                </a:lnTo>
                <a:lnTo>
                  <a:pt x="294" y="149"/>
                </a:lnTo>
                <a:lnTo>
                  <a:pt x="291" y="149"/>
                </a:lnTo>
                <a:lnTo>
                  <a:pt x="288" y="148"/>
                </a:lnTo>
                <a:lnTo>
                  <a:pt x="283" y="143"/>
                </a:lnTo>
                <a:lnTo>
                  <a:pt x="277" y="136"/>
                </a:lnTo>
                <a:lnTo>
                  <a:pt x="271" y="127"/>
                </a:lnTo>
                <a:lnTo>
                  <a:pt x="256" y="122"/>
                </a:lnTo>
                <a:lnTo>
                  <a:pt x="244" y="139"/>
                </a:lnTo>
                <a:lnTo>
                  <a:pt x="244" y="139"/>
                </a:lnTo>
                <a:lnTo>
                  <a:pt x="243" y="139"/>
                </a:lnTo>
                <a:lnTo>
                  <a:pt x="227" y="154"/>
                </a:lnTo>
                <a:lnTo>
                  <a:pt x="224" y="154"/>
                </a:lnTo>
                <a:lnTo>
                  <a:pt x="224" y="155"/>
                </a:lnTo>
                <a:lnTo>
                  <a:pt x="222" y="155"/>
                </a:lnTo>
                <a:lnTo>
                  <a:pt x="209" y="158"/>
                </a:lnTo>
                <a:lnTo>
                  <a:pt x="190" y="175"/>
                </a:lnTo>
                <a:lnTo>
                  <a:pt x="190" y="175"/>
                </a:lnTo>
                <a:lnTo>
                  <a:pt x="169" y="186"/>
                </a:lnTo>
                <a:lnTo>
                  <a:pt x="154" y="204"/>
                </a:lnTo>
                <a:lnTo>
                  <a:pt x="106" y="204"/>
                </a:lnTo>
                <a:lnTo>
                  <a:pt x="106" y="204"/>
                </a:lnTo>
                <a:lnTo>
                  <a:pt x="69" y="190"/>
                </a:lnTo>
                <a:lnTo>
                  <a:pt x="48" y="188"/>
                </a:lnTo>
                <a:lnTo>
                  <a:pt x="31" y="197"/>
                </a:lnTo>
                <a:lnTo>
                  <a:pt x="30" y="197"/>
                </a:lnTo>
                <a:lnTo>
                  <a:pt x="30" y="197"/>
                </a:lnTo>
                <a:lnTo>
                  <a:pt x="17" y="202"/>
                </a:lnTo>
                <a:lnTo>
                  <a:pt x="17" y="202"/>
                </a:lnTo>
                <a:lnTo>
                  <a:pt x="9" y="206"/>
                </a:lnTo>
                <a:lnTo>
                  <a:pt x="2" y="210"/>
                </a:lnTo>
                <a:lnTo>
                  <a:pt x="0" y="216"/>
                </a:lnTo>
                <a:lnTo>
                  <a:pt x="0" y="230"/>
                </a:lnTo>
                <a:lnTo>
                  <a:pt x="6" y="240"/>
                </a:lnTo>
                <a:lnTo>
                  <a:pt x="35" y="230"/>
                </a:lnTo>
                <a:lnTo>
                  <a:pt x="35" y="230"/>
                </a:lnTo>
                <a:lnTo>
                  <a:pt x="40" y="230"/>
                </a:lnTo>
                <a:lnTo>
                  <a:pt x="46" y="233"/>
                </a:lnTo>
                <a:lnTo>
                  <a:pt x="61" y="240"/>
                </a:lnTo>
                <a:lnTo>
                  <a:pt x="63" y="241"/>
                </a:lnTo>
                <a:lnTo>
                  <a:pt x="64" y="242"/>
                </a:lnTo>
                <a:lnTo>
                  <a:pt x="65" y="283"/>
                </a:lnTo>
                <a:lnTo>
                  <a:pt x="71" y="284"/>
                </a:lnTo>
                <a:lnTo>
                  <a:pt x="97" y="284"/>
                </a:lnTo>
                <a:lnTo>
                  <a:pt x="112" y="281"/>
                </a:lnTo>
                <a:lnTo>
                  <a:pt x="114" y="279"/>
                </a:lnTo>
                <a:lnTo>
                  <a:pt x="114" y="279"/>
                </a:lnTo>
                <a:lnTo>
                  <a:pt x="129" y="272"/>
                </a:lnTo>
                <a:lnTo>
                  <a:pt x="136" y="271"/>
                </a:lnTo>
                <a:lnTo>
                  <a:pt x="144" y="268"/>
                </a:lnTo>
                <a:lnTo>
                  <a:pt x="149" y="267"/>
                </a:lnTo>
                <a:lnTo>
                  <a:pt x="151" y="271"/>
                </a:lnTo>
                <a:lnTo>
                  <a:pt x="158" y="285"/>
                </a:lnTo>
                <a:lnTo>
                  <a:pt x="158" y="287"/>
                </a:lnTo>
                <a:lnTo>
                  <a:pt x="163" y="327"/>
                </a:lnTo>
                <a:lnTo>
                  <a:pt x="163" y="330"/>
                </a:lnTo>
                <a:lnTo>
                  <a:pt x="141" y="353"/>
                </a:lnTo>
                <a:lnTo>
                  <a:pt x="140" y="353"/>
                </a:lnTo>
                <a:lnTo>
                  <a:pt x="140" y="354"/>
                </a:lnTo>
                <a:lnTo>
                  <a:pt x="113" y="367"/>
                </a:lnTo>
                <a:lnTo>
                  <a:pt x="105" y="376"/>
                </a:lnTo>
                <a:lnTo>
                  <a:pt x="109" y="384"/>
                </a:lnTo>
                <a:lnTo>
                  <a:pt x="161" y="389"/>
                </a:lnTo>
                <a:lnTo>
                  <a:pt x="163" y="390"/>
                </a:lnTo>
                <a:lnTo>
                  <a:pt x="163" y="390"/>
                </a:lnTo>
                <a:lnTo>
                  <a:pt x="164" y="391"/>
                </a:lnTo>
                <a:lnTo>
                  <a:pt x="184" y="404"/>
                </a:lnTo>
                <a:lnTo>
                  <a:pt x="230" y="401"/>
                </a:lnTo>
                <a:lnTo>
                  <a:pt x="230" y="408"/>
                </a:lnTo>
                <a:lnTo>
                  <a:pt x="232" y="431"/>
                </a:lnTo>
                <a:lnTo>
                  <a:pt x="232" y="433"/>
                </a:lnTo>
                <a:lnTo>
                  <a:pt x="234" y="433"/>
                </a:lnTo>
                <a:lnTo>
                  <a:pt x="213" y="454"/>
                </a:lnTo>
                <a:lnTo>
                  <a:pt x="213" y="454"/>
                </a:lnTo>
                <a:lnTo>
                  <a:pt x="213" y="471"/>
                </a:lnTo>
                <a:lnTo>
                  <a:pt x="213" y="479"/>
                </a:lnTo>
                <a:lnTo>
                  <a:pt x="214" y="485"/>
                </a:lnTo>
                <a:lnTo>
                  <a:pt x="216" y="491"/>
                </a:lnTo>
                <a:lnTo>
                  <a:pt x="219" y="495"/>
                </a:lnTo>
                <a:lnTo>
                  <a:pt x="222" y="498"/>
                </a:lnTo>
                <a:lnTo>
                  <a:pt x="227" y="500"/>
                </a:lnTo>
                <a:lnTo>
                  <a:pt x="264" y="520"/>
                </a:lnTo>
                <a:lnTo>
                  <a:pt x="295" y="541"/>
                </a:lnTo>
                <a:lnTo>
                  <a:pt x="321" y="528"/>
                </a:lnTo>
                <a:lnTo>
                  <a:pt x="323" y="527"/>
                </a:lnTo>
                <a:lnTo>
                  <a:pt x="325" y="526"/>
                </a:lnTo>
                <a:lnTo>
                  <a:pt x="326" y="527"/>
                </a:lnTo>
                <a:lnTo>
                  <a:pt x="365" y="557"/>
                </a:lnTo>
                <a:lnTo>
                  <a:pt x="371" y="559"/>
                </a:lnTo>
                <a:lnTo>
                  <a:pt x="381" y="547"/>
                </a:lnTo>
                <a:lnTo>
                  <a:pt x="384" y="545"/>
                </a:lnTo>
                <a:lnTo>
                  <a:pt x="385" y="543"/>
                </a:lnTo>
                <a:lnTo>
                  <a:pt x="386" y="543"/>
                </a:lnTo>
                <a:lnTo>
                  <a:pt x="387" y="543"/>
                </a:lnTo>
                <a:lnTo>
                  <a:pt x="410" y="547"/>
                </a:lnTo>
                <a:lnTo>
                  <a:pt x="414" y="507"/>
                </a:lnTo>
                <a:lnTo>
                  <a:pt x="444" y="559"/>
                </a:lnTo>
                <a:lnTo>
                  <a:pt x="468" y="561"/>
                </a:lnTo>
                <a:lnTo>
                  <a:pt x="472" y="562"/>
                </a:lnTo>
                <a:lnTo>
                  <a:pt x="474" y="562"/>
                </a:lnTo>
                <a:lnTo>
                  <a:pt x="474" y="564"/>
                </a:lnTo>
                <a:lnTo>
                  <a:pt x="474" y="580"/>
                </a:lnTo>
                <a:lnTo>
                  <a:pt x="483" y="577"/>
                </a:lnTo>
                <a:lnTo>
                  <a:pt x="523" y="524"/>
                </a:lnTo>
                <a:lnTo>
                  <a:pt x="540" y="549"/>
                </a:lnTo>
                <a:lnTo>
                  <a:pt x="540" y="541"/>
                </a:lnTo>
                <a:lnTo>
                  <a:pt x="540" y="541"/>
                </a:lnTo>
                <a:lnTo>
                  <a:pt x="540" y="540"/>
                </a:lnTo>
                <a:lnTo>
                  <a:pt x="540" y="539"/>
                </a:lnTo>
                <a:lnTo>
                  <a:pt x="553" y="515"/>
                </a:lnTo>
                <a:lnTo>
                  <a:pt x="563" y="496"/>
                </a:lnTo>
                <a:lnTo>
                  <a:pt x="593" y="496"/>
                </a:lnTo>
                <a:lnTo>
                  <a:pt x="599" y="462"/>
                </a:lnTo>
                <a:lnTo>
                  <a:pt x="602" y="462"/>
                </a:lnTo>
                <a:lnTo>
                  <a:pt x="605" y="463"/>
                </a:lnTo>
                <a:lnTo>
                  <a:pt x="627" y="467"/>
                </a:lnTo>
                <a:lnTo>
                  <a:pt x="630" y="455"/>
                </a:lnTo>
                <a:lnTo>
                  <a:pt x="622" y="436"/>
                </a:lnTo>
                <a:lnTo>
                  <a:pt x="622" y="433"/>
                </a:lnTo>
                <a:lnTo>
                  <a:pt x="626" y="420"/>
                </a:lnTo>
                <a:lnTo>
                  <a:pt x="626" y="417"/>
                </a:lnTo>
                <a:lnTo>
                  <a:pt x="627" y="416"/>
                </a:lnTo>
                <a:lnTo>
                  <a:pt x="629" y="416"/>
                </a:lnTo>
                <a:lnTo>
                  <a:pt x="629" y="415"/>
                </a:lnTo>
                <a:lnTo>
                  <a:pt x="692" y="382"/>
                </a:lnTo>
                <a:lnTo>
                  <a:pt x="689" y="349"/>
                </a:lnTo>
                <a:lnTo>
                  <a:pt x="689" y="349"/>
                </a:lnTo>
                <a:lnTo>
                  <a:pt x="689" y="347"/>
                </a:lnTo>
                <a:lnTo>
                  <a:pt x="701" y="323"/>
                </a:lnTo>
                <a:lnTo>
                  <a:pt x="703" y="319"/>
                </a:lnTo>
                <a:lnTo>
                  <a:pt x="703" y="319"/>
                </a:lnTo>
                <a:lnTo>
                  <a:pt x="722" y="274"/>
                </a:lnTo>
                <a:lnTo>
                  <a:pt x="724" y="273"/>
                </a:lnTo>
                <a:lnTo>
                  <a:pt x="724" y="273"/>
                </a:lnTo>
                <a:lnTo>
                  <a:pt x="740" y="257"/>
                </a:lnTo>
                <a:lnTo>
                  <a:pt x="750" y="239"/>
                </a:lnTo>
                <a:lnTo>
                  <a:pt x="750" y="236"/>
                </a:lnTo>
                <a:lnTo>
                  <a:pt x="750" y="236"/>
                </a:lnTo>
                <a:lnTo>
                  <a:pt x="758" y="221"/>
                </a:lnTo>
                <a:lnTo>
                  <a:pt x="751" y="203"/>
                </a:lnTo>
                <a:lnTo>
                  <a:pt x="751" y="202"/>
                </a:lnTo>
                <a:lnTo>
                  <a:pt x="750" y="202"/>
                </a:lnTo>
                <a:lnTo>
                  <a:pt x="750" y="182"/>
                </a:lnTo>
                <a:lnTo>
                  <a:pt x="740" y="182"/>
                </a:lnTo>
                <a:lnTo>
                  <a:pt x="721" y="192"/>
                </a:lnTo>
                <a:lnTo>
                  <a:pt x="721" y="192"/>
                </a:lnTo>
                <a:lnTo>
                  <a:pt x="718" y="193"/>
                </a:lnTo>
                <a:lnTo>
                  <a:pt x="714" y="194"/>
                </a:lnTo>
                <a:lnTo>
                  <a:pt x="711" y="195"/>
                </a:lnTo>
                <a:lnTo>
                  <a:pt x="706" y="194"/>
                </a:lnTo>
                <a:lnTo>
                  <a:pt x="696" y="192"/>
                </a:lnTo>
                <a:lnTo>
                  <a:pt x="686" y="186"/>
                </a:lnTo>
                <a:lnTo>
                  <a:pt x="686" y="186"/>
                </a:lnTo>
                <a:lnTo>
                  <a:pt x="684" y="183"/>
                </a:lnTo>
                <a:lnTo>
                  <a:pt x="682" y="180"/>
                </a:lnTo>
                <a:lnTo>
                  <a:pt x="680" y="173"/>
                </a:lnTo>
                <a:lnTo>
                  <a:pt x="681" y="163"/>
                </a:lnTo>
                <a:lnTo>
                  <a:pt x="682" y="150"/>
                </a:lnTo>
                <a:lnTo>
                  <a:pt x="673" y="149"/>
                </a:lnTo>
                <a:lnTo>
                  <a:pt x="669" y="155"/>
                </a:lnTo>
                <a:lnTo>
                  <a:pt x="669" y="155"/>
                </a:lnTo>
                <a:lnTo>
                  <a:pt x="655" y="170"/>
                </a:lnTo>
                <a:lnTo>
                  <a:pt x="649" y="173"/>
                </a:lnTo>
                <a:lnTo>
                  <a:pt x="647" y="174"/>
                </a:lnTo>
                <a:lnTo>
                  <a:pt x="647" y="174"/>
                </a:lnTo>
                <a:lnTo>
                  <a:pt x="643" y="174"/>
                </a:lnTo>
                <a:lnTo>
                  <a:pt x="641" y="173"/>
                </a:lnTo>
                <a:lnTo>
                  <a:pt x="641" y="173"/>
                </a:lnTo>
                <a:lnTo>
                  <a:pt x="639" y="166"/>
                </a:lnTo>
                <a:lnTo>
                  <a:pt x="638" y="161"/>
                </a:lnTo>
                <a:lnTo>
                  <a:pt x="637" y="154"/>
                </a:lnTo>
                <a:lnTo>
                  <a:pt x="637" y="154"/>
                </a:lnTo>
                <a:lnTo>
                  <a:pt x="638" y="140"/>
                </a:lnTo>
                <a:lnTo>
                  <a:pt x="639" y="136"/>
                </a:lnTo>
                <a:lnTo>
                  <a:pt x="641" y="133"/>
                </a:lnTo>
                <a:lnTo>
                  <a:pt x="641" y="133"/>
                </a:lnTo>
                <a:lnTo>
                  <a:pt x="642" y="131"/>
                </a:lnTo>
                <a:lnTo>
                  <a:pt x="645" y="130"/>
                </a:lnTo>
                <a:lnTo>
                  <a:pt x="646" y="130"/>
                </a:lnTo>
                <a:lnTo>
                  <a:pt x="648" y="131"/>
                </a:lnTo>
                <a:lnTo>
                  <a:pt x="671" y="88"/>
                </a:lnTo>
                <a:lnTo>
                  <a:pt x="677" y="72"/>
                </a:lnTo>
                <a:lnTo>
                  <a:pt x="680" y="55"/>
                </a:lnTo>
                <a:lnTo>
                  <a:pt x="668" y="44"/>
                </a:lnTo>
                <a:lnTo>
                  <a:pt x="668" y="44"/>
                </a:lnTo>
                <a:lnTo>
                  <a:pt x="665" y="40"/>
                </a:lnTo>
                <a:lnTo>
                  <a:pt x="664" y="34"/>
                </a:lnTo>
                <a:lnTo>
                  <a:pt x="664" y="28"/>
                </a:lnTo>
                <a:lnTo>
                  <a:pt x="665" y="20"/>
                </a:lnTo>
                <a:lnTo>
                  <a:pt x="665" y="13"/>
                </a:lnTo>
                <a:lnTo>
                  <a:pt x="665" y="13"/>
                </a:lnTo>
                <a:lnTo>
                  <a:pt x="664" y="9"/>
                </a:lnTo>
                <a:lnTo>
                  <a:pt x="663" y="6"/>
                </a:lnTo>
                <a:lnTo>
                  <a:pt x="661" y="4"/>
                </a:lnTo>
                <a:lnTo>
                  <a:pt x="657" y="0"/>
                </a:lnTo>
                <a:lnTo>
                  <a:pt x="655" y="0"/>
                </a:lnTo>
                <a:lnTo>
                  <a:pt x="654" y="4"/>
                </a:lnTo>
                <a:lnTo>
                  <a:pt x="654" y="4"/>
                </a:lnTo>
                <a:lnTo>
                  <a:pt x="650" y="10"/>
                </a:lnTo>
                <a:lnTo>
                  <a:pt x="648" y="13"/>
                </a:lnTo>
                <a:lnTo>
                  <a:pt x="645" y="14"/>
                </a:lnTo>
                <a:lnTo>
                  <a:pt x="641" y="15"/>
                </a:lnTo>
                <a:lnTo>
                  <a:pt x="638" y="16"/>
                </a:lnTo>
                <a:lnTo>
                  <a:pt x="633" y="16"/>
                </a:lnTo>
                <a:lnTo>
                  <a:pt x="629" y="15"/>
                </a:lnTo>
                <a:lnTo>
                  <a:pt x="629" y="15"/>
                </a:lnTo>
                <a:lnTo>
                  <a:pt x="624" y="14"/>
                </a:lnTo>
                <a:lnTo>
                  <a:pt x="618" y="13"/>
                </a:lnTo>
                <a:lnTo>
                  <a:pt x="613" y="14"/>
                </a:lnTo>
                <a:lnTo>
                  <a:pt x="607" y="15"/>
                </a:lnTo>
                <a:lnTo>
                  <a:pt x="607" y="15"/>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1" name="Freeform 47"/>
          <p:cNvSpPr/>
          <p:nvPr/>
        </p:nvSpPr>
        <p:spPr bwMode="auto">
          <a:xfrm>
            <a:off x="3892993" y="4176962"/>
            <a:ext cx="497509" cy="504532"/>
          </a:xfrm>
          <a:custGeom>
            <a:avLst/>
            <a:gdLst>
              <a:gd name="T0" fmla="*/ 407 w 429"/>
              <a:gd name="T1" fmla="*/ 49 h 437"/>
              <a:gd name="T2" fmla="*/ 391 w 429"/>
              <a:gd name="T3" fmla="*/ 45 h 437"/>
              <a:gd name="T4" fmla="*/ 377 w 429"/>
              <a:gd name="T5" fmla="*/ 39 h 437"/>
              <a:gd name="T6" fmla="*/ 354 w 429"/>
              <a:gd name="T7" fmla="*/ 43 h 437"/>
              <a:gd name="T8" fmla="*/ 335 w 429"/>
              <a:gd name="T9" fmla="*/ 36 h 437"/>
              <a:gd name="T10" fmla="*/ 334 w 429"/>
              <a:gd name="T11" fmla="*/ 32 h 437"/>
              <a:gd name="T12" fmla="*/ 308 w 429"/>
              <a:gd name="T13" fmla="*/ 7 h 437"/>
              <a:gd name="T14" fmla="*/ 266 w 429"/>
              <a:gd name="T15" fmla="*/ 24 h 437"/>
              <a:gd name="T16" fmla="*/ 261 w 429"/>
              <a:gd name="T17" fmla="*/ 62 h 437"/>
              <a:gd name="T18" fmla="*/ 244 w 429"/>
              <a:gd name="T19" fmla="*/ 91 h 437"/>
              <a:gd name="T20" fmla="*/ 218 w 429"/>
              <a:gd name="T21" fmla="*/ 131 h 437"/>
              <a:gd name="T22" fmla="*/ 187 w 429"/>
              <a:gd name="T23" fmla="*/ 157 h 437"/>
              <a:gd name="T24" fmla="*/ 171 w 429"/>
              <a:gd name="T25" fmla="*/ 184 h 437"/>
              <a:gd name="T26" fmla="*/ 145 w 429"/>
              <a:gd name="T27" fmla="*/ 200 h 437"/>
              <a:gd name="T28" fmla="*/ 111 w 429"/>
              <a:gd name="T29" fmla="*/ 248 h 437"/>
              <a:gd name="T30" fmla="*/ 108 w 429"/>
              <a:gd name="T31" fmla="*/ 249 h 437"/>
              <a:gd name="T32" fmla="*/ 0 w 429"/>
              <a:gd name="T33" fmla="*/ 275 h 437"/>
              <a:gd name="T34" fmla="*/ 47 w 429"/>
              <a:gd name="T35" fmla="*/ 353 h 437"/>
              <a:gd name="T36" fmla="*/ 48 w 429"/>
              <a:gd name="T37" fmla="*/ 354 h 437"/>
              <a:gd name="T38" fmla="*/ 60 w 429"/>
              <a:gd name="T39" fmla="*/ 370 h 437"/>
              <a:gd name="T40" fmla="*/ 63 w 429"/>
              <a:gd name="T41" fmla="*/ 397 h 437"/>
              <a:gd name="T42" fmla="*/ 66 w 429"/>
              <a:gd name="T43" fmla="*/ 406 h 437"/>
              <a:gd name="T44" fmla="*/ 94 w 429"/>
              <a:gd name="T45" fmla="*/ 397 h 437"/>
              <a:gd name="T46" fmla="*/ 106 w 429"/>
              <a:gd name="T47" fmla="*/ 402 h 437"/>
              <a:gd name="T48" fmla="*/ 115 w 429"/>
              <a:gd name="T49" fmla="*/ 373 h 437"/>
              <a:gd name="T50" fmla="*/ 122 w 429"/>
              <a:gd name="T51" fmla="*/ 367 h 437"/>
              <a:gd name="T52" fmla="*/ 154 w 429"/>
              <a:gd name="T53" fmla="*/ 368 h 437"/>
              <a:gd name="T54" fmla="*/ 171 w 429"/>
              <a:gd name="T55" fmla="*/ 322 h 437"/>
              <a:gd name="T56" fmla="*/ 173 w 429"/>
              <a:gd name="T57" fmla="*/ 319 h 437"/>
              <a:gd name="T58" fmla="*/ 182 w 429"/>
              <a:gd name="T59" fmla="*/ 312 h 437"/>
              <a:gd name="T60" fmla="*/ 202 w 429"/>
              <a:gd name="T61" fmla="*/ 319 h 437"/>
              <a:gd name="T62" fmla="*/ 209 w 429"/>
              <a:gd name="T63" fmla="*/ 351 h 437"/>
              <a:gd name="T64" fmla="*/ 219 w 429"/>
              <a:gd name="T65" fmla="*/ 343 h 437"/>
              <a:gd name="T66" fmla="*/ 243 w 429"/>
              <a:gd name="T67" fmla="*/ 321 h 437"/>
              <a:gd name="T68" fmla="*/ 261 w 429"/>
              <a:gd name="T69" fmla="*/ 325 h 437"/>
              <a:gd name="T70" fmla="*/ 274 w 429"/>
              <a:gd name="T71" fmla="*/ 343 h 437"/>
              <a:gd name="T72" fmla="*/ 286 w 429"/>
              <a:gd name="T73" fmla="*/ 382 h 437"/>
              <a:gd name="T74" fmla="*/ 289 w 429"/>
              <a:gd name="T75" fmla="*/ 409 h 437"/>
              <a:gd name="T76" fmla="*/ 299 w 429"/>
              <a:gd name="T77" fmla="*/ 400 h 437"/>
              <a:gd name="T78" fmla="*/ 316 w 429"/>
              <a:gd name="T79" fmla="*/ 409 h 437"/>
              <a:gd name="T80" fmla="*/ 321 w 429"/>
              <a:gd name="T81" fmla="*/ 433 h 437"/>
              <a:gd name="T82" fmla="*/ 334 w 429"/>
              <a:gd name="T83" fmla="*/ 418 h 437"/>
              <a:gd name="T84" fmla="*/ 336 w 429"/>
              <a:gd name="T85" fmla="*/ 415 h 437"/>
              <a:gd name="T86" fmla="*/ 347 w 429"/>
              <a:gd name="T87" fmla="*/ 410 h 437"/>
              <a:gd name="T88" fmla="*/ 355 w 429"/>
              <a:gd name="T89" fmla="*/ 402 h 437"/>
              <a:gd name="T90" fmla="*/ 327 w 429"/>
              <a:gd name="T91" fmla="*/ 306 h 437"/>
              <a:gd name="T92" fmla="*/ 280 w 429"/>
              <a:gd name="T93" fmla="*/ 221 h 437"/>
              <a:gd name="T94" fmla="*/ 264 w 429"/>
              <a:gd name="T95" fmla="*/ 194 h 437"/>
              <a:gd name="T96" fmla="*/ 273 w 429"/>
              <a:gd name="T97" fmla="*/ 159 h 437"/>
              <a:gd name="T98" fmla="*/ 353 w 429"/>
              <a:gd name="T99" fmla="*/ 155 h 437"/>
              <a:gd name="T100" fmla="*/ 395 w 429"/>
              <a:gd name="T101" fmla="*/ 132 h 437"/>
              <a:gd name="T102" fmla="*/ 414 w 429"/>
              <a:gd name="T103" fmla="*/ 124 h 437"/>
              <a:gd name="T104" fmla="*/ 422 w 429"/>
              <a:gd name="T105" fmla="*/ 115 h 437"/>
              <a:gd name="T106" fmla="*/ 428 w 429"/>
              <a:gd name="T107" fmla="*/ 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9" h="437">
                <a:moveTo>
                  <a:pt x="429" y="88"/>
                </a:moveTo>
                <a:lnTo>
                  <a:pt x="420" y="69"/>
                </a:lnTo>
                <a:lnTo>
                  <a:pt x="407" y="49"/>
                </a:lnTo>
                <a:lnTo>
                  <a:pt x="392" y="46"/>
                </a:lnTo>
                <a:lnTo>
                  <a:pt x="391" y="46"/>
                </a:lnTo>
                <a:lnTo>
                  <a:pt x="391" y="45"/>
                </a:lnTo>
                <a:lnTo>
                  <a:pt x="390" y="45"/>
                </a:lnTo>
                <a:lnTo>
                  <a:pt x="377" y="39"/>
                </a:lnTo>
                <a:lnTo>
                  <a:pt x="377" y="39"/>
                </a:lnTo>
                <a:lnTo>
                  <a:pt x="375" y="39"/>
                </a:lnTo>
                <a:lnTo>
                  <a:pt x="370" y="40"/>
                </a:lnTo>
                <a:lnTo>
                  <a:pt x="354" y="43"/>
                </a:lnTo>
                <a:lnTo>
                  <a:pt x="353" y="43"/>
                </a:lnTo>
                <a:lnTo>
                  <a:pt x="351" y="41"/>
                </a:lnTo>
                <a:lnTo>
                  <a:pt x="335" y="36"/>
                </a:lnTo>
                <a:lnTo>
                  <a:pt x="335" y="35"/>
                </a:lnTo>
                <a:lnTo>
                  <a:pt x="334" y="35"/>
                </a:lnTo>
                <a:lnTo>
                  <a:pt x="334" y="32"/>
                </a:lnTo>
                <a:lnTo>
                  <a:pt x="334" y="32"/>
                </a:lnTo>
                <a:lnTo>
                  <a:pt x="322" y="21"/>
                </a:lnTo>
                <a:lnTo>
                  <a:pt x="308" y="7"/>
                </a:lnTo>
                <a:lnTo>
                  <a:pt x="297" y="0"/>
                </a:lnTo>
                <a:lnTo>
                  <a:pt x="283" y="13"/>
                </a:lnTo>
                <a:lnTo>
                  <a:pt x="266" y="24"/>
                </a:lnTo>
                <a:lnTo>
                  <a:pt x="261" y="61"/>
                </a:lnTo>
                <a:lnTo>
                  <a:pt x="261" y="62"/>
                </a:lnTo>
                <a:lnTo>
                  <a:pt x="261" y="62"/>
                </a:lnTo>
                <a:lnTo>
                  <a:pt x="245" y="88"/>
                </a:lnTo>
                <a:lnTo>
                  <a:pt x="245" y="91"/>
                </a:lnTo>
                <a:lnTo>
                  <a:pt x="244" y="91"/>
                </a:lnTo>
                <a:lnTo>
                  <a:pt x="233" y="103"/>
                </a:lnTo>
                <a:lnTo>
                  <a:pt x="218" y="131"/>
                </a:lnTo>
                <a:lnTo>
                  <a:pt x="218" y="131"/>
                </a:lnTo>
                <a:lnTo>
                  <a:pt x="217" y="133"/>
                </a:lnTo>
                <a:lnTo>
                  <a:pt x="217" y="133"/>
                </a:lnTo>
                <a:lnTo>
                  <a:pt x="187" y="157"/>
                </a:lnTo>
                <a:lnTo>
                  <a:pt x="174" y="179"/>
                </a:lnTo>
                <a:lnTo>
                  <a:pt x="174" y="179"/>
                </a:lnTo>
                <a:lnTo>
                  <a:pt x="171" y="184"/>
                </a:lnTo>
                <a:lnTo>
                  <a:pt x="165" y="189"/>
                </a:lnTo>
                <a:lnTo>
                  <a:pt x="156" y="194"/>
                </a:lnTo>
                <a:lnTo>
                  <a:pt x="145" y="200"/>
                </a:lnTo>
                <a:lnTo>
                  <a:pt x="132" y="220"/>
                </a:lnTo>
                <a:lnTo>
                  <a:pt x="132" y="220"/>
                </a:lnTo>
                <a:lnTo>
                  <a:pt x="111" y="248"/>
                </a:lnTo>
                <a:lnTo>
                  <a:pt x="110" y="248"/>
                </a:lnTo>
                <a:lnTo>
                  <a:pt x="110" y="249"/>
                </a:lnTo>
                <a:lnTo>
                  <a:pt x="108" y="249"/>
                </a:lnTo>
                <a:lnTo>
                  <a:pt x="12" y="243"/>
                </a:lnTo>
                <a:lnTo>
                  <a:pt x="0" y="255"/>
                </a:lnTo>
                <a:lnTo>
                  <a:pt x="0" y="275"/>
                </a:lnTo>
                <a:lnTo>
                  <a:pt x="11" y="314"/>
                </a:lnTo>
                <a:lnTo>
                  <a:pt x="30" y="344"/>
                </a:lnTo>
                <a:lnTo>
                  <a:pt x="47" y="353"/>
                </a:lnTo>
                <a:lnTo>
                  <a:pt x="47" y="354"/>
                </a:lnTo>
                <a:lnTo>
                  <a:pt x="48" y="354"/>
                </a:lnTo>
                <a:lnTo>
                  <a:pt x="48" y="354"/>
                </a:lnTo>
                <a:lnTo>
                  <a:pt x="48" y="354"/>
                </a:lnTo>
                <a:lnTo>
                  <a:pt x="55" y="363"/>
                </a:lnTo>
                <a:lnTo>
                  <a:pt x="60" y="370"/>
                </a:lnTo>
                <a:lnTo>
                  <a:pt x="62" y="376"/>
                </a:lnTo>
                <a:lnTo>
                  <a:pt x="63" y="381"/>
                </a:lnTo>
                <a:lnTo>
                  <a:pt x="63" y="397"/>
                </a:lnTo>
                <a:lnTo>
                  <a:pt x="58" y="402"/>
                </a:lnTo>
                <a:lnTo>
                  <a:pt x="61" y="406"/>
                </a:lnTo>
                <a:lnTo>
                  <a:pt x="66" y="406"/>
                </a:lnTo>
                <a:lnTo>
                  <a:pt x="73" y="391"/>
                </a:lnTo>
                <a:lnTo>
                  <a:pt x="76" y="391"/>
                </a:lnTo>
                <a:lnTo>
                  <a:pt x="94" y="397"/>
                </a:lnTo>
                <a:lnTo>
                  <a:pt x="95" y="402"/>
                </a:lnTo>
                <a:lnTo>
                  <a:pt x="106" y="402"/>
                </a:lnTo>
                <a:lnTo>
                  <a:pt x="106" y="402"/>
                </a:lnTo>
                <a:lnTo>
                  <a:pt x="103" y="396"/>
                </a:lnTo>
                <a:lnTo>
                  <a:pt x="102" y="393"/>
                </a:lnTo>
                <a:lnTo>
                  <a:pt x="115" y="373"/>
                </a:lnTo>
                <a:lnTo>
                  <a:pt x="115" y="373"/>
                </a:lnTo>
                <a:lnTo>
                  <a:pt x="117" y="369"/>
                </a:lnTo>
                <a:lnTo>
                  <a:pt x="122" y="367"/>
                </a:lnTo>
                <a:lnTo>
                  <a:pt x="126" y="366"/>
                </a:lnTo>
                <a:lnTo>
                  <a:pt x="132" y="367"/>
                </a:lnTo>
                <a:lnTo>
                  <a:pt x="154" y="368"/>
                </a:lnTo>
                <a:lnTo>
                  <a:pt x="166" y="352"/>
                </a:lnTo>
                <a:lnTo>
                  <a:pt x="166" y="337"/>
                </a:lnTo>
                <a:lnTo>
                  <a:pt x="171" y="322"/>
                </a:lnTo>
                <a:lnTo>
                  <a:pt x="171" y="321"/>
                </a:lnTo>
                <a:lnTo>
                  <a:pt x="172" y="320"/>
                </a:lnTo>
                <a:lnTo>
                  <a:pt x="173" y="319"/>
                </a:lnTo>
                <a:lnTo>
                  <a:pt x="181" y="313"/>
                </a:lnTo>
                <a:lnTo>
                  <a:pt x="181" y="312"/>
                </a:lnTo>
                <a:lnTo>
                  <a:pt x="182" y="312"/>
                </a:lnTo>
                <a:lnTo>
                  <a:pt x="184" y="313"/>
                </a:lnTo>
                <a:lnTo>
                  <a:pt x="202" y="315"/>
                </a:lnTo>
                <a:lnTo>
                  <a:pt x="202" y="319"/>
                </a:lnTo>
                <a:lnTo>
                  <a:pt x="205" y="333"/>
                </a:lnTo>
                <a:lnTo>
                  <a:pt x="205" y="341"/>
                </a:lnTo>
                <a:lnTo>
                  <a:pt x="209" y="351"/>
                </a:lnTo>
                <a:lnTo>
                  <a:pt x="213" y="352"/>
                </a:lnTo>
                <a:lnTo>
                  <a:pt x="219" y="344"/>
                </a:lnTo>
                <a:lnTo>
                  <a:pt x="219" y="343"/>
                </a:lnTo>
                <a:lnTo>
                  <a:pt x="229" y="329"/>
                </a:lnTo>
                <a:lnTo>
                  <a:pt x="231" y="327"/>
                </a:lnTo>
                <a:lnTo>
                  <a:pt x="243" y="321"/>
                </a:lnTo>
                <a:lnTo>
                  <a:pt x="244" y="321"/>
                </a:lnTo>
                <a:lnTo>
                  <a:pt x="245" y="320"/>
                </a:lnTo>
                <a:lnTo>
                  <a:pt x="261" y="325"/>
                </a:lnTo>
                <a:lnTo>
                  <a:pt x="263" y="325"/>
                </a:lnTo>
                <a:lnTo>
                  <a:pt x="265" y="326"/>
                </a:lnTo>
                <a:lnTo>
                  <a:pt x="274" y="343"/>
                </a:lnTo>
                <a:lnTo>
                  <a:pt x="274" y="359"/>
                </a:lnTo>
                <a:lnTo>
                  <a:pt x="286" y="382"/>
                </a:lnTo>
                <a:lnTo>
                  <a:pt x="286" y="382"/>
                </a:lnTo>
                <a:lnTo>
                  <a:pt x="286" y="385"/>
                </a:lnTo>
                <a:lnTo>
                  <a:pt x="286" y="401"/>
                </a:lnTo>
                <a:lnTo>
                  <a:pt x="289" y="409"/>
                </a:lnTo>
                <a:lnTo>
                  <a:pt x="292" y="409"/>
                </a:lnTo>
                <a:lnTo>
                  <a:pt x="298" y="402"/>
                </a:lnTo>
                <a:lnTo>
                  <a:pt x="299" y="400"/>
                </a:lnTo>
                <a:lnTo>
                  <a:pt x="313" y="409"/>
                </a:lnTo>
                <a:lnTo>
                  <a:pt x="314" y="409"/>
                </a:lnTo>
                <a:lnTo>
                  <a:pt x="316" y="409"/>
                </a:lnTo>
                <a:lnTo>
                  <a:pt x="316" y="412"/>
                </a:lnTo>
                <a:lnTo>
                  <a:pt x="316" y="413"/>
                </a:lnTo>
                <a:lnTo>
                  <a:pt x="321" y="433"/>
                </a:lnTo>
                <a:lnTo>
                  <a:pt x="327" y="437"/>
                </a:lnTo>
                <a:lnTo>
                  <a:pt x="328" y="435"/>
                </a:lnTo>
                <a:lnTo>
                  <a:pt x="334" y="418"/>
                </a:lnTo>
                <a:lnTo>
                  <a:pt x="334" y="417"/>
                </a:lnTo>
                <a:lnTo>
                  <a:pt x="335" y="415"/>
                </a:lnTo>
                <a:lnTo>
                  <a:pt x="336" y="415"/>
                </a:lnTo>
                <a:lnTo>
                  <a:pt x="338" y="415"/>
                </a:lnTo>
                <a:lnTo>
                  <a:pt x="346" y="410"/>
                </a:lnTo>
                <a:lnTo>
                  <a:pt x="347" y="410"/>
                </a:lnTo>
                <a:lnTo>
                  <a:pt x="347" y="409"/>
                </a:lnTo>
                <a:lnTo>
                  <a:pt x="358" y="409"/>
                </a:lnTo>
                <a:lnTo>
                  <a:pt x="355" y="402"/>
                </a:lnTo>
                <a:lnTo>
                  <a:pt x="355" y="400"/>
                </a:lnTo>
                <a:lnTo>
                  <a:pt x="350" y="344"/>
                </a:lnTo>
                <a:lnTo>
                  <a:pt x="327" y="306"/>
                </a:lnTo>
                <a:lnTo>
                  <a:pt x="283" y="256"/>
                </a:lnTo>
                <a:lnTo>
                  <a:pt x="282" y="255"/>
                </a:lnTo>
                <a:lnTo>
                  <a:pt x="280" y="221"/>
                </a:lnTo>
                <a:lnTo>
                  <a:pt x="265" y="196"/>
                </a:lnTo>
                <a:lnTo>
                  <a:pt x="265" y="195"/>
                </a:lnTo>
                <a:lnTo>
                  <a:pt x="264" y="194"/>
                </a:lnTo>
                <a:lnTo>
                  <a:pt x="264" y="194"/>
                </a:lnTo>
                <a:lnTo>
                  <a:pt x="265" y="192"/>
                </a:lnTo>
                <a:lnTo>
                  <a:pt x="273" y="159"/>
                </a:lnTo>
                <a:lnTo>
                  <a:pt x="275" y="159"/>
                </a:lnTo>
                <a:lnTo>
                  <a:pt x="278" y="159"/>
                </a:lnTo>
                <a:lnTo>
                  <a:pt x="353" y="155"/>
                </a:lnTo>
                <a:lnTo>
                  <a:pt x="394" y="133"/>
                </a:lnTo>
                <a:lnTo>
                  <a:pt x="394" y="133"/>
                </a:lnTo>
                <a:lnTo>
                  <a:pt x="395" y="132"/>
                </a:lnTo>
                <a:lnTo>
                  <a:pt x="395" y="132"/>
                </a:lnTo>
                <a:lnTo>
                  <a:pt x="406" y="129"/>
                </a:lnTo>
                <a:lnTo>
                  <a:pt x="414" y="124"/>
                </a:lnTo>
                <a:lnTo>
                  <a:pt x="420" y="119"/>
                </a:lnTo>
                <a:lnTo>
                  <a:pt x="422" y="115"/>
                </a:lnTo>
                <a:lnTo>
                  <a:pt x="422" y="115"/>
                </a:lnTo>
                <a:lnTo>
                  <a:pt x="425" y="110"/>
                </a:lnTo>
                <a:lnTo>
                  <a:pt x="426" y="104"/>
                </a:lnTo>
                <a:lnTo>
                  <a:pt x="428" y="96"/>
                </a:lnTo>
                <a:lnTo>
                  <a:pt x="429" y="88"/>
                </a:lnTo>
                <a:lnTo>
                  <a:pt x="429" y="8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2" name="Freeform 48"/>
          <p:cNvSpPr/>
          <p:nvPr/>
        </p:nvSpPr>
        <p:spPr bwMode="auto">
          <a:xfrm>
            <a:off x="3896474" y="3192253"/>
            <a:ext cx="563611" cy="1016024"/>
          </a:xfrm>
          <a:custGeom>
            <a:avLst/>
            <a:gdLst>
              <a:gd name="T0" fmla="*/ 163 w 486"/>
              <a:gd name="T1" fmla="*/ 297 h 875"/>
              <a:gd name="T2" fmla="*/ 185 w 486"/>
              <a:gd name="T3" fmla="*/ 306 h 875"/>
              <a:gd name="T4" fmla="*/ 264 w 486"/>
              <a:gd name="T5" fmla="*/ 347 h 875"/>
              <a:gd name="T6" fmla="*/ 279 w 486"/>
              <a:gd name="T7" fmla="*/ 369 h 875"/>
              <a:gd name="T8" fmla="*/ 268 w 486"/>
              <a:gd name="T9" fmla="*/ 393 h 875"/>
              <a:gd name="T10" fmla="*/ 266 w 486"/>
              <a:gd name="T11" fmla="*/ 412 h 875"/>
              <a:gd name="T12" fmla="*/ 255 w 486"/>
              <a:gd name="T13" fmla="*/ 472 h 875"/>
              <a:gd name="T14" fmla="*/ 232 w 486"/>
              <a:gd name="T15" fmla="*/ 474 h 875"/>
              <a:gd name="T16" fmla="*/ 168 w 486"/>
              <a:gd name="T17" fmla="*/ 502 h 875"/>
              <a:gd name="T18" fmla="*/ 190 w 486"/>
              <a:gd name="T19" fmla="*/ 525 h 875"/>
              <a:gd name="T20" fmla="*/ 158 w 486"/>
              <a:gd name="T21" fmla="*/ 538 h 875"/>
              <a:gd name="T22" fmla="*/ 105 w 486"/>
              <a:gd name="T23" fmla="*/ 512 h 875"/>
              <a:gd name="T24" fmla="*/ 58 w 486"/>
              <a:gd name="T25" fmla="*/ 595 h 875"/>
              <a:gd name="T26" fmla="*/ 69 w 486"/>
              <a:gd name="T27" fmla="*/ 617 h 875"/>
              <a:gd name="T28" fmla="*/ 79 w 486"/>
              <a:gd name="T29" fmla="*/ 671 h 875"/>
              <a:gd name="T30" fmla="*/ 6 w 486"/>
              <a:gd name="T31" fmla="*/ 688 h 875"/>
              <a:gd name="T32" fmla="*/ 10 w 486"/>
              <a:gd name="T33" fmla="*/ 737 h 875"/>
              <a:gd name="T34" fmla="*/ 81 w 486"/>
              <a:gd name="T35" fmla="*/ 777 h 875"/>
              <a:gd name="T36" fmla="*/ 128 w 486"/>
              <a:gd name="T37" fmla="*/ 786 h 875"/>
              <a:gd name="T38" fmla="*/ 142 w 486"/>
              <a:gd name="T39" fmla="*/ 806 h 875"/>
              <a:gd name="T40" fmla="*/ 155 w 486"/>
              <a:gd name="T41" fmla="*/ 802 h 875"/>
              <a:gd name="T42" fmla="*/ 230 w 486"/>
              <a:gd name="T43" fmla="*/ 828 h 875"/>
              <a:gd name="T44" fmla="*/ 296 w 486"/>
              <a:gd name="T45" fmla="*/ 831 h 875"/>
              <a:gd name="T46" fmla="*/ 314 w 486"/>
              <a:gd name="T47" fmla="*/ 844 h 875"/>
              <a:gd name="T48" fmla="*/ 341 w 486"/>
              <a:gd name="T49" fmla="*/ 870 h 875"/>
              <a:gd name="T50" fmla="*/ 363 w 486"/>
              <a:gd name="T51" fmla="*/ 830 h 875"/>
              <a:gd name="T52" fmla="*/ 371 w 486"/>
              <a:gd name="T53" fmla="*/ 781 h 875"/>
              <a:gd name="T54" fmla="*/ 404 w 486"/>
              <a:gd name="T55" fmla="*/ 777 h 875"/>
              <a:gd name="T56" fmla="*/ 355 w 486"/>
              <a:gd name="T57" fmla="*/ 721 h 875"/>
              <a:gd name="T58" fmla="*/ 364 w 486"/>
              <a:gd name="T59" fmla="*/ 698 h 875"/>
              <a:gd name="T60" fmla="*/ 455 w 486"/>
              <a:gd name="T61" fmla="*/ 705 h 875"/>
              <a:gd name="T62" fmla="*/ 481 w 486"/>
              <a:gd name="T63" fmla="*/ 664 h 875"/>
              <a:gd name="T64" fmla="*/ 446 w 486"/>
              <a:gd name="T65" fmla="*/ 637 h 875"/>
              <a:gd name="T66" fmla="*/ 435 w 486"/>
              <a:gd name="T67" fmla="*/ 597 h 875"/>
              <a:gd name="T68" fmla="*/ 414 w 486"/>
              <a:gd name="T69" fmla="*/ 557 h 875"/>
              <a:gd name="T70" fmla="*/ 408 w 486"/>
              <a:gd name="T71" fmla="*/ 522 h 875"/>
              <a:gd name="T72" fmla="*/ 419 w 486"/>
              <a:gd name="T73" fmla="*/ 337 h 875"/>
              <a:gd name="T74" fmla="*/ 418 w 486"/>
              <a:gd name="T75" fmla="*/ 247 h 875"/>
              <a:gd name="T76" fmla="*/ 445 w 486"/>
              <a:gd name="T77" fmla="*/ 208 h 875"/>
              <a:gd name="T78" fmla="*/ 440 w 486"/>
              <a:gd name="T79" fmla="*/ 193 h 875"/>
              <a:gd name="T80" fmla="*/ 418 w 486"/>
              <a:gd name="T81" fmla="*/ 165 h 875"/>
              <a:gd name="T82" fmla="*/ 416 w 486"/>
              <a:gd name="T83" fmla="*/ 132 h 875"/>
              <a:gd name="T84" fmla="*/ 438 w 486"/>
              <a:gd name="T85" fmla="*/ 56 h 875"/>
              <a:gd name="T86" fmla="*/ 453 w 486"/>
              <a:gd name="T87" fmla="*/ 32 h 875"/>
              <a:gd name="T88" fmla="*/ 460 w 486"/>
              <a:gd name="T89" fmla="*/ 2 h 875"/>
              <a:gd name="T90" fmla="*/ 405 w 486"/>
              <a:gd name="T91" fmla="*/ 16 h 875"/>
              <a:gd name="T92" fmla="*/ 327 w 486"/>
              <a:gd name="T93" fmla="*/ 71 h 875"/>
              <a:gd name="T94" fmla="*/ 314 w 486"/>
              <a:gd name="T95" fmla="*/ 88 h 875"/>
              <a:gd name="T96" fmla="*/ 279 w 486"/>
              <a:gd name="T97" fmla="*/ 179 h 875"/>
              <a:gd name="T98" fmla="*/ 276 w 486"/>
              <a:gd name="T99" fmla="*/ 200 h 875"/>
              <a:gd name="T100" fmla="*/ 259 w 486"/>
              <a:gd name="T101" fmla="*/ 220 h 875"/>
              <a:gd name="T102" fmla="*/ 229 w 486"/>
              <a:gd name="T103" fmla="*/ 225 h 875"/>
              <a:gd name="T104" fmla="*/ 184 w 486"/>
              <a:gd name="T105" fmla="*/ 211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6" h="875">
                <a:moveTo>
                  <a:pt x="162" y="200"/>
                </a:moveTo>
                <a:lnTo>
                  <a:pt x="154" y="198"/>
                </a:lnTo>
                <a:lnTo>
                  <a:pt x="143" y="273"/>
                </a:lnTo>
                <a:lnTo>
                  <a:pt x="163" y="297"/>
                </a:lnTo>
                <a:lnTo>
                  <a:pt x="182" y="305"/>
                </a:lnTo>
                <a:lnTo>
                  <a:pt x="182" y="305"/>
                </a:lnTo>
                <a:lnTo>
                  <a:pt x="184" y="305"/>
                </a:lnTo>
                <a:lnTo>
                  <a:pt x="185" y="306"/>
                </a:lnTo>
                <a:lnTo>
                  <a:pt x="210" y="327"/>
                </a:lnTo>
                <a:lnTo>
                  <a:pt x="245" y="336"/>
                </a:lnTo>
                <a:lnTo>
                  <a:pt x="246" y="336"/>
                </a:lnTo>
                <a:lnTo>
                  <a:pt x="264" y="347"/>
                </a:lnTo>
                <a:lnTo>
                  <a:pt x="265" y="347"/>
                </a:lnTo>
                <a:lnTo>
                  <a:pt x="265" y="347"/>
                </a:lnTo>
                <a:lnTo>
                  <a:pt x="265" y="350"/>
                </a:lnTo>
                <a:lnTo>
                  <a:pt x="279" y="369"/>
                </a:lnTo>
                <a:lnTo>
                  <a:pt x="281" y="372"/>
                </a:lnTo>
                <a:lnTo>
                  <a:pt x="280" y="374"/>
                </a:lnTo>
                <a:lnTo>
                  <a:pt x="268" y="393"/>
                </a:lnTo>
                <a:lnTo>
                  <a:pt x="268" y="393"/>
                </a:lnTo>
                <a:lnTo>
                  <a:pt x="266" y="396"/>
                </a:lnTo>
                <a:lnTo>
                  <a:pt x="266" y="400"/>
                </a:lnTo>
                <a:lnTo>
                  <a:pt x="265" y="412"/>
                </a:lnTo>
                <a:lnTo>
                  <a:pt x="266" y="412"/>
                </a:lnTo>
                <a:lnTo>
                  <a:pt x="266" y="435"/>
                </a:lnTo>
                <a:lnTo>
                  <a:pt x="265" y="436"/>
                </a:lnTo>
                <a:lnTo>
                  <a:pt x="265" y="436"/>
                </a:lnTo>
                <a:lnTo>
                  <a:pt x="255" y="472"/>
                </a:lnTo>
                <a:lnTo>
                  <a:pt x="254" y="478"/>
                </a:lnTo>
                <a:lnTo>
                  <a:pt x="251" y="478"/>
                </a:lnTo>
                <a:lnTo>
                  <a:pt x="247" y="477"/>
                </a:lnTo>
                <a:lnTo>
                  <a:pt x="232" y="474"/>
                </a:lnTo>
                <a:lnTo>
                  <a:pt x="211" y="475"/>
                </a:lnTo>
                <a:lnTo>
                  <a:pt x="193" y="480"/>
                </a:lnTo>
                <a:lnTo>
                  <a:pt x="172" y="498"/>
                </a:lnTo>
                <a:lnTo>
                  <a:pt x="168" y="502"/>
                </a:lnTo>
                <a:lnTo>
                  <a:pt x="194" y="516"/>
                </a:lnTo>
                <a:lnTo>
                  <a:pt x="192" y="521"/>
                </a:lnTo>
                <a:lnTo>
                  <a:pt x="192" y="521"/>
                </a:lnTo>
                <a:lnTo>
                  <a:pt x="190" y="525"/>
                </a:lnTo>
                <a:lnTo>
                  <a:pt x="186" y="530"/>
                </a:lnTo>
                <a:lnTo>
                  <a:pt x="182" y="533"/>
                </a:lnTo>
                <a:lnTo>
                  <a:pt x="175" y="537"/>
                </a:lnTo>
                <a:lnTo>
                  <a:pt x="158" y="538"/>
                </a:lnTo>
                <a:lnTo>
                  <a:pt x="130" y="526"/>
                </a:lnTo>
                <a:lnTo>
                  <a:pt x="130" y="526"/>
                </a:lnTo>
                <a:lnTo>
                  <a:pt x="130" y="526"/>
                </a:lnTo>
                <a:lnTo>
                  <a:pt x="105" y="512"/>
                </a:lnTo>
                <a:lnTo>
                  <a:pt x="93" y="512"/>
                </a:lnTo>
                <a:lnTo>
                  <a:pt x="64" y="556"/>
                </a:lnTo>
                <a:lnTo>
                  <a:pt x="58" y="570"/>
                </a:lnTo>
                <a:lnTo>
                  <a:pt x="58" y="595"/>
                </a:lnTo>
                <a:lnTo>
                  <a:pt x="69" y="616"/>
                </a:lnTo>
                <a:lnTo>
                  <a:pt x="69" y="617"/>
                </a:lnTo>
                <a:lnTo>
                  <a:pt x="69" y="617"/>
                </a:lnTo>
                <a:lnTo>
                  <a:pt x="69" y="617"/>
                </a:lnTo>
                <a:lnTo>
                  <a:pt x="77" y="636"/>
                </a:lnTo>
                <a:lnTo>
                  <a:pt x="77" y="639"/>
                </a:lnTo>
                <a:lnTo>
                  <a:pt x="79" y="667"/>
                </a:lnTo>
                <a:lnTo>
                  <a:pt x="79" y="671"/>
                </a:lnTo>
                <a:lnTo>
                  <a:pt x="80" y="673"/>
                </a:lnTo>
                <a:lnTo>
                  <a:pt x="60" y="676"/>
                </a:lnTo>
                <a:lnTo>
                  <a:pt x="24" y="676"/>
                </a:lnTo>
                <a:lnTo>
                  <a:pt x="6" y="688"/>
                </a:lnTo>
                <a:lnTo>
                  <a:pt x="0" y="699"/>
                </a:lnTo>
                <a:lnTo>
                  <a:pt x="1" y="700"/>
                </a:lnTo>
                <a:lnTo>
                  <a:pt x="9" y="737"/>
                </a:lnTo>
                <a:lnTo>
                  <a:pt x="10" y="737"/>
                </a:lnTo>
                <a:lnTo>
                  <a:pt x="10" y="752"/>
                </a:lnTo>
                <a:lnTo>
                  <a:pt x="18" y="768"/>
                </a:lnTo>
                <a:lnTo>
                  <a:pt x="43" y="785"/>
                </a:lnTo>
                <a:lnTo>
                  <a:pt x="81" y="777"/>
                </a:lnTo>
                <a:lnTo>
                  <a:pt x="99" y="765"/>
                </a:lnTo>
                <a:lnTo>
                  <a:pt x="101" y="763"/>
                </a:lnTo>
                <a:lnTo>
                  <a:pt x="119" y="763"/>
                </a:lnTo>
                <a:lnTo>
                  <a:pt x="128" y="786"/>
                </a:lnTo>
                <a:lnTo>
                  <a:pt x="128" y="786"/>
                </a:lnTo>
                <a:lnTo>
                  <a:pt x="136" y="796"/>
                </a:lnTo>
                <a:lnTo>
                  <a:pt x="139" y="801"/>
                </a:lnTo>
                <a:lnTo>
                  <a:pt x="142" y="806"/>
                </a:lnTo>
                <a:lnTo>
                  <a:pt x="150" y="805"/>
                </a:lnTo>
                <a:lnTo>
                  <a:pt x="152" y="805"/>
                </a:lnTo>
                <a:lnTo>
                  <a:pt x="154" y="805"/>
                </a:lnTo>
                <a:lnTo>
                  <a:pt x="155" y="802"/>
                </a:lnTo>
                <a:lnTo>
                  <a:pt x="172" y="789"/>
                </a:lnTo>
                <a:lnTo>
                  <a:pt x="188" y="817"/>
                </a:lnTo>
                <a:lnTo>
                  <a:pt x="206" y="828"/>
                </a:lnTo>
                <a:lnTo>
                  <a:pt x="230" y="828"/>
                </a:lnTo>
                <a:lnTo>
                  <a:pt x="247" y="825"/>
                </a:lnTo>
                <a:lnTo>
                  <a:pt x="251" y="825"/>
                </a:lnTo>
                <a:lnTo>
                  <a:pt x="295" y="831"/>
                </a:lnTo>
                <a:lnTo>
                  <a:pt x="296" y="831"/>
                </a:lnTo>
                <a:lnTo>
                  <a:pt x="296" y="832"/>
                </a:lnTo>
                <a:lnTo>
                  <a:pt x="314" y="844"/>
                </a:lnTo>
                <a:lnTo>
                  <a:pt x="314" y="844"/>
                </a:lnTo>
                <a:lnTo>
                  <a:pt x="314" y="844"/>
                </a:lnTo>
                <a:lnTo>
                  <a:pt x="314" y="845"/>
                </a:lnTo>
                <a:lnTo>
                  <a:pt x="329" y="856"/>
                </a:lnTo>
                <a:lnTo>
                  <a:pt x="329" y="857"/>
                </a:lnTo>
                <a:lnTo>
                  <a:pt x="341" y="870"/>
                </a:lnTo>
                <a:lnTo>
                  <a:pt x="352" y="875"/>
                </a:lnTo>
                <a:lnTo>
                  <a:pt x="372" y="872"/>
                </a:lnTo>
                <a:lnTo>
                  <a:pt x="372" y="847"/>
                </a:lnTo>
                <a:lnTo>
                  <a:pt x="363" y="830"/>
                </a:lnTo>
                <a:lnTo>
                  <a:pt x="361" y="830"/>
                </a:lnTo>
                <a:lnTo>
                  <a:pt x="361" y="829"/>
                </a:lnTo>
                <a:lnTo>
                  <a:pt x="353" y="798"/>
                </a:lnTo>
                <a:lnTo>
                  <a:pt x="371" y="781"/>
                </a:lnTo>
                <a:lnTo>
                  <a:pt x="372" y="780"/>
                </a:lnTo>
                <a:lnTo>
                  <a:pt x="373" y="780"/>
                </a:lnTo>
                <a:lnTo>
                  <a:pt x="388" y="777"/>
                </a:lnTo>
                <a:lnTo>
                  <a:pt x="404" y="777"/>
                </a:lnTo>
                <a:lnTo>
                  <a:pt x="408" y="770"/>
                </a:lnTo>
                <a:lnTo>
                  <a:pt x="398" y="758"/>
                </a:lnTo>
                <a:lnTo>
                  <a:pt x="364" y="735"/>
                </a:lnTo>
                <a:lnTo>
                  <a:pt x="355" y="721"/>
                </a:lnTo>
                <a:lnTo>
                  <a:pt x="353" y="720"/>
                </a:lnTo>
                <a:lnTo>
                  <a:pt x="352" y="719"/>
                </a:lnTo>
                <a:lnTo>
                  <a:pt x="353" y="717"/>
                </a:lnTo>
                <a:lnTo>
                  <a:pt x="364" y="698"/>
                </a:lnTo>
                <a:lnTo>
                  <a:pt x="366" y="700"/>
                </a:lnTo>
                <a:lnTo>
                  <a:pt x="390" y="707"/>
                </a:lnTo>
                <a:lnTo>
                  <a:pt x="454" y="704"/>
                </a:lnTo>
                <a:lnTo>
                  <a:pt x="455" y="705"/>
                </a:lnTo>
                <a:lnTo>
                  <a:pt x="456" y="705"/>
                </a:lnTo>
                <a:lnTo>
                  <a:pt x="475" y="712"/>
                </a:lnTo>
                <a:lnTo>
                  <a:pt x="486" y="700"/>
                </a:lnTo>
                <a:lnTo>
                  <a:pt x="481" y="664"/>
                </a:lnTo>
                <a:lnTo>
                  <a:pt x="458" y="649"/>
                </a:lnTo>
                <a:lnTo>
                  <a:pt x="458" y="649"/>
                </a:lnTo>
                <a:lnTo>
                  <a:pt x="451" y="644"/>
                </a:lnTo>
                <a:lnTo>
                  <a:pt x="446" y="637"/>
                </a:lnTo>
                <a:lnTo>
                  <a:pt x="442" y="629"/>
                </a:lnTo>
                <a:lnTo>
                  <a:pt x="438" y="620"/>
                </a:lnTo>
                <a:lnTo>
                  <a:pt x="436" y="610"/>
                </a:lnTo>
                <a:lnTo>
                  <a:pt x="435" y="597"/>
                </a:lnTo>
                <a:lnTo>
                  <a:pt x="435" y="584"/>
                </a:lnTo>
                <a:lnTo>
                  <a:pt x="436" y="568"/>
                </a:lnTo>
                <a:lnTo>
                  <a:pt x="416" y="558"/>
                </a:lnTo>
                <a:lnTo>
                  <a:pt x="414" y="557"/>
                </a:lnTo>
                <a:lnTo>
                  <a:pt x="412" y="557"/>
                </a:lnTo>
                <a:lnTo>
                  <a:pt x="412" y="555"/>
                </a:lnTo>
                <a:lnTo>
                  <a:pt x="412" y="554"/>
                </a:lnTo>
                <a:lnTo>
                  <a:pt x="408" y="522"/>
                </a:lnTo>
                <a:lnTo>
                  <a:pt x="435" y="398"/>
                </a:lnTo>
                <a:lnTo>
                  <a:pt x="435" y="398"/>
                </a:lnTo>
                <a:lnTo>
                  <a:pt x="422" y="353"/>
                </a:lnTo>
                <a:lnTo>
                  <a:pt x="419" y="337"/>
                </a:lnTo>
                <a:lnTo>
                  <a:pt x="418" y="326"/>
                </a:lnTo>
                <a:lnTo>
                  <a:pt x="415" y="289"/>
                </a:lnTo>
                <a:lnTo>
                  <a:pt x="418" y="250"/>
                </a:lnTo>
                <a:lnTo>
                  <a:pt x="418" y="247"/>
                </a:lnTo>
                <a:lnTo>
                  <a:pt x="420" y="244"/>
                </a:lnTo>
                <a:lnTo>
                  <a:pt x="420" y="244"/>
                </a:lnTo>
                <a:lnTo>
                  <a:pt x="445" y="227"/>
                </a:lnTo>
                <a:lnTo>
                  <a:pt x="445" y="208"/>
                </a:lnTo>
                <a:lnTo>
                  <a:pt x="445" y="208"/>
                </a:lnTo>
                <a:lnTo>
                  <a:pt x="444" y="203"/>
                </a:lnTo>
                <a:lnTo>
                  <a:pt x="443" y="198"/>
                </a:lnTo>
                <a:lnTo>
                  <a:pt x="440" y="193"/>
                </a:lnTo>
                <a:lnTo>
                  <a:pt x="436" y="186"/>
                </a:lnTo>
                <a:lnTo>
                  <a:pt x="420" y="169"/>
                </a:lnTo>
                <a:lnTo>
                  <a:pt x="418" y="169"/>
                </a:lnTo>
                <a:lnTo>
                  <a:pt x="418" y="165"/>
                </a:lnTo>
                <a:lnTo>
                  <a:pt x="415" y="135"/>
                </a:lnTo>
                <a:lnTo>
                  <a:pt x="415" y="134"/>
                </a:lnTo>
                <a:lnTo>
                  <a:pt x="414" y="133"/>
                </a:lnTo>
                <a:lnTo>
                  <a:pt x="416" y="132"/>
                </a:lnTo>
                <a:lnTo>
                  <a:pt x="416" y="131"/>
                </a:lnTo>
                <a:lnTo>
                  <a:pt x="448" y="91"/>
                </a:lnTo>
                <a:lnTo>
                  <a:pt x="448" y="75"/>
                </a:lnTo>
                <a:lnTo>
                  <a:pt x="438" y="56"/>
                </a:lnTo>
                <a:lnTo>
                  <a:pt x="438" y="55"/>
                </a:lnTo>
                <a:lnTo>
                  <a:pt x="437" y="53"/>
                </a:lnTo>
                <a:lnTo>
                  <a:pt x="453" y="33"/>
                </a:lnTo>
                <a:lnTo>
                  <a:pt x="453" y="32"/>
                </a:lnTo>
                <a:lnTo>
                  <a:pt x="454" y="32"/>
                </a:lnTo>
                <a:lnTo>
                  <a:pt x="471" y="19"/>
                </a:lnTo>
                <a:lnTo>
                  <a:pt x="469" y="2"/>
                </a:lnTo>
                <a:lnTo>
                  <a:pt x="460" y="2"/>
                </a:lnTo>
                <a:lnTo>
                  <a:pt x="447" y="0"/>
                </a:lnTo>
                <a:lnTo>
                  <a:pt x="439" y="30"/>
                </a:lnTo>
                <a:lnTo>
                  <a:pt x="436" y="28"/>
                </a:lnTo>
                <a:lnTo>
                  <a:pt x="405" y="16"/>
                </a:lnTo>
                <a:lnTo>
                  <a:pt x="385" y="13"/>
                </a:lnTo>
                <a:lnTo>
                  <a:pt x="392" y="43"/>
                </a:lnTo>
                <a:lnTo>
                  <a:pt x="366" y="52"/>
                </a:lnTo>
                <a:lnTo>
                  <a:pt x="327" y="71"/>
                </a:lnTo>
                <a:lnTo>
                  <a:pt x="316" y="87"/>
                </a:lnTo>
                <a:lnTo>
                  <a:pt x="316" y="87"/>
                </a:lnTo>
                <a:lnTo>
                  <a:pt x="316" y="88"/>
                </a:lnTo>
                <a:lnTo>
                  <a:pt x="314" y="88"/>
                </a:lnTo>
                <a:lnTo>
                  <a:pt x="294" y="107"/>
                </a:lnTo>
                <a:lnTo>
                  <a:pt x="289" y="135"/>
                </a:lnTo>
                <a:lnTo>
                  <a:pt x="289" y="139"/>
                </a:lnTo>
                <a:lnTo>
                  <a:pt x="279" y="179"/>
                </a:lnTo>
                <a:lnTo>
                  <a:pt x="280" y="179"/>
                </a:lnTo>
                <a:lnTo>
                  <a:pt x="276" y="198"/>
                </a:lnTo>
                <a:lnTo>
                  <a:pt x="276" y="200"/>
                </a:lnTo>
                <a:lnTo>
                  <a:pt x="276" y="200"/>
                </a:lnTo>
                <a:lnTo>
                  <a:pt x="274" y="201"/>
                </a:lnTo>
                <a:lnTo>
                  <a:pt x="261" y="219"/>
                </a:lnTo>
                <a:lnTo>
                  <a:pt x="259" y="219"/>
                </a:lnTo>
                <a:lnTo>
                  <a:pt x="259" y="220"/>
                </a:lnTo>
                <a:lnTo>
                  <a:pt x="258" y="221"/>
                </a:lnTo>
                <a:lnTo>
                  <a:pt x="257" y="221"/>
                </a:lnTo>
                <a:lnTo>
                  <a:pt x="229" y="225"/>
                </a:lnTo>
                <a:lnTo>
                  <a:pt x="229" y="225"/>
                </a:lnTo>
                <a:lnTo>
                  <a:pt x="229" y="227"/>
                </a:lnTo>
                <a:lnTo>
                  <a:pt x="227" y="225"/>
                </a:lnTo>
                <a:lnTo>
                  <a:pt x="227" y="225"/>
                </a:lnTo>
                <a:lnTo>
                  <a:pt x="184" y="211"/>
                </a:lnTo>
                <a:lnTo>
                  <a:pt x="182" y="210"/>
                </a:lnTo>
                <a:lnTo>
                  <a:pt x="162" y="200"/>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3" name="Freeform 49"/>
          <p:cNvSpPr/>
          <p:nvPr/>
        </p:nvSpPr>
        <p:spPr bwMode="auto">
          <a:xfrm>
            <a:off x="4383543" y="3007837"/>
            <a:ext cx="379220" cy="831608"/>
          </a:xfrm>
          <a:custGeom>
            <a:avLst/>
            <a:gdLst>
              <a:gd name="T0" fmla="*/ 301 w 327"/>
              <a:gd name="T1" fmla="*/ 9 h 716"/>
              <a:gd name="T2" fmla="*/ 283 w 327"/>
              <a:gd name="T3" fmla="*/ 17 h 716"/>
              <a:gd name="T4" fmla="*/ 268 w 327"/>
              <a:gd name="T5" fmla="*/ 34 h 716"/>
              <a:gd name="T6" fmla="*/ 264 w 327"/>
              <a:gd name="T7" fmla="*/ 35 h 716"/>
              <a:gd name="T8" fmla="*/ 205 w 327"/>
              <a:gd name="T9" fmla="*/ 40 h 716"/>
              <a:gd name="T10" fmla="*/ 185 w 327"/>
              <a:gd name="T11" fmla="*/ 57 h 716"/>
              <a:gd name="T12" fmla="*/ 168 w 327"/>
              <a:gd name="T13" fmla="*/ 70 h 716"/>
              <a:gd name="T14" fmla="*/ 141 w 327"/>
              <a:gd name="T15" fmla="*/ 70 h 716"/>
              <a:gd name="T16" fmla="*/ 126 w 327"/>
              <a:gd name="T17" fmla="*/ 112 h 716"/>
              <a:gd name="T18" fmla="*/ 125 w 327"/>
              <a:gd name="T19" fmla="*/ 113 h 716"/>
              <a:gd name="T20" fmla="*/ 100 w 327"/>
              <a:gd name="T21" fmla="*/ 137 h 716"/>
              <a:gd name="T22" fmla="*/ 63 w 327"/>
              <a:gd name="T23" fmla="*/ 180 h 716"/>
              <a:gd name="T24" fmla="*/ 41 w 327"/>
              <a:gd name="T25" fmla="*/ 203 h 716"/>
              <a:gd name="T26" fmla="*/ 39 w 327"/>
              <a:gd name="T27" fmla="*/ 231 h 716"/>
              <a:gd name="T28" fmla="*/ 39 w 327"/>
              <a:gd name="T29" fmla="*/ 256 h 716"/>
              <a:gd name="T30" fmla="*/ 26 w 327"/>
              <a:gd name="T31" fmla="*/ 278 h 716"/>
              <a:gd name="T32" fmla="*/ 26 w 327"/>
              <a:gd name="T33" fmla="*/ 337 h 716"/>
              <a:gd name="T34" fmla="*/ 26 w 327"/>
              <a:gd name="T35" fmla="*/ 338 h 716"/>
              <a:gd name="T36" fmla="*/ 37 w 327"/>
              <a:gd name="T37" fmla="*/ 362 h 716"/>
              <a:gd name="T38" fmla="*/ 35 w 327"/>
              <a:gd name="T39" fmla="*/ 395 h 716"/>
              <a:gd name="T40" fmla="*/ 8 w 327"/>
              <a:gd name="T41" fmla="*/ 450 h 716"/>
              <a:gd name="T42" fmla="*/ 11 w 327"/>
              <a:gd name="T43" fmla="*/ 498 h 716"/>
              <a:gd name="T44" fmla="*/ 27 w 327"/>
              <a:gd name="T45" fmla="*/ 556 h 716"/>
              <a:gd name="T46" fmla="*/ 0 w 327"/>
              <a:gd name="T47" fmla="*/ 683 h 716"/>
              <a:gd name="T48" fmla="*/ 50 w 327"/>
              <a:gd name="T49" fmla="*/ 686 h 716"/>
              <a:gd name="T50" fmla="*/ 144 w 327"/>
              <a:gd name="T51" fmla="*/ 651 h 716"/>
              <a:gd name="T52" fmla="*/ 172 w 327"/>
              <a:gd name="T53" fmla="*/ 628 h 716"/>
              <a:gd name="T54" fmla="*/ 228 w 327"/>
              <a:gd name="T55" fmla="*/ 632 h 716"/>
              <a:gd name="T56" fmla="*/ 274 w 327"/>
              <a:gd name="T57" fmla="*/ 616 h 716"/>
              <a:gd name="T58" fmla="*/ 276 w 327"/>
              <a:gd name="T59" fmla="*/ 590 h 716"/>
              <a:gd name="T60" fmla="*/ 287 w 327"/>
              <a:gd name="T61" fmla="*/ 559 h 716"/>
              <a:gd name="T62" fmla="*/ 289 w 327"/>
              <a:gd name="T63" fmla="*/ 554 h 716"/>
              <a:gd name="T64" fmla="*/ 292 w 327"/>
              <a:gd name="T65" fmla="*/ 548 h 716"/>
              <a:gd name="T66" fmla="*/ 290 w 327"/>
              <a:gd name="T67" fmla="*/ 542 h 716"/>
              <a:gd name="T68" fmla="*/ 290 w 327"/>
              <a:gd name="T69" fmla="*/ 521 h 716"/>
              <a:gd name="T70" fmla="*/ 299 w 327"/>
              <a:gd name="T71" fmla="*/ 505 h 716"/>
              <a:gd name="T72" fmla="*/ 279 w 327"/>
              <a:gd name="T73" fmla="*/ 466 h 716"/>
              <a:gd name="T74" fmla="*/ 272 w 327"/>
              <a:gd name="T75" fmla="*/ 450 h 716"/>
              <a:gd name="T76" fmla="*/ 279 w 327"/>
              <a:gd name="T77" fmla="*/ 433 h 716"/>
              <a:gd name="T78" fmla="*/ 292 w 327"/>
              <a:gd name="T79" fmla="*/ 402 h 716"/>
              <a:gd name="T80" fmla="*/ 305 w 327"/>
              <a:gd name="T81" fmla="*/ 373 h 716"/>
              <a:gd name="T82" fmla="*/ 315 w 327"/>
              <a:gd name="T83" fmla="*/ 301 h 716"/>
              <a:gd name="T84" fmla="*/ 275 w 327"/>
              <a:gd name="T85" fmla="*/ 275 h 716"/>
              <a:gd name="T86" fmla="*/ 268 w 327"/>
              <a:gd name="T87" fmla="*/ 255 h 716"/>
              <a:gd name="T88" fmla="*/ 271 w 327"/>
              <a:gd name="T89" fmla="*/ 220 h 716"/>
              <a:gd name="T90" fmla="*/ 279 w 327"/>
              <a:gd name="T91" fmla="*/ 195 h 716"/>
              <a:gd name="T92" fmla="*/ 281 w 327"/>
              <a:gd name="T93" fmla="*/ 179 h 716"/>
              <a:gd name="T94" fmla="*/ 287 w 327"/>
              <a:gd name="T95" fmla="*/ 172 h 716"/>
              <a:gd name="T96" fmla="*/ 316 w 327"/>
              <a:gd name="T97" fmla="*/ 166 h 716"/>
              <a:gd name="T98" fmla="*/ 323 w 327"/>
              <a:gd name="T99" fmla="*/ 98 h 716"/>
              <a:gd name="T100" fmla="*/ 301 w 327"/>
              <a:gd name="T101" fmla="*/ 94 h 716"/>
              <a:gd name="T102" fmla="*/ 276 w 327"/>
              <a:gd name="T103" fmla="*/ 78 h 716"/>
              <a:gd name="T104" fmla="*/ 274 w 327"/>
              <a:gd name="T105" fmla="*/ 4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716">
                <a:moveTo>
                  <a:pt x="305" y="34"/>
                </a:moveTo>
                <a:lnTo>
                  <a:pt x="310" y="28"/>
                </a:lnTo>
                <a:lnTo>
                  <a:pt x="301" y="9"/>
                </a:lnTo>
                <a:lnTo>
                  <a:pt x="293" y="0"/>
                </a:lnTo>
                <a:lnTo>
                  <a:pt x="283" y="16"/>
                </a:lnTo>
                <a:lnTo>
                  <a:pt x="283" y="17"/>
                </a:lnTo>
                <a:lnTo>
                  <a:pt x="283" y="17"/>
                </a:lnTo>
                <a:lnTo>
                  <a:pt x="283" y="17"/>
                </a:lnTo>
                <a:lnTo>
                  <a:pt x="268" y="34"/>
                </a:lnTo>
                <a:lnTo>
                  <a:pt x="268" y="34"/>
                </a:lnTo>
                <a:lnTo>
                  <a:pt x="267" y="35"/>
                </a:lnTo>
                <a:lnTo>
                  <a:pt x="264" y="35"/>
                </a:lnTo>
                <a:lnTo>
                  <a:pt x="235" y="44"/>
                </a:lnTo>
                <a:lnTo>
                  <a:pt x="232" y="44"/>
                </a:lnTo>
                <a:lnTo>
                  <a:pt x="205" y="40"/>
                </a:lnTo>
                <a:lnTo>
                  <a:pt x="189" y="44"/>
                </a:lnTo>
                <a:lnTo>
                  <a:pt x="185" y="57"/>
                </a:lnTo>
                <a:lnTo>
                  <a:pt x="185" y="57"/>
                </a:lnTo>
                <a:lnTo>
                  <a:pt x="184" y="60"/>
                </a:lnTo>
                <a:lnTo>
                  <a:pt x="171" y="68"/>
                </a:lnTo>
                <a:lnTo>
                  <a:pt x="168" y="70"/>
                </a:lnTo>
                <a:lnTo>
                  <a:pt x="166" y="70"/>
                </a:lnTo>
                <a:lnTo>
                  <a:pt x="142" y="67"/>
                </a:lnTo>
                <a:lnTo>
                  <a:pt x="141" y="70"/>
                </a:lnTo>
                <a:lnTo>
                  <a:pt x="141" y="94"/>
                </a:lnTo>
                <a:lnTo>
                  <a:pt x="140" y="95"/>
                </a:lnTo>
                <a:lnTo>
                  <a:pt x="126" y="112"/>
                </a:lnTo>
                <a:lnTo>
                  <a:pt x="126" y="112"/>
                </a:lnTo>
                <a:lnTo>
                  <a:pt x="126" y="113"/>
                </a:lnTo>
                <a:lnTo>
                  <a:pt x="125" y="113"/>
                </a:lnTo>
                <a:lnTo>
                  <a:pt x="102" y="136"/>
                </a:lnTo>
                <a:lnTo>
                  <a:pt x="101" y="136"/>
                </a:lnTo>
                <a:lnTo>
                  <a:pt x="100" y="137"/>
                </a:lnTo>
                <a:lnTo>
                  <a:pt x="76" y="142"/>
                </a:lnTo>
                <a:lnTo>
                  <a:pt x="60" y="159"/>
                </a:lnTo>
                <a:lnTo>
                  <a:pt x="63" y="180"/>
                </a:lnTo>
                <a:lnTo>
                  <a:pt x="63" y="184"/>
                </a:lnTo>
                <a:lnTo>
                  <a:pt x="60" y="185"/>
                </a:lnTo>
                <a:lnTo>
                  <a:pt x="41" y="203"/>
                </a:lnTo>
                <a:lnTo>
                  <a:pt x="32" y="215"/>
                </a:lnTo>
                <a:lnTo>
                  <a:pt x="39" y="230"/>
                </a:lnTo>
                <a:lnTo>
                  <a:pt x="39" y="231"/>
                </a:lnTo>
                <a:lnTo>
                  <a:pt x="39" y="234"/>
                </a:lnTo>
                <a:lnTo>
                  <a:pt x="39" y="256"/>
                </a:lnTo>
                <a:lnTo>
                  <a:pt x="39" y="256"/>
                </a:lnTo>
                <a:lnTo>
                  <a:pt x="39" y="258"/>
                </a:lnTo>
                <a:lnTo>
                  <a:pt x="26" y="277"/>
                </a:lnTo>
                <a:lnTo>
                  <a:pt x="26" y="278"/>
                </a:lnTo>
                <a:lnTo>
                  <a:pt x="8" y="299"/>
                </a:lnTo>
                <a:lnTo>
                  <a:pt x="10" y="323"/>
                </a:lnTo>
                <a:lnTo>
                  <a:pt x="26" y="337"/>
                </a:lnTo>
                <a:lnTo>
                  <a:pt x="26" y="338"/>
                </a:lnTo>
                <a:lnTo>
                  <a:pt x="26" y="338"/>
                </a:lnTo>
                <a:lnTo>
                  <a:pt x="26" y="338"/>
                </a:lnTo>
                <a:lnTo>
                  <a:pt x="31" y="347"/>
                </a:lnTo>
                <a:lnTo>
                  <a:pt x="34" y="355"/>
                </a:lnTo>
                <a:lnTo>
                  <a:pt x="37" y="362"/>
                </a:lnTo>
                <a:lnTo>
                  <a:pt x="37" y="369"/>
                </a:lnTo>
                <a:lnTo>
                  <a:pt x="37" y="395"/>
                </a:lnTo>
                <a:lnTo>
                  <a:pt x="35" y="395"/>
                </a:lnTo>
                <a:lnTo>
                  <a:pt x="34" y="396"/>
                </a:lnTo>
                <a:lnTo>
                  <a:pt x="10" y="415"/>
                </a:lnTo>
                <a:lnTo>
                  <a:pt x="8" y="450"/>
                </a:lnTo>
                <a:lnTo>
                  <a:pt x="10" y="487"/>
                </a:lnTo>
                <a:lnTo>
                  <a:pt x="10" y="487"/>
                </a:lnTo>
                <a:lnTo>
                  <a:pt x="11" y="498"/>
                </a:lnTo>
                <a:lnTo>
                  <a:pt x="14" y="513"/>
                </a:lnTo>
                <a:lnTo>
                  <a:pt x="19" y="533"/>
                </a:lnTo>
                <a:lnTo>
                  <a:pt x="27" y="556"/>
                </a:lnTo>
                <a:lnTo>
                  <a:pt x="27" y="557"/>
                </a:lnTo>
                <a:lnTo>
                  <a:pt x="27" y="559"/>
                </a:lnTo>
                <a:lnTo>
                  <a:pt x="0" y="683"/>
                </a:lnTo>
                <a:lnTo>
                  <a:pt x="3" y="707"/>
                </a:lnTo>
                <a:lnTo>
                  <a:pt x="21" y="716"/>
                </a:lnTo>
                <a:lnTo>
                  <a:pt x="50" y="686"/>
                </a:lnTo>
                <a:lnTo>
                  <a:pt x="50" y="686"/>
                </a:lnTo>
                <a:lnTo>
                  <a:pt x="51" y="686"/>
                </a:lnTo>
                <a:lnTo>
                  <a:pt x="144" y="651"/>
                </a:lnTo>
                <a:lnTo>
                  <a:pt x="168" y="629"/>
                </a:lnTo>
                <a:lnTo>
                  <a:pt x="171" y="627"/>
                </a:lnTo>
                <a:lnTo>
                  <a:pt x="172" y="628"/>
                </a:lnTo>
                <a:lnTo>
                  <a:pt x="174" y="628"/>
                </a:lnTo>
                <a:lnTo>
                  <a:pt x="228" y="632"/>
                </a:lnTo>
                <a:lnTo>
                  <a:pt x="228" y="632"/>
                </a:lnTo>
                <a:lnTo>
                  <a:pt x="235" y="631"/>
                </a:lnTo>
                <a:lnTo>
                  <a:pt x="245" y="628"/>
                </a:lnTo>
                <a:lnTo>
                  <a:pt x="274" y="616"/>
                </a:lnTo>
                <a:lnTo>
                  <a:pt x="274" y="591"/>
                </a:lnTo>
                <a:lnTo>
                  <a:pt x="275" y="590"/>
                </a:lnTo>
                <a:lnTo>
                  <a:pt x="276" y="590"/>
                </a:lnTo>
                <a:lnTo>
                  <a:pt x="291" y="576"/>
                </a:lnTo>
                <a:lnTo>
                  <a:pt x="287" y="561"/>
                </a:lnTo>
                <a:lnTo>
                  <a:pt x="287" y="559"/>
                </a:lnTo>
                <a:lnTo>
                  <a:pt x="287" y="558"/>
                </a:lnTo>
                <a:lnTo>
                  <a:pt x="287" y="556"/>
                </a:lnTo>
                <a:lnTo>
                  <a:pt x="289" y="554"/>
                </a:lnTo>
                <a:lnTo>
                  <a:pt x="289" y="554"/>
                </a:lnTo>
                <a:lnTo>
                  <a:pt x="291" y="551"/>
                </a:lnTo>
                <a:lnTo>
                  <a:pt x="292" y="548"/>
                </a:lnTo>
                <a:lnTo>
                  <a:pt x="291" y="544"/>
                </a:lnTo>
                <a:lnTo>
                  <a:pt x="290" y="542"/>
                </a:lnTo>
                <a:lnTo>
                  <a:pt x="290" y="542"/>
                </a:lnTo>
                <a:lnTo>
                  <a:pt x="287" y="536"/>
                </a:lnTo>
                <a:lnTo>
                  <a:pt x="287" y="529"/>
                </a:lnTo>
                <a:lnTo>
                  <a:pt x="290" y="521"/>
                </a:lnTo>
                <a:lnTo>
                  <a:pt x="293" y="513"/>
                </a:lnTo>
                <a:lnTo>
                  <a:pt x="299" y="505"/>
                </a:lnTo>
                <a:lnTo>
                  <a:pt x="299" y="505"/>
                </a:lnTo>
                <a:lnTo>
                  <a:pt x="298" y="488"/>
                </a:lnTo>
                <a:lnTo>
                  <a:pt x="279" y="466"/>
                </a:lnTo>
                <a:lnTo>
                  <a:pt x="279" y="466"/>
                </a:lnTo>
                <a:lnTo>
                  <a:pt x="275" y="462"/>
                </a:lnTo>
                <a:lnTo>
                  <a:pt x="272" y="456"/>
                </a:lnTo>
                <a:lnTo>
                  <a:pt x="272" y="450"/>
                </a:lnTo>
                <a:lnTo>
                  <a:pt x="275" y="443"/>
                </a:lnTo>
                <a:lnTo>
                  <a:pt x="275" y="443"/>
                </a:lnTo>
                <a:lnTo>
                  <a:pt x="279" y="433"/>
                </a:lnTo>
                <a:lnTo>
                  <a:pt x="283" y="427"/>
                </a:lnTo>
                <a:lnTo>
                  <a:pt x="287" y="423"/>
                </a:lnTo>
                <a:lnTo>
                  <a:pt x="292" y="402"/>
                </a:lnTo>
                <a:lnTo>
                  <a:pt x="292" y="402"/>
                </a:lnTo>
                <a:lnTo>
                  <a:pt x="292" y="402"/>
                </a:lnTo>
                <a:lnTo>
                  <a:pt x="305" y="373"/>
                </a:lnTo>
                <a:lnTo>
                  <a:pt x="309" y="360"/>
                </a:lnTo>
                <a:lnTo>
                  <a:pt x="327" y="324"/>
                </a:lnTo>
                <a:lnTo>
                  <a:pt x="315" y="301"/>
                </a:lnTo>
                <a:lnTo>
                  <a:pt x="277" y="278"/>
                </a:lnTo>
                <a:lnTo>
                  <a:pt x="275" y="278"/>
                </a:lnTo>
                <a:lnTo>
                  <a:pt x="275" y="275"/>
                </a:lnTo>
                <a:lnTo>
                  <a:pt x="275" y="275"/>
                </a:lnTo>
                <a:lnTo>
                  <a:pt x="268" y="256"/>
                </a:lnTo>
                <a:lnTo>
                  <a:pt x="268" y="255"/>
                </a:lnTo>
                <a:lnTo>
                  <a:pt x="268" y="252"/>
                </a:lnTo>
                <a:lnTo>
                  <a:pt x="271" y="220"/>
                </a:lnTo>
                <a:lnTo>
                  <a:pt x="271" y="220"/>
                </a:lnTo>
                <a:lnTo>
                  <a:pt x="271" y="219"/>
                </a:lnTo>
                <a:lnTo>
                  <a:pt x="279" y="195"/>
                </a:lnTo>
                <a:lnTo>
                  <a:pt x="279" y="195"/>
                </a:lnTo>
                <a:lnTo>
                  <a:pt x="279" y="189"/>
                </a:lnTo>
                <a:lnTo>
                  <a:pt x="279" y="183"/>
                </a:lnTo>
                <a:lnTo>
                  <a:pt x="281" y="179"/>
                </a:lnTo>
                <a:lnTo>
                  <a:pt x="283" y="175"/>
                </a:lnTo>
                <a:lnTo>
                  <a:pt x="283" y="175"/>
                </a:lnTo>
                <a:lnTo>
                  <a:pt x="287" y="172"/>
                </a:lnTo>
                <a:lnTo>
                  <a:pt x="291" y="170"/>
                </a:lnTo>
                <a:lnTo>
                  <a:pt x="293" y="170"/>
                </a:lnTo>
                <a:lnTo>
                  <a:pt x="316" y="166"/>
                </a:lnTo>
                <a:lnTo>
                  <a:pt x="322" y="153"/>
                </a:lnTo>
                <a:lnTo>
                  <a:pt x="327" y="113"/>
                </a:lnTo>
                <a:lnTo>
                  <a:pt x="323" y="98"/>
                </a:lnTo>
                <a:lnTo>
                  <a:pt x="302" y="94"/>
                </a:lnTo>
                <a:lnTo>
                  <a:pt x="301" y="94"/>
                </a:lnTo>
                <a:lnTo>
                  <a:pt x="301" y="94"/>
                </a:lnTo>
                <a:lnTo>
                  <a:pt x="277" y="82"/>
                </a:lnTo>
                <a:lnTo>
                  <a:pt x="276" y="81"/>
                </a:lnTo>
                <a:lnTo>
                  <a:pt x="276" y="78"/>
                </a:lnTo>
                <a:lnTo>
                  <a:pt x="275" y="77"/>
                </a:lnTo>
                <a:lnTo>
                  <a:pt x="274" y="48"/>
                </a:lnTo>
                <a:lnTo>
                  <a:pt x="274" y="46"/>
                </a:lnTo>
                <a:lnTo>
                  <a:pt x="274" y="42"/>
                </a:lnTo>
                <a:lnTo>
                  <a:pt x="305" y="3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4" name="Freeform 50"/>
          <p:cNvSpPr/>
          <p:nvPr/>
        </p:nvSpPr>
        <p:spPr bwMode="auto">
          <a:xfrm>
            <a:off x="4286129" y="4420531"/>
            <a:ext cx="605360" cy="702865"/>
          </a:xfrm>
          <a:custGeom>
            <a:avLst/>
            <a:gdLst>
              <a:gd name="T0" fmla="*/ 442 w 520"/>
              <a:gd name="T1" fmla="*/ 82 h 605"/>
              <a:gd name="T2" fmla="*/ 442 w 520"/>
              <a:gd name="T3" fmla="*/ 47 h 605"/>
              <a:gd name="T4" fmla="*/ 411 w 520"/>
              <a:gd name="T5" fmla="*/ 52 h 605"/>
              <a:gd name="T6" fmla="*/ 379 w 520"/>
              <a:gd name="T7" fmla="*/ 33 h 605"/>
              <a:gd name="T8" fmla="*/ 367 w 520"/>
              <a:gd name="T9" fmla="*/ 31 h 605"/>
              <a:gd name="T10" fmla="*/ 322 w 520"/>
              <a:gd name="T11" fmla="*/ 67 h 605"/>
              <a:gd name="T12" fmla="*/ 279 w 520"/>
              <a:gd name="T13" fmla="*/ 43 h 605"/>
              <a:gd name="T14" fmla="*/ 225 w 520"/>
              <a:gd name="T15" fmla="*/ 24 h 605"/>
              <a:gd name="T16" fmla="*/ 141 w 520"/>
              <a:gd name="T17" fmla="*/ 1 h 605"/>
              <a:gd name="T18" fmla="*/ 103 w 520"/>
              <a:gd name="T19" fmla="*/ 48 h 605"/>
              <a:gd name="T20" fmla="*/ 24 w 520"/>
              <a:gd name="T21" fmla="*/ 131 h 605"/>
              <a:gd name="T22" fmla="*/ 38 w 520"/>
              <a:gd name="T23" fmla="*/ 226 h 605"/>
              <a:gd name="T24" fmla="*/ 28 w 520"/>
              <a:gd name="T25" fmla="*/ 243 h 605"/>
              <a:gd name="T26" fmla="*/ 22 w 520"/>
              <a:gd name="T27" fmla="*/ 312 h 605"/>
              <a:gd name="T28" fmla="*/ 21 w 520"/>
              <a:gd name="T29" fmla="*/ 338 h 605"/>
              <a:gd name="T30" fmla="*/ 37 w 520"/>
              <a:gd name="T31" fmla="*/ 339 h 605"/>
              <a:gd name="T32" fmla="*/ 47 w 520"/>
              <a:gd name="T33" fmla="*/ 354 h 605"/>
              <a:gd name="T34" fmla="*/ 43 w 520"/>
              <a:gd name="T35" fmla="*/ 392 h 605"/>
              <a:gd name="T36" fmla="*/ 38 w 520"/>
              <a:gd name="T37" fmla="*/ 433 h 605"/>
              <a:gd name="T38" fmla="*/ 95 w 520"/>
              <a:gd name="T39" fmla="*/ 460 h 605"/>
              <a:gd name="T40" fmla="*/ 127 w 520"/>
              <a:gd name="T41" fmla="*/ 463 h 605"/>
              <a:gd name="T42" fmla="*/ 147 w 520"/>
              <a:gd name="T43" fmla="*/ 433 h 605"/>
              <a:gd name="T44" fmla="*/ 187 w 520"/>
              <a:gd name="T45" fmla="*/ 424 h 605"/>
              <a:gd name="T46" fmla="*/ 196 w 520"/>
              <a:gd name="T47" fmla="*/ 423 h 605"/>
              <a:gd name="T48" fmla="*/ 213 w 520"/>
              <a:gd name="T49" fmla="*/ 409 h 605"/>
              <a:gd name="T50" fmla="*/ 231 w 520"/>
              <a:gd name="T51" fmla="*/ 424 h 605"/>
              <a:gd name="T52" fmla="*/ 236 w 520"/>
              <a:gd name="T53" fmla="*/ 461 h 605"/>
              <a:gd name="T54" fmla="*/ 244 w 520"/>
              <a:gd name="T55" fmla="*/ 500 h 605"/>
              <a:gd name="T56" fmla="*/ 232 w 520"/>
              <a:gd name="T57" fmla="*/ 523 h 605"/>
              <a:gd name="T58" fmla="*/ 255 w 520"/>
              <a:gd name="T59" fmla="*/ 566 h 605"/>
              <a:gd name="T60" fmla="*/ 249 w 520"/>
              <a:gd name="T61" fmla="*/ 597 h 605"/>
              <a:gd name="T62" fmla="*/ 268 w 520"/>
              <a:gd name="T63" fmla="*/ 603 h 605"/>
              <a:gd name="T64" fmla="*/ 324 w 520"/>
              <a:gd name="T65" fmla="*/ 555 h 605"/>
              <a:gd name="T66" fmla="*/ 328 w 520"/>
              <a:gd name="T67" fmla="*/ 539 h 605"/>
              <a:gd name="T68" fmla="*/ 356 w 520"/>
              <a:gd name="T69" fmla="*/ 545 h 605"/>
              <a:gd name="T70" fmla="*/ 403 w 520"/>
              <a:gd name="T71" fmla="*/ 571 h 605"/>
              <a:gd name="T72" fmla="*/ 407 w 520"/>
              <a:gd name="T73" fmla="*/ 561 h 605"/>
              <a:gd name="T74" fmla="*/ 386 w 520"/>
              <a:gd name="T75" fmla="*/ 517 h 605"/>
              <a:gd name="T76" fmla="*/ 406 w 520"/>
              <a:gd name="T77" fmla="*/ 496 h 605"/>
              <a:gd name="T78" fmla="*/ 440 w 520"/>
              <a:gd name="T79" fmla="*/ 493 h 605"/>
              <a:gd name="T80" fmla="*/ 504 w 520"/>
              <a:gd name="T81" fmla="*/ 500 h 605"/>
              <a:gd name="T82" fmla="*/ 513 w 520"/>
              <a:gd name="T83" fmla="*/ 476 h 605"/>
              <a:gd name="T84" fmla="*/ 518 w 520"/>
              <a:gd name="T85" fmla="*/ 441 h 605"/>
              <a:gd name="T86" fmla="*/ 504 w 520"/>
              <a:gd name="T87" fmla="*/ 429 h 605"/>
              <a:gd name="T88" fmla="*/ 505 w 520"/>
              <a:gd name="T89" fmla="*/ 414 h 605"/>
              <a:gd name="T90" fmla="*/ 492 w 520"/>
              <a:gd name="T91" fmla="*/ 381 h 605"/>
              <a:gd name="T92" fmla="*/ 480 w 520"/>
              <a:gd name="T93" fmla="*/ 338 h 605"/>
              <a:gd name="T94" fmla="*/ 466 w 520"/>
              <a:gd name="T95" fmla="*/ 296 h 605"/>
              <a:gd name="T96" fmla="*/ 453 w 520"/>
              <a:gd name="T97" fmla="*/ 255 h 605"/>
              <a:gd name="T98" fmla="*/ 504 w 520"/>
              <a:gd name="T99" fmla="*/ 187 h 605"/>
              <a:gd name="T100" fmla="*/ 464 w 520"/>
              <a:gd name="T101" fmla="*/ 10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0" h="605">
                <a:moveTo>
                  <a:pt x="453" y="103"/>
                </a:moveTo>
                <a:lnTo>
                  <a:pt x="454" y="102"/>
                </a:lnTo>
                <a:lnTo>
                  <a:pt x="452" y="102"/>
                </a:lnTo>
                <a:lnTo>
                  <a:pt x="452" y="100"/>
                </a:lnTo>
                <a:lnTo>
                  <a:pt x="442" y="82"/>
                </a:lnTo>
                <a:lnTo>
                  <a:pt x="441" y="80"/>
                </a:lnTo>
                <a:lnTo>
                  <a:pt x="441" y="78"/>
                </a:lnTo>
                <a:lnTo>
                  <a:pt x="444" y="49"/>
                </a:lnTo>
                <a:lnTo>
                  <a:pt x="444" y="49"/>
                </a:lnTo>
                <a:lnTo>
                  <a:pt x="442" y="47"/>
                </a:lnTo>
                <a:lnTo>
                  <a:pt x="441" y="44"/>
                </a:lnTo>
                <a:lnTo>
                  <a:pt x="432" y="37"/>
                </a:lnTo>
                <a:lnTo>
                  <a:pt x="425" y="37"/>
                </a:lnTo>
                <a:lnTo>
                  <a:pt x="414" y="52"/>
                </a:lnTo>
                <a:lnTo>
                  <a:pt x="411" y="52"/>
                </a:lnTo>
                <a:lnTo>
                  <a:pt x="411" y="52"/>
                </a:lnTo>
                <a:lnTo>
                  <a:pt x="382" y="67"/>
                </a:lnTo>
                <a:lnTo>
                  <a:pt x="377" y="46"/>
                </a:lnTo>
                <a:lnTo>
                  <a:pt x="377" y="44"/>
                </a:lnTo>
                <a:lnTo>
                  <a:pt x="379" y="33"/>
                </a:lnTo>
                <a:lnTo>
                  <a:pt x="377" y="22"/>
                </a:lnTo>
                <a:lnTo>
                  <a:pt x="374" y="21"/>
                </a:lnTo>
                <a:lnTo>
                  <a:pt x="368" y="30"/>
                </a:lnTo>
                <a:lnTo>
                  <a:pt x="367" y="30"/>
                </a:lnTo>
                <a:lnTo>
                  <a:pt x="367" y="31"/>
                </a:lnTo>
                <a:lnTo>
                  <a:pt x="330" y="64"/>
                </a:lnTo>
                <a:lnTo>
                  <a:pt x="329" y="67"/>
                </a:lnTo>
                <a:lnTo>
                  <a:pt x="328" y="67"/>
                </a:lnTo>
                <a:lnTo>
                  <a:pt x="324" y="67"/>
                </a:lnTo>
                <a:lnTo>
                  <a:pt x="322" y="67"/>
                </a:lnTo>
                <a:lnTo>
                  <a:pt x="312" y="61"/>
                </a:lnTo>
                <a:lnTo>
                  <a:pt x="311" y="60"/>
                </a:lnTo>
                <a:lnTo>
                  <a:pt x="298" y="49"/>
                </a:lnTo>
                <a:lnTo>
                  <a:pt x="279" y="43"/>
                </a:lnTo>
                <a:lnTo>
                  <a:pt x="279" y="43"/>
                </a:lnTo>
                <a:lnTo>
                  <a:pt x="277" y="41"/>
                </a:lnTo>
                <a:lnTo>
                  <a:pt x="266" y="32"/>
                </a:lnTo>
                <a:lnTo>
                  <a:pt x="226" y="24"/>
                </a:lnTo>
                <a:lnTo>
                  <a:pt x="226" y="24"/>
                </a:lnTo>
                <a:lnTo>
                  <a:pt x="225" y="24"/>
                </a:lnTo>
                <a:lnTo>
                  <a:pt x="198" y="11"/>
                </a:lnTo>
                <a:lnTo>
                  <a:pt x="198" y="12"/>
                </a:lnTo>
                <a:lnTo>
                  <a:pt x="178" y="2"/>
                </a:lnTo>
                <a:lnTo>
                  <a:pt x="152" y="0"/>
                </a:lnTo>
                <a:lnTo>
                  <a:pt x="141" y="1"/>
                </a:lnTo>
                <a:lnTo>
                  <a:pt x="149" y="46"/>
                </a:lnTo>
                <a:lnTo>
                  <a:pt x="146" y="46"/>
                </a:lnTo>
                <a:lnTo>
                  <a:pt x="119" y="48"/>
                </a:lnTo>
                <a:lnTo>
                  <a:pt x="105" y="48"/>
                </a:lnTo>
                <a:lnTo>
                  <a:pt x="103" y="48"/>
                </a:lnTo>
                <a:lnTo>
                  <a:pt x="103" y="48"/>
                </a:lnTo>
                <a:lnTo>
                  <a:pt x="90" y="38"/>
                </a:lnTo>
                <a:lnTo>
                  <a:pt x="66" y="49"/>
                </a:lnTo>
                <a:lnTo>
                  <a:pt x="44" y="78"/>
                </a:lnTo>
                <a:lnTo>
                  <a:pt x="24" y="131"/>
                </a:lnTo>
                <a:lnTo>
                  <a:pt x="30" y="187"/>
                </a:lnTo>
                <a:lnTo>
                  <a:pt x="38" y="220"/>
                </a:lnTo>
                <a:lnTo>
                  <a:pt x="38" y="220"/>
                </a:lnTo>
                <a:lnTo>
                  <a:pt x="39" y="224"/>
                </a:lnTo>
                <a:lnTo>
                  <a:pt x="38" y="226"/>
                </a:lnTo>
                <a:lnTo>
                  <a:pt x="35" y="227"/>
                </a:lnTo>
                <a:lnTo>
                  <a:pt x="35" y="227"/>
                </a:lnTo>
                <a:lnTo>
                  <a:pt x="31" y="231"/>
                </a:lnTo>
                <a:lnTo>
                  <a:pt x="29" y="236"/>
                </a:lnTo>
                <a:lnTo>
                  <a:pt x="28" y="243"/>
                </a:lnTo>
                <a:lnTo>
                  <a:pt x="28" y="251"/>
                </a:lnTo>
                <a:lnTo>
                  <a:pt x="39" y="300"/>
                </a:lnTo>
                <a:lnTo>
                  <a:pt x="36" y="304"/>
                </a:lnTo>
                <a:lnTo>
                  <a:pt x="36" y="304"/>
                </a:lnTo>
                <a:lnTo>
                  <a:pt x="22" y="312"/>
                </a:lnTo>
                <a:lnTo>
                  <a:pt x="12" y="320"/>
                </a:lnTo>
                <a:lnTo>
                  <a:pt x="5" y="326"/>
                </a:lnTo>
                <a:lnTo>
                  <a:pt x="3" y="330"/>
                </a:lnTo>
                <a:lnTo>
                  <a:pt x="0" y="347"/>
                </a:lnTo>
                <a:lnTo>
                  <a:pt x="21" y="338"/>
                </a:lnTo>
                <a:lnTo>
                  <a:pt x="22" y="337"/>
                </a:lnTo>
                <a:lnTo>
                  <a:pt x="23" y="337"/>
                </a:lnTo>
                <a:lnTo>
                  <a:pt x="23" y="337"/>
                </a:lnTo>
                <a:lnTo>
                  <a:pt x="32" y="338"/>
                </a:lnTo>
                <a:lnTo>
                  <a:pt x="37" y="339"/>
                </a:lnTo>
                <a:lnTo>
                  <a:pt x="40" y="342"/>
                </a:lnTo>
                <a:lnTo>
                  <a:pt x="43" y="344"/>
                </a:lnTo>
                <a:lnTo>
                  <a:pt x="45" y="346"/>
                </a:lnTo>
                <a:lnTo>
                  <a:pt x="46" y="350"/>
                </a:lnTo>
                <a:lnTo>
                  <a:pt x="47" y="354"/>
                </a:lnTo>
                <a:lnTo>
                  <a:pt x="51" y="381"/>
                </a:lnTo>
                <a:lnTo>
                  <a:pt x="50" y="384"/>
                </a:lnTo>
                <a:lnTo>
                  <a:pt x="47" y="386"/>
                </a:lnTo>
                <a:lnTo>
                  <a:pt x="47" y="386"/>
                </a:lnTo>
                <a:lnTo>
                  <a:pt x="43" y="392"/>
                </a:lnTo>
                <a:lnTo>
                  <a:pt x="42" y="396"/>
                </a:lnTo>
                <a:lnTo>
                  <a:pt x="40" y="399"/>
                </a:lnTo>
                <a:lnTo>
                  <a:pt x="37" y="427"/>
                </a:lnTo>
                <a:lnTo>
                  <a:pt x="37" y="427"/>
                </a:lnTo>
                <a:lnTo>
                  <a:pt x="38" y="433"/>
                </a:lnTo>
                <a:lnTo>
                  <a:pt x="40" y="439"/>
                </a:lnTo>
                <a:lnTo>
                  <a:pt x="44" y="444"/>
                </a:lnTo>
                <a:lnTo>
                  <a:pt x="47" y="447"/>
                </a:lnTo>
                <a:lnTo>
                  <a:pt x="73" y="478"/>
                </a:lnTo>
                <a:lnTo>
                  <a:pt x="95" y="460"/>
                </a:lnTo>
                <a:lnTo>
                  <a:pt x="114" y="457"/>
                </a:lnTo>
                <a:lnTo>
                  <a:pt x="115" y="457"/>
                </a:lnTo>
                <a:lnTo>
                  <a:pt x="116" y="460"/>
                </a:lnTo>
                <a:lnTo>
                  <a:pt x="127" y="463"/>
                </a:lnTo>
                <a:lnTo>
                  <a:pt x="127" y="463"/>
                </a:lnTo>
                <a:lnTo>
                  <a:pt x="133" y="462"/>
                </a:lnTo>
                <a:lnTo>
                  <a:pt x="137" y="461"/>
                </a:lnTo>
                <a:lnTo>
                  <a:pt x="139" y="459"/>
                </a:lnTo>
                <a:lnTo>
                  <a:pt x="149" y="443"/>
                </a:lnTo>
                <a:lnTo>
                  <a:pt x="147" y="433"/>
                </a:lnTo>
                <a:lnTo>
                  <a:pt x="147" y="433"/>
                </a:lnTo>
                <a:lnTo>
                  <a:pt x="152" y="428"/>
                </a:lnTo>
                <a:lnTo>
                  <a:pt x="158" y="424"/>
                </a:lnTo>
                <a:lnTo>
                  <a:pt x="187" y="424"/>
                </a:lnTo>
                <a:lnTo>
                  <a:pt x="187" y="424"/>
                </a:lnTo>
                <a:lnTo>
                  <a:pt x="190" y="425"/>
                </a:lnTo>
                <a:lnTo>
                  <a:pt x="193" y="425"/>
                </a:lnTo>
                <a:lnTo>
                  <a:pt x="195" y="424"/>
                </a:lnTo>
                <a:lnTo>
                  <a:pt x="196" y="423"/>
                </a:lnTo>
                <a:lnTo>
                  <a:pt x="196" y="423"/>
                </a:lnTo>
                <a:lnTo>
                  <a:pt x="198" y="417"/>
                </a:lnTo>
                <a:lnTo>
                  <a:pt x="201" y="414"/>
                </a:lnTo>
                <a:lnTo>
                  <a:pt x="206" y="408"/>
                </a:lnTo>
                <a:lnTo>
                  <a:pt x="206" y="408"/>
                </a:lnTo>
                <a:lnTo>
                  <a:pt x="213" y="409"/>
                </a:lnTo>
                <a:lnTo>
                  <a:pt x="217" y="412"/>
                </a:lnTo>
                <a:lnTo>
                  <a:pt x="220" y="414"/>
                </a:lnTo>
                <a:lnTo>
                  <a:pt x="220" y="414"/>
                </a:lnTo>
                <a:lnTo>
                  <a:pt x="226" y="419"/>
                </a:lnTo>
                <a:lnTo>
                  <a:pt x="231" y="424"/>
                </a:lnTo>
                <a:lnTo>
                  <a:pt x="233" y="429"/>
                </a:lnTo>
                <a:lnTo>
                  <a:pt x="234" y="436"/>
                </a:lnTo>
                <a:lnTo>
                  <a:pt x="232" y="457"/>
                </a:lnTo>
                <a:lnTo>
                  <a:pt x="236" y="461"/>
                </a:lnTo>
                <a:lnTo>
                  <a:pt x="236" y="461"/>
                </a:lnTo>
                <a:lnTo>
                  <a:pt x="242" y="466"/>
                </a:lnTo>
                <a:lnTo>
                  <a:pt x="245" y="470"/>
                </a:lnTo>
                <a:lnTo>
                  <a:pt x="248" y="474"/>
                </a:lnTo>
                <a:lnTo>
                  <a:pt x="249" y="478"/>
                </a:lnTo>
                <a:lnTo>
                  <a:pt x="244" y="500"/>
                </a:lnTo>
                <a:lnTo>
                  <a:pt x="244" y="500"/>
                </a:lnTo>
                <a:lnTo>
                  <a:pt x="241" y="508"/>
                </a:lnTo>
                <a:lnTo>
                  <a:pt x="239" y="515"/>
                </a:lnTo>
                <a:lnTo>
                  <a:pt x="235" y="519"/>
                </a:lnTo>
                <a:lnTo>
                  <a:pt x="232" y="523"/>
                </a:lnTo>
                <a:lnTo>
                  <a:pt x="232" y="522"/>
                </a:lnTo>
                <a:lnTo>
                  <a:pt x="213" y="559"/>
                </a:lnTo>
                <a:lnTo>
                  <a:pt x="220" y="562"/>
                </a:lnTo>
                <a:lnTo>
                  <a:pt x="249" y="563"/>
                </a:lnTo>
                <a:lnTo>
                  <a:pt x="255" y="566"/>
                </a:lnTo>
                <a:lnTo>
                  <a:pt x="252" y="571"/>
                </a:lnTo>
                <a:lnTo>
                  <a:pt x="252" y="571"/>
                </a:lnTo>
                <a:lnTo>
                  <a:pt x="249" y="586"/>
                </a:lnTo>
                <a:lnTo>
                  <a:pt x="249" y="593"/>
                </a:lnTo>
                <a:lnTo>
                  <a:pt x="249" y="597"/>
                </a:lnTo>
                <a:lnTo>
                  <a:pt x="249" y="597"/>
                </a:lnTo>
                <a:lnTo>
                  <a:pt x="256" y="602"/>
                </a:lnTo>
                <a:lnTo>
                  <a:pt x="260" y="604"/>
                </a:lnTo>
                <a:lnTo>
                  <a:pt x="265" y="605"/>
                </a:lnTo>
                <a:lnTo>
                  <a:pt x="268" y="603"/>
                </a:lnTo>
                <a:lnTo>
                  <a:pt x="285" y="596"/>
                </a:lnTo>
                <a:lnTo>
                  <a:pt x="294" y="593"/>
                </a:lnTo>
                <a:lnTo>
                  <a:pt x="310" y="593"/>
                </a:lnTo>
                <a:lnTo>
                  <a:pt x="324" y="576"/>
                </a:lnTo>
                <a:lnTo>
                  <a:pt x="324" y="555"/>
                </a:lnTo>
                <a:lnTo>
                  <a:pt x="324" y="555"/>
                </a:lnTo>
                <a:lnTo>
                  <a:pt x="324" y="550"/>
                </a:lnTo>
                <a:lnTo>
                  <a:pt x="324" y="546"/>
                </a:lnTo>
                <a:lnTo>
                  <a:pt x="326" y="542"/>
                </a:lnTo>
                <a:lnTo>
                  <a:pt x="328" y="539"/>
                </a:lnTo>
                <a:lnTo>
                  <a:pt x="328" y="539"/>
                </a:lnTo>
                <a:lnTo>
                  <a:pt x="332" y="538"/>
                </a:lnTo>
                <a:lnTo>
                  <a:pt x="338" y="538"/>
                </a:lnTo>
                <a:lnTo>
                  <a:pt x="346" y="539"/>
                </a:lnTo>
                <a:lnTo>
                  <a:pt x="356" y="545"/>
                </a:lnTo>
                <a:lnTo>
                  <a:pt x="385" y="562"/>
                </a:lnTo>
                <a:lnTo>
                  <a:pt x="385" y="562"/>
                </a:lnTo>
                <a:lnTo>
                  <a:pt x="392" y="566"/>
                </a:lnTo>
                <a:lnTo>
                  <a:pt x="398" y="570"/>
                </a:lnTo>
                <a:lnTo>
                  <a:pt x="403" y="571"/>
                </a:lnTo>
                <a:lnTo>
                  <a:pt x="407" y="572"/>
                </a:lnTo>
                <a:lnTo>
                  <a:pt x="407" y="571"/>
                </a:lnTo>
                <a:lnTo>
                  <a:pt x="407" y="571"/>
                </a:lnTo>
                <a:lnTo>
                  <a:pt x="408" y="566"/>
                </a:lnTo>
                <a:lnTo>
                  <a:pt x="407" y="561"/>
                </a:lnTo>
                <a:lnTo>
                  <a:pt x="405" y="553"/>
                </a:lnTo>
                <a:lnTo>
                  <a:pt x="401" y="545"/>
                </a:lnTo>
                <a:lnTo>
                  <a:pt x="385" y="519"/>
                </a:lnTo>
                <a:lnTo>
                  <a:pt x="385" y="517"/>
                </a:lnTo>
                <a:lnTo>
                  <a:pt x="386" y="517"/>
                </a:lnTo>
                <a:lnTo>
                  <a:pt x="387" y="515"/>
                </a:lnTo>
                <a:lnTo>
                  <a:pt x="387" y="515"/>
                </a:lnTo>
                <a:lnTo>
                  <a:pt x="394" y="508"/>
                </a:lnTo>
                <a:lnTo>
                  <a:pt x="400" y="501"/>
                </a:lnTo>
                <a:lnTo>
                  <a:pt x="406" y="496"/>
                </a:lnTo>
                <a:lnTo>
                  <a:pt x="413" y="493"/>
                </a:lnTo>
                <a:lnTo>
                  <a:pt x="419" y="492"/>
                </a:lnTo>
                <a:lnTo>
                  <a:pt x="425" y="491"/>
                </a:lnTo>
                <a:lnTo>
                  <a:pt x="433" y="492"/>
                </a:lnTo>
                <a:lnTo>
                  <a:pt x="440" y="493"/>
                </a:lnTo>
                <a:lnTo>
                  <a:pt x="485" y="514"/>
                </a:lnTo>
                <a:lnTo>
                  <a:pt x="503" y="502"/>
                </a:lnTo>
                <a:lnTo>
                  <a:pt x="504" y="502"/>
                </a:lnTo>
                <a:lnTo>
                  <a:pt x="504" y="501"/>
                </a:lnTo>
                <a:lnTo>
                  <a:pt x="504" y="500"/>
                </a:lnTo>
                <a:lnTo>
                  <a:pt x="502" y="496"/>
                </a:lnTo>
                <a:lnTo>
                  <a:pt x="503" y="495"/>
                </a:lnTo>
                <a:lnTo>
                  <a:pt x="504" y="493"/>
                </a:lnTo>
                <a:lnTo>
                  <a:pt x="504" y="493"/>
                </a:lnTo>
                <a:lnTo>
                  <a:pt x="513" y="476"/>
                </a:lnTo>
                <a:lnTo>
                  <a:pt x="518" y="462"/>
                </a:lnTo>
                <a:lnTo>
                  <a:pt x="520" y="455"/>
                </a:lnTo>
                <a:lnTo>
                  <a:pt x="520" y="451"/>
                </a:lnTo>
                <a:lnTo>
                  <a:pt x="520" y="445"/>
                </a:lnTo>
                <a:lnTo>
                  <a:pt x="518" y="441"/>
                </a:lnTo>
                <a:lnTo>
                  <a:pt x="518" y="441"/>
                </a:lnTo>
                <a:lnTo>
                  <a:pt x="516" y="436"/>
                </a:lnTo>
                <a:lnTo>
                  <a:pt x="511" y="432"/>
                </a:lnTo>
                <a:lnTo>
                  <a:pt x="508" y="430"/>
                </a:lnTo>
                <a:lnTo>
                  <a:pt x="504" y="429"/>
                </a:lnTo>
                <a:lnTo>
                  <a:pt x="501" y="429"/>
                </a:lnTo>
                <a:lnTo>
                  <a:pt x="497" y="417"/>
                </a:lnTo>
                <a:lnTo>
                  <a:pt x="501" y="417"/>
                </a:lnTo>
                <a:lnTo>
                  <a:pt x="501" y="417"/>
                </a:lnTo>
                <a:lnTo>
                  <a:pt x="505" y="414"/>
                </a:lnTo>
                <a:lnTo>
                  <a:pt x="510" y="412"/>
                </a:lnTo>
                <a:lnTo>
                  <a:pt x="513" y="408"/>
                </a:lnTo>
                <a:lnTo>
                  <a:pt x="515" y="405"/>
                </a:lnTo>
                <a:lnTo>
                  <a:pt x="511" y="399"/>
                </a:lnTo>
                <a:lnTo>
                  <a:pt x="492" y="381"/>
                </a:lnTo>
                <a:lnTo>
                  <a:pt x="492" y="381"/>
                </a:lnTo>
                <a:lnTo>
                  <a:pt x="492" y="380"/>
                </a:lnTo>
                <a:lnTo>
                  <a:pt x="482" y="353"/>
                </a:lnTo>
                <a:lnTo>
                  <a:pt x="482" y="353"/>
                </a:lnTo>
                <a:lnTo>
                  <a:pt x="480" y="338"/>
                </a:lnTo>
                <a:lnTo>
                  <a:pt x="478" y="323"/>
                </a:lnTo>
                <a:lnTo>
                  <a:pt x="478" y="311"/>
                </a:lnTo>
                <a:lnTo>
                  <a:pt x="479" y="297"/>
                </a:lnTo>
                <a:lnTo>
                  <a:pt x="479" y="286"/>
                </a:lnTo>
                <a:lnTo>
                  <a:pt x="466" y="296"/>
                </a:lnTo>
                <a:lnTo>
                  <a:pt x="455" y="308"/>
                </a:lnTo>
                <a:lnTo>
                  <a:pt x="452" y="257"/>
                </a:lnTo>
                <a:lnTo>
                  <a:pt x="452" y="257"/>
                </a:lnTo>
                <a:lnTo>
                  <a:pt x="452" y="255"/>
                </a:lnTo>
                <a:lnTo>
                  <a:pt x="453" y="255"/>
                </a:lnTo>
                <a:lnTo>
                  <a:pt x="453" y="255"/>
                </a:lnTo>
                <a:lnTo>
                  <a:pt x="471" y="229"/>
                </a:lnTo>
                <a:lnTo>
                  <a:pt x="486" y="209"/>
                </a:lnTo>
                <a:lnTo>
                  <a:pt x="497" y="195"/>
                </a:lnTo>
                <a:lnTo>
                  <a:pt x="504" y="187"/>
                </a:lnTo>
                <a:lnTo>
                  <a:pt x="492" y="151"/>
                </a:lnTo>
                <a:lnTo>
                  <a:pt x="492" y="151"/>
                </a:lnTo>
                <a:lnTo>
                  <a:pt x="487" y="129"/>
                </a:lnTo>
                <a:lnTo>
                  <a:pt x="486" y="117"/>
                </a:lnTo>
                <a:lnTo>
                  <a:pt x="464" y="108"/>
                </a:lnTo>
                <a:lnTo>
                  <a:pt x="453" y="103"/>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5" name="Freeform 51"/>
          <p:cNvSpPr/>
          <p:nvPr/>
        </p:nvSpPr>
        <p:spPr bwMode="auto">
          <a:xfrm>
            <a:off x="4216546" y="4020383"/>
            <a:ext cx="855854" cy="535848"/>
          </a:xfrm>
          <a:custGeom>
            <a:avLst/>
            <a:gdLst>
              <a:gd name="T0" fmla="*/ 129 w 738"/>
              <a:gd name="T1" fmla="*/ 34 h 461"/>
              <a:gd name="T2" fmla="*/ 150 w 738"/>
              <a:gd name="T3" fmla="*/ 57 h 461"/>
              <a:gd name="T4" fmla="*/ 133 w 738"/>
              <a:gd name="T5" fmla="*/ 78 h 461"/>
              <a:gd name="T6" fmla="*/ 95 w 738"/>
              <a:gd name="T7" fmla="*/ 99 h 461"/>
              <a:gd name="T8" fmla="*/ 107 w 738"/>
              <a:gd name="T9" fmla="*/ 130 h 461"/>
              <a:gd name="T10" fmla="*/ 135 w 738"/>
              <a:gd name="T11" fmla="*/ 172 h 461"/>
              <a:gd name="T12" fmla="*/ 153 w 738"/>
              <a:gd name="T13" fmla="*/ 196 h 461"/>
              <a:gd name="T14" fmla="*/ 161 w 738"/>
              <a:gd name="T15" fmla="*/ 220 h 461"/>
              <a:gd name="T16" fmla="*/ 159 w 738"/>
              <a:gd name="T17" fmla="*/ 246 h 461"/>
              <a:gd name="T18" fmla="*/ 143 w 738"/>
              <a:gd name="T19" fmla="*/ 267 h 461"/>
              <a:gd name="T20" fmla="*/ 79 w 738"/>
              <a:gd name="T21" fmla="*/ 303 h 461"/>
              <a:gd name="T22" fmla="*/ 12 w 738"/>
              <a:gd name="T23" fmla="*/ 351 h 461"/>
              <a:gd name="T24" fmla="*/ 59 w 738"/>
              <a:gd name="T25" fmla="*/ 432 h 461"/>
              <a:gd name="T26" fmla="*/ 76 w 738"/>
              <a:gd name="T27" fmla="*/ 457 h 461"/>
              <a:gd name="T28" fmla="*/ 91 w 738"/>
              <a:gd name="T29" fmla="*/ 417 h 461"/>
              <a:gd name="T30" fmla="*/ 147 w 738"/>
              <a:gd name="T31" fmla="*/ 370 h 461"/>
              <a:gd name="T32" fmla="*/ 185 w 738"/>
              <a:gd name="T33" fmla="*/ 337 h 461"/>
              <a:gd name="T34" fmla="*/ 240 w 738"/>
              <a:gd name="T35" fmla="*/ 335 h 461"/>
              <a:gd name="T36" fmla="*/ 331 w 738"/>
              <a:gd name="T37" fmla="*/ 367 h 461"/>
              <a:gd name="T38" fmla="*/ 365 w 738"/>
              <a:gd name="T39" fmla="*/ 383 h 461"/>
              <a:gd name="T40" fmla="*/ 365 w 738"/>
              <a:gd name="T41" fmla="*/ 384 h 461"/>
              <a:gd name="T42" fmla="*/ 397 w 738"/>
              <a:gd name="T43" fmla="*/ 384 h 461"/>
              <a:gd name="T44" fmla="*/ 447 w 738"/>
              <a:gd name="T45" fmla="*/ 360 h 461"/>
              <a:gd name="T46" fmla="*/ 450 w 738"/>
              <a:gd name="T47" fmla="*/ 391 h 461"/>
              <a:gd name="T48" fmla="*/ 497 w 738"/>
              <a:gd name="T49" fmla="*/ 370 h 461"/>
              <a:gd name="T50" fmla="*/ 508 w 738"/>
              <a:gd name="T51" fmla="*/ 378 h 461"/>
              <a:gd name="T52" fmla="*/ 515 w 738"/>
              <a:gd name="T53" fmla="*/ 398 h 461"/>
              <a:gd name="T54" fmla="*/ 524 w 738"/>
              <a:gd name="T55" fmla="*/ 439 h 461"/>
              <a:gd name="T56" fmla="*/ 573 w 738"/>
              <a:gd name="T57" fmla="*/ 394 h 461"/>
              <a:gd name="T58" fmla="*/ 624 w 738"/>
              <a:gd name="T59" fmla="*/ 376 h 461"/>
              <a:gd name="T60" fmla="*/ 715 w 738"/>
              <a:gd name="T61" fmla="*/ 345 h 461"/>
              <a:gd name="T62" fmla="*/ 733 w 738"/>
              <a:gd name="T63" fmla="*/ 331 h 461"/>
              <a:gd name="T64" fmla="*/ 692 w 738"/>
              <a:gd name="T65" fmla="*/ 227 h 461"/>
              <a:gd name="T66" fmla="*/ 668 w 738"/>
              <a:gd name="T67" fmla="*/ 188 h 461"/>
              <a:gd name="T68" fmla="*/ 650 w 738"/>
              <a:gd name="T69" fmla="*/ 159 h 461"/>
              <a:gd name="T70" fmla="*/ 629 w 738"/>
              <a:gd name="T71" fmla="*/ 150 h 461"/>
              <a:gd name="T72" fmla="*/ 602 w 738"/>
              <a:gd name="T73" fmla="*/ 171 h 461"/>
              <a:gd name="T74" fmla="*/ 591 w 738"/>
              <a:gd name="T75" fmla="*/ 169 h 461"/>
              <a:gd name="T76" fmla="*/ 553 w 738"/>
              <a:gd name="T77" fmla="*/ 131 h 461"/>
              <a:gd name="T78" fmla="*/ 530 w 738"/>
              <a:gd name="T79" fmla="*/ 135 h 461"/>
              <a:gd name="T80" fmla="*/ 496 w 738"/>
              <a:gd name="T81" fmla="*/ 142 h 461"/>
              <a:gd name="T82" fmla="*/ 484 w 738"/>
              <a:gd name="T83" fmla="*/ 127 h 461"/>
              <a:gd name="T84" fmla="*/ 484 w 738"/>
              <a:gd name="T85" fmla="*/ 97 h 461"/>
              <a:gd name="T86" fmla="*/ 325 w 738"/>
              <a:gd name="T87" fmla="*/ 73 h 461"/>
              <a:gd name="T88" fmla="*/ 292 w 738"/>
              <a:gd name="T89" fmla="*/ 55 h 461"/>
              <a:gd name="T90" fmla="*/ 247 w 738"/>
              <a:gd name="T91" fmla="*/ 34 h 461"/>
              <a:gd name="T92" fmla="*/ 176 w 738"/>
              <a:gd name="T93" fmla="*/ 6 h 461"/>
              <a:gd name="T94" fmla="*/ 92 w 738"/>
              <a:gd name="T95" fmla="*/ 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8" h="461">
                <a:moveTo>
                  <a:pt x="92" y="1"/>
                </a:moveTo>
                <a:lnTo>
                  <a:pt x="91" y="6"/>
                </a:lnTo>
                <a:lnTo>
                  <a:pt x="97" y="13"/>
                </a:lnTo>
                <a:lnTo>
                  <a:pt x="129" y="34"/>
                </a:lnTo>
                <a:lnTo>
                  <a:pt x="129" y="34"/>
                </a:lnTo>
                <a:lnTo>
                  <a:pt x="129" y="36"/>
                </a:lnTo>
                <a:lnTo>
                  <a:pt x="130" y="36"/>
                </a:lnTo>
                <a:lnTo>
                  <a:pt x="150" y="57"/>
                </a:lnTo>
                <a:lnTo>
                  <a:pt x="147" y="61"/>
                </a:lnTo>
                <a:lnTo>
                  <a:pt x="135" y="75"/>
                </a:lnTo>
                <a:lnTo>
                  <a:pt x="134" y="76"/>
                </a:lnTo>
                <a:lnTo>
                  <a:pt x="133" y="78"/>
                </a:lnTo>
                <a:lnTo>
                  <a:pt x="112" y="78"/>
                </a:lnTo>
                <a:lnTo>
                  <a:pt x="99" y="79"/>
                </a:lnTo>
                <a:lnTo>
                  <a:pt x="91" y="88"/>
                </a:lnTo>
                <a:lnTo>
                  <a:pt x="95" y="99"/>
                </a:lnTo>
                <a:lnTo>
                  <a:pt x="95" y="100"/>
                </a:lnTo>
                <a:lnTo>
                  <a:pt x="96" y="112"/>
                </a:lnTo>
                <a:lnTo>
                  <a:pt x="107" y="128"/>
                </a:lnTo>
                <a:lnTo>
                  <a:pt x="107" y="130"/>
                </a:lnTo>
                <a:lnTo>
                  <a:pt x="107" y="163"/>
                </a:lnTo>
                <a:lnTo>
                  <a:pt x="116" y="166"/>
                </a:lnTo>
                <a:lnTo>
                  <a:pt x="134" y="172"/>
                </a:lnTo>
                <a:lnTo>
                  <a:pt x="135" y="172"/>
                </a:lnTo>
                <a:lnTo>
                  <a:pt x="135" y="172"/>
                </a:lnTo>
                <a:lnTo>
                  <a:pt x="136" y="173"/>
                </a:lnTo>
                <a:lnTo>
                  <a:pt x="137" y="174"/>
                </a:lnTo>
                <a:lnTo>
                  <a:pt x="153" y="196"/>
                </a:lnTo>
                <a:lnTo>
                  <a:pt x="153" y="197"/>
                </a:lnTo>
                <a:lnTo>
                  <a:pt x="153" y="197"/>
                </a:lnTo>
                <a:lnTo>
                  <a:pt x="161" y="219"/>
                </a:lnTo>
                <a:lnTo>
                  <a:pt x="161" y="220"/>
                </a:lnTo>
                <a:lnTo>
                  <a:pt x="161" y="220"/>
                </a:lnTo>
                <a:lnTo>
                  <a:pt x="161" y="235"/>
                </a:lnTo>
                <a:lnTo>
                  <a:pt x="161" y="235"/>
                </a:lnTo>
                <a:lnTo>
                  <a:pt x="159" y="246"/>
                </a:lnTo>
                <a:lnTo>
                  <a:pt x="155" y="256"/>
                </a:lnTo>
                <a:lnTo>
                  <a:pt x="155" y="256"/>
                </a:lnTo>
                <a:lnTo>
                  <a:pt x="150" y="261"/>
                </a:lnTo>
                <a:lnTo>
                  <a:pt x="143" y="267"/>
                </a:lnTo>
                <a:lnTo>
                  <a:pt x="134" y="273"/>
                </a:lnTo>
                <a:lnTo>
                  <a:pt x="121" y="279"/>
                </a:lnTo>
                <a:lnTo>
                  <a:pt x="81" y="303"/>
                </a:lnTo>
                <a:lnTo>
                  <a:pt x="79" y="303"/>
                </a:lnTo>
                <a:lnTo>
                  <a:pt x="4" y="307"/>
                </a:lnTo>
                <a:lnTo>
                  <a:pt x="0" y="326"/>
                </a:lnTo>
                <a:lnTo>
                  <a:pt x="12" y="350"/>
                </a:lnTo>
                <a:lnTo>
                  <a:pt x="12" y="351"/>
                </a:lnTo>
                <a:lnTo>
                  <a:pt x="12" y="352"/>
                </a:lnTo>
                <a:lnTo>
                  <a:pt x="17" y="383"/>
                </a:lnTo>
                <a:lnTo>
                  <a:pt x="57" y="432"/>
                </a:lnTo>
                <a:lnTo>
                  <a:pt x="59" y="432"/>
                </a:lnTo>
                <a:lnTo>
                  <a:pt x="59" y="432"/>
                </a:lnTo>
                <a:lnTo>
                  <a:pt x="59" y="433"/>
                </a:lnTo>
                <a:lnTo>
                  <a:pt x="75" y="461"/>
                </a:lnTo>
                <a:lnTo>
                  <a:pt x="76" y="457"/>
                </a:lnTo>
                <a:lnTo>
                  <a:pt x="76" y="456"/>
                </a:lnTo>
                <a:lnTo>
                  <a:pt x="90" y="418"/>
                </a:lnTo>
                <a:lnTo>
                  <a:pt x="90" y="418"/>
                </a:lnTo>
                <a:lnTo>
                  <a:pt x="91" y="417"/>
                </a:lnTo>
                <a:lnTo>
                  <a:pt x="91" y="417"/>
                </a:lnTo>
                <a:lnTo>
                  <a:pt x="115" y="385"/>
                </a:lnTo>
                <a:lnTo>
                  <a:pt x="116" y="384"/>
                </a:lnTo>
                <a:lnTo>
                  <a:pt x="147" y="370"/>
                </a:lnTo>
                <a:lnTo>
                  <a:pt x="150" y="370"/>
                </a:lnTo>
                <a:lnTo>
                  <a:pt x="169" y="382"/>
                </a:lnTo>
                <a:lnTo>
                  <a:pt x="194" y="379"/>
                </a:lnTo>
                <a:lnTo>
                  <a:pt x="185" y="337"/>
                </a:lnTo>
                <a:lnTo>
                  <a:pt x="191" y="336"/>
                </a:lnTo>
                <a:lnTo>
                  <a:pt x="214" y="334"/>
                </a:lnTo>
                <a:lnTo>
                  <a:pt x="238" y="335"/>
                </a:lnTo>
                <a:lnTo>
                  <a:pt x="240" y="335"/>
                </a:lnTo>
                <a:lnTo>
                  <a:pt x="240" y="336"/>
                </a:lnTo>
                <a:lnTo>
                  <a:pt x="288" y="358"/>
                </a:lnTo>
                <a:lnTo>
                  <a:pt x="329" y="367"/>
                </a:lnTo>
                <a:lnTo>
                  <a:pt x="331" y="367"/>
                </a:lnTo>
                <a:lnTo>
                  <a:pt x="331" y="367"/>
                </a:lnTo>
                <a:lnTo>
                  <a:pt x="332" y="367"/>
                </a:lnTo>
                <a:lnTo>
                  <a:pt x="345" y="376"/>
                </a:lnTo>
                <a:lnTo>
                  <a:pt x="365" y="383"/>
                </a:lnTo>
                <a:lnTo>
                  <a:pt x="365" y="384"/>
                </a:lnTo>
                <a:lnTo>
                  <a:pt x="365" y="384"/>
                </a:lnTo>
                <a:lnTo>
                  <a:pt x="365" y="384"/>
                </a:lnTo>
                <a:lnTo>
                  <a:pt x="365" y="384"/>
                </a:lnTo>
                <a:lnTo>
                  <a:pt x="376" y="395"/>
                </a:lnTo>
                <a:lnTo>
                  <a:pt x="383" y="398"/>
                </a:lnTo>
                <a:lnTo>
                  <a:pt x="397" y="385"/>
                </a:lnTo>
                <a:lnTo>
                  <a:pt x="397" y="384"/>
                </a:lnTo>
                <a:lnTo>
                  <a:pt x="418" y="369"/>
                </a:lnTo>
                <a:lnTo>
                  <a:pt x="428" y="348"/>
                </a:lnTo>
                <a:lnTo>
                  <a:pt x="447" y="359"/>
                </a:lnTo>
                <a:lnTo>
                  <a:pt x="447" y="360"/>
                </a:lnTo>
                <a:lnTo>
                  <a:pt x="447" y="361"/>
                </a:lnTo>
                <a:lnTo>
                  <a:pt x="453" y="377"/>
                </a:lnTo>
                <a:lnTo>
                  <a:pt x="453" y="381"/>
                </a:lnTo>
                <a:lnTo>
                  <a:pt x="450" y="391"/>
                </a:lnTo>
                <a:lnTo>
                  <a:pt x="452" y="393"/>
                </a:lnTo>
                <a:lnTo>
                  <a:pt x="463" y="387"/>
                </a:lnTo>
                <a:lnTo>
                  <a:pt x="481" y="370"/>
                </a:lnTo>
                <a:lnTo>
                  <a:pt x="497" y="370"/>
                </a:lnTo>
                <a:lnTo>
                  <a:pt x="497" y="371"/>
                </a:lnTo>
                <a:lnTo>
                  <a:pt x="498" y="371"/>
                </a:lnTo>
                <a:lnTo>
                  <a:pt x="508" y="378"/>
                </a:lnTo>
                <a:lnTo>
                  <a:pt x="508" y="378"/>
                </a:lnTo>
                <a:lnTo>
                  <a:pt x="513" y="384"/>
                </a:lnTo>
                <a:lnTo>
                  <a:pt x="515" y="389"/>
                </a:lnTo>
                <a:lnTo>
                  <a:pt x="516" y="393"/>
                </a:lnTo>
                <a:lnTo>
                  <a:pt x="515" y="398"/>
                </a:lnTo>
                <a:lnTo>
                  <a:pt x="514" y="424"/>
                </a:lnTo>
                <a:lnTo>
                  <a:pt x="522" y="438"/>
                </a:lnTo>
                <a:lnTo>
                  <a:pt x="524" y="439"/>
                </a:lnTo>
                <a:lnTo>
                  <a:pt x="524" y="439"/>
                </a:lnTo>
                <a:lnTo>
                  <a:pt x="544" y="418"/>
                </a:lnTo>
                <a:lnTo>
                  <a:pt x="561" y="403"/>
                </a:lnTo>
                <a:lnTo>
                  <a:pt x="568" y="399"/>
                </a:lnTo>
                <a:lnTo>
                  <a:pt x="573" y="394"/>
                </a:lnTo>
                <a:lnTo>
                  <a:pt x="579" y="392"/>
                </a:lnTo>
                <a:lnTo>
                  <a:pt x="585" y="392"/>
                </a:lnTo>
                <a:lnTo>
                  <a:pt x="617" y="392"/>
                </a:lnTo>
                <a:lnTo>
                  <a:pt x="624" y="376"/>
                </a:lnTo>
                <a:lnTo>
                  <a:pt x="650" y="365"/>
                </a:lnTo>
                <a:lnTo>
                  <a:pt x="651" y="365"/>
                </a:lnTo>
                <a:lnTo>
                  <a:pt x="682" y="361"/>
                </a:lnTo>
                <a:lnTo>
                  <a:pt x="715" y="345"/>
                </a:lnTo>
                <a:lnTo>
                  <a:pt x="715" y="344"/>
                </a:lnTo>
                <a:lnTo>
                  <a:pt x="736" y="344"/>
                </a:lnTo>
                <a:lnTo>
                  <a:pt x="731" y="334"/>
                </a:lnTo>
                <a:lnTo>
                  <a:pt x="733" y="331"/>
                </a:lnTo>
                <a:lnTo>
                  <a:pt x="738" y="327"/>
                </a:lnTo>
                <a:lnTo>
                  <a:pt x="694" y="230"/>
                </a:lnTo>
                <a:lnTo>
                  <a:pt x="694" y="228"/>
                </a:lnTo>
                <a:lnTo>
                  <a:pt x="692" y="227"/>
                </a:lnTo>
                <a:lnTo>
                  <a:pt x="711" y="201"/>
                </a:lnTo>
                <a:lnTo>
                  <a:pt x="705" y="195"/>
                </a:lnTo>
                <a:lnTo>
                  <a:pt x="673" y="188"/>
                </a:lnTo>
                <a:lnTo>
                  <a:pt x="668" y="188"/>
                </a:lnTo>
                <a:lnTo>
                  <a:pt x="668" y="188"/>
                </a:lnTo>
                <a:lnTo>
                  <a:pt x="668" y="186"/>
                </a:lnTo>
                <a:lnTo>
                  <a:pt x="649" y="164"/>
                </a:lnTo>
                <a:lnTo>
                  <a:pt x="650" y="159"/>
                </a:lnTo>
                <a:lnTo>
                  <a:pt x="649" y="161"/>
                </a:lnTo>
                <a:lnTo>
                  <a:pt x="648" y="162"/>
                </a:lnTo>
                <a:lnTo>
                  <a:pt x="629" y="150"/>
                </a:lnTo>
                <a:lnTo>
                  <a:pt x="629" y="150"/>
                </a:lnTo>
                <a:lnTo>
                  <a:pt x="623" y="157"/>
                </a:lnTo>
                <a:lnTo>
                  <a:pt x="616" y="163"/>
                </a:lnTo>
                <a:lnTo>
                  <a:pt x="610" y="167"/>
                </a:lnTo>
                <a:lnTo>
                  <a:pt x="602" y="171"/>
                </a:lnTo>
                <a:lnTo>
                  <a:pt x="602" y="171"/>
                </a:lnTo>
                <a:lnTo>
                  <a:pt x="599" y="171"/>
                </a:lnTo>
                <a:lnTo>
                  <a:pt x="595" y="171"/>
                </a:lnTo>
                <a:lnTo>
                  <a:pt x="591" y="169"/>
                </a:lnTo>
                <a:lnTo>
                  <a:pt x="586" y="166"/>
                </a:lnTo>
                <a:lnTo>
                  <a:pt x="576" y="157"/>
                </a:lnTo>
                <a:lnTo>
                  <a:pt x="563" y="142"/>
                </a:lnTo>
                <a:lnTo>
                  <a:pt x="553" y="131"/>
                </a:lnTo>
                <a:lnTo>
                  <a:pt x="553" y="131"/>
                </a:lnTo>
                <a:lnTo>
                  <a:pt x="550" y="130"/>
                </a:lnTo>
                <a:lnTo>
                  <a:pt x="546" y="131"/>
                </a:lnTo>
                <a:lnTo>
                  <a:pt x="530" y="135"/>
                </a:lnTo>
                <a:lnTo>
                  <a:pt x="530" y="135"/>
                </a:lnTo>
                <a:lnTo>
                  <a:pt x="516" y="140"/>
                </a:lnTo>
                <a:lnTo>
                  <a:pt x="505" y="142"/>
                </a:lnTo>
                <a:lnTo>
                  <a:pt x="496" y="142"/>
                </a:lnTo>
                <a:lnTo>
                  <a:pt x="490" y="140"/>
                </a:lnTo>
                <a:lnTo>
                  <a:pt x="490" y="140"/>
                </a:lnTo>
                <a:lnTo>
                  <a:pt x="486" y="134"/>
                </a:lnTo>
                <a:lnTo>
                  <a:pt x="484" y="127"/>
                </a:lnTo>
                <a:lnTo>
                  <a:pt x="483" y="117"/>
                </a:lnTo>
                <a:lnTo>
                  <a:pt x="484" y="107"/>
                </a:lnTo>
                <a:lnTo>
                  <a:pt x="484" y="107"/>
                </a:lnTo>
                <a:lnTo>
                  <a:pt x="484" y="97"/>
                </a:lnTo>
                <a:lnTo>
                  <a:pt x="484" y="91"/>
                </a:lnTo>
                <a:lnTo>
                  <a:pt x="483" y="86"/>
                </a:lnTo>
                <a:lnTo>
                  <a:pt x="482" y="83"/>
                </a:lnTo>
                <a:lnTo>
                  <a:pt x="325" y="73"/>
                </a:lnTo>
                <a:lnTo>
                  <a:pt x="325" y="73"/>
                </a:lnTo>
                <a:lnTo>
                  <a:pt x="305" y="64"/>
                </a:lnTo>
                <a:lnTo>
                  <a:pt x="297" y="60"/>
                </a:lnTo>
                <a:lnTo>
                  <a:pt x="292" y="55"/>
                </a:lnTo>
                <a:lnTo>
                  <a:pt x="268" y="49"/>
                </a:lnTo>
                <a:lnTo>
                  <a:pt x="268" y="49"/>
                </a:lnTo>
                <a:lnTo>
                  <a:pt x="258" y="45"/>
                </a:lnTo>
                <a:lnTo>
                  <a:pt x="247" y="34"/>
                </a:lnTo>
                <a:lnTo>
                  <a:pt x="233" y="20"/>
                </a:lnTo>
                <a:lnTo>
                  <a:pt x="216" y="0"/>
                </a:lnTo>
                <a:lnTo>
                  <a:pt x="200" y="13"/>
                </a:lnTo>
                <a:lnTo>
                  <a:pt x="176" y="6"/>
                </a:lnTo>
                <a:lnTo>
                  <a:pt x="111" y="7"/>
                </a:lnTo>
                <a:lnTo>
                  <a:pt x="111" y="7"/>
                </a:lnTo>
                <a:lnTo>
                  <a:pt x="111" y="7"/>
                </a:lnTo>
                <a:lnTo>
                  <a:pt x="92" y="1"/>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6" name="Freeform 52"/>
          <p:cNvSpPr/>
          <p:nvPr/>
        </p:nvSpPr>
        <p:spPr bwMode="auto">
          <a:xfrm>
            <a:off x="4404418" y="5005093"/>
            <a:ext cx="890644" cy="706345"/>
          </a:xfrm>
          <a:custGeom>
            <a:avLst/>
            <a:gdLst>
              <a:gd name="T0" fmla="*/ 732 w 766"/>
              <a:gd name="T1" fmla="*/ 203 h 608"/>
              <a:gd name="T2" fmla="*/ 740 w 766"/>
              <a:gd name="T3" fmla="*/ 190 h 608"/>
              <a:gd name="T4" fmla="*/ 766 w 766"/>
              <a:gd name="T5" fmla="*/ 174 h 608"/>
              <a:gd name="T6" fmla="*/ 749 w 766"/>
              <a:gd name="T7" fmla="*/ 166 h 608"/>
              <a:gd name="T8" fmla="*/ 675 w 766"/>
              <a:gd name="T9" fmla="*/ 65 h 608"/>
              <a:gd name="T10" fmla="*/ 608 w 766"/>
              <a:gd name="T11" fmla="*/ 66 h 608"/>
              <a:gd name="T12" fmla="*/ 606 w 766"/>
              <a:gd name="T13" fmla="*/ 86 h 608"/>
              <a:gd name="T14" fmla="*/ 573 w 766"/>
              <a:gd name="T15" fmla="*/ 82 h 608"/>
              <a:gd name="T16" fmla="*/ 555 w 766"/>
              <a:gd name="T17" fmla="*/ 73 h 608"/>
              <a:gd name="T18" fmla="*/ 502 w 766"/>
              <a:gd name="T19" fmla="*/ 97 h 608"/>
              <a:gd name="T20" fmla="*/ 478 w 766"/>
              <a:gd name="T21" fmla="*/ 99 h 608"/>
              <a:gd name="T22" fmla="*/ 458 w 766"/>
              <a:gd name="T23" fmla="*/ 114 h 608"/>
              <a:gd name="T24" fmla="*/ 442 w 766"/>
              <a:gd name="T25" fmla="*/ 106 h 608"/>
              <a:gd name="T26" fmla="*/ 432 w 766"/>
              <a:gd name="T27" fmla="*/ 86 h 608"/>
              <a:gd name="T28" fmla="*/ 455 w 766"/>
              <a:gd name="T29" fmla="*/ 55 h 608"/>
              <a:gd name="T30" fmla="*/ 477 w 766"/>
              <a:gd name="T31" fmla="*/ 18 h 608"/>
              <a:gd name="T32" fmla="*/ 466 w 766"/>
              <a:gd name="T33" fmla="*/ 19 h 608"/>
              <a:gd name="T34" fmla="*/ 442 w 766"/>
              <a:gd name="T35" fmla="*/ 35 h 608"/>
              <a:gd name="T36" fmla="*/ 426 w 766"/>
              <a:gd name="T37" fmla="*/ 41 h 608"/>
              <a:gd name="T38" fmla="*/ 421 w 766"/>
              <a:gd name="T39" fmla="*/ 30 h 608"/>
              <a:gd name="T40" fmla="*/ 383 w 766"/>
              <a:gd name="T41" fmla="*/ 26 h 608"/>
              <a:gd name="T42" fmla="*/ 368 w 766"/>
              <a:gd name="T43" fmla="*/ 17 h 608"/>
              <a:gd name="T44" fmla="*/ 328 w 766"/>
              <a:gd name="T45" fmla="*/ 0 h 608"/>
              <a:gd name="T46" fmla="*/ 307 w 766"/>
              <a:gd name="T47" fmla="*/ 7 h 608"/>
              <a:gd name="T48" fmla="*/ 315 w 766"/>
              <a:gd name="T49" fmla="*/ 46 h 608"/>
              <a:gd name="T50" fmla="*/ 317 w 766"/>
              <a:gd name="T51" fmla="*/ 73 h 608"/>
              <a:gd name="T52" fmla="*/ 311 w 766"/>
              <a:gd name="T53" fmla="*/ 80 h 608"/>
              <a:gd name="T54" fmla="*/ 295 w 766"/>
              <a:gd name="T55" fmla="*/ 80 h 608"/>
              <a:gd name="T56" fmla="*/ 261 w 766"/>
              <a:gd name="T57" fmla="*/ 59 h 608"/>
              <a:gd name="T58" fmla="*/ 235 w 766"/>
              <a:gd name="T59" fmla="*/ 47 h 608"/>
              <a:gd name="T60" fmla="*/ 217 w 766"/>
              <a:gd name="T61" fmla="*/ 119 h 608"/>
              <a:gd name="T62" fmla="*/ 205 w 766"/>
              <a:gd name="T63" fmla="*/ 182 h 608"/>
              <a:gd name="T64" fmla="*/ 157 w 766"/>
              <a:gd name="T65" fmla="*/ 308 h 608"/>
              <a:gd name="T66" fmla="*/ 96 w 766"/>
              <a:gd name="T67" fmla="*/ 373 h 608"/>
              <a:gd name="T68" fmla="*/ 63 w 766"/>
              <a:gd name="T69" fmla="*/ 397 h 608"/>
              <a:gd name="T70" fmla="*/ 16 w 766"/>
              <a:gd name="T71" fmla="*/ 442 h 608"/>
              <a:gd name="T72" fmla="*/ 9 w 766"/>
              <a:gd name="T73" fmla="*/ 556 h 608"/>
              <a:gd name="T74" fmla="*/ 24 w 766"/>
              <a:gd name="T75" fmla="*/ 608 h 608"/>
              <a:gd name="T76" fmla="*/ 67 w 766"/>
              <a:gd name="T77" fmla="*/ 600 h 608"/>
              <a:gd name="T78" fmla="*/ 52 w 766"/>
              <a:gd name="T79" fmla="*/ 560 h 608"/>
              <a:gd name="T80" fmla="*/ 36 w 766"/>
              <a:gd name="T81" fmla="*/ 523 h 608"/>
              <a:gd name="T82" fmla="*/ 98 w 766"/>
              <a:gd name="T83" fmla="*/ 490 h 608"/>
              <a:gd name="T84" fmla="*/ 211 w 766"/>
              <a:gd name="T85" fmla="*/ 434 h 608"/>
              <a:gd name="T86" fmla="*/ 229 w 766"/>
              <a:gd name="T87" fmla="*/ 444 h 608"/>
              <a:gd name="T88" fmla="*/ 292 w 766"/>
              <a:gd name="T89" fmla="*/ 413 h 608"/>
              <a:gd name="T90" fmla="*/ 324 w 766"/>
              <a:gd name="T91" fmla="*/ 400 h 608"/>
              <a:gd name="T92" fmla="*/ 378 w 766"/>
              <a:gd name="T93" fmla="*/ 380 h 608"/>
              <a:gd name="T94" fmla="*/ 394 w 766"/>
              <a:gd name="T95" fmla="*/ 285 h 608"/>
              <a:gd name="T96" fmla="*/ 399 w 766"/>
              <a:gd name="T97" fmla="*/ 286 h 608"/>
              <a:gd name="T98" fmla="*/ 419 w 766"/>
              <a:gd name="T99" fmla="*/ 321 h 608"/>
              <a:gd name="T100" fmla="*/ 487 w 766"/>
              <a:gd name="T101" fmla="*/ 325 h 608"/>
              <a:gd name="T102" fmla="*/ 501 w 766"/>
              <a:gd name="T103" fmla="*/ 298 h 608"/>
              <a:gd name="T104" fmla="*/ 522 w 766"/>
              <a:gd name="T105" fmla="*/ 287 h 608"/>
              <a:gd name="T106" fmla="*/ 559 w 766"/>
              <a:gd name="T107" fmla="*/ 288 h 608"/>
              <a:gd name="T108" fmla="*/ 585 w 766"/>
              <a:gd name="T109" fmla="*/ 310 h 608"/>
              <a:gd name="T110" fmla="*/ 598 w 766"/>
              <a:gd name="T111" fmla="*/ 277 h 608"/>
              <a:gd name="T112" fmla="*/ 623 w 766"/>
              <a:gd name="T113" fmla="*/ 279 h 608"/>
              <a:gd name="T114" fmla="*/ 627 w 766"/>
              <a:gd name="T115" fmla="*/ 282 h 608"/>
              <a:gd name="T116" fmla="*/ 639 w 766"/>
              <a:gd name="T117" fmla="*/ 280 h 608"/>
              <a:gd name="T118" fmla="*/ 694 w 766"/>
              <a:gd name="T119" fmla="*/ 240 h 608"/>
              <a:gd name="T120" fmla="*/ 701 w 766"/>
              <a:gd name="T121" fmla="*/ 218 h 608"/>
              <a:gd name="T122" fmla="*/ 719 w 766"/>
              <a:gd name="T123" fmla="*/ 20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608">
                <a:moveTo>
                  <a:pt x="719" y="207"/>
                </a:moveTo>
                <a:lnTo>
                  <a:pt x="719" y="207"/>
                </a:lnTo>
                <a:lnTo>
                  <a:pt x="727" y="206"/>
                </a:lnTo>
                <a:lnTo>
                  <a:pt x="732" y="203"/>
                </a:lnTo>
                <a:lnTo>
                  <a:pt x="737" y="199"/>
                </a:lnTo>
                <a:lnTo>
                  <a:pt x="739" y="195"/>
                </a:lnTo>
                <a:lnTo>
                  <a:pt x="739" y="194"/>
                </a:lnTo>
                <a:lnTo>
                  <a:pt x="740" y="190"/>
                </a:lnTo>
                <a:lnTo>
                  <a:pt x="745" y="190"/>
                </a:lnTo>
                <a:lnTo>
                  <a:pt x="766" y="188"/>
                </a:lnTo>
                <a:lnTo>
                  <a:pt x="766" y="174"/>
                </a:lnTo>
                <a:lnTo>
                  <a:pt x="766" y="174"/>
                </a:lnTo>
                <a:lnTo>
                  <a:pt x="762" y="172"/>
                </a:lnTo>
                <a:lnTo>
                  <a:pt x="758" y="171"/>
                </a:lnTo>
                <a:lnTo>
                  <a:pt x="754" y="169"/>
                </a:lnTo>
                <a:lnTo>
                  <a:pt x="749" y="166"/>
                </a:lnTo>
                <a:lnTo>
                  <a:pt x="713" y="133"/>
                </a:lnTo>
                <a:lnTo>
                  <a:pt x="713" y="132"/>
                </a:lnTo>
                <a:lnTo>
                  <a:pt x="697" y="86"/>
                </a:lnTo>
                <a:lnTo>
                  <a:pt x="675" y="65"/>
                </a:lnTo>
                <a:lnTo>
                  <a:pt x="675" y="65"/>
                </a:lnTo>
                <a:lnTo>
                  <a:pt x="639" y="64"/>
                </a:lnTo>
                <a:lnTo>
                  <a:pt x="613" y="65"/>
                </a:lnTo>
                <a:lnTo>
                  <a:pt x="608" y="66"/>
                </a:lnTo>
                <a:lnTo>
                  <a:pt x="609" y="80"/>
                </a:lnTo>
                <a:lnTo>
                  <a:pt x="609" y="83"/>
                </a:lnTo>
                <a:lnTo>
                  <a:pt x="609" y="86"/>
                </a:lnTo>
                <a:lnTo>
                  <a:pt x="606" y="86"/>
                </a:lnTo>
                <a:lnTo>
                  <a:pt x="587" y="94"/>
                </a:lnTo>
                <a:lnTo>
                  <a:pt x="583" y="92"/>
                </a:lnTo>
                <a:lnTo>
                  <a:pt x="583" y="92"/>
                </a:lnTo>
                <a:lnTo>
                  <a:pt x="573" y="82"/>
                </a:lnTo>
                <a:lnTo>
                  <a:pt x="564" y="76"/>
                </a:lnTo>
                <a:lnTo>
                  <a:pt x="560" y="74"/>
                </a:lnTo>
                <a:lnTo>
                  <a:pt x="557" y="73"/>
                </a:lnTo>
                <a:lnTo>
                  <a:pt x="555" y="73"/>
                </a:lnTo>
                <a:lnTo>
                  <a:pt x="552" y="74"/>
                </a:lnTo>
                <a:lnTo>
                  <a:pt x="552" y="74"/>
                </a:lnTo>
                <a:lnTo>
                  <a:pt x="524" y="88"/>
                </a:lnTo>
                <a:lnTo>
                  <a:pt x="502" y="97"/>
                </a:lnTo>
                <a:lnTo>
                  <a:pt x="494" y="99"/>
                </a:lnTo>
                <a:lnTo>
                  <a:pt x="487" y="100"/>
                </a:lnTo>
                <a:lnTo>
                  <a:pt x="481" y="100"/>
                </a:lnTo>
                <a:lnTo>
                  <a:pt x="478" y="99"/>
                </a:lnTo>
                <a:lnTo>
                  <a:pt x="478" y="99"/>
                </a:lnTo>
                <a:lnTo>
                  <a:pt x="474" y="101"/>
                </a:lnTo>
                <a:lnTo>
                  <a:pt x="470" y="104"/>
                </a:lnTo>
                <a:lnTo>
                  <a:pt x="458" y="114"/>
                </a:lnTo>
                <a:lnTo>
                  <a:pt x="455" y="119"/>
                </a:lnTo>
                <a:lnTo>
                  <a:pt x="450" y="114"/>
                </a:lnTo>
                <a:lnTo>
                  <a:pt x="450" y="114"/>
                </a:lnTo>
                <a:lnTo>
                  <a:pt x="442" y="106"/>
                </a:lnTo>
                <a:lnTo>
                  <a:pt x="437" y="99"/>
                </a:lnTo>
                <a:lnTo>
                  <a:pt x="433" y="92"/>
                </a:lnTo>
                <a:lnTo>
                  <a:pt x="432" y="86"/>
                </a:lnTo>
                <a:lnTo>
                  <a:pt x="432" y="86"/>
                </a:lnTo>
                <a:lnTo>
                  <a:pt x="433" y="82"/>
                </a:lnTo>
                <a:lnTo>
                  <a:pt x="438" y="75"/>
                </a:lnTo>
                <a:lnTo>
                  <a:pt x="455" y="55"/>
                </a:lnTo>
                <a:lnTo>
                  <a:pt x="455" y="55"/>
                </a:lnTo>
                <a:lnTo>
                  <a:pt x="474" y="34"/>
                </a:lnTo>
                <a:lnTo>
                  <a:pt x="479" y="27"/>
                </a:lnTo>
                <a:lnTo>
                  <a:pt x="480" y="23"/>
                </a:lnTo>
                <a:lnTo>
                  <a:pt x="477" y="18"/>
                </a:lnTo>
                <a:lnTo>
                  <a:pt x="477" y="18"/>
                </a:lnTo>
                <a:lnTo>
                  <a:pt x="474" y="17"/>
                </a:lnTo>
                <a:lnTo>
                  <a:pt x="472" y="17"/>
                </a:lnTo>
                <a:lnTo>
                  <a:pt x="466" y="19"/>
                </a:lnTo>
                <a:lnTo>
                  <a:pt x="458" y="23"/>
                </a:lnTo>
                <a:lnTo>
                  <a:pt x="450" y="29"/>
                </a:lnTo>
                <a:lnTo>
                  <a:pt x="450" y="29"/>
                </a:lnTo>
                <a:lnTo>
                  <a:pt x="442" y="35"/>
                </a:lnTo>
                <a:lnTo>
                  <a:pt x="435" y="38"/>
                </a:lnTo>
                <a:lnTo>
                  <a:pt x="430" y="41"/>
                </a:lnTo>
                <a:lnTo>
                  <a:pt x="426" y="41"/>
                </a:lnTo>
                <a:lnTo>
                  <a:pt x="426" y="41"/>
                </a:lnTo>
                <a:lnTo>
                  <a:pt x="424" y="39"/>
                </a:lnTo>
                <a:lnTo>
                  <a:pt x="423" y="37"/>
                </a:lnTo>
                <a:lnTo>
                  <a:pt x="421" y="35"/>
                </a:lnTo>
                <a:lnTo>
                  <a:pt x="421" y="30"/>
                </a:lnTo>
                <a:lnTo>
                  <a:pt x="418" y="28"/>
                </a:lnTo>
                <a:lnTo>
                  <a:pt x="408" y="9"/>
                </a:lnTo>
                <a:lnTo>
                  <a:pt x="385" y="23"/>
                </a:lnTo>
                <a:lnTo>
                  <a:pt x="383" y="26"/>
                </a:lnTo>
                <a:lnTo>
                  <a:pt x="382" y="23"/>
                </a:lnTo>
                <a:lnTo>
                  <a:pt x="380" y="23"/>
                </a:lnTo>
                <a:lnTo>
                  <a:pt x="380" y="23"/>
                </a:lnTo>
                <a:lnTo>
                  <a:pt x="368" y="17"/>
                </a:lnTo>
                <a:lnTo>
                  <a:pt x="355" y="11"/>
                </a:lnTo>
                <a:lnTo>
                  <a:pt x="331" y="2"/>
                </a:lnTo>
                <a:lnTo>
                  <a:pt x="331" y="2"/>
                </a:lnTo>
                <a:lnTo>
                  <a:pt x="328" y="0"/>
                </a:lnTo>
                <a:lnTo>
                  <a:pt x="323" y="0"/>
                </a:lnTo>
                <a:lnTo>
                  <a:pt x="320" y="0"/>
                </a:lnTo>
                <a:lnTo>
                  <a:pt x="315" y="3"/>
                </a:lnTo>
                <a:lnTo>
                  <a:pt x="307" y="7"/>
                </a:lnTo>
                <a:lnTo>
                  <a:pt x="299" y="15"/>
                </a:lnTo>
                <a:lnTo>
                  <a:pt x="309" y="34"/>
                </a:lnTo>
                <a:lnTo>
                  <a:pt x="309" y="34"/>
                </a:lnTo>
                <a:lnTo>
                  <a:pt x="315" y="46"/>
                </a:lnTo>
                <a:lnTo>
                  <a:pt x="317" y="57"/>
                </a:lnTo>
                <a:lnTo>
                  <a:pt x="319" y="66"/>
                </a:lnTo>
                <a:lnTo>
                  <a:pt x="319" y="69"/>
                </a:lnTo>
                <a:lnTo>
                  <a:pt x="317" y="73"/>
                </a:lnTo>
                <a:lnTo>
                  <a:pt x="317" y="73"/>
                </a:lnTo>
                <a:lnTo>
                  <a:pt x="316" y="75"/>
                </a:lnTo>
                <a:lnTo>
                  <a:pt x="314" y="77"/>
                </a:lnTo>
                <a:lnTo>
                  <a:pt x="311" y="80"/>
                </a:lnTo>
                <a:lnTo>
                  <a:pt x="307" y="80"/>
                </a:lnTo>
                <a:lnTo>
                  <a:pt x="307" y="80"/>
                </a:lnTo>
                <a:lnTo>
                  <a:pt x="301" y="81"/>
                </a:lnTo>
                <a:lnTo>
                  <a:pt x="295" y="80"/>
                </a:lnTo>
                <a:lnTo>
                  <a:pt x="285" y="76"/>
                </a:lnTo>
                <a:lnTo>
                  <a:pt x="276" y="69"/>
                </a:lnTo>
                <a:lnTo>
                  <a:pt x="276" y="69"/>
                </a:lnTo>
                <a:lnTo>
                  <a:pt x="261" y="59"/>
                </a:lnTo>
                <a:lnTo>
                  <a:pt x="250" y="52"/>
                </a:lnTo>
                <a:lnTo>
                  <a:pt x="235" y="46"/>
                </a:lnTo>
                <a:lnTo>
                  <a:pt x="235" y="47"/>
                </a:lnTo>
                <a:lnTo>
                  <a:pt x="235" y="47"/>
                </a:lnTo>
                <a:lnTo>
                  <a:pt x="236" y="50"/>
                </a:lnTo>
                <a:lnTo>
                  <a:pt x="236" y="76"/>
                </a:lnTo>
                <a:lnTo>
                  <a:pt x="217" y="98"/>
                </a:lnTo>
                <a:lnTo>
                  <a:pt x="217" y="119"/>
                </a:lnTo>
                <a:lnTo>
                  <a:pt x="226" y="140"/>
                </a:lnTo>
                <a:lnTo>
                  <a:pt x="227" y="141"/>
                </a:lnTo>
                <a:lnTo>
                  <a:pt x="213" y="162"/>
                </a:lnTo>
                <a:lnTo>
                  <a:pt x="205" y="182"/>
                </a:lnTo>
                <a:lnTo>
                  <a:pt x="205" y="183"/>
                </a:lnTo>
                <a:lnTo>
                  <a:pt x="187" y="201"/>
                </a:lnTo>
                <a:lnTo>
                  <a:pt x="156" y="270"/>
                </a:lnTo>
                <a:lnTo>
                  <a:pt x="157" y="308"/>
                </a:lnTo>
                <a:lnTo>
                  <a:pt x="156" y="309"/>
                </a:lnTo>
                <a:lnTo>
                  <a:pt x="91" y="347"/>
                </a:lnTo>
                <a:lnTo>
                  <a:pt x="87" y="353"/>
                </a:lnTo>
                <a:lnTo>
                  <a:pt x="96" y="373"/>
                </a:lnTo>
                <a:lnTo>
                  <a:pt x="96" y="374"/>
                </a:lnTo>
                <a:lnTo>
                  <a:pt x="96" y="375"/>
                </a:lnTo>
                <a:lnTo>
                  <a:pt x="90" y="400"/>
                </a:lnTo>
                <a:lnTo>
                  <a:pt x="63" y="397"/>
                </a:lnTo>
                <a:lnTo>
                  <a:pt x="58" y="429"/>
                </a:lnTo>
                <a:lnTo>
                  <a:pt x="23" y="429"/>
                </a:lnTo>
                <a:lnTo>
                  <a:pt x="16" y="442"/>
                </a:lnTo>
                <a:lnTo>
                  <a:pt x="16" y="442"/>
                </a:lnTo>
                <a:lnTo>
                  <a:pt x="7" y="462"/>
                </a:lnTo>
                <a:lnTo>
                  <a:pt x="0" y="538"/>
                </a:lnTo>
                <a:lnTo>
                  <a:pt x="8" y="554"/>
                </a:lnTo>
                <a:lnTo>
                  <a:pt x="9" y="556"/>
                </a:lnTo>
                <a:lnTo>
                  <a:pt x="9" y="572"/>
                </a:lnTo>
                <a:lnTo>
                  <a:pt x="23" y="591"/>
                </a:lnTo>
                <a:lnTo>
                  <a:pt x="24" y="593"/>
                </a:lnTo>
                <a:lnTo>
                  <a:pt x="24" y="608"/>
                </a:lnTo>
                <a:lnTo>
                  <a:pt x="63" y="604"/>
                </a:lnTo>
                <a:lnTo>
                  <a:pt x="66" y="601"/>
                </a:lnTo>
                <a:lnTo>
                  <a:pt x="66" y="600"/>
                </a:lnTo>
                <a:lnTo>
                  <a:pt x="67" y="600"/>
                </a:lnTo>
                <a:lnTo>
                  <a:pt x="67" y="599"/>
                </a:lnTo>
                <a:lnTo>
                  <a:pt x="78" y="585"/>
                </a:lnTo>
                <a:lnTo>
                  <a:pt x="54" y="563"/>
                </a:lnTo>
                <a:lnTo>
                  <a:pt x="52" y="560"/>
                </a:lnTo>
                <a:lnTo>
                  <a:pt x="38" y="549"/>
                </a:lnTo>
                <a:lnTo>
                  <a:pt x="37" y="548"/>
                </a:lnTo>
                <a:lnTo>
                  <a:pt x="36" y="547"/>
                </a:lnTo>
                <a:lnTo>
                  <a:pt x="36" y="523"/>
                </a:lnTo>
                <a:lnTo>
                  <a:pt x="56" y="523"/>
                </a:lnTo>
                <a:lnTo>
                  <a:pt x="59" y="514"/>
                </a:lnTo>
                <a:lnTo>
                  <a:pt x="51" y="490"/>
                </a:lnTo>
                <a:lnTo>
                  <a:pt x="98" y="490"/>
                </a:lnTo>
                <a:lnTo>
                  <a:pt x="181" y="450"/>
                </a:lnTo>
                <a:lnTo>
                  <a:pt x="192" y="433"/>
                </a:lnTo>
                <a:lnTo>
                  <a:pt x="194" y="426"/>
                </a:lnTo>
                <a:lnTo>
                  <a:pt x="211" y="434"/>
                </a:lnTo>
                <a:lnTo>
                  <a:pt x="212" y="434"/>
                </a:lnTo>
                <a:lnTo>
                  <a:pt x="213" y="437"/>
                </a:lnTo>
                <a:lnTo>
                  <a:pt x="220" y="445"/>
                </a:lnTo>
                <a:lnTo>
                  <a:pt x="229" y="444"/>
                </a:lnTo>
                <a:lnTo>
                  <a:pt x="227" y="426"/>
                </a:lnTo>
                <a:lnTo>
                  <a:pt x="254" y="426"/>
                </a:lnTo>
                <a:lnTo>
                  <a:pt x="281" y="431"/>
                </a:lnTo>
                <a:lnTo>
                  <a:pt x="292" y="413"/>
                </a:lnTo>
                <a:lnTo>
                  <a:pt x="293" y="412"/>
                </a:lnTo>
                <a:lnTo>
                  <a:pt x="293" y="411"/>
                </a:lnTo>
                <a:lnTo>
                  <a:pt x="296" y="410"/>
                </a:lnTo>
                <a:lnTo>
                  <a:pt x="324" y="400"/>
                </a:lnTo>
                <a:lnTo>
                  <a:pt x="329" y="358"/>
                </a:lnTo>
                <a:lnTo>
                  <a:pt x="360" y="384"/>
                </a:lnTo>
                <a:lnTo>
                  <a:pt x="371" y="388"/>
                </a:lnTo>
                <a:lnTo>
                  <a:pt x="378" y="380"/>
                </a:lnTo>
                <a:lnTo>
                  <a:pt x="374" y="288"/>
                </a:lnTo>
                <a:lnTo>
                  <a:pt x="374" y="286"/>
                </a:lnTo>
                <a:lnTo>
                  <a:pt x="374" y="281"/>
                </a:lnTo>
                <a:lnTo>
                  <a:pt x="394" y="285"/>
                </a:lnTo>
                <a:lnTo>
                  <a:pt x="395" y="285"/>
                </a:lnTo>
                <a:lnTo>
                  <a:pt x="395" y="285"/>
                </a:lnTo>
                <a:lnTo>
                  <a:pt x="399" y="286"/>
                </a:lnTo>
                <a:lnTo>
                  <a:pt x="399" y="286"/>
                </a:lnTo>
                <a:lnTo>
                  <a:pt x="400" y="287"/>
                </a:lnTo>
                <a:lnTo>
                  <a:pt x="400" y="287"/>
                </a:lnTo>
                <a:lnTo>
                  <a:pt x="409" y="302"/>
                </a:lnTo>
                <a:lnTo>
                  <a:pt x="419" y="321"/>
                </a:lnTo>
                <a:lnTo>
                  <a:pt x="432" y="347"/>
                </a:lnTo>
                <a:lnTo>
                  <a:pt x="473" y="341"/>
                </a:lnTo>
                <a:lnTo>
                  <a:pt x="480" y="339"/>
                </a:lnTo>
                <a:lnTo>
                  <a:pt x="487" y="325"/>
                </a:lnTo>
                <a:lnTo>
                  <a:pt x="474" y="315"/>
                </a:lnTo>
                <a:lnTo>
                  <a:pt x="471" y="310"/>
                </a:lnTo>
                <a:lnTo>
                  <a:pt x="498" y="301"/>
                </a:lnTo>
                <a:lnTo>
                  <a:pt x="501" y="298"/>
                </a:lnTo>
                <a:lnTo>
                  <a:pt x="502" y="297"/>
                </a:lnTo>
                <a:lnTo>
                  <a:pt x="513" y="310"/>
                </a:lnTo>
                <a:lnTo>
                  <a:pt x="522" y="305"/>
                </a:lnTo>
                <a:lnTo>
                  <a:pt x="522" y="287"/>
                </a:lnTo>
                <a:lnTo>
                  <a:pt x="529" y="286"/>
                </a:lnTo>
                <a:lnTo>
                  <a:pt x="549" y="286"/>
                </a:lnTo>
                <a:lnTo>
                  <a:pt x="549" y="286"/>
                </a:lnTo>
                <a:lnTo>
                  <a:pt x="559" y="288"/>
                </a:lnTo>
                <a:lnTo>
                  <a:pt x="568" y="292"/>
                </a:lnTo>
                <a:lnTo>
                  <a:pt x="576" y="297"/>
                </a:lnTo>
                <a:lnTo>
                  <a:pt x="583" y="305"/>
                </a:lnTo>
                <a:lnTo>
                  <a:pt x="585" y="310"/>
                </a:lnTo>
                <a:lnTo>
                  <a:pt x="593" y="281"/>
                </a:lnTo>
                <a:lnTo>
                  <a:pt x="593" y="281"/>
                </a:lnTo>
                <a:lnTo>
                  <a:pt x="596" y="279"/>
                </a:lnTo>
                <a:lnTo>
                  <a:pt x="598" y="277"/>
                </a:lnTo>
                <a:lnTo>
                  <a:pt x="601" y="276"/>
                </a:lnTo>
                <a:lnTo>
                  <a:pt x="605" y="274"/>
                </a:lnTo>
                <a:lnTo>
                  <a:pt x="613" y="276"/>
                </a:lnTo>
                <a:lnTo>
                  <a:pt x="623" y="279"/>
                </a:lnTo>
                <a:lnTo>
                  <a:pt x="626" y="280"/>
                </a:lnTo>
                <a:lnTo>
                  <a:pt x="626" y="281"/>
                </a:lnTo>
                <a:lnTo>
                  <a:pt x="627" y="282"/>
                </a:lnTo>
                <a:lnTo>
                  <a:pt x="627" y="282"/>
                </a:lnTo>
                <a:lnTo>
                  <a:pt x="629" y="284"/>
                </a:lnTo>
                <a:lnTo>
                  <a:pt x="631" y="285"/>
                </a:lnTo>
                <a:lnTo>
                  <a:pt x="631" y="285"/>
                </a:lnTo>
                <a:lnTo>
                  <a:pt x="639" y="280"/>
                </a:lnTo>
                <a:lnTo>
                  <a:pt x="652" y="272"/>
                </a:lnTo>
                <a:lnTo>
                  <a:pt x="670" y="258"/>
                </a:lnTo>
                <a:lnTo>
                  <a:pt x="694" y="240"/>
                </a:lnTo>
                <a:lnTo>
                  <a:pt x="694" y="240"/>
                </a:lnTo>
                <a:lnTo>
                  <a:pt x="694" y="233"/>
                </a:lnTo>
                <a:lnTo>
                  <a:pt x="697" y="227"/>
                </a:lnTo>
                <a:lnTo>
                  <a:pt x="698" y="223"/>
                </a:lnTo>
                <a:lnTo>
                  <a:pt x="701" y="218"/>
                </a:lnTo>
                <a:lnTo>
                  <a:pt x="705" y="215"/>
                </a:lnTo>
                <a:lnTo>
                  <a:pt x="709" y="211"/>
                </a:lnTo>
                <a:lnTo>
                  <a:pt x="714" y="209"/>
                </a:lnTo>
                <a:lnTo>
                  <a:pt x="719" y="207"/>
                </a:lnTo>
                <a:lnTo>
                  <a:pt x="719" y="207"/>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7" name="Freeform 53"/>
          <p:cNvSpPr/>
          <p:nvPr/>
        </p:nvSpPr>
        <p:spPr bwMode="auto">
          <a:xfrm>
            <a:off x="4825386" y="4396174"/>
            <a:ext cx="535778" cy="723743"/>
          </a:xfrm>
          <a:custGeom>
            <a:avLst/>
            <a:gdLst>
              <a:gd name="T0" fmla="*/ 321 w 462"/>
              <a:gd name="T1" fmla="*/ 7 h 625"/>
              <a:gd name="T2" fmla="*/ 302 w 462"/>
              <a:gd name="T3" fmla="*/ 34 h 625"/>
              <a:gd name="T4" fmla="*/ 281 w 462"/>
              <a:gd name="T5" fmla="*/ 49 h 625"/>
              <a:gd name="T6" fmla="*/ 269 w 462"/>
              <a:gd name="T7" fmla="*/ 49 h 625"/>
              <a:gd name="T8" fmla="*/ 264 w 462"/>
              <a:gd name="T9" fmla="*/ 41 h 625"/>
              <a:gd name="T10" fmla="*/ 231 w 462"/>
              <a:gd name="T11" fmla="*/ 31 h 625"/>
              <a:gd name="T12" fmla="*/ 163 w 462"/>
              <a:gd name="T13" fmla="*/ 50 h 625"/>
              <a:gd name="T14" fmla="*/ 103 w 462"/>
              <a:gd name="T15" fmla="*/ 79 h 625"/>
              <a:gd name="T16" fmla="*/ 57 w 462"/>
              <a:gd name="T17" fmla="*/ 83 h 625"/>
              <a:gd name="T18" fmla="*/ 12 w 462"/>
              <a:gd name="T19" fmla="*/ 120 h 625"/>
              <a:gd name="T20" fmla="*/ 30 w 462"/>
              <a:gd name="T21" fmla="*/ 130 h 625"/>
              <a:gd name="T22" fmla="*/ 52 w 462"/>
              <a:gd name="T23" fmla="*/ 207 h 625"/>
              <a:gd name="T24" fmla="*/ 52 w 462"/>
              <a:gd name="T25" fmla="*/ 216 h 625"/>
              <a:gd name="T26" fmla="*/ 2 w 462"/>
              <a:gd name="T27" fmla="*/ 300 h 625"/>
              <a:gd name="T28" fmla="*/ 16 w 462"/>
              <a:gd name="T29" fmla="*/ 294 h 625"/>
              <a:gd name="T30" fmla="*/ 24 w 462"/>
              <a:gd name="T31" fmla="*/ 298 h 625"/>
              <a:gd name="T32" fmla="*/ 26 w 462"/>
              <a:gd name="T33" fmla="*/ 321 h 625"/>
              <a:gd name="T34" fmla="*/ 39 w 462"/>
              <a:gd name="T35" fmla="*/ 395 h 625"/>
              <a:gd name="T36" fmla="*/ 62 w 462"/>
              <a:gd name="T37" fmla="*/ 421 h 625"/>
              <a:gd name="T38" fmla="*/ 65 w 462"/>
              <a:gd name="T39" fmla="*/ 458 h 625"/>
              <a:gd name="T40" fmla="*/ 68 w 462"/>
              <a:gd name="T41" fmla="*/ 475 h 625"/>
              <a:gd name="T42" fmla="*/ 68 w 462"/>
              <a:gd name="T43" fmla="*/ 546 h 625"/>
              <a:gd name="T44" fmla="*/ 91 w 462"/>
              <a:gd name="T45" fmla="*/ 537 h 625"/>
              <a:gd name="T46" fmla="*/ 111 w 462"/>
              <a:gd name="T47" fmla="*/ 530 h 625"/>
              <a:gd name="T48" fmla="*/ 125 w 462"/>
              <a:gd name="T49" fmla="*/ 533 h 625"/>
              <a:gd name="T50" fmla="*/ 132 w 462"/>
              <a:gd name="T51" fmla="*/ 546 h 625"/>
              <a:gd name="T52" fmla="*/ 116 w 462"/>
              <a:gd name="T53" fmla="*/ 576 h 625"/>
              <a:gd name="T54" fmla="*/ 93 w 462"/>
              <a:gd name="T55" fmla="*/ 625 h 625"/>
              <a:gd name="T56" fmla="*/ 120 w 462"/>
              <a:gd name="T57" fmla="*/ 614 h 625"/>
              <a:gd name="T58" fmla="*/ 160 w 462"/>
              <a:gd name="T59" fmla="*/ 600 h 625"/>
              <a:gd name="T60" fmla="*/ 193 w 462"/>
              <a:gd name="T61" fmla="*/ 586 h 625"/>
              <a:gd name="T62" fmla="*/ 214 w 462"/>
              <a:gd name="T63" fmla="*/ 595 h 625"/>
              <a:gd name="T64" fmla="*/ 229 w 462"/>
              <a:gd name="T65" fmla="*/ 585 h 625"/>
              <a:gd name="T66" fmla="*/ 230 w 462"/>
              <a:gd name="T67" fmla="*/ 577 h 625"/>
              <a:gd name="T68" fmla="*/ 226 w 462"/>
              <a:gd name="T69" fmla="*/ 546 h 625"/>
              <a:gd name="T70" fmla="*/ 241 w 462"/>
              <a:gd name="T71" fmla="*/ 531 h 625"/>
              <a:gd name="T72" fmla="*/ 246 w 462"/>
              <a:gd name="T73" fmla="*/ 506 h 625"/>
              <a:gd name="T74" fmla="*/ 251 w 462"/>
              <a:gd name="T75" fmla="*/ 494 h 625"/>
              <a:gd name="T76" fmla="*/ 249 w 462"/>
              <a:gd name="T77" fmla="*/ 482 h 625"/>
              <a:gd name="T78" fmla="*/ 259 w 462"/>
              <a:gd name="T79" fmla="*/ 465 h 625"/>
              <a:gd name="T80" fmla="*/ 282 w 462"/>
              <a:gd name="T81" fmla="*/ 439 h 625"/>
              <a:gd name="T82" fmla="*/ 286 w 462"/>
              <a:gd name="T83" fmla="*/ 407 h 625"/>
              <a:gd name="T84" fmla="*/ 312 w 462"/>
              <a:gd name="T85" fmla="*/ 384 h 625"/>
              <a:gd name="T86" fmla="*/ 291 w 462"/>
              <a:gd name="T87" fmla="*/ 357 h 625"/>
              <a:gd name="T88" fmla="*/ 294 w 462"/>
              <a:gd name="T89" fmla="*/ 342 h 625"/>
              <a:gd name="T90" fmla="*/ 339 w 462"/>
              <a:gd name="T91" fmla="*/ 292 h 625"/>
              <a:gd name="T92" fmla="*/ 333 w 462"/>
              <a:gd name="T93" fmla="*/ 285 h 625"/>
              <a:gd name="T94" fmla="*/ 333 w 462"/>
              <a:gd name="T95" fmla="*/ 255 h 625"/>
              <a:gd name="T96" fmla="*/ 348 w 462"/>
              <a:gd name="T97" fmla="*/ 218 h 625"/>
              <a:gd name="T98" fmla="*/ 378 w 462"/>
              <a:gd name="T99" fmla="*/ 203 h 625"/>
              <a:gd name="T100" fmla="*/ 414 w 462"/>
              <a:gd name="T101" fmla="*/ 211 h 625"/>
              <a:gd name="T102" fmla="*/ 431 w 462"/>
              <a:gd name="T103" fmla="*/ 191 h 625"/>
              <a:gd name="T104" fmla="*/ 449 w 462"/>
              <a:gd name="T105" fmla="*/ 156 h 625"/>
              <a:gd name="T106" fmla="*/ 449 w 462"/>
              <a:gd name="T107" fmla="*/ 124 h 625"/>
              <a:gd name="T108" fmla="*/ 419 w 462"/>
              <a:gd name="T109" fmla="*/ 77 h 625"/>
              <a:gd name="T110" fmla="*/ 418 w 462"/>
              <a:gd name="T111" fmla="*/ 5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625">
                <a:moveTo>
                  <a:pt x="362" y="24"/>
                </a:moveTo>
                <a:lnTo>
                  <a:pt x="361" y="23"/>
                </a:lnTo>
                <a:lnTo>
                  <a:pt x="335" y="0"/>
                </a:lnTo>
                <a:lnTo>
                  <a:pt x="321" y="7"/>
                </a:lnTo>
                <a:lnTo>
                  <a:pt x="321" y="7"/>
                </a:lnTo>
                <a:lnTo>
                  <a:pt x="313" y="22"/>
                </a:lnTo>
                <a:lnTo>
                  <a:pt x="308" y="28"/>
                </a:lnTo>
                <a:lnTo>
                  <a:pt x="302" y="34"/>
                </a:lnTo>
                <a:lnTo>
                  <a:pt x="298" y="38"/>
                </a:lnTo>
                <a:lnTo>
                  <a:pt x="292" y="43"/>
                </a:lnTo>
                <a:lnTo>
                  <a:pt x="286" y="46"/>
                </a:lnTo>
                <a:lnTo>
                  <a:pt x="281" y="49"/>
                </a:lnTo>
                <a:lnTo>
                  <a:pt x="281" y="49"/>
                </a:lnTo>
                <a:lnTo>
                  <a:pt x="276" y="50"/>
                </a:lnTo>
                <a:lnTo>
                  <a:pt x="273" y="50"/>
                </a:lnTo>
                <a:lnTo>
                  <a:pt x="269" y="49"/>
                </a:lnTo>
                <a:lnTo>
                  <a:pt x="266" y="46"/>
                </a:lnTo>
                <a:lnTo>
                  <a:pt x="266" y="46"/>
                </a:lnTo>
                <a:lnTo>
                  <a:pt x="265" y="44"/>
                </a:lnTo>
                <a:lnTo>
                  <a:pt x="264" y="41"/>
                </a:lnTo>
                <a:lnTo>
                  <a:pt x="264" y="31"/>
                </a:lnTo>
                <a:lnTo>
                  <a:pt x="267" y="20"/>
                </a:lnTo>
                <a:lnTo>
                  <a:pt x="272" y="6"/>
                </a:lnTo>
                <a:lnTo>
                  <a:pt x="231" y="31"/>
                </a:lnTo>
                <a:lnTo>
                  <a:pt x="230" y="34"/>
                </a:lnTo>
                <a:lnTo>
                  <a:pt x="229" y="34"/>
                </a:lnTo>
                <a:lnTo>
                  <a:pt x="195" y="34"/>
                </a:lnTo>
                <a:lnTo>
                  <a:pt x="163" y="50"/>
                </a:lnTo>
                <a:lnTo>
                  <a:pt x="163" y="52"/>
                </a:lnTo>
                <a:lnTo>
                  <a:pt x="130" y="53"/>
                </a:lnTo>
                <a:lnTo>
                  <a:pt x="111" y="63"/>
                </a:lnTo>
                <a:lnTo>
                  <a:pt x="103" y="79"/>
                </a:lnTo>
                <a:lnTo>
                  <a:pt x="100" y="82"/>
                </a:lnTo>
                <a:lnTo>
                  <a:pt x="61" y="82"/>
                </a:lnTo>
                <a:lnTo>
                  <a:pt x="61" y="82"/>
                </a:lnTo>
                <a:lnTo>
                  <a:pt x="57" y="83"/>
                </a:lnTo>
                <a:lnTo>
                  <a:pt x="53" y="84"/>
                </a:lnTo>
                <a:lnTo>
                  <a:pt x="43" y="91"/>
                </a:lnTo>
                <a:lnTo>
                  <a:pt x="29" y="104"/>
                </a:lnTo>
                <a:lnTo>
                  <a:pt x="12" y="120"/>
                </a:lnTo>
                <a:lnTo>
                  <a:pt x="12" y="120"/>
                </a:lnTo>
                <a:lnTo>
                  <a:pt x="20" y="123"/>
                </a:lnTo>
                <a:lnTo>
                  <a:pt x="26" y="126"/>
                </a:lnTo>
                <a:lnTo>
                  <a:pt x="30" y="130"/>
                </a:lnTo>
                <a:lnTo>
                  <a:pt x="32" y="133"/>
                </a:lnTo>
                <a:lnTo>
                  <a:pt x="33" y="140"/>
                </a:lnTo>
                <a:lnTo>
                  <a:pt x="33" y="139"/>
                </a:lnTo>
                <a:lnTo>
                  <a:pt x="52" y="207"/>
                </a:lnTo>
                <a:lnTo>
                  <a:pt x="52" y="207"/>
                </a:lnTo>
                <a:lnTo>
                  <a:pt x="53" y="210"/>
                </a:lnTo>
                <a:lnTo>
                  <a:pt x="53" y="216"/>
                </a:lnTo>
                <a:lnTo>
                  <a:pt x="52" y="216"/>
                </a:lnTo>
                <a:lnTo>
                  <a:pt x="49" y="217"/>
                </a:lnTo>
                <a:lnTo>
                  <a:pt x="48" y="217"/>
                </a:lnTo>
                <a:lnTo>
                  <a:pt x="0" y="284"/>
                </a:lnTo>
                <a:lnTo>
                  <a:pt x="2" y="300"/>
                </a:lnTo>
                <a:lnTo>
                  <a:pt x="2" y="300"/>
                </a:lnTo>
                <a:lnTo>
                  <a:pt x="8" y="296"/>
                </a:lnTo>
                <a:lnTo>
                  <a:pt x="13" y="295"/>
                </a:lnTo>
                <a:lnTo>
                  <a:pt x="16" y="294"/>
                </a:lnTo>
                <a:lnTo>
                  <a:pt x="21" y="295"/>
                </a:lnTo>
                <a:lnTo>
                  <a:pt x="21" y="295"/>
                </a:lnTo>
                <a:lnTo>
                  <a:pt x="23" y="296"/>
                </a:lnTo>
                <a:lnTo>
                  <a:pt x="24" y="298"/>
                </a:lnTo>
                <a:lnTo>
                  <a:pt x="26" y="304"/>
                </a:lnTo>
                <a:lnTo>
                  <a:pt x="28" y="312"/>
                </a:lnTo>
                <a:lnTo>
                  <a:pt x="26" y="321"/>
                </a:lnTo>
                <a:lnTo>
                  <a:pt x="26" y="321"/>
                </a:lnTo>
                <a:lnTo>
                  <a:pt x="25" y="340"/>
                </a:lnTo>
                <a:lnTo>
                  <a:pt x="28" y="358"/>
                </a:lnTo>
                <a:lnTo>
                  <a:pt x="32" y="376"/>
                </a:lnTo>
                <a:lnTo>
                  <a:pt x="39" y="395"/>
                </a:lnTo>
                <a:lnTo>
                  <a:pt x="55" y="413"/>
                </a:lnTo>
                <a:lnTo>
                  <a:pt x="55" y="413"/>
                </a:lnTo>
                <a:lnTo>
                  <a:pt x="60" y="418"/>
                </a:lnTo>
                <a:lnTo>
                  <a:pt x="62" y="421"/>
                </a:lnTo>
                <a:lnTo>
                  <a:pt x="63" y="426"/>
                </a:lnTo>
                <a:lnTo>
                  <a:pt x="63" y="430"/>
                </a:lnTo>
                <a:lnTo>
                  <a:pt x="54" y="443"/>
                </a:lnTo>
                <a:lnTo>
                  <a:pt x="65" y="458"/>
                </a:lnTo>
                <a:lnTo>
                  <a:pt x="65" y="458"/>
                </a:lnTo>
                <a:lnTo>
                  <a:pt x="67" y="462"/>
                </a:lnTo>
                <a:lnTo>
                  <a:pt x="68" y="468"/>
                </a:lnTo>
                <a:lnTo>
                  <a:pt x="68" y="475"/>
                </a:lnTo>
                <a:lnTo>
                  <a:pt x="67" y="482"/>
                </a:lnTo>
                <a:lnTo>
                  <a:pt x="61" y="499"/>
                </a:lnTo>
                <a:lnTo>
                  <a:pt x="52" y="518"/>
                </a:lnTo>
                <a:lnTo>
                  <a:pt x="68" y="546"/>
                </a:lnTo>
                <a:lnTo>
                  <a:pt x="70" y="552"/>
                </a:lnTo>
                <a:lnTo>
                  <a:pt x="80" y="546"/>
                </a:lnTo>
                <a:lnTo>
                  <a:pt x="80" y="546"/>
                </a:lnTo>
                <a:lnTo>
                  <a:pt x="91" y="537"/>
                </a:lnTo>
                <a:lnTo>
                  <a:pt x="96" y="533"/>
                </a:lnTo>
                <a:lnTo>
                  <a:pt x="102" y="531"/>
                </a:lnTo>
                <a:lnTo>
                  <a:pt x="107" y="530"/>
                </a:lnTo>
                <a:lnTo>
                  <a:pt x="111" y="530"/>
                </a:lnTo>
                <a:lnTo>
                  <a:pt x="116" y="530"/>
                </a:lnTo>
                <a:lnTo>
                  <a:pt x="119" y="531"/>
                </a:lnTo>
                <a:lnTo>
                  <a:pt x="119" y="531"/>
                </a:lnTo>
                <a:lnTo>
                  <a:pt x="125" y="533"/>
                </a:lnTo>
                <a:lnTo>
                  <a:pt x="128" y="537"/>
                </a:lnTo>
                <a:lnTo>
                  <a:pt x="131" y="541"/>
                </a:lnTo>
                <a:lnTo>
                  <a:pt x="132" y="546"/>
                </a:lnTo>
                <a:lnTo>
                  <a:pt x="132" y="546"/>
                </a:lnTo>
                <a:lnTo>
                  <a:pt x="132" y="549"/>
                </a:lnTo>
                <a:lnTo>
                  <a:pt x="131" y="553"/>
                </a:lnTo>
                <a:lnTo>
                  <a:pt x="125" y="563"/>
                </a:lnTo>
                <a:lnTo>
                  <a:pt x="116" y="576"/>
                </a:lnTo>
                <a:lnTo>
                  <a:pt x="102" y="591"/>
                </a:lnTo>
                <a:lnTo>
                  <a:pt x="85" y="612"/>
                </a:lnTo>
                <a:lnTo>
                  <a:pt x="93" y="625"/>
                </a:lnTo>
                <a:lnTo>
                  <a:pt x="93" y="625"/>
                </a:lnTo>
                <a:lnTo>
                  <a:pt x="102" y="618"/>
                </a:lnTo>
                <a:lnTo>
                  <a:pt x="109" y="615"/>
                </a:lnTo>
                <a:lnTo>
                  <a:pt x="116" y="612"/>
                </a:lnTo>
                <a:lnTo>
                  <a:pt x="120" y="614"/>
                </a:lnTo>
                <a:lnTo>
                  <a:pt x="120" y="614"/>
                </a:lnTo>
                <a:lnTo>
                  <a:pt x="128" y="612"/>
                </a:lnTo>
                <a:lnTo>
                  <a:pt x="142" y="608"/>
                </a:lnTo>
                <a:lnTo>
                  <a:pt x="160" y="600"/>
                </a:lnTo>
                <a:lnTo>
                  <a:pt x="183" y="588"/>
                </a:lnTo>
                <a:lnTo>
                  <a:pt x="183" y="588"/>
                </a:lnTo>
                <a:lnTo>
                  <a:pt x="188" y="586"/>
                </a:lnTo>
                <a:lnTo>
                  <a:pt x="193" y="586"/>
                </a:lnTo>
                <a:lnTo>
                  <a:pt x="197" y="586"/>
                </a:lnTo>
                <a:lnTo>
                  <a:pt x="203" y="588"/>
                </a:lnTo>
                <a:lnTo>
                  <a:pt x="209" y="591"/>
                </a:lnTo>
                <a:lnTo>
                  <a:pt x="214" y="595"/>
                </a:lnTo>
                <a:lnTo>
                  <a:pt x="227" y="606"/>
                </a:lnTo>
                <a:lnTo>
                  <a:pt x="235" y="602"/>
                </a:lnTo>
                <a:lnTo>
                  <a:pt x="234" y="588"/>
                </a:lnTo>
                <a:lnTo>
                  <a:pt x="229" y="585"/>
                </a:lnTo>
                <a:lnTo>
                  <a:pt x="229" y="585"/>
                </a:lnTo>
                <a:lnTo>
                  <a:pt x="229" y="583"/>
                </a:lnTo>
                <a:lnTo>
                  <a:pt x="229" y="580"/>
                </a:lnTo>
                <a:lnTo>
                  <a:pt x="230" y="577"/>
                </a:lnTo>
                <a:lnTo>
                  <a:pt x="234" y="575"/>
                </a:lnTo>
                <a:lnTo>
                  <a:pt x="227" y="552"/>
                </a:lnTo>
                <a:lnTo>
                  <a:pt x="227" y="552"/>
                </a:lnTo>
                <a:lnTo>
                  <a:pt x="226" y="546"/>
                </a:lnTo>
                <a:lnTo>
                  <a:pt x="227" y="539"/>
                </a:lnTo>
                <a:lnTo>
                  <a:pt x="227" y="539"/>
                </a:lnTo>
                <a:lnTo>
                  <a:pt x="234" y="535"/>
                </a:lnTo>
                <a:lnTo>
                  <a:pt x="241" y="531"/>
                </a:lnTo>
                <a:lnTo>
                  <a:pt x="251" y="522"/>
                </a:lnTo>
                <a:lnTo>
                  <a:pt x="245" y="507"/>
                </a:lnTo>
                <a:lnTo>
                  <a:pt x="245" y="506"/>
                </a:lnTo>
                <a:lnTo>
                  <a:pt x="246" y="506"/>
                </a:lnTo>
                <a:lnTo>
                  <a:pt x="246" y="505"/>
                </a:lnTo>
                <a:lnTo>
                  <a:pt x="246" y="505"/>
                </a:lnTo>
                <a:lnTo>
                  <a:pt x="250" y="499"/>
                </a:lnTo>
                <a:lnTo>
                  <a:pt x="251" y="494"/>
                </a:lnTo>
                <a:lnTo>
                  <a:pt x="251" y="491"/>
                </a:lnTo>
                <a:lnTo>
                  <a:pt x="250" y="488"/>
                </a:lnTo>
                <a:lnTo>
                  <a:pt x="250" y="488"/>
                </a:lnTo>
                <a:lnTo>
                  <a:pt x="249" y="482"/>
                </a:lnTo>
                <a:lnTo>
                  <a:pt x="249" y="478"/>
                </a:lnTo>
                <a:lnTo>
                  <a:pt x="249" y="476"/>
                </a:lnTo>
                <a:lnTo>
                  <a:pt x="252" y="470"/>
                </a:lnTo>
                <a:lnTo>
                  <a:pt x="259" y="465"/>
                </a:lnTo>
                <a:lnTo>
                  <a:pt x="272" y="452"/>
                </a:lnTo>
                <a:lnTo>
                  <a:pt x="269" y="450"/>
                </a:lnTo>
                <a:lnTo>
                  <a:pt x="266" y="446"/>
                </a:lnTo>
                <a:lnTo>
                  <a:pt x="282" y="439"/>
                </a:lnTo>
                <a:lnTo>
                  <a:pt x="282" y="420"/>
                </a:lnTo>
                <a:lnTo>
                  <a:pt x="282" y="420"/>
                </a:lnTo>
                <a:lnTo>
                  <a:pt x="283" y="414"/>
                </a:lnTo>
                <a:lnTo>
                  <a:pt x="286" y="407"/>
                </a:lnTo>
                <a:lnTo>
                  <a:pt x="293" y="399"/>
                </a:lnTo>
                <a:lnTo>
                  <a:pt x="305" y="391"/>
                </a:lnTo>
                <a:lnTo>
                  <a:pt x="312" y="384"/>
                </a:lnTo>
                <a:lnTo>
                  <a:pt x="312" y="384"/>
                </a:lnTo>
                <a:lnTo>
                  <a:pt x="293" y="364"/>
                </a:lnTo>
                <a:lnTo>
                  <a:pt x="293" y="364"/>
                </a:lnTo>
                <a:lnTo>
                  <a:pt x="292" y="360"/>
                </a:lnTo>
                <a:lnTo>
                  <a:pt x="291" y="357"/>
                </a:lnTo>
                <a:lnTo>
                  <a:pt x="290" y="353"/>
                </a:lnTo>
                <a:lnTo>
                  <a:pt x="291" y="350"/>
                </a:lnTo>
                <a:lnTo>
                  <a:pt x="292" y="347"/>
                </a:lnTo>
                <a:lnTo>
                  <a:pt x="294" y="342"/>
                </a:lnTo>
                <a:lnTo>
                  <a:pt x="301" y="334"/>
                </a:lnTo>
                <a:lnTo>
                  <a:pt x="301" y="332"/>
                </a:lnTo>
                <a:lnTo>
                  <a:pt x="338" y="300"/>
                </a:lnTo>
                <a:lnTo>
                  <a:pt x="339" y="292"/>
                </a:lnTo>
                <a:lnTo>
                  <a:pt x="339" y="292"/>
                </a:lnTo>
                <a:lnTo>
                  <a:pt x="337" y="290"/>
                </a:lnTo>
                <a:lnTo>
                  <a:pt x="335" y="288"/>
                </a:lnTo>
                <a:lnTo>
                  <a:pt x="333" y="285"/>
                </a:lnTo>
                <a:lnTo>
                  <a:pt x="332" y="280"/>
                </a:lnTo>
                <a:lnTo>
                  <a:pt x="332" y="270"/>
                </a:lnTo>
                <a:lnTo>
                  <a:pt x="333" y="255"/>
                </a:lnTo>
                <a:lnTo>
                  <a:pt x="333" y="255"/>
                </a:lnTo>
                <a:lnTo>
                  <a:pt x="336" y="243"/>
                </a:lnTo>
                <a:lnTo>
                  <a:pt x="339" y="234"/>
                </a:lnTo>
                <a:lnTo>
                  <a:pt x="344" y="225"/>
                </a:lnTo>
                <a:lnTo>
                  <a:pt x="348" y="218"/>
                </a:lnTo>
                <a:lnTo>
                  <a:pt x="354" y="212"/>
                </a:lnTo>
                <a:lnTo>
                  <a:pt x="361" y="208"/>
                </a:lnTo>
                <a:lnTo>
                  <a:pt x="369" y="206"/>
                </a:lnTo>
                <a:lnTo>
                  <a:pt x="378" y="203"/>
                </a:lnTo>
                <a:lnTo>
                  <a:pt x="378" y="203"/>
                </a:lnTo>
                <a:lnTo>
                  <a:pt x="380" y="203"/>
                </a:lnTo>
                <a:lnTo>
                  <a:pt x="396" y="211"/>
                </a:lnTo>
                <a:lnTo>
                  <a:pt x="414" y="211"/>
                </a:lnTo>
                <a:lnTo>
                  <a:pt x="430" y="192"/>
                </a:lnTo>
                <a:lnTo>
                  <a:pt x="430" y="192"/>
                </a:lnTo>
                <a:lnTo>
                  <a:pt x="430" y="192"/>
                </a:lnTo>
                <a:lnTo>
                  <a:pt x="431" y="191"/>
                </a:lnTo>
                <a:lnTo>
                  <a:pt x="449" y="179"/>
                </a:lnTo>
                <a:lnTo>
                  <a:pt x="447" y="162"/>
                </a:lnTo>
                <a:lnTo>
                  <a:pt x="447" y="159"/>
                </a:lnTo>
                <a:lnTo>
                  <a:pt x="449" y="156"/>
                </a:lnTo>
                <a:lnTo>
                  <a:pt x="455" y="154"/>
                </a:lnTo>
                <a:lnTo>
                  <a:pt x="460" y="146"/>
                </a:lnTo>
                <a:lnTo>
                  <a:pt x="462" y="145"/>
                </a:lnTo>
                <a:lnTo>
                  <a:pt x="449" y="124"/>
                </a:lnTo>
                <a:lnTo>
                  <a:pt x="449" y="124"/>
                </a:lnTo>
                <a:lnTo>
                  <a:pt x="433" y="101"/>
                </a:lnTo>
                <a:lnTo>
                  <a:pt x="425" y="90"/>
                </a:lnTo>
                <a:lnTo>
                  <a:pt x="419" y="77"/>
                </a:lnTo>
                <a:lnTo>
                  <a:pt x="419" y="77"/>
                </a:lnTo>
                <a:lnTo>
                  <a:pt x="416" y="69"/>
                </a:lnTo>
                <a:lnTo>
                  <a:pt x="416" y="60"/>
                </a:lnTo>
                <a:lnTo>
                  <a:pt x="418" y="51"/>
                </a:lnTo>
                <a:lnTo>
                  <a:pt x="423" y="42"/>
                </a:lnTo>
                <a:lnTo>
                  <a:pt x="401" y="28"/>
                </a:lnTo>
                <a:lnTo>
                  <a:pt x="362" y="24"/>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8" name="Freeform 54"/>
          <p:cNvSpPr/>
          <p:nvPr/>
        </p:nvSpPr>
        <p:spPr bwMode="auto">
          <a:xfrm>
            <a:off x="5103714" y="4587548"/>
            <a:ext cx="490549" cy="605439"/>
          </a:xfrm>
          <a:custGeom>
            <a:avLst/>
            <a:gdLst>
              <a:gd name="T0" fmla="*/ 200 w 425"/>
              <a:gd name="T1" fmla="*/ 38 h 522"/>
              <a:gd name="T2" fmla="*/ 180 w 425"/>
              <a:gd name="T3" fmla="*/ 61 h 522"/>
              <a:gd name="T4" fmla="*/ 139 w 425"/>
              <a:gd name="T5" fmla="*/ 53 h 522"/>
              <a:gd name="T6" fmla="*/ 128 w 425"/>
              <a:gd name="T7" fmla="*/ 58 h 522"/>
              <a:gd name="T8" fmla="*/ 115 w 425"/>
              <a:gd name="T9" fmla="*/ 71 h 522"/>
              <a:gd name="T10" fmla="*/ 108 w 425"/>
              <a:gd name="T11" fmla="*/ 92 h 522"/>
              <a:gd name="T12" fmla="*/ 112 w 425"/>
              <a:gd name="T13" fmla="*/ 140 h 522"/>
              <a:gd name="T14" fmla="*/ 71 w 425"/>
              <a:gd name="T15" fmla="*/ 177 h 522"/>
              <a:gd name="T16" fmla="*/ 66 w 425"/>
              <a:gd name="T17" fmla="*/ 187 h 522"/>
              <a:gd name="T18" fmla="*/ 73 w 425"/>
              <a:gd name="T19" fmla="*/ 202 h 522"/>
              <a:gd name="T20" fmla="*/ 83 w 425"/>
              <a:gd name="T21" fmla="*/ 212 h 522"/>
              <a:gd name="T22" fmla="*/ 85 w 425"/>
              <a:gd name="T23" fmla="*/ 220 h 522"/>
              <a:gd name="T24" fmla="*/ 55 w 425"/>
              <a:gd name="T25" fmla="*/ 252 h 522"/>
              <a:gd name="T26" fmla="*/ 55 w 425"/>
              <a:gd name="T27" fmla="*/ 279 h 522"/>
              <a:gd name="T28" fmla="*/ 45 w 425"/>
              <a:gd name="T29" fmla="*/ 287 h 522"/>
              <a:gd name="T30" fmla="*/ 43 w 425"/>
              <a:gd name="T31" fmla="*/ 295 h 522"/>
              <a:gd name="T32" fmla="*/ 23 w 425"/>
              <a:gd name="T33" fmla="*/ 317 h 522"/>
              <a:gd name="T34" fmla="*/ 25 w 425"/>
              <a:gd name="T35" fmla="*/ 322 h 522"/>
              <a:gd name="T36" fmla="*/ 21 w 425"/>
              <a:gd name="T37" fmla="*/ 342 h 522"/>
              <a:gd name="T38" fmla="*/ 26 w 425"/>
              <a:gd name="T39" fmla="*/ 357 h 522"/>
              <a:gd name="T40" fmla="*/ 21 w 425"/>
              <a:gd name="T41" fmla="*/ 366 h 522"/>
              <a:gd name="T42" fmla="*/ 0 w 425"/>
              <a:gd name="T43" fmla="*/ 382 h 522"/>
              <a:gd name="T44" fmla="*/ 11 w 425"/>
              <a:gd name="T45" fmla="*/ 413 h 522"/>
              <a:gd name="T46" fmla="*/ 43 w 425"/>
              <a:gd name="T47" fmla="*/ 412 h 522"/>
              <a:gd name="T48" fmla="*/ 79 w 425"/>
              <a:gd name="T49" fmla="*/ 413 h 522"/>
              <a:gd name="T50" fmla="*/ 107 w 425"/>
              <a:gd name="T51" fmla="*/ 442 h 522"/>
              <a:gd name="T52" fmla="*/ 156 w 425"/>
              <a:gd name="T53" fmla="*/ 517 h 522"/>
              <a:gd name="T54" fmla="*/ 201 w 425"/>
              <a:gd name="T55" fmla="*/ 515 h 522"/>
              <a:gd name="T56" fmla="*/ 231 w 425"/>
              <a:gd name="T57" fmla="*/ 439 h 522"/>
              <a:gd name="T58" fmla="*/ 260 w 425"/>
              <a:gd name="T59" fmla="*/ 442 h 522"/>
              <a:gd name="T60" fmla="*/ 259 w 425"/>
              <a:gd name="T61" fmla="*/ 417 h 522"/>
              <a:gd name="T62" fmla="*/ 292 w 425"/>
              <a:gd name="T63" fmla="*/ 419 h 522"/>
              <a:gd name="T64" fmla="*/ 314 w 425"/>
              <a:gd name="T65" fmla="*/ 388 h 522"/>
              <a:gd name="T66" fmla="*/ 337 w 425"/>
              <a:gd name="T67" fmla="*/ 344 h 522"/>
              <a:gd name="T68" fmla="*/ 329 w 425"/>
              <a:gd name="T69" fmla="*/ 315 h 522"/>
              <a:gd name="T70" fmla="*/ 357 w 425"/>
              <a:gd name="T71" fmla="*/ 294 h 522"/>
              <a:gd name="T72" fmla="*/ 361 w 425"/>
              <a:gd name="T73" fmla="*/ 277 h 522"/>
              <a:gd name="T74" fmla="*/ 369 w 425"/>
              <a:gd name="T75" fmla="*/ 260 h 522"/>
              <a:gd name="T76" fmla="*/ 361 w 425"/>
              <a:gd name="T77" fmla="*/ 234 h 522"/>
              <a:gd name="T78" fmla="*/ 396 w 425"/>
              <a:gd name="T79" fmla="*/ 202 h 522"/>
              <a:gd name="T80" fmla="*/ 360 w 425"/>
              <a:gd name="T81" fmla="*/ 179 h 522"/>
              <a:gd name="T82" fmla="*/ 355 w 425"/>
              <a:gd name="T83" fmla="*/ 170 h 522"/>
              <a:gd name="T84" fmla="*/ 359 w 425"/>
              <a:gd name="T85" fmla="*/ 165 h 522"/>
              <a:gd name="T86" fmla="*/ 401 w 425"/>
              <a:gd name="T87" fmla="*/ 170 h 522"/>
              <a:gd name="T88" fmla="*/ 421 w 425"/>
              <a:gd name="T89" fmla="*/ 128 h 522"/>
              <a:gd name="T90" fmla="*/ 421 w 425"/>
              <a:gd name="T91" fmla="*/ 111 h 522"/>
              <a:gd name="T92" fmla="*/ 408 w 425"/>
              <a:gd name="T93" fmla="*/ 100 h 522"/>
              <a:gd name="T94" fmla="*/ 408 w 425"/>
              <a:gd name="T95" fmla="*/ 89 h 522"/>
              <a:gd name="T96" fmla="*/ 404 w 425"/>
              <a:gd name="T97" fmla="*/ 89 h 522"/>
              <a:gd name="T98" fmla="*/ 393 w 425"/>
              <a:gd name="T99" fmla="*/ 97 h 522"/>
              <a:gd name="T100" fmla="*/ 377 w 425"/>
              <a:gd name="T101" fmla="*/ 97 h 522"/>
              <a:gd name="T102" fmla="*/ 354 w 425"/>
              <a:gd name="T103" fmla="*/ 83 h 522"/>
              <a:gd name="T104" fmla="*/ 344 w 425"/>
              <a:gd name="T105" fmla="*/ 64 h 522"/>
              <a:gd name="T106" fmla="*/ 339 w 425"/>
              <a:gd name="T107" fmla="*/ 73 h 522"/>
              <a:gd name="T108" fmla="*/ 327 w 425"/>
              <a:gd name="T109" fmla="*/ 87 h 522"/>
              <a:gd name="T110" fmla="*/ 304 w 425"/>
              <a:gd name="T111" fmla="*/ 94 h 522"/>
              <a:gd name="T112" fmla="*/ 282 w 425"/>
              <a:gd name="T113" fmla="*/ 91 h 522"/>
              <a:gd name="T114" fmla="*/ 270 w 425"/>
              <a:gd name="T115" fmla="*/ 83 h 522"/>
              <a:gd name="T116" fmla="*/ 259 w 425"/>
              <a:gd name="T117" fmla="*/ 45 h 522"/>
              <a:gd name="T118" fmla="*/ 252 w 425"/>
              <a:gd name="T119" fmla="*/ 19 h 522"/>
              <a:gd name="T120" fmla="*/ 243 w 425"/>
              <a:gd name="T121" fmla="*/ 5 h 522"/>
              <a:gd name="T122" fmla="*/ 233 w 425"/>
              <a:gd name="T123" fmla="*/ 0 h 522"/>
              <a:gd name="T124" fmla="*/ 224 w 425"/>
              <a:gd name="T125" fmla="*/ 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5" h="522">
                <a:moveTo>
                  <a:pt x="223" y="22"/>
                </a:moveTo>
                <a:lnTo>
                  <a:pt x="220" y="23"/>
                </a:lnTo>
                <a:lnTo>
                  <a:pt x="200" y="38"/>
                </a:lnTo>
                <a:lnTo>
                  <a:pt x="181" y="59"/>
                </a:lnTo>
                <a:lnTo>
                  <a:pt x="180" y="59"/>
                </a:lnTo>
                <a:lnTo>
                  <a:pt x="180" y="61"/>
                </a:lnTo>
                <a:lnTo>
                  <a:pt x="154" y="61"/>
                </a:lnTo>
                <a:lnTo>
                  <a:pt x="154" y="61"/>
                </a:lnTo>
                <a:lnTo>
                  <a:pt x="139" y="53"/>
                </a:lnTo>
                <a:lnTo>
                  <a:pt x="139" y="53"/>
                </a:lnTo>
                <a:lnTo>
                  <a:pt x="133" y="54"/>
                </a:lnTo>
                <a:lnTo>
                  <a:pt x="128" y="58"/>
                </a:lnTo>
                <a:lnTo>
                  <a:pt x="122" y="61"/>
                </a:lnTo>
                <a:lnTo>
                  <a:pt x="118" y="66"/>
                </a:lnTo>
                <a:lnTo>
                  <a:pt x="115" y="71"/>
                </a:lnTo>
                <a:lnTo>
                  <a:pt x="112" y="77"/>
                </a:lnTo>
                <a:lnTo>
                  <a:pt x="109" y="84"/>
                </a:lnTo>
                <a:lnTo>
                  <a:pt x="108" y="92"/>
                </a:lnTo>
                <a:lnTo>
                  <a:pt x="107" y="113"/>
                </a:lnTo>
                <a:lnTo>
                  <a:pt x="121" y="100"/>
                </a:lnTo>
                <a:lnTo>
                  <a:pt x="112" y="140"/>
                </a:lnTo>
                <a:lnTo>
                  <a:pt x="112" y="141"/>
                </a:lnTo>
                <a:lnTo>
                  <a:pt x="112" y="142"/>
                </a:lnTo>
                <a:lnTo>
                  <a:pt x="71" y="177"/>
                </a:lnTo>
                <a:lnTo>
                  <a:pt x="71" y="177"/>
                </a:lnTo>
                <a:lnTo>
                  <a:pt x="68" y="183"/>
                </a:lnTo>
                <a:lnTo>
                  <a:pt x="66" y="187"/>
                </a:lnTo>
                <a:lnTo>
                  <a:pt x="65" y="191"/>
                </a:lnTo>
                <a:lnTo>
                  <a:pt x="66" y="194"/>
                </a:lnTo>
                <a:lnTo>
                  <a:pt x="73" y="202"/>
                </a:lnTo>
                <a:lnTo>
                  <a:pt x="73" y="202"/>
                </a:lnTo>
                <a:lnTo>
                  <a:pt x="78" y="208"/>
                </a:lnTo>
                <a:lnTo>
                  <a:pt x="83" y="212"/>
                </a:lnTo>
                <a:lnTo>
                  <a:pt x="85" y="217"/>
                </a:lnTo>
                <a:lnTo>
                  <a:pt x="85" y="220"/>
                </a:lnTo>
                <a:lnTo>
                  <a:pt x="85" y="220"/>
                </a:lnTo>
                <a:lnTo>
                  <a:pt x="84" y="226"/>
                </a:lnTo>
                <a:lnTo>
                  <a:pt x="82" y="231"/>
                </a:lnTo>
                <a:lnTo>
                  <a:pt x="55" y="252"/>
                </a:lnTo>
                <a:lnTo>
                  <a:pt x="55" y="252"/>
                </a:lnTo>
                <a:lnTo>
                  <a:pt x="57" y="264"/>
                </a:lnTo>
                <a:lnTo>
                  <a:pt x="55" y="279"/>
                </a:lnTo>
                <a:lnTo>
                  <a:pt x="55" y="282"/>
                </a:lnTo>
                <a:lnTo>
                  <a:pt x="54" y="283"/>
                </a:lnTo>
                <a:lnTo>
                  <a:pt x="45" y="287"/>
                </a:lnTo>
                <a:lnTo>
                  <a:pt x="45" y="287"/>
                </a:lnTo>
                <a:lnTo>
                  <a:pt x="44" y="291"/>
                </a:lnTo>
                <a:lnTo>
                  <a:pt x="43" y="295"/>
                </a:lnTo>
                <a:lnTo>
                  <a:pt x="41" y="298"/>
                </a:lnTo>
                <a:lnTo>
                  <a:pt x="36" y="303"/>
                </a:lnTo>
                <a:lnTo>
                  <a:pt x="23" y="317"/>
                </a:lnTo>
                <a:lnTo>
                  <a:pt x="23" y="318"/>
                </a:lnTo>
                <a:lnTo>
                  <a:pt x="23" y="318"/>
                </a:lnTo>
                <a:lnTo>
                  <a:pt x="25" y="322"/>
                </a:lnTo>
                <a:lnTo>
                  <a:pt x="25" y="328"/>
                </a:lnTo>
                <a:lnTo>
                  <a:pt x="23" y="334"/>
                </a:lnTo>
                <a:lnTo>
                  <a:pt x="21" y="342"/>
                </a:lnTo>
                <a:lnTo>
                  <a:pt x="21" y="342"/>
                </a:lnTo>
                <a:lnTo>
                  <a:pt x="25" y="350"/>
                </a:lnTo>
                <a:lnTo>
                  <a:pt x="26" y="357"/>
                </a:lnTo>
                <a:lnTo>
                  <a:pt x="25" y="362"/>
                </a:lnTo>
                <a:lnTo>
                  <a:pt x="23" y="365"/>
                </a:lnTo>
                <a:lnTo>
                  <a:pt x="21" y="366"/>
                </a:lnTo>
                <a:lnTo>
                  <a:pt x="8" y="377"/>
                </a:lnTo>
                <a:lnTo>
                  <a:pt x="6" y="380"/>
                </a:lnTo>
                <a:lnTo>
                  <a:pt x="0" y="382"/>
                </a:lnTo>
                <a:lnTo>
                  <a:pt x="0" y="384"/>
                </a:lnTo>
                <a:lnTo>
                  <a:pt x="8" y="413"/>
                </a:lnTo>
                <a:lnTo>
                  <a:pt x="11" y="413"/>
                </a:lnTo>
                <a:lnTo>
                  <a:pt x="11" y="413"/>
                </a:lnTo>
                <a:lnTo>
                  <a:pt x="27" y="412"/>
                </a:lnTo>
                <a:lnTo>
                  <a:pt x="43" y="412"/>
                </a:lnTo>
                <a:lnTo>
                  <a:pt x="60" y="412"/>
                </a:lnTo>
                <a:lnTo>
                  <a:pt x="77" y="413"/>
                </a:lnTo>
                <a:lnTo>
                  <a:pt x="79" y="413"/>
                </a:lnTo>
                <a:lnTo>
                  <a:pt x="79" y="414"/>
                </a:lnTo>
                <a:lnTo>
                  <a:pt x="107" y="440"/>
                </a:lnTo>
                <a:lnTo>
                  <a:pt x="107" y="442"/>
                </a:lnTo>
                <a:lnTo>
                  <a:pt x="108" y="442"/>
                </a:lnTo>
                <a:lnTo>
                  <a:pt x="123" y="486"/>
                </a:lnTo>
                <a:lnTo>
                  <a:pt x="156" y="517"/>
                </a:lnTo>
                <a:lnTo>
                  <a:pt x="170" y="522"/>
                </a:lnTo>
                <a:lnTo>
                  <a:pt x="171" y="484"/>
                </a:lnTo>
                <a:lnTo>
                  <a:pt x="201" y="515"/>
                </a:lnTo>
                <a:lnTo>
                  <a:pt x="205" y="510"/>
                </a:lnTo>
                <a:lnTo>
                  <a:pt x="227" y="464"/>
                </a:lnTo>
                <a:lnTo>
                  <a:pt x="231" y="439"/>
                </a:lnTo>
                <a:lnTo>
                  <a:pt x="235" y="440"/>
                </a:lnTo>
                <a:lnTo>
                  <a:pt x="238" y="440"/>
                </a:lnTo>
                <a:lnTo>
                  <a:pt x="260" y="442"/>
                </a:lnTo>
                <a:lnTo>
                  <a:pt x="259" y="424"/>
                </a:lnTo>
                <a:lnTo>
                  <a:pt x="259" y="420"/>
                </a:lnTo>
                <a:lnTo>
                  <a:pt x="259" y="417"/>
                </a:lnTo>
                <a:lnTo>
                  <a:pt x="263" y="417"/>
                </a:lnTo>
                <a:lnTo>
                  <a:pt x="292" y="419"/>
                </a:lnTo>
                <a:lnTo>
                  <a:pt x="292" y="419"/>
                </a:lnTo>
                <a:lnTo>
                  <a:pt x="303" y="407"/>
                </a:lnTo>
                <a:lnTo>
                  <a:pt x="310" y="397"/>
                </a:lnTo>
                <a:lnTo>
                  <a:pt x="314" y="388"/>
                </a:lnTo>
                <a:lnTo>
                  <a:pt x="315" y="380"/>
                </a:lnTo>
                <a:lnTo>
                  <a:pt x="311" y="336"/>
                </a:lnTo>
                <a:lnTo>
                  <a:pt x="337" y="344"/>
                </a:lnTo>
                <a:lnTo>
                  <a:pt x="345" y="332"/>
                </a:lnTo>
                <a:lnTo>
                  <a:pt x="333" y="320"/>
                </a:lnTo>
                <a:lnTo>
                  <a:pt x="329" y="315"/>
                </a:lnTo>
                <a:lnTo>
                  <a:pt x="353" y="291"/>
                </a:lnTo>
                <a:lnTo>
                  <a:pt x="354" y="294"/>
                </a:lnTo>
                <a:lnTo>
                  <a:pt x="357" y="294"/>
                </a:lnTo>
                <a:lnTo>
                  <a:pt x="372" y="302"/>
                </a:lnTo>
                <a:lnTo>
                  <a:pt x="372" y="298"/>
                </a:lnTo>
                <a:lnTo>
                  <a:pt x="361" y="277"/>
                </a:lnTo>
                <a:lnTo>
                  <a:pt x="366" y="273"/>
                </a:lnTo>
                <a:lnTo>
                  <a:pt x="372" y="270"/>
                </a:lnTo>
                <a:lnTo>
                  <a:pt x="369" y="260"/>
                </a:lnTo>
                <a:lnTo>
                  <a:pt x="357" y="238"/>
                </a:lnTo>
                <a:lnTo>
                  <a:pt x="359" y="236"/>
                </a:lnTo>
                <a:lnTo>
                  <a:pt x="361" y="234"/>
                </a:lnTo>
                <a:lnTo>
                  <a:pt x="394" y="216"/>
                </a:lnTo>
                <a:lnTo>
                  <a:pt x="396" y="202"/>
                </a:lnTo>
                <a:lnTo>
                  <a:pt x="396" y="202"/>
                </a:lnTo>
                <a:lnTo>
                  <a:pt x="377" y="192"/>
                </a:lnTo>
                <a:lnTo>
                  <a:pt x="365" y="183"/>
                </a:lnTo>
                <a:lnTo>
                  <a:pt x="360" y="179"/>
                </a:lnTo>
                <a:lnTo>
                  <a:pt x="357" y="176"/>
                </a:lnTo>
                <a:lnTo>
                  <a:pt x="355" y="172"/>
                </a:lnTo>
                <a:lnTo>
                  <a:pt x="355" y="170"/>
                </a:lnTo>
                <a:lnTo>
                  <a:pt x="355" y="170"/>
                </a:lnTo>
                <a:lnTo>
                  <a:pt x="357" y="166"/>
                </a:lnTo>
                <a:lnTo>
                  <a:pt x="359" y="165"/>
                </a:lnTo>
                <a:lnTo>
                  <a:pt x="361" y="164"/>
                </a:lnTo>
                <a:lnTo>
                  <a:pt x="366" y="164"/>
                </a:lnTo>
                <a:lnTo>
                  <a:pt x="401" y="170"/>
                </a:lnTo>
                <a:lnTo>
                  <a:pt x="402" y="148"/>
                </a:lnTo>
                <a:lnTo>
                  <a:pt x="402" y="146"/>
                </a:lnTo>
                <a:lnTo>
                  <a:pt x="421" y="128"/>
                </a:lnTo>
                <a:lnTo>
                  <a:pt x="425" y="114"/>
                </a:lnTo>
                <a:lnTo>
                  <a:pt x="425" y="114"/>
                </a:lnTo>
                <a:lnTo>
                  <a:pt x="421" y="111"/>
                </a:lnTo>
                <a:lnTo>
                  <a:pt x="416" y="109"/>
                </a:lnTo>
                <a:lnTo>
                  <a:pt x="409" y="102"/>
                </a:lnTo>
                <a:lnTo>
                  <a:pt x="408" y="100"/>
                </a:lnTo>
                <a:lnTo>
                  <a:pt x="408" y="98"/>
                </a:lnTo>
                <a:lnTo>
                  <a:pt x="409" y="91"/>
                </a:lnTo>
                <a:lnTo>
                  <a:pt x="408" y="89"/>
                </a:lnTo>
                <a:lnTo>
                  <a:pt x="405" y="87"/>
                </a:lnTo>
                <a:lnTo>
                  <a:pt x="404" y="89"/>
                </a:lnTo>
                <a:lnTo>
                  <a:pt x="404" y="89"/>
                </a:lnTo>
                <a:lnTo>
                  <a:pt x="401" y="92"/>
                </a:lnTo>
                <a:lnTo>
                  <a:pt x="398" y="95"/>
                </a:lnTo>
                <a:lnTo>
                  <a:pt x="393" y="97"/>
                </a:lnTo>
                <a:lnTo>
                  <a:pt x="388" y="98"/>
                </a:lnTo>
                <a:lnTo>
                  <a:pt x="388" y="98"/>
                </a:lnTo>
                <a:lnTo>
                  <a:pt x="377" y="97"/>
                </a:lnTo>
                <a:lnTo>
                  <a:pt x="369" y="93"/>
                </a:lnTo>
                <a:lnTo>
                  <a:pt x="361" y="89"/>
                </a:lnTo>
                <a:lnTo>
                  <a:pt x="354" y="83"/>
                </a:lnTo>
                <a:lnTo>
                  <a:pt x="354" y="82"/>
                </a:lnTo>
                <a:lnTo>
                  <a:pt x="353" y="82"/>
                </a:lnTo>
                <a:lnTo>
                  <a:pt x="344" y="64"/>
                </a:lnTo>
                <a:lnTo>
                  <a:pt x="341" y="67"/>
                </a:lnTo>
                <a:lnTo>
                  <a:pt x="341" y="67"/>
                </a:lnTo>
                <a:lnTo>
                  <a:pt x="339" y="73"/>
                </a:lnTo>
                <a:lnTo>
                  <a:pt x="336" y="78"/>
                </a:lnTo>
                <a:lnTo>
                  <a:pt x="333" y="83"/>
                </a:lnTo>
                <a:lnTo>
                  <a:pt x="327" y="87"/>
                </a:lnTo>
                <a:lnTo>
                  <a:pt x="327" y="87"/>
                </a:lnTo>
                <a:lnTo>
                  <a:pt x="315" y="92"/>
                </a:lnTo>
                <a:lnTo>
                  <a:pt x="304" y="94"/>
                </a:lnTo>
                <a:lnTo>
                  <a:pt x="292" y="94"/>
                </a:lnTo>
                <a:lnTo>
                  <a:pt x="287" y="93"/>
                </a:lnTo>
                <a:lnTo>
                  <a:pt x="282" y="91"/>
                </a:lnTo>
                <a:lnTo>
                  <a:pt x="282" y="91"/>
                </a:lnTo>
                <a:lnTo>
                  <a:pt x="275" y="87"/>
                </a:lnTo>
                <a:lnTo>
                  <a:pt x="270" y="83"/>
                </a:lnTo>
                <a:lnTo>
                  <a:pt x="266" y="77"/>
                </a:lnTo>
                <a:lnTo>
                  <a:pt x="263" y="69"/>
                </a:lnTo>
                <a:lnTo>
                  <a:pt x="259" y="45"/>
                </a:lnTo>
                <a:lnTo>
                  <a:pt x="259" y="45"/>
                </a:lnTo>
                <a:lnTo>
                  <a:pt x="256" y="30"/>
                </a:lnTo>
                <a:lnTo>
                  <a:pt x="252" y="19"/>
                </a:lnTo>
                <a:lnTo>
                  <a:pt x="248" y="9"/>
                </a:lnTo>
                <a:lnTo>
                  <a:pt x="246" y="7"/>
                </a:lnTo>
                <a:lnTo>
                  <a:pt x="243" y="5"/>
                </a:lnTo>
                <a:lnTo>
                  <a:pt x="243" y="5"/>
                </a:lnTo>
                <a:lnTo>
                  <a:pt x="238" y="3"/>
                </a:lnTo>
                <a:lnTo>
                  <a:pt x="233" y="0"/>
                </a:lnTo>
                <a:lnTo>
                  <a:pt x="227" y="0"/>
                </a:lnTo>
                <a:lnTo>
                  <a:pt x="223" y="0"/>
                </a:lnTo>
                <a:lnTo>
                  <a:pt x="224" y="21"/>
                </a:lnTo>
                <a:lnTo>
                  <a:pt x="223" y="22"/>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49" name="Freeform 55"/>
          <p:cNvSpPr/>
          <p:nvPr/>
        </p:nvSpPr>
        <p:spPr bwMode="auto">
          <a:xfrm>
            <a:off x="5322896" y="4204799"/>
            <a:ext cx="424447" cy="494095"/>
          </a:xfrm>
          <a:custGeom>
            <a:avLst/>
            <a:gdLst>
              <a:gd name="T0" fmla="*/ 205 w 365"/>
              <a:gd name="T1" fmla="*/ 14 h 427"/>
              <a:gd name="T2" fmla="*/ 190 w 365"/>
              <a:gd name="T3" fmla="*/ 19 h 427"/>
              <a:gd name="T4" fmla="*/ 166 w 365"/>
              <a:gd name="T5" fmla="*/ 14 h 427"/>
              <a:gd name="T6" fmla="*/ 126 w 365"/>
              <a:gd name="T7" fmla="*/ 6 h 427"/>
              <a:gd name="T8" fmla="*/ 104 w 365"/>
              <a:gd name="T9" fmla="*/ 29 h 427"/>
              <a:gd name="T10" fmla="*/ 82 w 365"/>
              <a:gd name="T11" fmla="*/ 99 h 427"/>
              <a:gd name="T12" fmla="*/ 57 w 365"/>
              <a:gd name="T13" fmla="*/ 91 h 427"/>
              <a:gd name="T14" fmla="*/ 67 w 365"/>
              <a:gd name="T15" fmla="*/ 121 h 427"/>
              <a:gd name="T16" fmla="*/ 63 w 365"/>
              <a:gd name="T17" fmla="*/ 134 h 427"/>
              <a:gd name="T18" fmla="*/ 51 w 365"/>
              <a:gd name="T19" fmla="*/ 158 h 427"/>
              <a:gd name="T20" fmla="*/ 16 w 365"/>
              <a:gd name="T21" fmla="*/ 207 h 427"/>
              <a:gd name="T22" fmla="*/ 3 w 365"/>
              <a:gd name="T23" fmla="*/ 218 h 427"/>
              <a:gd name="T24" fmla="*/ 0 w 365"/>
              <a:gd name="T25" fmla="*/ 234 h 427"/>
              <a:gd name="T26" fmla="*/ 32 w 365"/>
              <a:gd name="T27" fmla="*/ 282 h 427"/>
              <a:gd name="T28" fmla="*/ 45 w 365"/>
              <a:gd name="T29" fmla="*/ 309 h 427"/>
              <a:gd name="T30" fmla="*/ 45 w 365"/>
              <a:gd name="T31" fmla="*/ 314 h 427"/>
              <a:gd name="T32" fmla="*/ 43 w 365"/>
              <a:gd name="T33" fmla="*/ 319 h 427"/>
              <a:gd name="T34" fmla="*/ 59 w 365"/>
              <a:gd name="T35" fmla="*/ 325 h 427"/>
              <a:gd name="T36" fmla="*/ 66 w 365"/>
              <a:gd name="T37" fmla="*/ 331 h 427"/>
              <a:gd name="T38" fmla="*/ 76 w 365"/>
              <a:gd name="T39" fmla="*/ 356 h 427"/>
              <a:gd name="T40" fmla="*/ 84 w 365"/>
              <a:gd name="T41" fmla="*/ 397 h 427"/>
              <a:gd name="T42" fmla="*/ 92 w 365"/>
              <a:gd name="T43" fmla="*/ 407 h 427"/>
              <a:gd name="T44" fmla="*/ 104 w 365"/>
              <a:gd name="T45" fmla="*/ 412 h 427"/>
              <a:gd name="T46" fmla="*/ 128 w 365"/>
              <a:gd name="T47" fmla="*/ 406 h 427"/>
              <a:gd name="T48" fmla="*/ 136 w 365"/>
              <a:gd name="T49" fmla="*/ 400 h 427"/>
              <a:gd name="T50" fmla="*/ 136 w 365"/>
              <a:gd name="T51" fmla="*/ 393 h 427"/>
              <a:gd name="T52" fmla="*/ 159 w 365"/>
              <a:gd name="T53" fmla="*/ 378 h 427"/>
              <a:gd name="T54" fmla="*/ 179 w 365"/>
              <a:gd name="T55" fmla="*/ 408 h 427"/>
              <a:gd name="T56" fmla="*/ 197 w 365"/>
              <a:gd name="T57" fmla="*/ 413 h 427"/>
              <a:gd name="T58" fmla="*/ 198 w 365"/>
              <a:gd name="T59" fmla="*/ 397 h 427"/>
              <a:gd name="T60" fmla="*/ 227 w 365"/>
              <a:gd name="T61" fmla="*/ 407 h 427"/>
              <a:gd name="T62" fmla="*/ 256 w 365"/>
              <a:gd name="T63" fmla="*/ 416 h 427"/>
              <a:gd name="T64" fmla="*/ 256 w 365"/>
              <a:gd name="T65" fmla="*/ 374 h 427"/>
              <a:gd name="T66" fmla="*/ 271 w 365"/>
              <a:gd name="T67" fmla="*/ 353 h 427"/>
              <a:gd name="T68" fmla="*/ 265 w 365"/>
              <a:gd name="T69" fmla="*/ 343 h 427"/>
              <a:gd name="T70" fmla="*/ 265 w 365"/>
              <a:gd name="T71" fmla="*/ 334 h 427"/>
              <a:gd name="T72" fmla="*/ 301 w 365"/>
              <a:gd name="T73" fmla="*/ 284 h 427"/>
              <a:gd name="T74" fmla="*/ 310 w 365"/>
              <a:gd name="T75" fmla="*/ 289 h 427"/>
              <a:gd name="T76" fmla="*/ 343 w 365"/>
              <a:gd name="T77" fmla="*/ 279 h 427"/>
              <a:gd name="T78" fmla="*/ 323 w 365"/>
              <a:gd name="T79" fmla="*/ 264 h 427"/>
              <a:gd name="T80" fmla="*/ 325 w 365"/>
              <a:gd name="T81" fmla="*/ 207 h 427"/>
              <a:gd name="T82" fmla="*/ 317 w 365"/>
              <a:gd name="T83" fmla="*/ 196 h 427"/>
              <a:gd name="T84" fmla="*/ 314 w 365"/>
              <a:gd name="T85" fmla="*/ 186 h 427"/>
              <a:gd name="T86" fmla="*/ 347 w 365"/>
              <a:gd name="T87" fmla="*/ 176 h 427"/>
              <a:gd name="T88" fmla="*/ 365 w 365"/>
              <a:gd name="T89" fmla="*/ 170 h 427"/>
              <a:gd name="T90" fmla="*/ 351 w 365"/>
              <a:gd name="T91" fmla="*/ 141 h 427"/>
              <a:gd name="T92" fmla="*/ 352 w 365"/>
              <a:gd name="T93" fmla="*/ 101 h 427"/>
              <a:gd name="T94" fmla="*/ 334 w 365"/>
              <a:gd name="T95" fmla="*/ 102 h 427"/>
              <a:gd name="T96" fmla="*/ 332 w 365"/>
              <a:gd name="T97" fmla="*/ 99 h 427"/>
              <a:gd name="T98" fmla="*/ 317 w 365"/>
              <a:gd name="T99" fmla="*/ 77 h 427"/>
              <a:gd name="T100" fmla="*/ 241 w 365"/>
              <a:gd name="T101" fmla="*/ 99 h 427"/>
              <a:gd name="T102" fmla="*/ 159 w 365"/>
              <a:gd name="T103" fmla="*/ 74 h 427"/>
              <a:gd name="T104" fmla="*/ 234 w 365"/>
              <a:gd name="T105" fmla="*/ 54 h 427"/>
              <a:gd name="T106" fmla="*/ 256 w 365"/>
              <a:gd name="T107" fmla="*/ 35 h 427"/>
              <a:gd name="T108" fmla="*/ 223 w 365"/>
              <a:gd name="T109" fmla="*/ 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 h="427">
                <a:moveTo>
                  <a:pt x="223" y="6"/>
                </a:moveTo>
                <a:lnTo>
                  <a:pt x="223" y="6"/>
                </a:lnTo>
                <a:lnTo>
                  <a:pt x="205" y="14"/>
                </a:lnTo>
                <a:lnTo>
                  <a:pt x="197" y="17"/>
                </a:lnTo>
                <a:lnTo>
                  <a:pt x="190" y="19"/>
                </a:lnTo>
                <a:lnTo>
                  <a:pt x="190" y="19"/>
                </a:lnTo>
                <a:lnTo>
                  <a:pt x="184" y="17"/>
                </a:lnTo>
                <a:lnTo>
                  <a:pt x="176" y="16"/>
                </a:lnTo>
                <a:lnTo>
                  <a:pt x="166" y="14"/>
                </a:lnTo>
                <a:lnTo>
                  <a:pt x="154" y="11"/>
                </a:lnTo>
                <a:lnTo>
                  <a:pt x="126" y="6"/>
                </a:lnTo>
                <a:lnTo>
                  <a:pt x="126" y="6"/>
                </a:lnTo>
                <a:lnTo>
                  <a:pt x="120" y="11"/>
                </a:lnTo>
                <a:lnTo>
                  <a:pt x="112" y="19"/>
                </a:lnTo>
                <a:lnTo>
                  <a:pt x="104" y="29"/>
                </a:lnTo>
                <a:lnTo>
                  <a:pt x="95" y="43"/>
                </a:lnTo>
                <a:lnTo>
                  <a:pt x="113" y="82"/>
                </a:lnTo>
                <a:lnTo>
                  <a:pt x="82" y="99"/>
                </a:lnTo>
                <a:lnTo>
                  <a:pt x="81" y="99"/>
                </a:lnTo>
                <a:lnTo>
                  <a:pt x="57" y="91"/>
                </a:lnTo>
                <a:lnTo>
                  <a:pt x="57" y="91"/>
                </a:lnTo>
                <a:lnTo>
                  <a:pt x="63" y="103"/>
                </a:lnTo>
                <a:lnTo>
                  <a:pt x="66" y="113"/>
                </a:lnTo>
                <a:lnTo>
                  <a:pt x="67" y="121"/>
                </a:lnTo>
                <a:lnTo>
                  <a:pt x="67" y="123"/>
                </a:lnTo>
                <a:lnTo>
                  <a:pt x="66" y="125"/>
                </a:lnTo>
                <a:lnTo>
                  <a:pt x="63" y="134"/>
                </a:lnTo>
                <a:lnTo>
                  <a:pt x="63" y="134"/>
                </a:lnTo>
                <a:lnTo>
                  <a:pt x="55" y="153"/>
                </a:lnTo>
                <a:lnTo>
                  <a:pt x="51" y="158"/>
                </a:lnTo>
                <a:lnTo>
                  <a:pt x="48" y="162"/>
                </a:lnTo>
                <a:lnTo>
                  <a:pt x="5" y="200"/>
                </a:lnTo>
                <a:lnTo>
                  <a:pt x="16" y="207"/>
                </a:lnTo>
                <a:lnTo>
                  <a:pt x="9" y="212"/>
                </a:lnTo>
                <a:lnTo>
                  <a:pt x="9" y="212"/>
                </a:lnTo>
                <a:lnTo>
                  <a:pt x="3" y="218"/>
                </a:lnTo>
                <a:lnTo>
                  <a:pt x="0" y="225"/>
                </a:lnTo>
                <a:lnTo>
                  <a:pt x="0" y="232"/>
                </a:lnTo>
                <a:lnTo>
                  <a:pt x="0" y="234"/>
                </a:lnTo>
                <a:lnTo>
                  <a:pt x="2" y="237"/>
                </a:lnTo>
                <a:lnTo>
                  <a:pt x="30" y="282"/>
                </a:lnTo>
                <a:lnTo>
                  <a:pt x="32" y="282"/>
                </a:lnTo>
                <a:lnTo>
                  <a:pt x="32" y="283"/>
                </a:lnTo>
                <a:lnTo>
                  <a:pt x="45" y="307"/>
                </a:lnTo>
                <a:lnTo>
                  <a:pt x="45" y="309"/>
                </a:lnTo>
                <a:lnTo>
                  <a:pt x="47" y="310"/>
                </a:lnTo>
                <a:lnTo>
                  <a:pt x="45" y="312"/>
                </a:lnTo>
                <a:lnTo>
                  <a:pt x="45" y="314"/>
                </a:lnTo>
                <a:lnTo>
                  <a:pt x="45" y="317"/>
                </a:lnTo>
                <a:lnTo>
                  <a:pt x="43" y="319"/>
                </a:lnTo>
                <a:lnTo>
                  <a:pt x="43" y="319"/>
                </a:lnTo>
                <a:lnTo>
                  <a:pt x="47" y="319"/>
                </a:lnTo>
                <a:lnTo>
                  <a:pt x="51" y="320"/>
                </a:lnTo>
                <a:lnTo>
                  <a:pt x="59" y="325"/>
                </a:lnTo>
                <a:lnTo>
                  <a:pt x="59" y="325"/>
                </a:lnTo>
                <a:lnTo>
                  <a:pt x="63" y="327"/>
                </a:lnTo>
                <a:lnTo>
                  <a:pt x="66" y="331"/>
                </a:lnTo>
                <a:lnTo>
                  <a:pt x="69" y="336"/>
                </a:lnTo>
                <a:lnTo>
                  <a:pt x="72" y="342"/>
                </a:lnTo>
                <a:lnTo>
                  <a:pt x="76" y="356"/>
                </a:lnTo>
                <a:lnTo>
                  <a:pt x="80" y="373"/>
                </a:lnTo>
                <a:lnTo>
                  <a:pt x="84" y="397"/>
                </a:lnTo>
                <a:lnTo>
                  <a:pt x="84" y="397"/>
                </a:lnTo>
                <a:lnTo>
                  <a:pt x="87" y="401"/>
                </a:lnTo>
                <a:lnTo>
                  <a:pt x="89" y="405"/>
                </a:lnTo>
                <a:lnTo>
                  <a:pt x="92" y="407"/>
                </a:lnTo>
                <a:lnTo>
                  <a:pt x="96" y="409"/>
                </a:lnTo>
                <a:lnTo>
                  <a:pt x="96" y="409"/>
                </a:lnTo>
                <a:lnTo>
                  <a:pt x="104" y="412"/>
                </a:lnTo>
                <a:lnTo>
                  <a:pt x="112" y="412"/>
                </a:lnTo>
                <a:lnTo>
                  <a:pt x="120" y="409"/>
                </a:lnTo>
                <a:lnTo>
                  <a:pt x="128" y="406"/>
                </a:lnTo>
                <a:lnTo>
                  <a:pt x="128" y="406"/>
                </a:lnTo>
                <a:lnTo>
                  <a:pt x="132" y="403"/>
                </a:lnTo>
                <a:lnTo>
                  <a:pt x="136" y="400"/>
                </a:lnTo>
                <a:lnTo>
                  <a:pt x="137" y="398"/>
                </a:lnTo>
                <a:lnTo>
                  <a:pt x="137" y="394"/>
                </a:lnTo>
                <a:lnTo>
                  <a:pt x="136" y="393"/>
                </a:lnTo>
                <a:lnTo>
                  <a:pt x="136" y="391"/>
                </a:lnTo>
                <a:lnTo>
                  <a:pt x="156" y="376"/>
                </a:lnTo>
                <a:lnTo>
                  <a:pt x="159" y="378"/>
                </a:lnTo>
                <a:lnTo>
                  <a:pt x="175" y="406"/>
                </a:lnTo>
                <a:lnTo>
                  <a:pt x="175" y="406"/>
                </a:lnTo>
                <a:lnTo>
                  <a:pt x="179" y="408"/>
                </a:lnTo>
                <a:lnTo>
                  <a:pt x="184" y="411"/>
                </a:lnTo>
                <a:lnTo>
                  <a:pt x="190" y="413"/>
                </a:lnTo>
                <a:lnTo>
                  <a:pt x="197" y="413"/>
                </a:lnTo>
                <a:lnTo>
                  <a:pt x="202" y="412"/>
                </a:lnTo>
                <a:lnTo>
                  <a:pt x="202" y="412"/>
                </a:lnTo>
                <a:lnTo>
                  <a:pt x="198" y="397"/>
                </a:lnTo>
                <a:lnTo>
                  <a:pt x="221" y="407"/>
                </a:lnTo>
                <a:lnTo>
                  <a:pt x="226" y="407"/>
                </a:lnTo>
                <a:lnTo>
                  <a:pt x="227" y="407"/>
                </a:lnTo>
                <a:lnTo>
                  <a:pt x="229" y="409"/>
                </a:lnTo>
                <a:lnTo>
                  <a:pt x="250" y="427"/>
                </a:lnTo>
                <a:lnTo>
                  <a:pt x="256" y="416"/>
                </a:lnTo>
                <a:lnTo>
                  <a:pt x="255" y="375"/>
                </a:lnTo>
                <a:lnTo>
                  <a:pt x="256" y="374"/>
                </a:lnTo>
                <a:lnTo>
                  <a:pt x="256" y="374"/>
                </a:lnTo>
                <a:lnTo>
                  <a:pt x="271" y="356"/>
                </a:lnTo>
                <a:lnTo>
                  <a:pt x="271" y="356"/>
                </a:lnTo>
                <a:lnTo>
                  <a:pt x="271" y="353"/>
                </a:lnTo>
                <a:lnTo>
                  <a:pt x="271" y="351"/>
                </a:lnTo>
                <a:lnTo>
                  <a:pt x="269" y="348"/>
                </a:lnTo>
                <a:lnTo>
                  <a:pt x="265" y="343"/>
                </a:lnTo>
                <a:lnTo>
                  <a:pt x="262" y="339"/>
                </a:lnTo>
                <a:lnTo>
                  <a:pt x="264" y="336"/>
                </a:lnTo>
                <a:lnTo>
                  <a:pt x="265" y="334"/>
                </a:lnTo>
                <a:lnTo>
                  <a:pt x="269" y="333"/>
                </a:lnTo>
                <a:lnTo>
                  <a:pt x="298" y="283"/>
                </a:lnTo>
                <a:lnTo>
                  <a:pt x="301" y="284"/>
                </a:lnTo>
                <a:lnTo>
                  <a:pt x="308" y="286"/>
                </a:lnTo>
                <a:lnTo>
                  <a:pt x="310" y="287"/>
                </a:lnTo>
                <a:lnTo>
                  <a:pt x="310" y="289"/>
                </a:lnTo>
                <a:lnTo>
                  <a:pt x="308" y="309"/>
                </a:lnTo>
                <a:lnTo>
                  <a:pt x="310" y="309"/>
                </a:lnTo>
                <a:lnTo>
                  <a:pt x="343" y="279"/>
                </a:lnTo>
                <a:lnTo>
                  <a:pt x="341" y="263"/>
                </a:lnTo>
                <a:lnTo>
                  <a:pt x="335" y="263"/>
                </a:lnTo>
                <a:lnTo>
                  <a:pt x="323" y="264"/>
                </a:lnTo>
                <a:lnTo>
                  <a:pt x="343" y="209"/>
                </a:lnTo>
                <a:lnTo>
                  <a:pt x="325" y="207"/>
                </a:lnTo>
                <a:lnTo>
                  <a:pt x="325" y="207"/>
                </a:lnTo>
                <a:lnTo>
                  <a:pt x="323" y="207"/>
                </a:lnTo>
                <a:lnTo>
                  <a:pt x="323" y="203"/>
                </a:lnTo>
                <a:lnTo>
                  <a:pt x="317" y="196"/>
                </a:lnTo>
                <a:lnTo>
                  <a:pt x="317" y="196"/>
                </a:lnTo>
                <a:lnTo>
                  <a:pt x="314" y="190"/>
                </a:lnTo>
                <a:lnTo>
                  <a:pt x="314" y="186"/>
                </a:lnTo>
                <a:lnTo>
                  <a:pt x="316" y="181"/>
                </a:lnTo>
                <a:lnTo>
                  <a:pt x="318" y="177"/>
                </a:lnTo>
                <a:lnTo>
                  <a:pt x="347" y="176"/>
                </a:lnTo>
                <a:lnTo>
                  <a:pt x="365" y="176"/>
                </a:lnTo>
                <a:lnTo>
                  <a:pt x="365" y="176"/>
                </a:lnTo>
                <a:lnTo>
                  <a:pt x="365" y="170"/>
                </a:lnTo>
                <a:lnTo>
                  <a:pt x="363" y="163"/>
                </a:lnTo>
                <a:lnTo>
                  <a:pt x="358" y="153"/>
                </a:lnTo>
                <a:lnTo>
                  <a:pt x="351" y="141"/>
                </a:lnTo>
                <a:lnTo>
                  <a:pt x="325" y="132"/>
                </a:lnTo>
                <a:lnTo>
                  <a:pt x="352" y="107"/>
                </a:lnTo>
                <a:lnTo>
                  <a:pt x="352" y="101"/>
                </a:lnTo>
                <a:lnTo>
                  <a:pt x="339" y="103"/>
                </a:lnTo>
                <a:lnTo>
                  <a:pt x="334" y="103"/>
                </a:lnTo>
                <a:lnTo>
                  <a:pt x="334" y="102"/>
                </a:lnTo>
                <a:lnTo>
                  <a:pt x="333" y="101"/>
                </a:lnTo>
                <a:lnTo>
                  <a:pt x="332" y="99"/>
                </a:lnTo>
                <a:lnTo>
                  <a:pt x="332" y="99"/>
                </a:lnTo>
                <a:lnTo>
                  <a:pt x="328" y="90"/>
                </a:lnTo>
                <a:lnTo>
                  <a:pt x="324" y="83"/>
                </a:lnTo>
                <a:lnTo>
                  <a:pt x="317" y="77"/>
                </a:lnTo>
                <a:lnTo>
                  <a:pt x="310" y="72"/>
                </a:lnTo>
                <a:lnTo>
                  <a:pt x="262" y="74"/>
                </a:lnTo>
                <a:lnTo>
                  <a:pt x="241" y="99"/>
                </a:lnTo>
                <a:lnTo>
                  <a:pt x="241" y="100"/>
                </a:lnTo>
                <a:lnTo>
                  <a:pt x="234" y="99"/>
                </a:lnTo>
                <a:lnTo>
                  <a:pt x="159" y="74"/>
                </a:lnTo>
                <a:lnTo>
                  <a:pt x="232" y="55"/>
                </a:lnTo>
                <a:lnTo>
                  <a:pt x="232" y="55"/>
                </a:lnTo>
                <a:lnTo>
                  <a:pt x="234" y="54"/>
                </a:lnTo>
                <a:lnTo>
                  <a:pt x="238" y="53"/>
                </a:lnTo>
                <a:lnTo>
                  <a:pt x="245" y="46"/>
                </a:lnTo>
                <a:lnTo>
                  <a:pt x="256" y="35"/>
                </a:lnTo>
                <a:lnTo>
                  <a:pt x="270" y="19"/>
                </a:lnTo>
                <a:lnTo>
                  <a:pt x="245" y="0"/>
                </a:lnTo>
                <a:lnTo>
                  <a:pt x="223" y="6"/>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0" name="Freeform 56"/>
          <p:cNvSpPr/>
          <p:nvPr/>
        </p:nvSpPr>
        <p:spPr bwMode="auto">
          <a:xfrm>
            <a:off x="4908885" y="3780295"/>
            <a:ext cx="535778" cy="657632"/>
          </a:xfrm>
          <a:custGeom>
            <a:avLst/>
            <a:gdLst>
              <a:gd name="T0" fmla="*/ 291 w 462"/>
              <a:gd name="T1" fmla="*/ 159 h 566"/>
              <a:gd name="T2" fmla="*/ 264 w 462"/>
              <a:gd name="T3" fmla="*/ 90 h 566"/>
              <a:gd name="T4" fmla="*/ 215 w 462"/>
              <a:gd name="T5" fmla="*/ 70 h 566"/>
              <a:gd name="T6" fmla="*/ 166 w 462"/>
              <a:gd name="T7" fmla="*/ 52 h 566"/>
              <a:gd name="T8" fmla="*/ 121 w 462"/>
              <a:gd name="T9" fmla="*/ 0 h 566"/>
              <a:gd name="T10" fmla="*/ 117 w 462"/>
              <a:gd name="T11" fmla="*/ 10 h 566"/>
              <a:gd name="T12" fmla="*/ 148 w 462"/>
              <a:gd name="T13" fmla="*/ 54 h 566"/>
              <a:gd name="T14" fmla="*/ 124 w 462"/>
              <a:gd name="T15" fmla="*/ 99 h 566"/>
              <a:gd name="T16" fmla="*/ 108 w 462"/>
              <a:gd name="T17" fmla="*/ 107 h 566"/>
              <a:gd name="T18" fmla="*/ 78 w 462"/>
              <a:gd name="T19" fmla="*/ 74 h 566"/>
              <a:gd name="T20" fmla="*/ 60 w 462"/>
              <a:gd name="T21" fmla="*/ 82 h 566"/>
              <a:gd name="T22" fmla="*/ 69 w 462"/>
              <a:gd name="T23" fmla="*/ 109 h 566"/>
              <a:gd name="T24" fmla="*/ 44 w 462"/>
              <a:gd name="T25" fmla="*/ 133 h 566"/>
              <a:gd name="T26" fmla="*/ 34 w 462"/>
              <a:gd name="T27" fmla="*/ 143 h 566"/>
              <a:gd name="T28" fmla="*/ 36 w 462"/>
              <a:gd name="T29" fmla="*/ 165 h 566"/>
              <a:gd name="T30" fmla="*/ 32 w 462"/>
              <a:gd name="T31" fmla="*/ 187 h 566"/>
              <a:gd name="T32" fmla="*/ 24 w 462"/>
              <a:gd name="T33" fmla="*/ 189 h 566"/>
              <a:gd name="T34" fmla="*/ 4 w 462"/>
              <a:gd name="T35" fmla="*/ 191 h 566"/>
              <a:gd name="T36" fmla="*/ 20 w 462"/>
              <a:gd name="T37" fmla="*/ 206 h 566"/>
              <a:gd name="T38" fmla="*/ 44 w 462"/>
              <a:gd name="T39" fmla="*/ 246 h 566"/>
              <a:gd name="T40" fmla="*/ 65 w 462"/>
              <a:gd name="T41" fmla="*/ 243 h 566"/>
              <a:gd name="T42" fmla="*/ 106 w 462"/>
              <a:gd name="T43" fmla="*/ 268 h 566"/>
              <a:gd name="T44" fmla="*/ 105 w 462"/>
              <a:gd name="T45" fmla="*/ 301 h 566"/>
              <a:gd name="T46" fmla="*/ 109 w 462"/>
              <a:gd name="T47" fmla="*/ 314 h 566"/>
              <a:gd name="T48" fmla="*/ 102 w 462"/>
              <a:gd name="T49" fmla="*/ 324 h 566"/>
              <a:gd name="T50" fmla="*/ 86 w 462"/>
              <a:gd name="T51" fmla="*/ 329 h 566"/>
              <a:gd name="T52" fmla="*/ 76 w 462"/>
              <a:gd name="T53" fmla="*/ 346 h 566"/>
              <a:gd name="T54" fmla="*/ 81 w 462"/>
              <a:gd name="T55" fmla="*/ 383 h 566"/>
              <a:gd name="T56" fmla="*/ 130 w 462"/>
              <a:gd name="T57" fmla="*/ 405 h 566"/>
              <a:gd name="T58" fmla="*/ 149 w 462"/>
              <a:gd name="T59" fmla="*/ 542 h 566"/>
              <a:gd name="T60" fmla="*/ 221 w 462"/>
              <a:gd name="T61" fmla="*/ 521 h 566"/>
              <a:gd name="T62" fmla="*/ 205 w 462"/>
              <a:gd name="T63" fmla="*/ 557 h 566"/>
              <a:gd name="T64" fmla="*/ 223 w 462"/>
              <a:gd name="T65" fmla="*/ 553 h 566"/>
              <a:gd name="T66" fmla="*/ 236 w 462"/>
              <a:gd name="T67" fmla="*/ 530 h 566"/>
              <a:gd name="T68" fmla="*/ 263 w 462"/>
              <a:gd name="T69" fmla="*/ 513 h 566"/>
              <a:gd name="T70" fmla="*/ 350 w 462"/>
              <a:gd name="T71" fmla="*/ 556 h 566"/>
              <a:gd name="T72" fmla="*/ 400 w 462"/>
              <a:gd name="T73" fmla="*/ 509 h 566"/>
              <a:gd name="T74" fmla="*/ 412 w 462"/>
              <a:gd name="T75" fmla="*/ 479 h 566"/>
              <a:gd name="T76" fmla="*/ 437 w 462"/>
              <a:gd name="T77" fmla="*/ 449 h 566"/>
              <a:gd name="T78" fmla="*/ 462 w 462"/>
              <a:gd name="T79" fmla="*/ 370 h 566"/>
              <a:gd name="T80" fmla="*/ 438 w 462"/>
              <a:gd name="T81" fmla="*/ 340 h 566"/>
              <a:gd name="T82" fmla="*/ 413 w 462"/>
              <a:gd name="T83" fmla="*/ 349 h 566"/>
              <a:gd name="T84" fmla="*/ 381 w 462"/>
              <a:gd name="T85" fmla="*/ 322 h 566"/>
              <a:gd name="T86" fmla="*/ 361 w 462"/>
              <a:gd name="T87" fmla="*/ 313 h 566"/>
              <a:gd name="T88" fmla="*/ 336 w 462"/>
              <a:gd name="T89" fmla="*/ 295 h 566"/>
              <a:gd name="T90" fmla="*/ 326 w 462"/>
              <a:gd name="T91" fmla="*/ 282 h 566"/>
              <a:gd name="T92" fmla="*/ 333 w 462"/>
              <a:gd name="T93" fmla="*/ 255 h 566"/>
              <a:gd name="T94" fmla="*/ 352 w 462"/>
              <a:gd name="T95" fmla="*/ 218 h 566"/>
              <a:gd name="T96" fmla="*/ 390 w 462"/>
              <a:gd name="T97" fmla="*/ 195 h 566"/>
              <a:gd name="T98" fmla="*/ 401 w 462"/>
              <a:gd name="T99" fmla="*/ 159 h 566"/>
              <a:gd name="T100" fmla="*/ 357 w 462"/>
              <a:gd name="T101" fmla="*/ 180 h 566"/>
              <a:gd name="T102" fmla="*/ 337 w 462"/>
              <a:gd name="T103" fmla="*/ 183 h 566"/>
              <a:gd name="T104" fmla="*/ 294 w 462"/>
              <a:gd name="T105" fmla="*/ 16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2" h="566">
                <a:moveTo>
                  <a:pt x="292" y="160"/>
                </a:moveTo>
                <a:lnTo>
                  <a:pt x="291" y="160"/>
                </a:lnTo>
                <a:lnTo>
                  <a:pt x="291" y="159"/>
                </a:lnTo>
                <a:lnTo>
                  <a:pt x="291" y="159"/>
                </a:lnTo>
                <a:lnTo>
                  <a:pt x="281" y="128"/>
                </a:lnTo>
                <a:lnTo>
                  <a:pt x="272" y="105"/>
                </a:lnTo>
                <a:lnTo>
                  <a:pt x="268" y="97"/>
                </a:lnTo>
                <a:lnTo>
                  <a:pt x="264" y="90"/>
                </a:lnTo>
                <a:lnTo>
                  <a:pt x="260" y="86"/>
                </a:lnTo>
                <a:lnTo>
                  <a:pt x="257" y="83"/>
                </a:lnTo>
                <a:lnTo>
                  <a:pt x="215" y="70"/>
                </a:lnTo>
                <a:lnTo>
                  <a:pt x="215" y="70"/>
                </a:lnTo>
                <a:lnTo>
                  <a:pt x="184" y="59"/>
                </a:lnTo>
                <a:lnTo>
                  <a:pt x="173" y="56"/>
                </a:lnTo>
                <a:lnTo>
                  <a:pt x="166" y="52"/>
                </a:lnTo>
                <a:lnTo>
                  <a:pt x="166" y="52"/>
                </a:lnTo>
                <a:lnTo>
                  <a:pt x="156" y="44"/>
                </a:lnTo>
                <a:lnTo>
                  <a:pt x="146" y="34"/>
                </a:lnTo>
                <a:lnTo>
                  <a:pt x="133" y="19"/>
                </a:lnTo>
                <a:lnTo>
                  <a:pt x="121" y="0"/>
                </a:lnTo>
                <a:lnTo>
                  <a:pt x="113" y="0"/>
                </a:lnTo>
                <a:lnTo>
                  <a:pt x="114" y="1"/>
                </a:lnTo>
                <a:lnTo>
                  <a:pt x="114" y="1"/>
                </a:lnTo>
                <a:lnTo>
                  <a:pt x="117" y="10"/>
                </a:lnTo>
                <a:lnTo>
                  <a:pt x="124" y="22"/>
                </a:lnTo>
                <a:lnTo>
                  <a:pt x="133" y="35"/>
                </a:lnTo>
                <a:lnTo>
                  <a:pt x="147" y="52"/>
                </a:lnTo>
                <a:lnTo>
                  <a:pt x="148" y="54"/>
                </a:lnTo>
                <a:lnTo>
                  <a:pt x="149" y="56"/>
                </a:lnTo>
                <a:lnTo>
                  <a:pt x="130" y="91"/>
                </a:lnTo>
                <a:lnTo>
                  <a:pt x="130" y="91"/>
                </a:lnTo>
                <a:lnTo>
                  <a:pt x="124" y="99"/>
                </a:lnTo>
                <a:lnTo>
                  <a:pt x="120" y="105"/>
                </a:lnTo>
                <a:lnTo>
                  <a:pt x="114" y="109"/>
                </a:lnTo>
                <a:lnTo>
                  <a:pt x="112" y="109"/>
                </a:lnTo>
                <a:lnTo>
                  <a:pt x="108" y="107"/>
                </a:lnTo>
                <a:lnTo>
                  <a:pt x="108" y="107"/>
                </a:lnTo>
                <a:lnTo>
                  <a:pt x="103" y="104"/>
                </a:lnTo>
                <a:lnTo>
                  <a:pt x="98" y="97"/>
                </a:lnTo>
                <a:lnTo>
                  <a:pt x="78" y="74"/>
                </a:lnTo>
                <a:lnTo>
                  <a:pt x="58" y="69"/>
                </a:lnTo>
                <a:lnTo>
                  <a:pt x="58" y="69"/>
                </a:lnTo>
                <a:lnTo>
                  <a:pt x="58" y="73"/>
                </a:lnTo>
                <a:lnTo>
                  <a:pt x="60" y="82"/>
                </a:lnTo>
                <a:lnTo>
                  <a:pt x="69" y="105"/>
                </a:lnTo>
                <a:lnTo>
                  <a:pt x="69" y="106"/>
                </a:lnTo>
                <a:lnTo>
                  <a:pt x="69" y="107"/>
                </a:lnTo>
                <a:lnTo>
                  <a:pt x="69" y="109"/>
                </a:lnTo>
                <a:lnTo>
                  <a:pt x="69" y="110"/>
                </a:lnTo>
                <a:lnTo>
                  <a:pt x="66" y="124"/>
                </a:lnTo>
                <a:lnTo>
                  <a:pt x="44" y="133"/>
                </a:lnTo>
                <a:lnTo>
                  <a:pt x="44" y="133"/>
                </a:lnTo>
                <a:lnTo>
                  <a:pt x="37" y="136"/>
                </a:lnTo>
                <a:lnTo>
                  <a:pt x="37" y="136"/>
                </a:lnTo>
                <a:lnTo>
                  <a:pt x="35" y="138"/>
                </a:lnTo>
                <a:lnTo>
                  <a:pt x="34" y="143"/>
                </a:lnTo>
                <a:lnTo>
                  <a:pt x="34" y="148"/>
                </a:lnTo>
                <a:lnTo>
                  <a:pt x="35" y="152"/>
                </a:lnTo>
                <a:lnTo>
                  <a:pt x="35" y="152"/>
                </a:lnTo>
                <a:lnTo>
                  <a:pt x="36" y="165"/>
                </a:lnTo>
                <a:lnTo>
                  <a:pt x="36" y="175"/>
                </a:lnTo>
                <a:lnTo>
                  <a:pt x="35" y="182"/>
                </a:lnTo>
                <a:lnTo>
                  <a:pt x="32" y="187"/>
                </a:lnTo>
                <a:lnTo>
                  <a:pt x="32" y="187"/>
                </a:lnTo>
                <a:lnTo>
                  <a:pt x="29" y="189"/>
                </a:lnTo>
                <a:lnTo>
                  <a:pt x="26" y="189"/>
                </a:lnTo>
                <a:lnTo>
                  <a:pt x="24" y="189"/>
                </a:lnTo>
                <a:lnTo>
                  <a:pt x="24" y="189"/>
                </a:lnTo>
                <a:lnTo>
                  <a:pt x="0" y="184"/>
                </a:lnTo>
                <a:lnTo>
                  <a:pt x="0" y="184"/>
                </a:lnTo>
                <a:lnTo>
                  <a:pt x="2" y="188"/>
                </a:lnTo>
                <a:lnTo>
                  <a:pt x="4" y="191"/>
                </a:lnTo>
                <a:lnTo>
                  <a:pt x="7" y="195"/>
                </a:lnTo>
                <a:lnTo>
                  <a:pt x="12" y="197"/>
                </a:lnTo>
                <a:lnTo>
                  <a:pt x="12" y="197"/>
                </a:lnTo>
                <a:lnTo>
                  <a:pt x="20" y="206"/>
                </a:lnTo>
                <a:lnTo>
                  <a:pt x="28" y="218"/>
                </a:lnTo>
                <a:lnTo>
                  <a:pt x="36" y="229"/>
                </a:lnTo>
                <a:lnTo>
                  <a:pt x="43" y="242"/>
                </a:lnTo>
                <a:lnTo>
                  <a:pt x="44" y="246"/>
                </a:lnTo>
                <a:lnTo>
                  <a:pt x="44" y="246"/>
                </a:lnTo>
                <a:lnTo>
                  <a:pt x="55" y="244"/>
                </a:lnTo>
                <a:lnTo>
                  <a:pt x="55" y="244"/>
                </a:lnTo>
                <a:lnTo>
                  <a:pt x="65" y="243"/>
                </a:lnTo>
                <a:lnTo>
                  <a:pt x="74" y="244"/>
                </a:lnTo>
                <a:lnTo>
                  <a:pt x="84" y="246"/>
                </a:lnTo>
                <a:lnTo>
                  <a:pt x="92" y="252"/>
                </a:lnTo>
                <a:lnTo>
                  <a:pt x="106" y="268"/>
                </a:lnTo>
                <a:lnTo>
                  <a:pt x="107" y="269"/>
                </a:lnTo>
                <a:lnTo>
                  <a:pt x="107" y="270"/>
                </a:lnTo>
                <a:lnTo>
                  <a:pt x="106" y="270"/>
                </a:lnTo>
                <a:lnTo>
                  <a:pt x="105" y="301"/>
                </a:lnTo>
                <a:lnTo>
                  <a:pt x="105" y="301"/>
                </a:lnTo>
                <a:lnTo>
                  <a:pt x="107" y="306"/>
                </a:lnTo>
                <a:lnTo>
                  <a:pt x="109" y="309"/>
                </a:lnTo>
                <a:lnTo>
                  <a:pt x="109" y="314"/>
                </a:lnTo>
                <a:lnTo>
                  <a:pt x="108" y="317"/>
                </a:lnTo>
                <a:lnTo>
                  <a:pt x="108" y="317"/>
                </a:lnTo>
                <a:lnTo>
                  <a:pt x="106" y="321"/>
                </a:lnTo>
                <a:lnTo>
                  <a:pt x="102" y="324"/>
                </a:lnTo>
                <a:lnTo>
                  <a:pt x="98" y="326"/>
                </a:lnTo>
                <a:lnTo>
                  <a:pt x="92" y="328"/>
                </a:lnTo>
                <a:lnTo>
                  <a:pt x="92" y="328"/>
                </a:lnTo>
                <a:lnTo>
                  <a:pt x="86" y="329"/>
                </a:lnTo>
                <a:lnTo>
                  <a:pt x="82" y="332"/>
                </a:lnTo>
                <a:lnTo>
                  <a:pt x="78" y="338"/>
                </a:lnTo>
                <a:lnTo>
                  <a:pt x="76" y="346"/>
                </a:lnTo>
                <a:lnTo>
                  <a:pt x="76" y="346"/>
                </a:lnTo>
                <a:lnTo>
                  <a:pt x="76" y="346"/>
                </a:lnTo>
                <a:lnTo>
                  <a:pt x="76" y="347"/>
                </a:lnTo>
                <a:lnTo>
                  <a:pt x="66" y="368"/>
                </a:lnTo>
                <a:lnTo>
                  <a:pt x="81" y="383"/>
                </a:lnTo>
                <a:lnTo>
                  <a:pt x="112" y="388"/>
                </a:lnTo>
                <a:lnTo>
                  <a:pt x="114" y="388"/>
                </a:lnTo>
                <a:lnTo>
                  <a:pt x="114" y="388"/>
                </a:lnTo>
                <a:lnTo>
                  <a:pt x="130" y="405"/>
                </a:lnTo>
                <a:lnTo>
                  <a:pt x="110" y="434"/>
                </a:lnTo>
                <a:lnTo>
                  <a:pt x="155" y="532"/>
                </a:lnTo>
                <a:lnTo>
                  <a:pt x="156" y="534"/>
                </a:lnTo>
                <a:lnTo>
                  <a:pt x="149" y="542"/>
                </a:lnTo>
                <a:lnTo>
                  <a:pt x="152" y="550"/>
                </a:lnTo>
                <a:lnTo>
                  <a:pt x="153" y="550"/>
                </a:lnTo>
                <a:lnTo>
                  <a:pt x="235" y="497"/>
                </a:lnTo>
                <a:lnTo>
                  <a:pt x="221" y="521"/>
                </a:lnTo>
                <a:lnTo>
                  <a:pt x="221" y="521"/>
                </a:lnTo>
                <a:lnTo>
                  <a:pt x="215" y="535"/>
                </a:lnTo>
                <a:lnTo>
                  <a:pt x="209" y="546"/>
                </a:lnTo>
                <a:lnTo>
                  <a:pt x="205" y="557"/>
                </a:lnTo>
                <a:lnTo>
                  <a:pt x="202" y="566"/>
                </a:lnTo>
                <a:lnTo>
                  <a:pt x="202" y="566"/>
                </a:lnTo>
                <a:lnTo>
                  <a:pt x="213" y="561"/>
                </a:lnTo>
                <a:lnTo>
                  <a:pt x="223" y="553"/>
                </a:lnTo>
                <a:lnTo>
                  <a:pt x="226" y="549"/>
                </a:lnTo>
                <a:lnTo>
                  <a:pt x="231" y="543"/>
                </a:lnTo>
                <a:lnTo>
                  <a:pt x="233" y="537"/>
                </a:lnTo>
                <a:lnTo>
                  <a:pt x="236" y="530"/>
                </a:lnTo>
                <a:lnTo>
                  <a:pt x="237" y="528"/>
                </a:lnTo>
                <a:lnTo>
                  <a:pt x="239" y="528"/>
                </a:lnTo>
                <a:lnTo>
                  <a:pt x="262" y="516"/>
                </a:lnTo>
                <a:lnTo>
                  <a:pt x="263" y="513"/>
                </a:lnTo>
                <a:lnTo>
                  <a:pt x="296" y="542"/>
                </a:lnTo>
                <a:lnTo>
                  <a:pt x="331" y="543"/>
                </a:lnTo>
                <a:lnTo>
                  <a:pt x="333" y="544"/>
                </a:lnTo>
                <a:lnTo>
                  <a:pt x="350" y="556"/>
                </a:lnTo>
                <a:lnTo>
                  <a:pt x="394" y="517"/>
                </a:lnTo>
                <a:lnTo>
                  <a:pt x="394" y="517"/>
                </a:lnTo>
                <a:lnTo>
                  <a:pt x="398" y="513"/>
                </a:lnTo>
                <a:lnTo>
                  <a:pt x="400" y="509"/>
                </a:lnTo>
                <a:lnTo>
                  <a:pt x="407" y="494"/>
                </a:lnTo>
                <a:lnTo>
                  <a:pt x="412" y="485"/>
                </a:lnTo>
                <a:lnTo>
                  <a:pt x="412" y="485"/>
                </a:lnTo>
                <a:lnTo>
                  <a:pt x="412" y="479"/>
                </a:lnTo>
                <a:lnTo>
                  <a:pt x="408" y="471"/>
                </a:lnTo>
                <a:lnTo>
                  <a:pt x="394" y="447"/>
                </a:lnTo>
                <a:lnTo>
                  <a:pt x="384" y="431"/>
                </a:lnTo>
                <a:lnTo>
                  <a:pt x="437" y="449"/>
                </a:lnTo>
                <a:lnTo>
                  <a:pt x="453" y="441"/>
                </a:lnTo>
                <a:lnTo>
                  <a:pt x="437" y="407"/>
                </a:lnTo>
                <a:lnTo>
                  <a:pt x="436" y="405"/>
                </a:lnTo>
                <a:lnTo>
                  <a:pt x="462" y="370"/>
                </a:lnTo>
                <a:lnTo>
                  <a:pt x="452" y="354"/>
                </a:lnTo>
                <a:lnTo>
                  <a:pt x="452" y="354"/>
                </a:lnTo>
                <a:lnTo>
                  <a:pt x="444" y="346"/>
                </a:lnTo>
                <a:lnTo>
                  <a:pt x="438" y="340"/>
                </a:lnTo>
                <a:lnTo>
                  <a:pt x="432" y="337"/>
                </a:lnTo>
                <a:lnTo>
                  <a:pt x="429" y="336"/>
                </a:lnTo>
                <a:lnTo>
                  <a:pt x="426" y="337"/>
                </a:lnTo>
                <a:lnTo>
                  <a:pt x="413" y="349"/>
                </a:lnTo>
                <a:lnTo>
                  <a:pt x="410" y="348"/>
                </a:lnTo>
                <a:lnTo>
                  <a:pt x="408" y="348"/>
                </a:lnTo>
                <a:lnTo>
                  <a:pt x="386" y="341"/>
                </a:lnTo>
                <a:lnTo>
                  <a:pt x="381" y="322"/>
                </a:lnTo>
                <a:lnTo>
                  <a:pt x="381" y="322"/>
                </a:lnTo>
                <a:lnTo>
                  <a:pt x="374" y="321"/>
                </a:lnTo>
                <a:lnTo>
                  <a:pt x="368" y="317"/>
                </a:lnTo>
                <a:lnTo>
                  <a:pt x="361" y="313"/>
                </a:lnTo>
                <a:lnTo>
                  <a:pt x="357" y="307"/>
                </a:lnTo>
                <a:lnTo>
                  <a:pt x="343" y="299"/>
                </a:lnTo>
                <a:lnTo>
                  <a:pt x="343" y="299"/>
                </a:lnTo>
                <a:lnTo>
                  <a:pt x="336" y="295"/>
                </a:lnTo>
                <a:lnTo>
                  <a:pt x="330" y="291"/>
                </a:lnTo>
                <a:lnTo>
                  <a:pt x="327" y="286"/>
                </a:lnTo>
                <a:lnTo>
                  <a:pt x="326" y="282"/>
                </a:lnTo>
                <a:lnTo>
                  <a:pt x="326" y="282"/>
                </a:lnTo>
                <a:lnTo>
                  <a:pt x="325" y="276"/>
                </a:lnTo>
                <a:lnTo>
                  <a:pt x="326" y="270"/>
                </a:lnTo>
                <a:lnTo>
                  <a:pt x="329" y="263"/>
                </a:lnTo>
                <a:lnTo>
                  <a:pt x="333" y="255"/>
                </a:lnTo>
                <a:lnTo>
                  <a:pt x="333" y="255"/>
                </a:lnTo>
                <a:lnTo>
                  <a:pt x="342" y="242"/>
                </a:lnTo>
                <a:lnTo>
                  <a:pt x="349" y="229"/>
                </a:lnTo>
                <a:lnTo>
                  <a:pt x="352" y="218"/>
                </a:lnTo>
                <a:lnTo>
                  <a:pt x="353" y="208"/>
                </a:lnTo>
                <a:lnTo>
                  <a:pt x="353" y="192"/>
                </a:lnTo>
                <a:lnTo>
                  <a:pt x="362" y="193"/>
                </a:lnTo>
                <a:lnTo>
                  <a:pt x="390" y="195"/>
                </a:lnTo>
                <a:lnTo>
                  <a:pt x="390" y="195"/>
                </a:lnTo>
                <a:lnTo>
                  <a:pt x="392" y="191"/>
                </a:lnTo>
                <a:lnTo>
                  <a:pt x="394" y="184"/>
                </a:lnTo>
                <a:lnTo>
                  <a:pt x="401" y="159"/>
                </a:lnTo>
                <a:lnTo>
                  <a:pt x="392" y="158"/>
                </a:lnTo>
                <a:lnTo>
                  <a:pt x="392" y="158"/>
                </a:lnTo>
                <a:lnTo>
                  <a:pt x="367" y="174"/>
                </a:lnTo>
                <a:lnTo>
                  <a:pt x="357" y="180"/>
                </a:lnTo>
                <a:lnTo>
                  <a:pt x="347" y="183"/>
                </a:lnTo>
                <a:lnTo>
                  <a:pt x="347" y="183"/>
                </a:lnTo>
                <a:lnTo>
                  <a:pt x="343" y="184"/>
                </a:lnTo>
                <a:lnTo>
                  <a:pt x="337" y="183"/>
                </a:lnTo>
                <a:lnTo>
                  <a:pt x="331" y="182"/>
                </a:lnTo>
                <a:lnTo>
                  <a:pt x="325" y="181"/>
                </a:lnTo>
                <a:lnTo>
                  <a:pt x="310" y="173"/>
                </a:lnTo>
                <a:lnTo>
                  <a:pt x="294" y="163"/>
                </a:lnTo>
                <a:lnTo>
                  <a:pt x="294" y="161"/>
                </a:lnTo>
                <a:lnTo>
                  <a:pt x="292" y="160"/>
                </a:lnTo>
                <a:close/>
              </a:path>
            </a:pathLst>
          </a:custGeom>
          <a:solidFill>
            <a:schemeClr val="bg1">
              <a:lumMod val="50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1" name="Freeform 57"/>
          <p:cNvSpPr/>
          <p:nvPr/>
        </p:nvSpPr>
        <p:spPr bwMode="auto">
          <a:xfrm>
            <a:off x="5013258" y="3021757"/>
            <a:ext cx="142641" cy="205292"/>
          </a:xfrm>
          <a:custGeom>
            <a:avLst/>
            <a:gdLst>
              <a:gd name="T0" fmla="*/ 71 w 121"/>
              <a:gd name="T1" fmla="*/ 4 h 177"/>
              <a:gd name="T2" fmla="*/ 66 w 121"/>
              <a:gd name="T3" fmla="*/ 0 h 177"/>
              <a:gd name="T4" fmla="*/ 66 w 121"/>
              <a:gd name="T5" fmla="*/ 0 h 177"/>
              <a:gd name="T6" fmla="*/ 62 w 121"/>
              <a:gd name="T7" fmla="*/ 2 h 177"/>
              <a:gd name="T8" fmla="*/ 57 w 121"/>
              <a:gd name="T9" fmla="*/ 6 h 177"/>
              <a:gd name="T10" fmla="*/ 54 w 121"/>
              <a:gd name="T11" fmla="*/ 12 h 177"/>
              <a:gd name="T12" fmla="*/ 49 w 121"/>
              <a:gd name="T13" fmla="*/ 20 h 177"/>
              <a:gd name="T14" fmla="*/ 44 w 121"/>
              <a:gd name="T15" fmla="*/ 18 h 177"/>
              <a:gd name="T16" fmla="*/ 43 w 121"/>
              <a:gd name="T17" fmla="*/ 19 h 177"/>
              <a:gd name="T18" fmla="*/ 44 w 121"/>
              <a:gd name="T19" fmla="*/ 20 h 177"/>
              <a:gd name="T20" fmla="*/ 34 w 121"/>
              <a:gd name="T21" fmla="*/ 31 h 177"/>
              <a:gd name="T22" fmla="*/ 30 w 121"/>
              <a:gd name="T23" fmla="*/ 34 h 177"/>
              <a:gd name="T24" fmla="*/ 16 w 121"/>
              <a:gd name="T25" fmla="*/ 41 h 177"/>
              <a:gd name="T26" fmla="*/ 15 w 121"/>
              <a:gd name="T27" fmla="*/ 50 h 177"/>
              <a:gd name="T28" fmla="*/ 15 w 121"/>
              <a:gd name="T29" fmla="*/ 50 h 177"/>
              <a:gd name="T30" fmla="*/ 15 w 121"/>
              <a:gd name="T31" fmla="*/ 59 h 177"/>
              <a:gd name="T32" fmla="*/ 13 w 121"/>
              <a:gd name="T33" fmla="*/ 66 h 177"/>
              <a:gd name="T34" fmla="*/ 10 w 121"/>
              <a:gd name="T35" fmla="*/ 73 h 177"/>
              <a:gd name="T36" fmla="*/ 7 w 121"/>
              <a:gd name="T37" fmla="*/ 76 h 177"/>
              <a:gd name="T38" fmla="*/ 1 w 121"/>
              <a:gd name="T39" fmla="*/ 91 h 177"/>
              <a:gd name="T40" fmla="*/ 1 w 121"/>
              <a:gd name="T41" fmla="*/ 91 h 177"/>
              <a:gd name="T42" fmla="*/ 0 w 121"/>
              <a:gd name="T43" fmla="*/ 100 h 177"/>
              <a:gd name="T44" fmla="*/ 0 w 121"/>
              <a:gd name="T45" fmla="*/ 108 h 177"/>
              <a:gd name="T46" fmla="*/ 0 w 121"/>
              <a:gd name="T47" fmla="*/ 117 h 177"/>
              <a:gd name="T48" fmla="*/ 8 w 121"/>
              <a:gd name="T49" fmla="*/ 153 h 177"/>
              <a:gd name="T50" fmla="*/ 8 w 121"/>
              <a:gd name="T51" fmla="*/ 153 h 177"/>
              <a:gd name="T52" fmla="*/ 10 w 121"/>
              <a:gd name="T53" fmla="*/ 157 h 177"/>
              <a:gd name="T54" fmla="*/ 13 w 121"/>
              <a:gd name="T55" fmla="*/ 161 h 177"/>
              <a:gd name="T56" fmla="*/ 20 w 121"/>
              <a:gd name="T57" fmla="*/ 166 h 177"/>
              <a:gd name="T58" fmla="*/ 28 w 121"/>
              <a:gd name="T59" fmla="*/ 169 h 177"/>
              <a:gd name="T60" fmla="*/ 56 w 121"/>
              <a:gd name="T61" fmla="*/ 177 h 177"/>
              <a:gd name="T62" fmla="*/ 56 w 121"/>
              <a:gd name="T63" fmla="*/ 177 h 177"/>
              <a:gd name="T64" fmla="*/ 62 w 121"/>
              <a:gd name="T65" fmla="*/ 176 h 177"/>
              <a:gd name="T66" fmla="*/ 68 w 121"/>
              <a:gd name="T67" fmla="*/ 174 h 177"/>
              <a:gd name="T68" fmla="*/ 75 w 121"/>
              <a:gd name="T69" fmla="*/ 170 h 177"/>
              <a:gd name="T70" fmla="*/ 83 w 121"/>
              <a:gd name="T71" fmla="*/ 166 h 177"/>
              <a:gd name="T72" fmla="*/ 76 w 121"/>
              <a:gd name="T73" fmla="*/ 152 h 177"/>
              <a:gd name="T74" fmla="*/ 76 w 121"/>
              <a:gd name="T75" fmla="*/ 149 h 177"/>
              <a:gd name="T76" fmla="*/ 76 w 121"/>
              <a:gd name="T77" fmla="*/ 148 h 177"/>
              <a:gd name="T78" fmla="*/ 79 w 121"/>
              <a:gd name="T79" fmla="*/ 138 h 177"/>
              <a:gd name="T80" fmla="*/ 79 w 121"/>
              <a:gd name="T81" fmla="*/ 137 h 177"/>
              <a:gd name="T82" fmla="*/ 93 w 121"/>
              <a:gd name="T83" fmla="*/ 113 h 177"/>
              <a:gd name="T84" fmla="*/ 115 w 121"/>
              <a:gd name="T85" fmla="*/ 113 h 177"/>
              <a:gd name="T86" fmla="*/ 121 w 121"/>
              <a:gd name="T87" fmla="*/ 112 h 177"/>
              <a:gd name="T88" fmla="*/ 121 w 121"/>
              <a:gd name="T89" fmla="*/ 112 h 177"/>
              <a:gd name="T90" fmla="*/ 118 w 121"/>
              <a:gd name="T91" fmla="*/ 105 h 177"/>
              <a:gd name="T92" fmla="*/ 113 w 121"/>
              <a:gd name="T93" fmla="*/ 96 h 177"/>
              <a:gd name="T94" fmla="*/ 107 w 121"/>
              <a:gd name="T95" fmla="*/ 85 h 177"/>
              <a:gd name="T96" fmla="*/ 98 w 121"/>
              <a:gd name="T97" fmla="*/ 74 h 177"/>
              <a:gd name="T98" fmla="*/ 89 w 121"/>
              <a:gd name="T99" fmla="*/ 61 h 177"/>
              <a:gd name="T100" fmla="*/ 89 w 121"/>
              <a:gd name="T101" fmla="*/ 61 h 177"/>
              <a:gd name="T102" fmla="*/ 86 w 121"/>
              <a:gd name="T103" fmla="*/ 54 h 177"/>
              <a:gd name="T104" fmla="*/ 83 w 121"/>
              <a:gd name="T105" fmla="*/ 46 h 177"/>
              <a:gd name="T106" fmla="*/ 80 w 121"/>
              <a:gd name="T107" fmla="*/ 37 h 177"/>
              <a:gd name="T108" fmla="*/ 79 w 121"/>
              <a:gd name="T109" fmla="*/ 27 h 177"/>
              <a:gd name="T110" fmla="*/ 79 w 121"/>
              <a:gd name="T111" fmla="*/ 27 h 177"/>
              <a:gd name="T112" fmla="*/ 74 w 121"/>
              <a:gd name="T113" fmla="*/ 13 h 177"/>
              <a:gd name="T114" fmla="*/ 71 w 121"/>
              <a:gd name="T115" fmla="*/ 4 h 177"/>
              <a:gd name="T116" fmla="*/ 71 w 121"/>
              <a:gd name="T117"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1" h="177">
                <a:moveTo>
                  <a:pt x="71" y="4"/>
                </a:moveTo>
                <a:lnTo>
                  <a:pt x="66" y="0"/>
                </a:lnTo>
                <a:lnTo>
                  <a:pt x="66" y="0"/>
                </a:lnTo>
                <a:lnTo>
                  <a:pt x="62" y="2"/>
                </a:lnTo>
                <a:lnTo>
                  <a:pt x="57" y="6"/>
                </a:lnTo>
                <a:lnTo>
                  <a:pt x="54" y="12"/>
                </a:lnTo>
                <a:lnTo>
                  <a:pt x="49" y="20"/>
                </a:lnTo>
                <a:lnTo>
                  <a:pt x="44" y="18"/>
                </a:lnTo>
                <a:lnTo>
                  <a:pt x="43" y="19"/>
                </a:lnTo>
                <a:lnTo>
                  <a:pt x="44" y="20"/>
                </a:lnTo>
                <a:lnTo>
                  <a:pt x="34" y="31"/>
                </a:lnTo>
                <a:lnTo>
                  <a:pt x="30" y="34"/>
                </a:lnTo>
                <a:lnTo>
                  <a:pt x="16" y="41"/>
                </a:lnTo>
                <a:lnTo>
                  <a:pt x="15" y="50"/>
                </a:lnTo>
                <a:lnTo>
                  <a:pt x="15" y="50"/>
                </a:lnTo>
                <a:lnTo>
                  <a:pt x="15" y="59"/>
                </a:lnTo>
                <a:lnTo>
                  <a:pt x="13" y="66"/>
                </a:lnTo>
                <a:lnTo>
                  <a:pt x="10" y="73"/>
                </a:lnTo>
                <a:lnTo>
                  <a:pt x="7" y="76"/>
                </a:lnTo>
                <a:lnTo>
                  <a:pt x="1" y="91"/>
                </a:lnTo>
                <a:lnTo>
                  <a:pt x="1" y="91"/>
                </a:lnTo>
                <a:lnTo>
                  <a:pt x="0" y="100"/>
                </a:lnTo>
                <a:lnTo>
                  <a:pt x="0" y="108"/>
                </a:lnTo>
                <a:lnTo>
                  <a:pt x="0" y="117"/>
                </a:lnTo>
                <a:lnTo>
                  <a:pt x="8" y="153"/>
                </a:lnTo>
                <a:lnTo>
                  <a:pt x="8" y="153"/>
                </a:lnTo>
                <a:lnTo>
                  <a:pt x="10" y="157"/>
                </a:lnTo>
                <a:lnTo>
                  <a:pt x="13" y="161"/>
                </a:lnTo>
                <a:lnTo>
                  <a:pt x="20" y="166"/>
                </a:lnTo>
                <a:lnTo>
                  <a:pt x="28" y="169"/>
                </a:lnTo>
                <a:lnTo>
                  <a:pt x="56" y="177"/>
                </a:lnTo>
                <a:lnTo>
                  <a:pt x="56" y="177"/>
                </a:lnTo>
                <a:lnTo>
                  <a:pt x="62" y="176"/>
                </a:lnTo>
                <a:lnTo>
                  <a:pt x="68" y="174"/>
                </a:lnTo>
                <a:lnTo>
                  <a:pt x="75" y="170"/>
                </a:lnTo>
                <a:lnTo>
                  <a:pt x="83" y="166"/>
                </a:lnTo>
                <a:lnTo>
                  <a:pt x="76" y="152"/>
                </a:lnTo>
                <a:lnTo>
                  <a:pt x="76" y="149"/>
                </a:lnTo>
                <a:lnTo>
                  <a:pt x="76" y="148"/>
                </a:lnTo>
                <a:lnTo>
                  <a:pt x="79" y="138"/>
                </a:lnTo>
                <a:lnTo>
                  <a:pt x="79" y="137"/>
                </a:lnTo>
                <a:lnTo>
                  <a:pt x="93" y="113"/>
                </a:lnTo>
                <a:lnTo>
                  <a:pt x="115" y="113"/>
                </a:lnTo>
                <a:lnTo>
                  <a:pt x="121" y="112"/>
                </a:lnTo>
                <a:lnTo>
                  <a:pt x="121" y="112"/>
                </a:lnTo>
                <a:lnTo>
                  <a:pt x="118" y="105"/>
                </a:lnTo>
                <a:lnTo>
                  <a:pt x="113" y="96"/>
                </a:lnTo>
                <a:lnTo>
                  <a:pt x="107" y="85"/>
                </a:lnTo>
                <a:lnTo>
                  <a:pt x="98" y="74"/>
                </a:lnTo>
                <a:lnTo>
                  <a:pt x="89" y="61"/>
                </a:lnTo>
                <a:lnTo>
                  <a:pt x="89" y="61"/>
                </a:lnTo>
                <a:lnTo>
                  <a:pt x="86" y="54"/>
                </a:lnTo>
                <a:lnTo>
                  <a:pt x="83" y="46"/>
                </a:lnTo>
                <a:lnTo>
                  <a:pt x="80" y="37"/>
                </a:lnTo>
                <a:lnTo>
                  <a:pt x="79" y="27"/>
                </a:lnTo>
                <a:lnTo>
                  <a:pt x="79" y="27"/>
                </a:lnTo>
                <a:lnTo>
                  <a:pt x="74" y="13"/>
                </a:lnTo>
                <a:lnTo>
                  <a:pt x="71" y="4"/>
                </a:lnTo>
                <a:lnTo>
                  <a:pt x="71" y="4"/>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2" name="Freeform 58"/>
          <p:cNvSpPr/>
          <p:nvPr/>
        </p:nvSpPr>
        <p:spPr bwMode="auto">
          <a:xfrm>
            <a:off x="4874094" y="2934769"/>
            <a:ext cx="187870" cy="198333"/>
          </a:xfrm>
          <a:custGeom>
            <a:avLst/>
            <a:gdLst>
              <a:gd name="T0" fmla="*/ 77 w 161"/>
              <a:gd name="T1" fmla="*/ 39 h 173"/>
              <a:gd name="T2" fmla="*/ 59 w 161"/>
              <a:gd name="T3" fmla="*/ 34 h 173"/>
              <a:gd name="T4" fmla="*/ 57 w 161"/>
              <a:gd name="T5" fmla="*/ 45 h 173"/>
              <a:gd name="T6" fmla="*/ 28 w 161"/>
              <a:gd name="T7" fmla="*/ 55 h 173"/>
              <a:gd name="T8" fmla="*/ 27 w 161"/>
              <a:gd name="T9" fmla="*/ 59 h 173"/>
              <a:gd name="T10" fmla="*/ 27 w 161"/>
              <a:gd name="T11" fmla="*/ 71 h 173"/>
              <a:gd name="T12" fmla="*/ 35 w 161"/>
              <a:gd name="T13" fmla="*/ 84 h 173"/>
              <a:gd name="T14" fmla="*/ 35 w 161"/>
              <a:gd name="T15" fmla="*/ 90 h 173"/>
              <a:gd name="T16" fmla="*/ 29 w 161"/>
              <a:gd name="T17" fmla="*/ 99 h 173"/>
              <a:gd name="T18" fmla="*/ 14 w 161"/>
              <a:gd name="T19" fmla="*/ 115 h 173"/>
              <a:gd name="T20" fmla="*/ 5 w 161"/>
              <a:gd name="T21" fmla="*/ 123 h 173"/>
              <a:gd name="T22" fmla="*/ 1 w 161"/>
              <a:gd name="T23" fmla="*/ 128 h 173"/>
              <a:gd name="T24" fmla="*/ 0 w 161"/>
              <a:gd name="T25" fmla="*/ 134 h 173"/>
              <a:gd name="T26" fmla="*/ 21 w 161"/>
              <a:gd name="T27" fmla="*/ 150 h 173"/>
              <a:gd name="T28" fmla="*/ 32 w 161"/>
              <a:gd name="T29" fmla="*/ 151 h 173"/>
              <a:gd name="T30" fmla="*/ 50 w 161"/>
              <a:gd name="T31" fmla="*/ 152 h 173"/>
              <a:gd name="T32" fmla="*/ 58 w 161"/>
              <a:gd name="T33" fmla="*/ 155 h 173"/>
              <a:gd name="T34" fmla="*/ 72 w 161"/>
              <a:gd name="T35" fmla="*/ 167 h 173"/>
              <a:gd name="T36" fmla="*/ 83 w 161"/>
              <a:gd name="T37" fmla="*/ 170 h 173"/>
              <a:gd name="T38" fmla="*/ 93 w 161"/>
              <a:gd name="T39" fmla="*/ 173 h 173"/>
              <a:gd name="T40" fmla="*/ 97 w 161"/>
              <a:gd name="T41" fmla="*/ 171 h 173"/>
              <a:gd name="T42" fmla="*/ 106 w 161"/>
              <a:gd name="T43" fmla="*/ 166 h 173"/>
              <a:gd name="T44" fmla="*/ 119 w 161"/>
              <a:gd name="T45" fmla="*/ 149 h 173"/>
              <a:gd name="T46" fmla="*/ 120 w 161"/>
              <a:gd name="T47" fmla="*/ 98 h 173"/>
              <a:gd name="T48" fmla="*/ 146 w 161"/>
              <a:gd name="T49" fmla="*/ 103 h 173"/>
              <a:gd name="T50" fmla="*/ 155 w 161"/>
              <a:gd name="T51" fmla="*/ 91 h 173"/>
              <a:gd name="T52" fmla="*/ 147 w 161"/>
              <a:gd name="T53" fmla="*/ 44 h 173"/>
              <a:gd name="T54" fmla="*/ 150 w 161"/>
              <a:gd name="T55" fmla="*/ 40 h 173"/>
              <a:gd name="T56" fmla="*/ 156 w 161"/>
              <a:gd name="T57" fmla="*/ 34 h 173"/>
              <a:gd name="T58" fmla="*/ 161 w 161"/>
              <a:gd name="T59" fmla="*/ 33 h 173"/>
              <a:gd name="T60" fmla="*/ 130 w 161"/>
              <a:gd name="T61" fmla="*/ 26 h 173"/>
              <a:gd name="T62" fmla="*/ 104 w 161"/>
              <a:gd name="T63" fmla="*/ 6 h 173"/>
              <a:gd name="T64" fmla="*/ 95 w 161"/>
              <a:gd name="T65" fmla="*/ 2 h 173"/>
              <a:gd name="T66" fmla="*/ 80 w 161"/>
              <a:gd name="T67" fmla="*/ 0 h 173"/>
              <a:gd name="T68" fmla="*/ 68 w 161"/>
              <a:gd name="T69" fmla="*/ 3 h 173"/>
              <a:gd name="T70" fmla="*/ 67 w 161"/>
              <a:gd name="T71" fmla="*/ 6 h 173"/>
              <a:gd name="T72" fmla="*/ 71 w 161"/>
              <a:gd name="T73" fmla="*/ 13 h 173"/>
              <a:gd name="T74" fmla="*/ 75 w 161"/>
              <a:gd name="T75" fmla="*/ 16 h 173"/>
              <a:gd name="T76" fmla="*/ 82 w 161"/>
              <a:gd name="T77" fmla="*/ 24 h 173"/>
              <a:gd name="T78" fmla="*/ 81 w 161"/>
              <a:gd name="T79" fmla="*/ 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73">
                <a:moveTo>
                  <a:pt x="81" y="34"/>
                </a:moveTo>
                <a:lnTo>
                  <a:pt x="77" y="39"/>
                </a:lnTo>
                <a:lnTo>
                  <a:pt x="74" y="37"/>
                </a:lnTo>
                <a:lnTo>
                  <a:pt x="59" y="34"/>
                </a:lnTo>
                <a:lnTo>
                  <a:pt x="57" y="42"/>
                </a:lnTo>
                <a:lnTo>
                  <a:pt x="57" y="45"/>
                </a:lnTo>
                <a:lnTo>
                  <a:pt x="53" y="45"/>
                </a:lnTo>
                <a:lnTo>
                  <a:pt x="28" y="55"/>
                </a:lnTo>
                <a:lnTo>
                  <a:pt x="27" y="59"/>
                </a:lnTo>
                <a:lnTo>
                  <a:pt x="27" y="59"/>
                </a:lnTo>
                <a:lnTo>
                  <a:pt x="26" y="65"/>
                </a:lnTo>
                <a:lnTo>
                  <a:pt x="27" y="71"/>
                </a:lnTo>
                <a:lnTo>
                  <a:pt x="30" y="77"/>
                </a:lnTo>
                <a:lnTo>
                  <a:pt x="35" y="84"/>
                </a:lnTo>
                <a:lnTo>
                  <a:pt x="38" y="87"/>
                </a:lnTo>
                <a:lnTo>
                  <a:pt x="35" y="90"/>
                </a:lnTo>
                <a:lnTo>
                  <a:pt x="35" y="90"/>
                </a:lnTo>
                <a:lnTo>
                  <a:pt x="29" y="99"/>
                </a:lnTo>
                <a:lnTo>
                  <a:pt x="22" y="107"/>
                </a:lnTo>
                <a:lnTo>
                  <a:pt x="14" y="115"/>
                </a:lnTo>
                <a:lnTo>
                  <a:pt x="5" y="123"/>
                </a:lnTo>
                <a:lnTo>
                  <a:pt x="5" y="123"/>
                </a:lnTo>
                <a:lnTo>
                  <a:pt x="2" y="126"/>
                </a:lnTo>
                <a:lnTo>
                  <a:pt x="1" y="128"/>
                </a:lnTo>
                <a:lnTo>
                  <a:pt x="0" y="131"/>
                </a:lnTo>
                <a:lnTo>
                  <a:pt x="0" y="134"/>
                </a:lnTo>
                <a:lnTo>
                  <a:pt x="8" y="145"/>
                </a:lnTo>
                <a:lnTo>
                  <a:pt x="21" y="150"/>
                </a:lnTo>
                <a:lnTo>
                  <a:pt x="32" y="151"/>
                </a:lnTo>
                <a:lnTo>
                  <a:pt x="32" y="151"/>
                </a:lnTo>
                <a:lnTo>
                  <a:pt x="42" y="151"/>
                </a:lnTo>
                <a:lnTo>
                  <a:pt x="50" y="152"/>
                </a:lnTo>
                <a:lnTo>
                  <a:pt x="56" y="154"/>
                </a:lnTo>
                <a:lnTo>
                  <a:pt x="58" y="155"/>
                </a:lnTo>
                <a:lnTo>
                  <a:pt x="60" y="158"/>
                </a:lnTo>
                <a:lnTo>
                  <a:pt x="72" y="167"/>
                </a:lnTo>
                <a:lnTo>
                  <a:pt x="72" y="167"/>
                </a:lnTo>
                <a:lnTo>
                  <a:pt x="83" y="170"/>
                </a:lnTo>
                <a:lnTo>
                  <a:pt x="89" y="171"/>
                </a:lnTo>
                <a:lnTo>
                  <a:pt x="93" y="173"/>
                </a:lnTo>
                <a:lnTo>
                  <a:pt x="93" y="173"/>
                </a:lnTo>
                <a:lnTo>
                  <a:pt x="97" y="171"/>
                </a:lnTo>
                <a:lnTo>
                  <a:pt x="101" y="169"/>
                </a:lnTo>
                <a:lnTo>
                  <a:pt x="106" y="166"/>
                </a:lnTo>
                <a:lnTo>
                  <a:pt x="109" y="159"/>
                </a:lnTo>
                <a:lnTo>
                  <a:pt x="119" y="149"/>
                </a:lnTo>
                <a:lnTo>
                  <a:pt x="127" y="126"/>
                </a:lnTo>
                <a:lnTo>
                  <a:pt x="120" y="98"/>
                </a:lnTo>
                <a:lnTo>
                  <a:pt x="130" y="102"/>
                </a:lnTo>
                <a:lnTo>
                  <a:pt x="146" y="103"/>
                </a:lnTo>
                <a:lnTo>
                  <a:pt x="153" y="97"/>
                </a:lnTo>
                <a:lnTo>
                  <a:pt x="155" y="91"/>
                </a:lnTo>
                <a:lnTo>
                  <a:pt x="143" y="56"/>
                </a:lnTo>
                <a:lnTo>
                  <a:pt x="147" y="44"/>
                </a:lnTo>
                <a:lnTo>
                  <a:pt x="147" y="44"/>
                </a:lnTo>
                <a:lnTo>
                  <a:pt x="150" y="40"/>
                </a:lnTo>
                <a:lnTo>
                  <a:pt x="153" y="36"/>
                </a:lnTo>
                <a:lnTo>
                  <a:pt x="156" y="34"/>
                </a:lnTo>
                <a:lnTo>
                  <a:pt x="160" y="33"/>
                </a:lnTo>
                <a:lnTo>
                  <a:pt x="161" y="33"/>
                </a:lnTo>
                <a:lnTo>
                  <a:pt x="159" y="25"/>
                </a:lnTo>
                <a:lnTo>
                  <a:pt x="130" y="26"/>
                </a:lnTo>
                <a:lnTo>
                  <a:pt x="130" y="25"/>
                </a:lnTo>
                <a:lnTo>
                  <a:pt x="104" y="6"/>
                </a:lnTo>
                <a:lnTo>
                  <a:pt x="104" y="6"/>
                </a:lnTo>
                <a:lnTo>
                  <a:pt x="95" y="2"/>
                </a:lnTo>
                <a:lnTo>
                  <a:pt x="87" y="0"/>
                </a:lnTo>
                <a:lnTo>
                  <a:pt x="80" y="0"/>
                </a:lnTo>
                <a:lnTo>
                  <a:pt x="72" y="1"/>
                </a:lnTo>
                <a:lnTo>
                  <a:pt x="68" y="3"/>
                </a:lnTo>
                <a:lnTo>
                  <a:pt x="68" y="3"/>
                </a:lnTo>
                <a:lnTo>
                  <a:pt x="67" y="6"/>
                </a:lnTo>
                <a:lnTo>
                  <a:pt x="68" y="10"/>
                </a:lnTo>
                <a:lnTo>
                  <a:pt x="71" y="13"/>
                </a:lnTo>
                <a:lnTo>
                  <a:pt x="75" y="16"/>
                </a:lnTo>
                <a:lnTo>
                  <a:pt x="75" y="16"/>
                </a:lnTo>
                <a:lnTo>
                  <a:pt x="80" y="19"/>
                </a:lnTo>
                <a:lnTo>
                  <a:pt x="82" y="24"/>
                </a:lnTo>
                <a:lnTo>
                  <a:pt x="82" y="28"/>
                </a:lnTo>
                <a:lnTo>
                  <a:pt x="81" y="34"/>
                </a:lnTo>
                <a:lnTo>
                  <a:pt x="81" y="34"/>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3" name="Freeform 59"/>
          <p:cNvSpPr/>
          <p:nvPr/>
        </p:nvSpPr>
        <p:spPr bwMode="auto">
          <a:xfrm>
            <a:off x="5190689" y="2534622"/>
            <a:ext cx="657546" cy="629795"/>
          </a:xfrm>
          <a:custGeom>
            <a:avLst/>
            <a:gdLst>
              <a:gd name="T0" fmla="*/ 246 w 568"/>
              <a:gd name="T1" fmla="*/ 90 h 542"/>
              <a:gd name="T2" fmla="*/ 243 w 568"/>
              <a:gd name="T3" fmla="*/ 105 h 542"/>
              <a:gd name="T4" fmla="*/ 215 w 568"/>
              <a:gd name="T5" fmla="*/ 121 h 542"/>
              <a:gd name="T6" fmla="*/ 193 w 568"/>
              <a:gd name="T7" fmla="*/ 114 h 542"/>
              <a:gd name="T8" fmla="*/ 156 w 568"/>
              <a:gd name="T9" fmla="*/ 153 h 542"/>
              <a:gd name="T10" fmla="*/ 137 w 568"/>
              <a:gd name="T11" fmla="*/ 175 h 542"/>
              <a:gd name="T12" fmla="*/ 106 w 568"/>
              <a:gd name="T13" fmla="*/ 212 h 542"/>
              <a:gd name="T14" fmla="*/ 64 w 568"/>
              <a:gd name="T15" fmla="*/ 212 h 542"/>
              <a:gd name="T16" fmla="*/ 64 w 568"/>
              <a:gd name="T17" fmla="*/ 211 h 542"/>
              <a:gd name="T18" fmla="*/ 45 w 568"/>
              <a:gd name="T19" fmla="*/ 236 h 542"/>
              <a:gd name="T20" fmla="*/ 9 w 568"/>
              <a:gd name="T21" fmla="*/ 317 h 542"/>
              <a:gd name="T22" fmla="*/ 7 w 568"/>
              <a:gd name="T23" fmla="*/ 333 h 542"/>
              <a:gd name="T24" fmla="*/ 15 w 568"/>
              <a:gd name="T25" fmla="*/ 352 h 542"/>
              <a:gd name="T26" fmla="*/ 53 w 568"/>
              <a:gd name="T27" fmla="*/ 362 h 542"/>
              <a:gd name="T28" fmla="*/ 61 w 568"/>
              <a:gd name="T29" fmla="*/ 370 h 542"/>
              <a:gd name="T30" fmla="*/ 73 w 568"/>
              <a:gd name="T31" fmla="*/ 374 h 542"/>
              <a:gd name="T32" fmla="*/ 77 w 568"/>
              <a:gd name="T33" fmla="*/ 384 h 542"/>
              <a:gd name="T34" fmla="*/ 82 w 568"/>
              <a:gd name="T35" fmla="*/ 402 h 542"/>
              <a:gd name="T36" fmla="*/ 142 w 568"/>
              <a:gd name="T37" fmla="*/ 395 h 542"/>
              <a:gd name="T38" fmla="*/ 172 w 568"/>
              <a:gd name="T39" fmla="*/ 339 h 542"/>
              <a:gd name="T40" fmla="*/ 209 w 568"/>
              <a:gd name="T41" fmla="*/ 308 h 542"/>
              <a:gd name="T42" fmla="*/ 229 w 568"/>
              <a:gd name="T43" fmla="*/ 301 h 542"/>
              <a:gd name="T44" fmla="*/ 242 w 568"/>
              <a:gd name="T45" fmla="*/ 293 h 542"/>
              <a:gd name="T46" fmla="*/ 261 w 568"/>
              <a:gd name="T47" fmla="*/ 300 h 542"/>
              <a:gd name="T48" fmla="*/ 284 w 568"/>
              <a:gd name="T49" fmla="*/ 333 h 542"/>
              <a:gd name="T50" fmla="*/ 285 w 568"/>
              <a:gd name="T51" fmla="*/ 338 h 542"/>
              <a:gd name="T52" fmla="*/ 286 w 568"/>
              <a:gd name="T53" fmla="*/ 386 h 542"/>
              <a:gd name="T54" fmla="*/ 280 w 568"/>
              <a:gd name="T55" fmla="*/ 410 h 542"/>
              <a:gd name="T56" fmla="*/ 256 w 568"/>
              <a:gd name="T57" fmla="*/ 446 h 542"/>
              <a:gd name="T58" fmla="*/ 269 w 568"/>
              <a:gd name="T59" fmla="*/ 468 h 542"/>
              <a:gd name="T60" fmla="*/ 282 w 568"/>
              <a:gd name="T61" fmla="*/ 455 h 542"/>
              <a:gd name="T62" fmla="*/ 294 w 568"/>
              <a:gd name="T63" fmla="*/ 486 h 542"/>
              <a:gd name="T64" fmla="*/ 278 w 568"/>
              <a:gd name="T65" fmla="*/ 496 h 542"/>
              <a:gd name="T66" fmla="*/ 277 w 568"/>
              <a:gd name="T67" fmla="*/ 507 h 542"/>
              <a:gd name="T68" fmla="*/ 266 w 568"/>
              <a:gd name="T69" fmla="*/ 522 h 542"/>
              <a:gd name="T70" fmla="*/ 239 w 568"/>
              <a:gd name="T71" fmla="*/ 540 h 542"/>
              <a:gd name="T72" fmla="*/ 287 w 568"/>
              <a:gd name="T73" fmla="*/ 530 h 542"/>
              <a:gd name="T74" fmla="*/ 390 w 568"/>
              <a:gd name="T75" fmla="*/ 404 h 542"/>
              <a:gd name="T76" fmla="*/ 413 w 568"/>
              <a:gd name="T77" fmla="*/ 393 h 542"/>
              <a:gd name="T78" fmla="*/ 445 w 568"/>
              <a:gd name="T79" fmla="*/ 391 h 542"/>
              <a:gd name="T80" fmla="*/ 493 w 568"/>
              <a:gd name="T81" fmla="*/ 317 h 542"/>
              <a:gd name="T82" fmla="*/ 568 w 568"/>
              <a:gd name="T83" fmla="*/ 237 h 542"/>
              <a:gd name="T84" fmla="*/ 563 w 568"/>
              <a:gd name="T85" fmla="*/ 193 h 542"/>
              <a:gd name="T86" fmla="*/ 553 w 568"/>
              <a:gd name="T87" fmla="*/ 187 h 542"/>
              <a:gd name="T88" fmla="*/ 538 w 568"/>
              <a:gd name="T89" fmla="*/ 187 h 542"/>
              <a:gd name="T90" fmla="*/ 523 w 568"/>
              <a:gd name="T91" fmla="*/ 175 h 542"/>
              <a:gd name="T92" fmla="*/ 519 w 568"/>
              <a:gd name="T93" fmla="*/ 166 h 542"/>
              <a:gd name="T94" fmla="*/ 513 w 568"/>
              <a:gd name="T95" fmla="*/ 98 h 542"/>
              <a:gd name="T96" fmla="*/ 496 w 568"/>
              <a:gd name="T97" fmla="*/ 85 h 542"/>
              <a:gd name="T98" fmla="*/ 466 w 568"/>
              <a:gd name="T99" fmla="*/ 47 h 542"/>
              <a:gd name="T100" fmla="*/ 465 w 568"/>
              <a:gd name="T101" fmla="*/ 24 h 542"/>
              <a:gd name="T102" fmla="*/ 456 w 568"/>
              <a:gd name="T103" fmla="*/ 17 h 542"/>
              <a:gd name="T104" fmla="*/ 441 w 568"/>
              <a:gd name="T105" fmla="*/ 38 h 542"/>
              <a:gd name="T106" fmla="*/ 416 w 568"/>
              <a:gd name="T107" fmla="*/ 33 h 542"/>
              <a:gd name="T108" fmla="*/ 408 w 568"/>
              <a:gd name="T109" fmla="*/ 26 h 542"/>
              <a:gd name="T110" fmla="*/ 405 w 568"/>
              <a:gd name="T111" fmla="*/ 12 h 542"/>
              <a:gd name="T112" fmla="*/ 359 w 568"/>
              <a:gd name="T113" fmla="*/ 1 h 542"/>
              <a:gd name="T114" fmla="*/ 354 w 568"/>
              <a:gd name="T115" fmla="*/ 18 h 542"/>
              <a:gd name="T116" fmla="*/ 343 w 568"/>
              <a:gd name="T117" fmla="*/ 47 h 542"/>
              <a:gd name="T118" fmla="*/ 321 w 568"/>
              <a:gd name="T119" fmla="*/ 72 h 542"/>
              <a:gd name="T120" fmla="*/ 283 w 568"/>
              <a:gd name="T121" fmla="*/ 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542">
                <a:moveTo>
                  <a:pt x="260" y="71"/>
                </a:moveTo>
                <a:lnTo>
                  <a:pt x="246" y="90"/>
                </a:lnTo>
                <a:lnTo>
                  <a:pt x="246" y="90"/>
                </a:lnTo>
                <a:lnTo>
                  <a:pt x="244" y="94"/>
                </a:lnTo>
                <a:lnTo>
                  <a:pt x="243" y="99"/>
                </a:lnTo>
                <a:lnTo>
                  <a:pt x="243" y="105"/>
                </a:lnTo>
                <a:lnTo>
                  <a:pt x="244" y="113"/>
                </a:lnTo>
                <a:lnTo>
                  <a:pt x="244" y="121"/>
                </a:lnTo>
                <a:lnTo>
                  <a:pt x="215" y="121"/>
                </a:lnTo>
                <a:lnTo>
                  <a:pt x="214" y="121"/>
                </a:lnTo>
                <a:lnTo>
                  <a:pt x="214" y="121"/>
                </a:lnTo>
                <a:lnTo>
                  <a:pt x="193" y="114"/>
                </a:lnTo>
                <a:lnTo>
                  <a:pt x="177" y="140"/>
                </a:lnTo>
                <a:lnTo>
                  <a:pt x="175" y="142"/>
                </a:lnTo>
                <a:lnTo>
                  <a:pt x="156" y="153"/>
                </a:lnTo>
                <a:lnTo>
                  <a:pt x="140" y="172"/>
                </a:lnTo>
                <a:lnTo>
                  <a:pt x="140" y="172"/>
                </a:lnTo>
                <a:lnTo>
                  <a:pt x="137" y="175"/>
                </a:lnTo>
                <a:lnTo>
                  <a:pt x="137" y="175"/>
                </a:lnTo>
                <a:lnTo>
                  <a:pt x="106" y="211"/>
                </a:lnTo>
                <a:lnTo>
                  <a:pt x="106" y="212"/>
                </a:lnTo>
                <a:lnTo>
                  <a:pt x="105" y="212"/>
                </a:lnTo>
                <a:lnTo>
                  <a:pt x="82" y="223"/>
                </a:lnTo>
                <a:lnTo>
                  <a:pt x="64" y="212"/>
                </a:lnTo>
                <a:lnTo>
                  <a:pt x="64" y="211"/>
                </a:lnTo>
                <a:lnTo>
                  <a:pt x="64" y="211"/>
                </a:lnTo>
                <a:lnTo>
                  <a:pt x="64" y="211"/>
                </a:lnTo>
                <a:lnTo>
                  <a:pt x="47" y="192"/>
                </a:lnTo>
                <a:lnTo>
                  <a:pt x="37" y="187"/>
                </a:lnTo>
                <a:lnTo>
                  <a:pt x="45" y="236"/>
                </a:lnTo>
                <a:lnTo>
                  <a:pt x="53" y="262"/>
                </a:lnTo>
                <a:lnTo>
                  <a:pt x="34" y="279"/>
                </a:lnTo>
                <a:lnTo>
                  <a:pt x="9" y="317"/>
                </a:lnTo>
                <a:lnTo>
                  <a:pt x="9" y="332"/>
                </a:lnTo>
                <a:lnTo>
                  <a:pt x="8" y="333"/>
                </a:lnTo>
                <a:lnTo>
                  <a:pt x="7" y="333"/>
                </a:lnTo>
                <a:lnTo>
                  <a:pt x="0" y="344"/>
                </a:lnTo>
                <a:lnTo>
                  <a:pt x="4" y="352"/>
                </a:lnTo>
                <a:lnTo>
                  <a:pt x="15" y="352"/>
                </a:lnTo>
                <a:lnTo>
                  <a:pt x="50" y="362"/>
                </a:lnTo>
                <a:lnTo>
                  <a:pt x="51" y="362"/>
                </a:lnTo>
                <a:lnTo>
                  <a:pt x="53" y="362"/>
                </a:lnTo>
                <a:lnTo>
                  <a:pt x="53" y="363"/>
                </a:lnTo>
                <a:lnTo>
                  <a:pt x="54" y="363"/>
                </a:lnTo>
                <a:lnTo>
                  <a:pt x="61" y="370"/>
                </a:lnTo>
                <a:lnTo>
                  <a:pt x="70" y="374"/>
                </a:lnTo>
                <a:lnTo>
                  <a:pt x="70" y="374"/>
                </a:lnTo>
                <a:lnTo>
                  <a:pt x="73" y="374"/>
                </a:lnTo>
                <a:lnTo>
                  <a:pt x="73" y="376"/>
                </a:lnTo>
                <a:lnTo>
                  <a:pt x="73" y="376"/>
                </a:lnTo>
                <a:lnTo>
                  <a:pt x="77" y="384"/>
                </a:lnTo>
                <a:lnTo>
                  <a:pt x="78" y="387"/>
                </a:lnTo>
                <a:lnTo>
                  <a:pt x="79" y="391"/>
                </a:lnTo>
                <a:lnTo>
                  <a:pt x="82" y="402"/>
                </a:lnTo>
                <a:lnTo>
                  <a:pt x="120" y="412"/>
                </a:lnTo>
                <a:lnTo>
                  <a:pt x="130" y="410"/>
                </a:lnTo>
                <a:lnTo>
                  <a:pt x="142" y="395"/>
                </a:lnTo>
                <a:lnTo>
                  <a:pt x="171" y="340"/>
                </a:lnTo>
                <a:lnTo>
                  <a:pt x="172" y="340"/>
                </a:lnTo>
                <a:lnTo>
                  <a:pt x="172" y="339"/>
                </a:lnTo>
                <a:lnTo>
                  <a:pt x="185" y="321"/>
                </a:lnTo>
                <a:lnTo>
                  <a:pt x="187" y="319"/>
                </a:lnTo>
                <a:lnTo>
                  <a:pt x="209" y="308"/>
                </a:lnTo>
                <a:lnTo>
                  <a:pt x="226" y="307"/>
                </a:lnTo>
                <a:lnTo>
                  <a:pt x="226" y="307"/>
                </a:lnTo>
                <a:lnTo>
                  <a:pt x="229" y="301"/>
                </a:lnTo>
                <a:lnTo>
                  <a:pt x="234" y="297"/>
                </a:lnTo>
                <a:lnTo>
                  <a:pt x="238" y="293"/>
                </a:lnTo>
                <a:lnTo>
                  <a:pt x="242" y="293"/>
                </a:lnTo>
                <a:lnTo>
                  <a:pt x="242" y="293"/>
                </a:lnTo>
                <a:lnTo>
                  <a:pt x="250" y="294"/>
                </a:lnTo>
                <a:lnTo>
                  <a:pt x="261" y="300"/>
                </a:lnTo>
                <a:lnTo>
                  <a:pt x="263" y="301"/>
                </a:lnTo>
                <a:lnTo>
                  <a:pt x="263" y="302"/>
                </a:lnTo>
                <a:lnTo>
                  <a:pt x="284" y="333"/>
                </a:lnTo>
                <a:lnTo>
                  <a:pt x="284" y="336"/>
                </a:lnTo>
                <a:lnTo>
                  <a:pt x="285" y="336"/>
                </a:lnTo>
                <a:lnTo>
                  <a:pt x="285" y="338"/>
                </a:lnTo>
                <a:lnTo>
                  <a:pt x="287" y="361"/>
                </a:lnTo>
                <a:lnTo>
                  <a:pt x="286" y="386"/>
                </a:lnTo>
                <a:lnTo>
                  <a:pt x="286" y="386"/>
                </a:lnTo>
                <a:lnTo>
                  <a:pt x="280" y="408"/>
                </a:lnTo>
                <a:lnTo>
                  <a:pt x="280" y="408"/>
                </a:lnTo>
                <a:lnTo>
                  <a:pt x="280" y="410"/>
                </a:lnTo>
                <a:lnTo>
                  <a:pt x="279" y="410"/>
                </a:lnTo>
                <a:lnTo>
                  <a:pt x="263" y="430"/>
                </a:lnTo>
                <a:lnTo>
                  <a:pt x="256" y="446"/>
                </a:lnTo>
                <a:lnTo>
                  <a:pt x="258" y="472"/>
                </a:lnTo>
                <a:lnTo>
                  <a:pt x="260" y="472"/>
                </a:lnTo>
                <a:lnTo>
                  <a:pt x="269" y="468"/>
                </a:lnTo>
                <a:lnTo>
                  <a:pt x="278" y="459"/>
                </a:lnTo>
                <a:lnTo>
                  <a:pt x="280" y="457"/>
                </a:lnTo>
                <a:lnTo>
                  <a:pt x="282" y="455"/>
                </a:lnTo>
                <a:lnTo>
                  <a:pt x="294" y="465"/>
                </a:lnTo>
                <a:lnTo>
                  <a:pt x="294" y="467"/>
                </a:lnTo>
                <a:lnTo>
                  <a:pt x="294" y="486"/>
                </a:lnTo>
                <a:lnTo>
                  <a:pt x="293" y="486"/>
                </a:lnTo>
                <a:lnTo>
                  <a:pt x="282" y="491"/>
                </a:lnTo>
                <a:lnTo>
                  <a:pt x="278" y="496"/>
                </a:lnTo>
                <a:lnTo>
                  <a:pt x="278" y="506"/>
                </a:lnTo>
                <a:lnTo>
                  <a:pt x="277" y="507"/>
                </a:lnTo>
                <a:lnTo>
                  <a:pt x="277" y="507"/>
                </a:lnTo>
                <a:lnTo>
                  <a:pt x="270" y="521"/>
                </a:lnTo>
                <a:lnTo>
                  <a:pt x="269" y="521"/>
                </a:lnTo>
                <a:lnTo>
                  <a:pt x="266" y="522"/>
                </a:lnTo>
                <a:lnTo>
                  <a:pt x="256" y="523"/>
                </a:lnTo>
                <a:lnTo>
                  <a:pt x="247" y="526"/>
                </a:lnTo>
                <a:lnTo>
                  <a:pt x="239" y="540"/>
                </a:lnTo>
                <a:lnTo>
                  <a:pt x="240" y="542"/>
                </a:lnTo>
                <a:lnTo>
                  <a:pt x="280" y="537"/>
                </a:lnTo>
                <a:lnTo>
                  <a:pt x="287" y="530"/>
                </a:lnTo>
                <a:lnTo>
                  <a:pt x="301" y="496"/>
                </a:lnTo>
                <a:lnTo>
                  <a:pt x="301" y="496"/>
                </a:lnTo>
                <a:lnTo>
                  <a:pt x="390" y="404"/>
                </a:lnTo>
                <a:lnTo>
                  <a:pt x="393" y="404"/>
                </a:lnTo>
                <a:lnTo>
                  <a:pt x="412" y="394"/>
                </a:lnTo>
                <a:lnTo>
                  <a:pt x="413" y="393"/>
                </a:lnTo>
                <a:lnTo>
                  <a:pt x="413" y="394"/>
                </a:lnTo>
                <a:lnTo>
                  <a:pt x="429" y="394"/>
                </a:lnTo>
                <a:lnTo>
                  <a:pt x="445" y="391"/>
                </a:lnTo>
                <a:lnTo>
                  <a:pt x="461" y="384"/>
                </a:lnTo>
                <a:lnTo>
                  <a:pt x="474" y="370"/>
                </a:lnTo>
                <a:lnTo>
                  <a:pt x="493" y="317"/>
                </a:lnTo>
                <a:lnTo>
                  <a:pt x="493" y="317"/>
                </a:lnTo>
                <a:lnTo>
                  <a:pt x="493" y="316"/>
                </a:lnTo>
                <a:lnTo>
                  <a:pt x="568" y="237"/>
                </a:lnTo>
                <a:lnTo>
                  <a:pt x="568" y="236"/>
                </a:lnTo>
                <a:lnTo>
                  <a:pt x="563" y="193"/>
                </a:lnTo>
                <a:lnTo>
                  <a:pt x="563" y="193"/>
                </a:lnTo>
                <a:lnTo>
                  <a:pt x="558" y="191"/>
                </a:lnTo>
                <a:lnTo>
                  <a:pt x="555" y="189"/>
                </a:lnTo>
                <a:lnTo>
                  <a:pt x="553" y="187"/>
                </a:lnTo>
                <a:lnTo>
                  <a:pt x="550" y="184"/>
                </a:lnTo>
                <a:lnTo>
                  <a:pt x="550" y="185"/>
                </a:lnTo>
                <a:lnTo>
                  <a:pt x="538" y="187"/>
                </a:lnTo>
                <a:lnTo>
                  <a:pt x="538" y="187"/>
                </a:lnTo>
                <a:lnTo>
                  <a:pt x="530" y="182"/>
                </a:lnTo>
                <a:lnTo>
                  <a:pt x="523" y="175"/>
                </a:lnTo>
                <a:lnTo>
                  <a:pt x="520" y="168"/>
                </a:lnTo>
                <a:lnTo>
                  <a:pt x="520" y="167"/>
                </a:lnTo>
                <a:lnTo>
                  <a:pt x="519" y="166"/>
                </a:lnTo>
                <a:lnTo>
                  <a:pt x="519" y="101"/>
                </a:lnTo>
                <a:lnTo>
                  <a:pt x="519" y="101"/>
                </a:lnTo>
                <a:lnTo>
                  <a:pt x="513" y="98"/>
                </a:lnTo>
                <a:lnTo>
                  <a:pt x="507" y="95"/>
                </a:lnTo>
                <a:lnTo>
                  <a:pt x="501" y="90"/>
                </a:lnTo>
                <a:lnTo>
                  <a:pt x="496" y="85"/>
                </a:lnTo>
                <a:lnTo>
                  <a:pt x="480" y="67"/>
                </a:lnTo>
                <a:lnTo>
                  <a:pt x="466" y="47"/>
                </a:lnTo>
                <a:lnTo>
                  <a:pt x="466" y="47"/>
                </a:lnTo>
                <a:lnTo>
                  <a:pt x="464" y="43"/>
                </a:lnTo>
                <a:lnTo>
                  <a:pt x="464" y="38"/>
                </a:lnTo>
                <a:lnTo>
                  <a:pt x="465" y="24"/>
                </a:lnTo>
                <a:lnTo>
                  <a:pt x="466" y="18"/>
                </a:lnTo>
                <a:lnTo>
                  <a:pt x="457" y="7"/>
                </a:lnTo>
                <a:lnTo>
                  <a:pt x="456" y="17"/>
                </a:lnTo>
                <a:lnTo>
                  <a:pt x="445" y="38"/>
                </a:lnTo>
                <a:lnTo>
                  <a:pt x="441" y="38"/>
                </a:lnTo>
                <a:lnTo>
                  <a:pt x="441" y="38"/>
                </a:lnTo>
                <a:lnTo>
                  <a:pt x="428" y="36"/>
                </a:lnTo>
                <a:lnTo>
                  <a:pt x="421" y="35"/>
                </a:lnTo>
                <a:lnTo>
                  <a:pt x="416" y="33"/>
                </a:lnTo>
                <a:lnTo>
                  <a:pt x="416" y="33"/>
                </a:lnTo>
                <a:lnTo>
                  <a:pt x="411" y="31"/>
                </a:lnTo>
                <a:lnTo>
                  <a:pt x="408" y="26"/>
                </a:lnTo>
                <a:lnTo>
                  <a:pt x="405" y="21"/>
                </a:lnTo>
                <a:lnTo>
                  <a:pt x="405" y="17"/>
                </a:lnTo>
                <a:lnTo>
                  <a:pt x="405" y="12"/>
                </a:lnTo>
                <a:lnTo>
                  <a:pt x="400" y="12"/>
                </a:lnTo>
                <a:lnTo>
                  <a:pt x="377" y="18"/>
                </a:lnTo>
                <a:lnTo>
                  <a:pt x="359" y="1"/>
                </a:lnTo>
                <a:lnTo>
                  <a:pt x="353" y="0"/>
                </a:lnTo>
                <a:lnTo>
                  <a:pt x="347" y="5"/>
                </a:lnTo>
                <a:lnTo>
                  <a:pt x="354" y="18"/>
                </a:lnTo>
                <a:lnTo>
                  <a:pt x="357" y="21"/>
                </a:lnTo>
                <a:lnTo>
                  <a:pt x="345" y="47"/>
                </a:lnTo>
                <a:lnTo>
                  <a:pt x="343" y="47"/>
                </a:lnTo>
                <a:lnTo>
                  <a:pt x="343" y="48"/>
                </a:lnTo>
                <a:lnTo>
                  <a:pt x="342" y="48"/>
                </a:lnTo>
                <a:lnTo>
                  <a:pt x="321" y="72"/>
                </a:lnTo>
                <a:lnTo>
                  <a:pt x="319" y="74"/>
                </a:lnTo>
                <a:lnTo>
                  <a:pt x="317" y="74"/>
                </a:lnTo>
                <a:lnTo>
                  <a:pt x="283" y="78"/>
                </a:lnTo>
                <a:lnTo>
                  <a:pt x="260" y="71"/>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4" name="Freeform 60"/>
          <p:cNvSpPr/>
          <p:nvPr/>
        </p:nvSpPr>
        <p:spPr bwMode="auto">
          <a:xfrm>
            <a:off x="5340291" y="2158833"/>
            <a:ext cx="939351" cy="640235"/>
          </a:xfrm>
          <a:custGeom>
            <a:avLst/>
            <a:gdLst>
              <a:gd name="T0" fmla="*/ 110 w 810"/>
              <a:gd name="T1" fmla="*/ 19 h 552"/>
              <a:gd name="T2" fmla="*/ 88 w 810"/>
              <a:gd name="T3" fmla="*/ 52 h 552"/>
              <a:gd name="T4" fmla="*/ 62 w 810"/>
              <a:gd name="T5" fmla="*/ 71 h 552"/>
              <a:gd name="T6" fmla="*/ 40 w 810"/>
              <a:gd name="T7" fmla="*/ 61 h 552"/>
              <a:gd name="T8" fmla="*/ 26 w 810"/>
              <a:gd name="T9" fmla="*/ 47 h 552"/>
              <a:gd name="T10" fmla="*/ 47 w 810"/>
              <a:gd name="T11" fmla="*/ 91 h 552"/>
              <a:gd name="T12" fmla="*/ 55 w 810"/>
              <a:gd name="T13" fmla="*/ 120 h 552"/>
              <a:gd name="T14" fmla="*/ 105 w 810"/>
              <a:gd name="T15" fmla="*/ 218 h 552"/>
              <a:gd name="T16" fmla="*/ 147 w 810"/>
              <a:gd name="T17" fmla="*/ 197 h 552"/>
              <a:gd name="T18" fmla="*/ 162 w 810"/>
              <a:gd name="T19" fmla="*/ 228 h 552"/>
              <a:gd name="T20" fmla="*/ 188 w 810"/>
              <a:gd name="T21" fmla="*/ 294 h 552"/>
              <a:gd name="T22" fmla="*/ 208 w 810"/>
              <a:gd name="T23" fmla="*/ 324 h 552"/>
              <a:gd name="T24" fmla="*/ 237 w 810"/>
              <a:gd name="T25" fmla="*/ 316 h 552"/>
              <a:gd name="T26" fmla="*/ 282 w 810"/>
              <a:gd name="T27" fmla="*/ 325 h 552"/>
              <a:gd name="T28" fmla="*/ 308 w 810"/>
              <a:gd name="T29" fmla="*/ 350 h 552"/>
              <a:gd name="T30" fmla="*/ 319 w 810"/>
              <a:gd name="T31" fmla="*/ 319 h 552"/>
              <a:gd name="T32" fmla="*/ 345 w 810"/>
              <a:gd name="T33" fmla="*/ 329 h 552"/>
              <a:gd name="T34" fmla="*/ 362 w 810"/>
              <a:gd name="T35" fmla="*/ 385 h 552"/>
              <a:gd name="T36" fmla="*/ 394 w 810"/>
              <a:gd name="T37" fmla="*/ 413 h 552"/>
              <a:gd name="T38" fmla="*/ 402 w 810"/>
              <a:gd name="T39" fmla="*/ 427 h 552"/>
              <a:gd name="T40" fmla="*/ 410 w 810"/>
              <a:gd name="T41" fmla="*/ 498 h 552"/>
              <a:gd name="T42" fmla="*/ 425 w 810"/>
              <a:gd name="T43" fmla="*/ 498 h 552"/>
              <a:gd name="T44" fmla="*/ 441 w 810"/>
              <a:gd name="T45" fmla="*/ 507 h 552"/>
              <a:gd name="T46" fmla="*/ 479 w 810"/>
              <a:gd name="T47" fmla="*/ 494 h 552"/>
              <a:gd name="T48" fmla="*/ 497 w 810"/>
              <a:gd name="T49" fmla="*/ 453 h 552"/>
              <a:gd name="T50" fmla="*/ 514 w 810"/>
              <a:gd name="T51" fmla="*/ 443 h 552"/>
              <a:gd name="T52" fmla="*/ 638 w 810"/>
              <a:gd name="T53" fmla="*/ 465 h 552"/>
              <a:gd name="T54" fmla="*/ 587 w 810"/>
              <a:gd name="T55" fmla="*/ 399 h 552"/>
              <a:gd name="T56" fmla="*/ 611 w 810"/>
              <a:gd name="T57" fmla="*/ 391 h 552"/>
              <a:gd name="T58" fmla="*/ 656 w 810"/>
              <a:gd name="T59" fmla="*/ 380 h 552"/>
              <a:gd name="T60" fmla="*/ 685 w 810"/>
              <a:gd name="T61" fmla="*/ 344 h 552"/>
              <a:gd name="T62" fmla="*/ 721 w 810"/>
              <a:gd name="T63" fmla="*/ 257 h 552"/>
              <a:gd name="T64" fmla="*/ 789 w 810"/>
              <a:gd name="T65" fmla="*/ 299 h 552"/>
              <a:gd name="T66" fmla="*/ 776 w 810"/>
              <a:gd name="T67" fmla="*/ 259 h 552"/>
              <a:gd name="T68" fmla="*/ 792 w 810"/>
              <a:gd name="T69" fmla="*/ 191 h 552"/>
              <a:gd name="T70" fmla="*/ 741 w 810"/>
              <a:gd name="T71" fmla="*/ 167 h 552"/>
              <a:gd name="T72" fmla="*/ 730 w 810"/>
              <a:gd name="T73" fmla="*/ 154 h 552"/>
              <a:gd name="T74" fmla="*/ 725 w 810"/>
              <a:gd name="T75" fmla="*/ 164 h 552"/>
              <a:gd name="T76" fmla="*/ 708 w 810"/>
              <a:gd name="T77" fmla="*/ 168 h 552"/>
              <a:gd name="T78" fmla="*/ 674 w 810"/>
              <a:gd name="T79" fmla="*/ 167 h 552"/>
              <a:gd name="T80" fmla="*/ 669 w 810"/>
              <a:gd name="T81" fmla="*/ 197 h 552"/>
              <a:gd name="T82" fmla="*/ 671 w 810"/>
              <a:gd name="T83" fmla="*/ 209 h 552"/>
              <a:gd name="T84" fmla="*/ 647 w 810"/>
              <a:gd name="T85" fmla="*/ 220 h 552"/>
              <a:gd name="T86" fmla="*/ 627 w 810"/>
              <a:gd name="T87" fmla="*/ 216 h 552"/>
              <a:gd name="T88" fmla="*/ 575 w 810"/>
              <a:gd name="T89" fmla="*/ 171 h 552"/>
              <a:gd name="T90" fmla="*/ 564 w 810"/>
              <a:gd name="T91" fmla="*/ 154 h 552"/>
              <a:gd name="T92" fmla="*/ 551 w 810"/>
              <a:gd name="T93" fmla="*/ 133 h 552"/>
              <a:gd name="T94" fmla="*/ 557 w 810"/>
              <a:gd name="T95" fmla="*/ 150 h 552"/>
              <a:gd name="T96" fmla="*/ 505 w 810"/>
              <a:gd name="T97" fmla="*/ 172 h 552"/>
              <a:gd name="T98" fmla="*/ 508 w 810"/>
              <a:gd name="T99" fmla="*/ 161 h 552"/>
              <a:gd name="T100" fmla="*/ 478 w 810"/>
              <a:gd name="T101" fmla="*/ 124 h 552"/>
              <a:gd name="T102" fmla="*/ 449 w 810"/>
              <a:gd name="T103" fmla="*/ 126 h 552"/>
              <a:gd name="T104" fmla="*/ 434 w 810"/>
              <a:gd name="T105" fmla="*/ 120 h 552"/>
              <a:gd name="T106" fmla="*/ 427 w 810"/>
              <a:gd name="T107" fmla="*/ 85 h 552"/>
              <a:gd name="T108" fmla="*/ 383 w 810"/>
              <a:gd name="T109" fmla="*/ 102 h 552"/>
              <a:gd name="T110" fmla="*/ 372 w 810"/>
              <a:gd name="T111" fmla="*/ 107 h 552"/>
              <a:gd name="T112" fmla="*/ 353 w 810"/>
              <a:gd name="T113" fmla="*/ 100 h 552"/>
              <a:gd name="T114" fmla="*/ 339 w 810"/>
              <a:gd name="T115" fmla="*/ 79 h 552"/>
              <a:gd name="T116" fmla="*/ 311 w 810"/>
              <a:gd name="T117" fmla="*/ 73 h 552"/>
              <a:gd name="T118" fmla="*/ 280 w 810"/>
              <a:gd name="T119" fmla="*/ 71 h 552"/>
              <a:gd name="T120" fmla="*/ 229 w 810"/>
              <a:gd name="T121" fmla="*/ 87 h 552"/>
              <a:gd name="T122" fmla="*/ 205 w 810"/>
              <a:gd name="T123" fmla="*/ 8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52">
                <a:moveTo>
                  <a:pt x="157" y="26"/>
                </a:moveTo>
                <a:lnTo>
                  <a:pt x="153" y="0"/>
                </a:lnTo>
                <a:lnTo>
                  <a:pt x="141" y="8"/>
                </a:lnTo>
                <a:lnTo>
                  <a:pt x="140" y="8"/>
                </a:lnTo>
                <a:lnTo>
                  <a:pt x="110" y="19"/>
                </a:lnTo>
                <a:lnTo>
                  <a:pt x="109" y="16"/>
                </a:lnTo>
                <a:lnTo>
                  <a:pt x="105" y="15"/>
                </a:lnTo>
                <a:lnTo>
                  <a:pt x="105" y="29"/>
                </a:lnTo>
                <a:lnTo>
                  <a:pt x="103" y="30"/>
                </a:lnTo>
                <a:lnTo>
                  <a:pt x="88" y="52"/>
                </a:lnTo>
                <a:lnTo>
                  <a:pt x="87" y="52"/>
                </a:lnTo>
                <a:lnTo>
                  <a:pt x="87" y="53"/>
                </a:lnTo>
                <a:lnTo>
                  <a:pt x="86" y="53"/>
                </a:lnTo>
                <a:lnTo>
                  <a:pt x="64" y="71"/>
                </a:lnTo>
                <a:lnTo>
                  <a:pt x="62" y="71"/>
                </a:lnTo>
                <a:lnTo>
                  <a:pt x="62" y="74"/>
                </a:lnTo>
                <a:lnTo>
                  <a:pt x="59" y="71"/>
                </a:lnTo>
                <a:lnTo>
                  <a:pt x="59" y="71"/>
                </a:lnTo>
                <a:lnTo>
                  <a:pt x="48" y="66"/>
                </a:lnTo>
                <a:lnTo>
                  <a:pt x="40" y="61"/>
                </a:lnTo>
                <a:lnTo>
                  <a:pt x="35" y="57"/>
                </a:lnTo>
                <a:lnTo>
                  <a:pt x="32" y="52"/>
                </a:lnTo>
                <a:lnTo>
                  <a:pt x="32" y="52"/>
                </a:lnTo>
                <a:lnTo>
                  <a:pt x="29" y="50"/>
                </a:lnTo>
                <a:lnTo>
                  <a:pt x="26" y="47"/>
                </a:lnTo>
                <a:lnTo>
                  <a:pt x="11" y="51"/>
                </a:lnTo>
                <a:lnTo>
                  <a:pt x="0" y="60"/>
                </a:lnTo>
                <a:lnTo>
                  <a:pt x="26" y="82"/>
                </a:lnTo>
                <a:lnTo>
                  <a:pt x="46" y="90"/>
                </a:lnTo>
                <a:lnTo>
                  <a:pt x="47" y="91"/>
                </a:lnTo>
                <a:lnTo>
                  <a:pt x="48" y="91"/>
                </a:lnTo>
                <a:lnTo>
                  <a:pt x="50" y="94"/>
                </a:lnTo>
                <a:lnTo>
                  <a:pt x="50" y="95"/>
                </a:lnTo>
                <a:lnTo>
                  <a:pt x="54" y="120"/>
                </a:lnTo>
                <a:lnTo>
                  <a:pt x="55" y="120"/>
                </a:lnTo>
                <a:lnTo>
                  <a:pt x="55" y="156"/>
                </a:lnTo>
                <a:lnTo>
                  <a:pt x="60" y="178"/>
                </a:lnTo>
                <a:lnTo>
                  <a:pt x="75" y="212"/>
                </a:lnTo>
                <a:lnTo>
                  <a:pt x="91" y="228"/>
                </a:lnTo>
                <a:lnTo>
                  <a:pt x="105" y="218"/>
                </a:lnTo>
                <a:lnTo>
                  <a:pt x="114" y="207"/>
                </a:lnTo>
                <a:lnTo>
                  <a:pt x="114" y="206"/>
                </a:lnTo>
                <a:lnTo>
                  <a:pt x="115" y="206"/>
                </a:lnTo>
                <a:lnTo>
                  <a:pt x="132" y="185"/>
                </a:lnTo>
                <a:lnTo>
                  <a:pt x="147" y="197"/>
                </a:lnTo>
                <a:lnTo>
                  <a:pt x="147" y="199"/>
                </a:lnTo>
                <a:lnTo>
                  <a:pt x="147" y="199"/>
                </a:lnTo>
                <a:lnTo>
                  <a:pt x="147" y="199"/>
                </a:lnTo>
                <a:lnTo>
                  <a:pt x="147" y="200"/>
                </a:lnTo>
                <a:lnTo>
                  <a:pt x="162" y="228"/>
                </a:lnTo>
                <a:lnTo>
                  <a:pt x="179" y="235"/>
                </a:lnTo>
                <a:lnTo>
                  <a:pt x="189" y="264"/>
                </a:lnTo>
                <a:lnTo>
                  <a:pt x="189" y="265"/>
                </a:lnTo>
                <a:lnTo>
                  <a:pt x="189" y="266"/>
                </a:lnTo>
                <a:lnTo>
                  <a:pt x="188" y="294"/>
                </a:lnTo>
                <a:lnTo>
                  <a:pt x="188" y="295"/>
                </a:lnTo>
                <a:lnTo>
                  <a:pt x="187" y="295"/>
                </a:lnTo>
                <a:lnTo>
                  <a:pt x="179" y="319"/>
                </a:lnTo>
                <a:lnTo>
                  <a:pt x="193" y="330"/>
                </a:lnTo>
                <a:lnTo>
                  <a:pt x="208" y="324"/>
                </a:lnTo>
                <a:lnTo>
                  <a:pt x="221" y="309"/>
                </a:lnTo>
                <a:lnTo>
                  <a:pt x="225" y="312"/>
                </a:lnTo>
                <a:lnTo>
                  <a:pt x="237" y="316"/>
                </a:lnTo>
                <a:lnTo>
                  <a:pt x="237" y="316"/>
                </a:lnTo>
                <a:lnTo>
                  <a:pt x="237" y="316"/>
                </a:lnTo>
                <a:lnTo>
                  <a:pt x="252" y="328"/>
                </a:lnTo>
                <a:lnTo>
                  <a:pt x="267" y="325"/>
                </a:lnTo>
                <a:lnTo>
                  <a:pt x="267" y="325"/>
                </a:lnTo>
                <a:lnTo>
                  <a:pt x="275" y="324"/>
                </a:lnTo>
                <a:lnTo>
                  <a:pt x="282" y="325"/>
                </a:lnTo>
                <a:lnTo>
                  <a:pt x="287" y="328"/>
                </a:lnTo>
                <a:lnTo>
                  <a:pt x="289" y="334"/>
                </a:lnTo>
                <a:lnTo>
                  <a:pt x="289" y="344"/>
                </a:lnTo>
                <a:lnTo>
                  <a:pt x="292" y="345"/>
                </a:lnTo>
                <a:lnTo>
                  <a:pt x="308" y="350"/>
                </a:lnTo>
                <a:lnTo>
                  <a:pt x="316" y="335"/>
                </a:lnTo>
                <a:lnTo>
                  <a:pt x="316" y="328"/>
                </a:lnTo>
                <a:lnTo>
                  <a:pt x="316" y="328"/>
                </a:lnTo>
                <a:lnTo>
                  <a:pt x="318" y="321"/>
                </a:lnTo>
                <a:lnTo>
                  <a:pt x="319" y="319"/>
                </a:lnTo>
                <a:lnTo>
                  <a:pt x="321" y="318"/>
                </a:lnTo>
                <a:lnTo>
                  <a:pt x="330" y="319"/>
                </a:lnTo>
                <a:lnTo>
                  <a:pt x="330" y="319"/>
                </a:lnTo>
                <a:lnTo>
                  <a:pt x="339" y="324"/>
                </a:lnTo>
                <a:lnTo>
                  <a:pt x="345" y="329"/>
                </a:lnTo>
                <a:lnTo>
                  <a:pt x="348" y="336"/>
                </a:lnTo>
                <a:lnTo>
                  <a:pt x="350" y="343"/>
                </a:lnTo>
                <a:lnTo>
                  <a:pt x="348" y="351"/>
                </a:lnTo>
                <a:lnTo>
                  <a:pt x="348" y="366"/>
                </a:lnTo>
                <a:lnTo>
                  <a:pt x="362" y="385"/>
                </a:lnTo>
                <a:lnTo>
                  <a:pt x="377" y="403"/>
                </a:lnTo>
                <a:lnTo>
                  <a:pt x="377" y="403"/>
                </a:lnTo>
                <a:lnTo>
                  <a:pt x="382" y="406"/>
                </a:lnTo>
                <a:lnTo>
                  <a:pt x="385" y="410"/>
                </a:lnTo>
                <a:lnTo>
                  <a:pt x="394" y="413"/>
                </a:lnTo>
                <a:lnTo>
                  <a:pt x="397" y="413"/>
                </a:lnTo>
                <a:lnTo>
                  <a:pt x="397" y="413"/>
                </a:lnTo>
                <a:lnTo>
                  <a:pt x="400" y="415"/>
                </a:lnTo>
                <a:lnTo>
                  <a:pt x="401" y="420"/>
                </a:lnTo>
                <a:lnTo>
                  <a:pt x="402" y="427"/>
                </a:lnTo>
                <a:lnTo>
                  <a:pt x="403" y="435"/>
                </a:lnTo>
                <a:lnTo>
                  <a:pt x="403" y="490"/>
                </a:lnTo>
                <a:lnTo>
                  <a:pt x="403" y="490"/>
                </a:lnTo>
                <a:lnTo>
                  <a:pt x="407" y="495"/>
                </a:lnTo>
                <a:lnTo>
                  <a:pt x="410" y="498"/>
                </a:lnTo>
                <a:lnTo>
                  <a:pt x="413" y="499"/>
                </a:lnTo>
                <a:lnTo>
                  <a:pt x="415" y="499"/>
                </a:lnTo>
                <a:lnTo>
                  <a:pt x="415" y="499"/>
                </a:lnTo>
                <a:lnTo>
                  <a:pt x="421" y="498"/>
                </a:lnTo>
                <a:lnTo>
                  <a:pt x="425" y="498"/>
                </a:lnTo>
                <a:lnTo>
                  <a:pt x="429" y="499"/>
                </a:lnTo>
                <a:lnTo>
                  <a:pt x="433" y="502"/>
                </a:lnTo>
                <a:lnTo>
                  <a:pt x="437" y="505"/>
                </a:lnTo>
                <a:lnTo>
                  <a:pt x="437" y="505"/>
                </a:lnTo>
                <a:lnTo>
                  <a:pt x="441" y="507"/>
                </a:lnTo>
                <a:lnTo>
                  <a:pt x="445" y="509"/>
                </a:lnTo>
                <a:lnTo>
                  <a:pt x="447" y="515"/>
                </a:lnTo>
                <a:lnTo>
                  <a:pt x="449" y="521"/>
                </a:lnTo>
                <a:lnTo>
                  <a:pt x="452" y="552"/>
                </a:lnTo>
                <a:lnTo>
                  <a:pt x="479" y="494"/>
                </a:lnTo>
                <a:lnTo>
                  <a:pt x="479" y="494"/>
                </a:lnTo>
                <a:lnTo>
                  <a:pt x="486" y="474"/>
                </a:lnTo>
                <a:lnTo>
                  <a:pt x="489" y="466"/>
                </a:lnTo>
                <a:lnTo>
                  <a:pt x="493" y="459"/>
                </a:lnTo>
                <a:lnTo>
                  <a:pt x="497" y="453"/>
                </a:lnTo>
                <a:lnTo>
                  <a:pt x="501" y="448"/>
                </a:lnTo>
                <a:lnTo>
                  <a:pt x="505" y="445"/>
                </a:lnTo>
                <a:lnTo>
                  <a:pt x="511" y="444"/>
                </a:lnTo>
                <a:lnTo>
                  <a:pt x="511" y="444"/>
                </a:lnTo>
                <a:lnTo>
                  <a:pt x="514" y="443"/>
                </a:lnTo>
                <a:lnTo>
                  <a:pt x="520" y="443"/>
                </a:lnTo>
                <a:lnTo>
                  <a:pt x="532" y="445"/>
                </a:lnTo>
                <a:lnTo>
                  <a:pt x="544" y="450"/>
                </a:lnTo>
                <a:lnTo>
                  <a:pt x="560" y="458"/>
                </a:lnTo>
                <a:lnTo>
                  <a:pt x="638" y="465"/>
                </a:lnTo>
                <a:lnTo>
                  <a:pt x="642" y="447"/>
                </a:lnTo>
                <a:lnTo>
                  <a:pt x="605" y="412"/>
                </a:lnTo>
                <a:lnTo>
                  <a:pt x="605" y="412"/>
                </a:lnTo>
                <a:lnTo>
                  <a:pt x="594" y="405"/>
                </a:lnTo>
                <a:lnTo>
                  <a:pt x="587" y="399"/>
                </a:lnTo>
                <a:lnTo>
                  <a:pt x="583" y="395"/>
                </a:lnTo>
                <a:lnTo>
                  <a:pt x="582" y="392"/>
                </a:lnTo>
                <a:lnTo>
                  <a:pt x="583" y="390"/>
                </a:lnTo>
                <a:lnTo>
                  <a:pt x="611" y="391"/>
                </a:lnTo>
                <a:lnTo>
                  <a:pt x="611" y="391"/>
                </a:lnTo>
                <a:lnTo>
                  <a:pt x="620" y="393"/>
                </a:lnTo>
                <a:lnTo>
                  <a:pt x="630" y="393"/>
                </a:lnTo>
                <a:lnTo>
                  <a:pt x="639" y="391"/>
                </a:lnTo>
                <a:lnTo>
                  <a:pt x="648" y="387"/>
                </a:lnTo>
                <a:lnTo>
                  <a:pt x="656" y="380"/>
                </a:lnTo>
                <a:lnTo>
                  <a:pt x="666" y="371"/>
                </a:lnTo>
                <a:lnTo>
                  <a:pt x="675" y="358"/>
                </a:lnTo>
                <a:lnTo>
                  <a:pt x="683" y="344"/>
                </a:lnTo>
                <a:lnTo>
                  <a:pt x="683" y="344"/>
                </a:lnTo>
                <a:lnTo>
                  <a:pt x="685" y="344"/>
                </a:lnTo>
                <a:lnTo>
                  <a:pt x="711" y="319"/>
                </a:lnTo>
                <a:lnTo>
                  <a:pt x="715" y="263"/>
                </a:lnTo>
                <a:lnTo>
                  <a:pt x="715" y="257"/>
                </a:lnTo>
                <a:lnTo>
                  <a:pt x="718" y="257"/>
                </a:lnTo>
                <a:lnTo>
                  <a:pt x="721" y="257"/>
                </a:lnTo>
                <a:lnTo>
                  <a:pt x="741" y="253"/>
                </a:lnTo>
                <a:lnTo>
                  <a:pt x="745" y="253"/>
                </a:lnTo>
                <a:lnTo>
                  <a:pt x="747" y="254"/>
                </a:lnTo>
                <a:lnTo>
                  <a:pt x="747" y="255"/>
                </a:lnTo>
                <a:lnTo>
                  <a:pt x="789" y="299"/>
                </a:lnTo>
                <a:lnTo>
                  <a:pt x="802" y="295"/>
                </a:lnTo>
                <a:lnTo>
                  <a:pt x="804" y="287"/>
                </a:lnTo>
                <a:lnTo>
                  <a:pt x="781" y="265"/>
                </a:lnTo>
                <a:lnTo>
                  <a:pt x="778" y="263"/>
                </a:lnTo>
                <a:lnTo>
                  <a:pt x="776" y="259"/>
                </a:lnTo>
                <a:lnTo>
                  <a:pt x="810" y="239"/>
                </a:lnTo>
                <a:lnTo>
                  <a:pt x="808" y="188"/>
                </a:lnTo>
                <a:lnTo>
                  <a:pt x="794" y="191"/>
                </a:lnTo>
                <a:lnTo>
                  <a:pt x="794" y="191"/>
                </a:lnTo>
                <a:lnTo>
                  <a:pt x="792" y="191"/>
                </a:lnTo>
                <a:lnTo>
                  <a:pt x="773" y="181"/>
                </a:lnTo>
                <a:lnTo>
                  <a:pt x="773" y="181"/>
                </a:lnTo>
                <a:lnTo>
                  <a:pt x="766" y="179"/>
                </a:lnTo>
                <a:lnTo>
                  <a:pt x="760" y="177"/>
                </a:lnTo>
                <a:lnTo>
                  <a:pt x="741" y="167"/>
                </a:lnTo>
                <a:lnTo>
                  <a:pt x="741" y="167"/>
                </a:lnTo>
                <a:lnTo>
                  <a:pt x="737" y="163"/>
                </a:lnTo>
                <a:lnTo>
                  <a:pt x="733" y="161"/>
                </a:lnTo>
                <a:lnTo>
                  <a:pt x="730" y="157"/>
                </a:lnTo>
                <a:lnTo>
                  <a:pt x="730" y="154"/>
                </a:lnTo>
                <a:lnTo>
                  <a:pt x="730" y="155"/>
                </a:lnTo>
                <a:lnTo>
                  <a:pt x="730" y="155"/>
                </a:lnTo>
                <a:lnTo>
                  <a:pt x="729" y="161"/>
                </a:lnTo>
                <a:lnTo>
                  <a:pt x="727" y="163"/>
                </a:lnTo>
                <a:lnTo>
                  <a:pt x="725" y="164"/>
                </a:lnTo>
                <a:lnTo>
                  <a:pt x="725" y="164"/>
                </a:lnTo>
                <a:lnTo>
                  <a:pt x="723" y="165"/>
                </a:lnTo>
                <a:lnTo>
                  <a:pt x="719" y="167"/>
                </a:lnTo>
                <a:lnTo>
                  <a:pt x="709" y="168"/>
                </a:lnTo>
                <a:lnTo>
                  <a:pt x="708" y="168"/>
                </a:lnTo>
                <a:lnTo>
                  <a:pt x="707" y="167"/>
                </a:lnTo>
                <a:lnTo>
                  <a:pt x="705" y="167"/>
                </a:lnTo>
                <a:lnTo>
                  <a:pt x="689" y="154"/>
                </a:lnTo>
                <a:lnTo>
                  <a:pt x="674" y="167"/>
                </a:lnTo>
                <a:lnTo>
                  <a:pt x="674" y="167"/>
                </a:lnTo>
                <a:lnTo>
                  <a:pt x="665" y="175"/>
                </a:lnTo>
                <a:lnTo>
                  <a:pt x="662" y="178"/>
                </a:lnTo>
                <a:lnTo>
                  <a:pt x="661" y="183"/>
                </a:lnTo>
                <a:lnTo>
                  <a:pt x="669" y="197"/>
                </a:lnTo>
                <a:lnTo>
                  <a:pt x="669" y="197"/>
                </a:lnTo>
                <a:lnTo>
                  <a:pt x="671" y="201"/>
                </a:lnTo>
                <a:lnTo>
                  <a:pt x="671" y="203"/>
                </a:lnTo>
                <a:lnTo>
                  <a:pt x="673" y="207"/>
                </a:lnTo>
                <a:lnTo>
                  <a:pt x="671" y="209"/>
                </a:lnTo>
                <a:lnTo>
                  <a:pt x="671" y="209"/>
                </a:lnTo>
                <a:lnTo>
                  <a:pt x="669" y="211"/>
                </a:lnTo>
                <a:lnTo>
                  <a:pt x="666" y="214"/>
                </a:lnTo>
                <a:lnTo>
                  <a:pt x="660" y="216"/>
                </a:lnTo>
                <a:lnTo>
                  <a:pt x="654" y="217"/>
                </a:lnTo>
                <a:lnTo>
                  <a:pt x="647" y="220"/>
                </a:lnTo>
                <a:lnTo>
                  <a:pt x="647" y="220"/>
                </a:lnTo>
                <a:lnTo>
                  <a:pt x="642" y="222"/>
                </a:lnTo>
                <a:lnTo>
                  <a:pt x="636" y="222"/>
                </a:lnTo>
                <a:lnTo>
                  <a:pt x="630" y="219"/>
                </a:lnTo>
                <a:lnTo>
                  <a:pt x="627" y="216"/>
                </a:lnTo>
                <a:lnTo>
                  <a:pt x="624" y="212"/>
                </a:lnTo>
                <a:lnTo>
                  <a:pt x="592" y="180"/>
                </a:lnTo>
                <a:lnTo>
                  <a:pt x="592" y="180"/>
                </a:lnTo>
                <a:lnTo>
                  <a:pt x="583" y="176"/>
                </a:lnTo>
                <a:lnTo>
                  <a:pt x="575" y="171"/>
                </a:lnTo>
                <a:lnTo>
                  <a:pt x="569" y="167"/>
                </a:lnTo>
                <a:lnTo>
                  <a:pt x="566" y="162"/>
                </a:lnTo>
                <a:lnTo>
                  <a:pt x="566" y="162"/>
                </a:lnTo>
                <a:lnTo>
                  <a:pt x="564" y="156"/>
                </a:lnTo>
                <a:lnTo>
                  <a:pt x="564" y="154"/>
                </a:lnTo>
                <a:lnTo>
                  <a:pt x="564" y="152"/>
                </a:lnTo>
                <a:lnTo>
                  <a:pt x="564" y="152"/>
                </a:lnTo>
                <a:lnTo>
                  <a:pt x="561" y="138"/>
                </a:lnTo>
                <a:lnTo>
                  <a:pt x="558" y="130"/>
                </a:lnTo>
                <a:lnTo>
                  <a:pt x="551" y="133"/>
                </a:lnTo>
                <a:lnTo>
                  <a:pt x="550" y="136"/>
                </a:lnTo>
                <a:lnTo>
                  <a:pt x="550" y="136"/>
                </a:lnTo>
                <a:lnTo>
                  <a:pt x="551" y="141"/>
                </a:lnTo>
                <a:lnTo>
                  <a:pt x="556" y="148"/>
                </a:lnTo>
                <a:lnTo>
                  <a:pt x="557" y="150"/>
                </a:lnTo>
                <a:lnTo>
                  <a:pt x="558" y="152"/>
                </a:lnTo>
                <a:lnTo>
                  <a:pt x="557" y="154"/>
                </a:lnTo>
                <a:lnTo>
                  <a:pt x="540" y="183"/>
                </a:lnTo>
                <a:lnTo>
                  <a:pt x="512" y="176"/>
                </a:lnTo>
                <a:lnTo>
                  <a:pt x="505" y="172"/>
                </a:lnTo>
                <a:lnTo>
                  <a:pt x="505" y="172"/>
                </a:lnTo>
                <a:lnTo>
                  <a:pt x="505" y="169"/>
                </a:lnTo>
                <a:lnTo>
                  <a:pt x="505" y="169"/>
                </a:lnTo>
                <a:lnTo>
                  <a:pt x="508" y="165"/>
                </a:lnTo>
                <a:lnTo>
                  <a:pt x="508" y="161"/>
                </a:lnTo>
                <a:lnTo>
                  <a:pt x="508" y="156"/>
                </a:lnTo>
                <a:lnTo>
                  <a:pt x="505" y="152"/>
                </a:lnTo>
                <a:lnTo>
                  <a:pt x="502" y="142"/>
                </a:lnTo>
                <a:lnTo>
                  <a:pt x="479" y="125"/>
                </a:lnTo>
                <a:lnTo>
                  <a:pt x="478" y="124"/>
                </a:lnTo>
                <a:lnTo>
                  <a:pt x="478" y="124"/>
                </a:lnTo>
                <a:lnTo>
                  <a:pt x="476" y="126"/>
                </a:lnTo>
                <a:lnTo>
                  <a:pt x="474" y="128"/>
                </a:lnTo>
                <a:lnTo>
                  <a:pt x="471" y="129"/>
                </a:lnTo>
                <a:lnTo>
                  <a:pt x="449" y="126"/>
                </a:lnTo>
                <a:lnTo>
                  <a:pt x="449" y="126"/>
                </a:lnTo>
                <a:lnTo>
                  <a:pt x="440" y="124"/>
                </a:lnTo>
                <a:lnTo>
                  <a:pt x="437" y="122"/>
                </a:lnTo>
                <a:lnTo>
                  <a:pt x="434" y="120"/>
                </a:lnTo>
                <a:lnTo>
                  <a:pt x="434" y="120"/>
                </a:lnTo>
                <a:lnTo>
                  <a:pt x="434" y="117"/>
                </a:lnTo>
                <a:lnTo>
                  <a:pt x="433" y="114"/>
                </a:lnTo>
                <a:lnTo>
                  <a:pt x="435" y="106"/>
                </a:lnTo>
                <a:lnTo>
                  <a:pt x="437" y="102"/>
                </a:lnTo>
                <a:lnTo>
                  <a:pt x="427" y="85"/>
                </a:lnTo>
                <a:lnTo>
                  <a:pt x="385" y="87"/>
                </a:lnTo>
                <a:lnTo>
                  <a:pt x="385" y="87"/>
                </a:lnTo>
                <a:lnTo>
                  <a:pt x="385" y="92"/>
                </a:lnTo>
                <a:lnTo>
                  <a:pt x="385" y="95"/>
                </a:lnTo>
                <a:lnTo>
                  <a:pt x="383" y="102"/>
                </a:lnTo>
                <a:lnTo>
                  <a:pt x="383" y="102"/>
                </a:lnTo>
                <a:lnTo>
                  <a:pt x="381" y="105"/>
                </a:lnTo>
                <a:lnTo>
                  <a:pt x="378" y="106"/>
                </a:lnTo>
                <a:lnTo>
                  <a:pt x="372" y="107"/>
                </a:lnTo>
                <a:lnTo>
                  <a:pt x="372" y="107"/>
                </a:lnTo>
                <a:lnTo>
                  <a:pt x="368" y="108"/>
                </a:lnTo>
                <a:lnTo>
                  <a:pt x="363" y="107"/>
                </a:lnTo>
                <a:lnTo>
                  <a:pt x="358" y="105"/>
                </a:lnTo>
                <a:lnTo>
                  <a:pt x="353" y="101"/>
                </a:lnTo>
                <a:lnTo>
                  <a:pt x="353" y="100"/>
                </a:lnTo>
                <a:lnTo>
                  <a:pt x="352" y="100"/>
                </a:lnTo>
                <a:lnTo>
                  <a:pt x="352" y="100"/>
                </a:lnTo>
                <a:lnTo>
                  <a:pt x="346" y="92"/>
                </a:lnTo>
                <a:lnTo>
                  <a:pt x="342" y="85"/>
                </a:lnTo>
                <a:lnTo>
                  <a:pt x="339" y="79"/>
                </a:lnTo>
                <a:lnTo>
                  <a:pt x="339" y="74"/>
                </a:lnTo>
                <a:lnTo>
                  <a:pt x="330" y="61"/>
                </a:lnTo>
                <a:lnTo>
                  <a:pt x="319" y="69"/>
                </a:lnTo>
                <a:lnTo>
                  <a:pt x="319" y="69"/>
                </a:lnTo>
                <a:lnTo>
                  <a:pt x="311" y="73"/>
                </a:lnTo>
                <a:lnTo>
                  <a:pt x="305" y="75"/>
                </a:lnTo>
                <a:lnTo>
                  <a:pt x="300" y="74"/>
                </a:lnTo>
                <a:lnTo>
                  <a:pt x="297" y="71"/>
                </a:lnTo>
                <a:lnTo>
                  <a:pt x="292" y="69"/>
                </a:lnTo>
                <a:lnTo>
                  <a:pt x="280" y="71"/>
                </a:lnTo>
                <a:lnTo>
                  <a:pt x="248" y="82"/>
                </a:lnTo>
                <a:lnTo>
                  <a:pt x="248" y="82"/>
                </a:lnTo>
                <a:lnTo>
                  <a:pt x="242" y="85"/>
                </a:lnTo>
                <a:lnTo>
                  <a:pt x="237" y="86"/>
                </a:lnTo>
                <a:lnTo>
                  <a:pt x="229" y="87"/>
                </a:lnTo>
                <a:lnTo>
                  <a:pt x="225" y="87"/>
                </a:lnTo>
                <a:lnTo>
                  <a:pt x="225" y="87"/>
                </a:lnTo>
                <a:lnTo>
                  <a:pt x="217" y="87"/>
                </a:lnTo>
                <a:lnTo>
                  <a:pt x="211" y="85"/>
                </a:lnTo>
                <a:lnTo>
                  <a:pt x="205" y="83"/>
                </a:lnTo>
                <a:lnTo>
                  <a:pt x="201" y="79"/>
                </a:lnTo>
                <a:lnTo>
                  <a:pt x="182" y="63"/>
                </a:lnTo>
                <a:lnTo>
                  <a:pt x="157" y="26"/>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5" name="Freeform 61"/>
          <p:cNvSpPr/>
          <p:nvPr/>
        </p:nvSpPr>
        <p:spPr bwMode="auto">
          <a:xfrm>
            <a:off x="5138504" y="1254155"/>
            <a:ext cx="1259427" cy="1144767"/>
          </a:xfrm>
          <a:custGeom>
            <a:avLst/>
            <a:gdLst>
              <a:gd name="T0" fmla="*/ 1073 w 1087"/>
              <a:gd name="T1" fmla="*/ 447 h 988"/>
              <a:gd name="T2" fmla="*/ 1069 w 1087"/>
              <a:gd name="T3" fmla="*/ 413 h 988"/>
              <a:gd name="T4" fmla="*/ 1057 w 1087"/>
              <a:gd name="T5" fmla="*/ 368 h 988"/>
              <a:gd name="T6" fmla="*/ 1026 w 1087"/>
              <a:gd name="T7" fmla="*/ 361 h 988"/>
              <a:gd name="T8" fmla="*/ 1002 w 1087"/>
              <a:gd name="T9" fmla="*/ 386 h 988"/>
              <a:gd name="T10" fmla="*/ 981 w 1087"/>
              <a:gd name="T11" fmla="*/ 409 h 988"/>
              <a:gd name="T12" fmla="*/ 935 w 1087"/>
              <a:gd name="T13" fmla="*/ 484 h 988"/>
              <a:gd name="T14" fmla="*/ 806 w 1087"/>
              <a:gd name="T15" fmla="*/ 508 h 988"/>
              <a:gd name="T16" fmla="*/ 751 w 1087"/>
              <a:gd name="T17" fmla="*/ 425 h 988"/>
              <a:gd name="T18" fmla="*/ 710 w 1087"/>
              <a:gd name="T19" fmla="*/ 390 h 988"/>
              <a:gd name="T20" fmla="*/ 501 w 1087"/>
              <a:gd name="T21" fmla="*/ 355 h 988"/>
              <a:gd name="T22" fmla="*/ 415 w 1087"/>
              <a:gd name="T23" fmla="*/ 198 h 988"/>
              <a:gd name="T24" fmla="*/ 259 w 1087"/>
              <a:gd name="T25" fmla="*/ 28 h 988"/>
              <a:gd name="T26" fmla="*/ 153 w 1087"/>
              <a:gd name="T27" fmla="*/ 13 h 988"/>
              <a:gd name="T28" fmla="*/ 106 w 1087"/>
              <a:gd name="T29" fmla="*/ 1 h 988"/>
              <a:gd name="T30" fmla="*/ 11 w 1087"/>
              <a:gd name="T31" fmla="*/ 39 h 988"/>
              <a:gd name="T32" fmla="*/ 3 w 1087"/>
              <a:gd name="T33" fmla="*/ 79 h 988"/>
              <a:gd name="T34" fmla="*/ 3 w 1087"/>
              <a:gd name="T35" fmla="*/ 111 h 988"/>
              <a:gd name="T36" fmla="*/ 55 w 1087"/>
              <a:gd name="T37" fmla="*/ 131 h 988"/>
              <a:gd name="T38" fmla="*/ 76 w 1087"/>
              <a:gd name="T39" fmla="*/ 109 h 988"/>
              <a:gd name="T40" fmla="*/ 115 w 1087"/>
              <a:gd name="T41" fmla="*/ 175 h 988"/>
              <a:gd name="T42" fmla="*/ 164 w 1087"/>
              <a:gd name="T43" fmla="*/ 225 h 988"/>
              <a:gd name="T44" fmla="*/ 224 w 1087"/>
              <a:gd name="T45" fmla="*/ 196 h 988"/>
              <a:gd name="T46" fmla="*/ 321 w 1087"/>
              <a:gd name="T47" fmla="*/ 166 h 988"/>
              <a:gd name="T48" fmla="*/ 352 w 1087"/>
              <a:gd name="T49" fmla="*/ 275 h 988"/>
              <a:gd name="T50" fmla="*/ 363 w 1087"/>
              <a:gd name="T51" fmla="*/ 379 h 988"/>
              <a:gd name="T52" fmla="*/ 351 w 1087"/>
              <a:gd name="T53" fmla="*/ 432 h 988"/>
              <a:gd name="T54" fmla="*/ 345 w 1087"/>
              <a:gd name="T55" fmla="*/ 502 h 988"/>
              <a:gd name="T56" fmla="*/ 331 w 1087"/>
              <a:gd name="T57" fmla="*/ 552 h 988"/>
              <a:gd name="T58" fmla="*/ 300 w 1087"/>
              <a:gd name="T59" fmla="*/ 540 h 988"/>
              <a:gd name="T60" fmla="*/ 237 w 1087"/>
              <a:gd name="T61" fmla="*/ 627 h 988"/>
              <a:gd name="T62" fmla="*/ 242 w 1087"/>
              <a:gd name="T63" fmla="*/ 707 h 988"/>
              <a:gd name="T64" fmla="*/ 277 w 1087"/>
              <a:gd name="T65" fmla="*/ 776 h 988"/>
              <a:gd name="T66" fmla="*/ 354 w 1087"/>
              <a:gd name="T67" fmla="*/ 816 h 988"/>
              <a:gd name="T68" fmla="*/ 390 w 1087"/>
              <a:gd name="T69" fmla="*/ 852 h 988"/>
              <a:gd name="T70" fmla="*/ 434 w 1087"/>
              <a:gd name="T71" fmla="*/ 841 h 988"/>
              <a:gd name="T72" fmla="*/ 473 w 1087"/>
              <a:gd name="T73" fmla="*/ 837 h 988"/>
              <a:gd name="T74" fmla="*/ 508 w 1087"/>
              <a:gd name="T75" fmla="*/ 824 h 988"/>
              <a:gd name="T76" fmla="*/ 525 w 1087"/>
              <a:gd name="T77" fmla="*/ 853 h 988"/>
              <a:gd name="T78" fmla="*/ 544 w 1087"/>
              <a:gd name="T79" fmla="*/ 870 h 988"/>
              <a:gd name="T80" fmla="*/ 553 w 1087"/>
              <a:gd name="T81" fmla="*/ 853 h 988"/>
              <a:gd name="T82" fmla="*/ 609 w 1087"/>
              <a:gd name="T83" fmla="*/ 853 h 988"/>
              <a:gd name="T84" fmla="*/ 638 w 1087"/>
              <a:gd name="T85" fmla="*/ 895 h 988"/>
              <a:gd name="T86" fmla="*/ 686 w 1087"/>
              <a:gd name="T87" fmla="*/ 912 h 988"/>
              <a:gd name="T88" fmla="*/ 716 w 1087"/>
              <a:gd name="T89" fmla="*/ 932 h 988"/>
              <a:gd name="T90" fmla="*/ 716 w 1087"/>
              <a:gd name="T91" fmla="*/ 904 h 988"/>
              <a:gd name="T92" fmla="*/ 737 w 1087"/>
              <a:gd name="T93" fmla="*/ 895 h 988"/>
              <a:gd name="T94" fmla="*/ 750 w 1087"/>
              <a:gd name="T95" fmla="*/ 933 h 988"/>
              <a:gd name="T96" fmla="*/ 772 w 1087"/>
              <a:gd name="T97" fmla="*/ 947 h 988"/>
              <a:gd name="T98" fmla="*/ 828 w 1087"/>
              <a:gd name="T99" fmla="*/ 975 h 988"/>
              <a:gd name="T100" fmla="*/ 824 w 1087"/>
              <a:gd name="T101" fmla="*/ 954 h 988"/>
              <a:gd name="T102" fmla="*/ 890 w 1087"/>
              <a:gd name="T103" fmla="*/ 933 h 988"/>
              <a:gd name="T104" fmla="*/ 923 w 1087"/>
              <a:gd name="T105" fmla="*/ 909 h 988"/>
              <a:gd name="T106" fmla="*/ 918 w 1087"/>
              <a:gd name="T107" fmla="*/ 932 h 988"/>
              <a:gd name="T108" fmla="*/ 952 w 1087"/>
              <a:gd name="T109" fmla="*/ 947 h 988"/>
              <a:gd name="T110" fmla="*/ 953 w 1087"/>
              <a:gd name="T111" fmla="*/ 858 h 988"/>
              <a:gd name="T112" fmla="*/ 923 w 1087"/>
              <a:gd name="T113" fmla="*/ 815 h 988"/>
              <a:gd name="T114" fmla="*/ 943 w 1087"/>
              <a:gd name="T115" fmla="*/ 768 h 988"/>
              <a:gd name="T116" fmla="*/ 1000 w 1087"/>
              <a:gd name="T117" fmla="*/ 729 h 988"/>
              <a:gd name="T118" fmla="*/ 1055 w 1087"/>
              <a:gd name="T119" fmla="*/ 730 h 988"/>
              <a:gd name="T120" fmla="*/ 1084 w 1087"/>
              <a:gd name="T121" fmla="*/ 677 h 988"/>
              <a:gd name="T122" fmla="*/ 1084 w 1087"/>
              <a:gd name="T123" fmla="*/ 57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 h="988">
                <a:moveTo>
                  <a:pt x="1084" y="578"/>
                </a:moveTo>
                <a:lnTo>
                  <a:pt x="1065" y="460"/>
                </a:lnTo>
                <a:lnTo>
                  <a:pt x="1066" y="457"/>
                </a:lnTo>
                <a:lnTo>
                  <a:pt x="1068" y="457"/>
                </a:lnTo>
                <a:lnTo>
                  <a:pt x="1068" y="457"/>
                </a:lnTo>
                <a:lnTo>
                  <a:pt x="1073" y="447"/>
                </a:lnTo>
                <a:lnTo>
                  <a:pt x="1077" y="439"/>
                </a:lnTo>
                <a:lnTo>
                  <a:pt x="1079" y="431"/>
                </a:lnTo>
                <a:lnTo>
                  <a:pt x="1079" y="424"/>
                </a:lnTo>
                <a:lnTo>
                  <a:pt x="1073" y="417"/>
                </a:lnTo>
                <a:lnTo>
                  <a:pt x="1073" y="417"/>
                </a:lnTo>
                <a:lnTo>
                  <a:pt x="1069" y="413"/>
                </a:lnTo>
                <a:lnTo>
                  <a:pt x="1065" y="408"/>
                </a:lnTo>
                <a:lnTo>
                  <a:pt x="1062" y="402"/>
                </a:lnTo>
                <a:lnTo>
                  <a:pt x="1060" y="395"/>
                </a:lnTo>
                <a:lnTo>
                  <a:pt x="1058" y="387"/>
                </a:lnTo>
                <a:lnTo>
                  <a:pt x="1057" y="378"/>
                </a:lnTo>
                <a:lnTo>
                  <a:pt x="1057" y="368"/>
                </a:lnTo>
                <a:lnTo>
                  <a:pt x="1058" y="356"/>
                </a:lnTo>
                <a:lnTo>
                  <a:pt x="1047" y="356"/>
                </a:lnTo>
                <a:lnTo>
                  <a:pt x="1047" y="356"/>
                </a:lnTo>
                <a:lnTo>
                  <a:pt x="1040" y="356"/>
                </a:lnTo>
                <a:lnTo>
                  <a:pt x="1033" y="358"/>
                </a:lnTo>
                <a:lnTo>
                  <a:pt x="1026" y="361"/>
                </a:lnTo>
                <a:lnTo>
                  <a:pt x="1019" y="364"/>
                </a:lnTo>
                <a:lnTo>
                  <a:pt x="1019" y="364"/>
                </a:lnTo>
                <a:lnTo>
                  <a:pt x="1013" y="370"/>
                </a:lnTo>
                <a:lnTo>
                  <a:pt x="1008" y="376"/>
                </a:lnTo>
                <a:lnTo>
                  <a:pt x="1005" y="382"/>
                </a:lnTo>
                <a:lnTo>
                  <a:pt x="1002" y="386"/>
                </a:lnTo>
                <a:lnTo>
                  <a:pt x="1002" y="386"/>
                </a:lnTo>
                <a:lnTo>
                  <a:pt x="1000" y="392"/>
                </a:lnTo>
                <a:lnTo>
                  <a:pt x="997" y="397"/>
                </a:lnTo>
                <a:lnTo>
                  <a:pt x="992" y="401"/>
                </a:lnTo>
                <a:lnTo>
                  <a:pt x="987" y="406"/>
                </a:lnTo>
                <a:lnTo>
                  <a:pt x="981" y="409"/>
                </a:lnTo>
                <a:lnTo>
                  <a:pt x="974" y="413"/>
                </a:lnTo>
                <a:lnTo>
                  <a:pt x="955" y="419"/>
                </a:lnTo>
                <a:lnTo>
                  <a:pt x="950" y="457"/>
                </a:lnTo>
                <a:lnTo>
                  <a:pt x="950" y="458"/>
                </a:lnTo>
                <a:lnTo>
                  <a:pt x="948" y="460"/>
                </a:lnTo>
                <a:lnTo>
                  <a:pt x="935" y="484"/>
                </a:lnTo>
                <a:lnTo>
                  <a:pt x="934" y="486"/>
                </a:lnTo>
                <a:lnTo>
                  <a:pt x="932" y="486"/>
                </a:lnTo>
                <a:lnTo>
                  <a:pt x="931" y="486"/>
                </a:lnTo>
                <a:lnTo>
                  <a:pt x="811" y="508"/>
                </a:lnTo>
                <a:lnTo>
                  <a:pt x="810" y="508"/>
                </a:lnTo>
                <a:lnTo>
                  <a:pt x="806" y="508"/>
                </a:lnTo>
                <a:lnTo>
                  <a:pt x="806" y="505"/>
                </a:lnTo>
                <a:lnTo>
                  <a:pt x="772" y="468"/>
                </a:lnTo>
                <a:lnTo>
                  <a:pt x="782" y="457"/>
                </a:lnTo>
                <a:lnTo>
                  <a:pt x="769" y="439"/>
                </a:lnTo>
                <a:lnTo>
                  <a:pt x="753" y="426"/>
                </a:lnTo>
                <a:lnTo>
                  <a:pt x="751" y="425"/>
                </a:lnTo>
                <a:lnTo>
                  <a:pt x="750" y="425"/>
                </a:lnTo>
                <a:lnTo>
                  <a:pt x="750" y="424"/>
                </a:lnTo>
                <a:lnTo>
                  <a:pt x="750" y="423"/>
                </a:lnTo>
                <a:lnTo>
                  <a:pt x="743" y="390"/>
                </a:lnTo>
                <a:lnTo>
                  <a:pt x="713" y="393"/>
                </a:lnTo>
                <a:lnTo>
                  <a:pt x="710" y="390"/>
                </a:lnTo>
                <a:lnTo>
                  <a:pt x="684" y="375"/>
                </a:lnTo>
                <a:lnTo>
                  <a:pt x="588" y="358"/>
                </a:lnTo>
                <a:lnTo>
                  <a:pt x="508" y="354"/>
                </a:lnTo>
                <a:lnTo>
                  <a:pt x="505" y="356"/>
                </a:lnTo>
                <a:lnTo>
                  <a:pt x="505" y="356"/>
                </a:lnTo>
                <a:lnTo>
                  <a:pt x="501" y="355"/>
                </a:lnTo>
                <a:lnTo>
                  <a:pt x="498" y="353"/>
                </a:lnTo>
                <a:lnTo>
                  <a:pt x="453" y="249"/>
                </a:lnTo>
                <a:lnTo>
                  <a:pt x="453" y="249"/>
                </a:lnTo>
                <a:lnTo>
                  <a:pt x="446" y="238"/>
                </a:lnTo>
                <a:lnTo>
                  <a:pt x="434" y="222"/>
                </a:lnTo>
                <a:lnTo>
                  <a:pt x="415" y="198"/>
                </a:lnTo>
                <a:lnTo>
                  <a:pt x="390" y="167"/>
                </a:lnTo>
                <a:lnTo>
                  <a:pt x="390" y="167"/>
                </a:lnTo>
                <a:lnTo>
                  <a:pt x="347" y="116"/>
                </a:lnTo>
                <a:lnTo>
                  <a:pt x="335" y="101"/>
                </a:lnTo>
                <a:lnTo>
                  <a:pt x="327" y="94"/>
                </a:lnTo>
                <a:lnTo>
                  <a:pt x="259" y="28"/>
                </a:lnTo>
                <a:lnTo>
                  <a:pt x="249" y="22"/>
                </a:lnTo>
                <a:lnTo>
                  <a:pt x="164" y="19"/>
                </a:lnTo>
                <a:lnTo>
                  <a:pt x="163" y="19"/>
                </a:lnTo>
                <a:lnTo>
                  <a:pt x="161" y="17"/>
                </a:lnTo>
                <a:lnTo>
                  <a:pt x="161" y="17"/>
                </a:lnTo>
                <a:lnTo>
                  <a:pt x="153" y="13"/>
                </a:lnTo>
                <a:lnTo>
                  <a:pt x="145" y="9"/>
                </a:lnTo>
                <a:lnTo>
                  <a:pt x="134" y="5"/>
                </a:lnTo>
                <a:lnTo>
                  <a:pt x="122" y="2"/>
                </a:lnTo>
                <a:lnTo>
                  <a:pt x="122" y="2"/>
                </a:lnTo>
                <a:lnTo>
                  <a:pt x="115" y="0"/>
                </a:lnTo>
                <a:lnTo>
                  <a:pt x="106" y="1"/>
                </a:lnTo>
                <a:lnTo>
                  <a:pt x="95" y="2"/>
                </a:lnTo>
                <a:lnTo>
                  <a:pt x="83" y="7"/>
                </a:lnTo>
                <a:lnTo>
                  <a:pt x="68" y="11"/>
                </a:lnTo>
                <a:lnTo>
                  <a:pt x="52" y="19"/>
                </a:lnTo>
                <a:lnTo>
                  <a:pt x="13" y="38"/>
                </a:lnTo>
                <a:lnTo>
                  <a:pt x="11" y="39"/>
                </a:lnTo>
                <a:lnTo>
                  <a:pt x="13" y="56"/>
                </a:lnTo>
                <a:lnTo>
                  <a:pt x="14" y="56"/>
                </a:lnTo>
                <a:lnTo>
                  <a:pt x="14" y="57"/>
                </a:lnTo>
                <a:lnTo>
                  <a:pt x="13" y="57"/>
                </a:lnTo>
                <a:lnTo>
                  <a:pt x="13" y="60"/>
                </a:lnTo>
                <a:lnTo>
                  <a:pt x="3" y="79"/>
                </a:lnTo>
                <a:lnTo>
                  <a:pt x="3" y="80"/>
                </a:lnTo>
                <a:lnTo>
                  <a:pt x="1" y="80"/>
                </a:lnTo>
                <a:lnTo>
                  <a:pt x="0" y="94"/>
                </a:lnTo>
                <a:lnTo>
                  <a:pt x="0" y="94"/>
                </a:lnTo>
                <a:lnTo>
                  <a:pt x="1" y="102"/>
                </a:lnTo>
                <a:lnTo>
                  <a:pt x="3" y="111"/>
                </a:lnTo>
                <a:lnTo>
                  <a:pt x="4" y="119"/>
                </a:lnTo>
                <a:lnTo>
                  <a:pt x="6" y="126"/>
                </a:lnTo>
                <a:lnTo>
                  <a:pt x="15" y="133"/>
                </a:lnTo>
                <a:lnTo>
                  <a:pt x="33" y="132"/>
                </a:lnTo>
                <a:lnTo>
                  <a:pt x="48" y="135"/>
                </a:lnTo>
                <a:lnTo>
                  <a:pt x="55" y="131"/>
                </a:lnTo>
                <a:lnTo>
                  <a:pt x="55" y="131"/>
                </a:lnTo>
                <a:lnTo>
                  <a:pt x="55" y="123"/>
                </a:lnTo>
                <a:lnTo>
                  <a:pt x="58" y="116"/>
                </a:lnTo>
                <a:lnTo>
                  <a:pt x="60" y="111"/>
                </a:lnTo>
                <a:lnTo>
                  <a:pt x="63" y="109"/>
                </a:lnTo>
                <a:lnTo>
                  <a:pt x="76" y="109"/>
                </a:lnTo>
                <a:lnTo>
                  <a:pt x="118" y="120"/>
                </a:lnTo>
                <a:lnTo>
                  <a:pt x="127" y="121"/>
                </a:lnTo>
                <a:lnTo>
                  <a:pt x="114" y="144"/>
                </a:lnTo>
                <a:lnTo>
                  <a:pt x="114" y="172"/>
                </a:lnTo>
                <a:lnTo>
                  <a:pt x="114" y="172"/>
                </a:lnTo>
                <a:lnTo>
                  <a:pt x="115" y="175"/>
                </a:lnTo>
                <a:lnTo>
                  <a:pt x="116" y="179"/>
                </a:lnTo>
                <a:lnTo>
                  <a:pt x="123" y="188"/>
                </a:lnTo>
                <a:lnTo>
                  <a:pt x="132" y="199"/>
                </a:lnTo>
                <a:lnTo>
                  <a:pt x="147" y="213"/>
                </a:lnTo>
                <a:lnTo>
                  <a:pt x="147" y="213"/>
                </a:lnTo>
                <a:lnTo>
                  <a:pt x="164" y="225"/>
                </a:lnTo>
                <a:lnTo>
                  <a:pt x="170" y="228"/>
                </a:lnTo>
                <a:lnTo>
                  <a:pt x="175" y="229"/>
                </a:lnTo>
                <a:lnTo>
                  <a:pt x="182" y="228"/>
                </a:lnTo>
                <a:lnTo>
                  <a:pt x="188" y="226"/>
                </a:lnTo>
                <a:lnTo>
                  <a:pt x="209" y="205"/>
                </a:lnTo>
                <a:lnTo>
                  <a:pt x="224" y="196"/>
                </a:lnTo>
                <a:lnTo>
                  <a:pt x="224" y="194"/>
                </a:lnTo>
                <a:lnTo>
                  <a:pt x="224" y="194"/>
                </a:lnTo>
                <a:lnTo>
                  <a:pt x="257" y="189"/>
                </a:lnTo>
                <a:lnTo>
                  <a:pt x="266" y="168"/>
                </a:lnTo>
                <a:lnTo>
                  <a:pt x="296" y="152"/>
                </a:lnTo>
                <a:lnTo>
                  <a:pt x="321" y="166"/>
                </a:lnTo>
                <a:lnTo>
                  <a:pt x="321" y="167"/>
                </a:lnTo>
                <a:lnTo>
                  <a:pt x="323" y="168"/>
                </a:lnTo>
                <a:lnTo>
                  <a:pt x="347" y="210"/>
                </a:lnTo>
                <a:lnTo>
                  <a:pt x="358" y="237"/>
                </a:lnTo>
                <a:lnTo>
                  <a:pt x="358" y="242"/>
                </a:lnTo>
                <a:lnTo>
                  <a:pt x="352" y="275"/>
                </a:lnTo>
                <a:lnTo>
                  <a:pt x="362" y="298"/>
                </a:lnTo>
                <a:lnTo>
                  <a:pt x="362" y="301"/>
                </a:lnTo>
                <a:lnTo>
                  <a:pt x="354" y="329"/>
                </a:lnTo>
                <a:lnTo>
                  <a:pt x="354" y="353"/>
                </a:lnTo>
                <a:lnTo>
                  <a:pt x="354" y="353"/>
                </a:lnTo>
                <a:lnTo>
                  <a:pt x="363" y="379"/>
                </a:lnTo>
                <a:lnTo>
                  <a:pt x="366" y="393"/>
                </a:lnTo>
                <a:lnTo>
                  <a:pt x="363" y="414"/>
                </a:lnTo>
                <a:lnTo>
                  <a:pt x="363" y="414"/>
                </a:lnTo>
                <a:lnTo>
                  <a:pt x="363" y="415"/>
                </a:lnTo>
                <a:lnTo>
                  <a:pt x="351" y="431"/>
                </a:lnTo>
                <a:lnTo>
                  <a:pt x="351" y="432"/>
                </a:lnTo>
                <a:lnTo>
                  <a:pt x="351" y="432"/>
                </a:lnTo>
                <a:lnTo>
                  <a:pt x="351" y="432"/>
                </a:lnTo>
                <a:lnTo>
                  <a:pt x="339" y="447"/>
                </a:lnTo>
                <a:lnTo>
                  <a:pt x="338" y="473"/>
                </a:lnTo>
                <a:lnTo>
                  <a:pt x="345" y="502"/>
                </a:lnTo>
                <a:lnTo>
                  <a:pt x="345" y="502"/>
                </a:lnTo>
                <a:lnTo>
                  <a:pt x="346" y="503"/>
                </a:lnTo>
                <a:lnTo>
                  <a:pt x="345" y="504"/>
                </a:lnTo>
                <a:lnTo>
                  <a:pt x="345" y="504"/>
                </a:lnTo>
                <a:lnTo>
                  <a:pt x="338" y="547"/>
                </a:lnTo>
                <a:lnTo>
                  <a:pt x="331" y="552"/>
                </a:lnTo>
                <a:lnTo>
                  <a:pt x="331" y="552"/>
                </a:lnTo>
                <a:lnTo>
                  <a:pt x="328" y="555"/>
                </a:lnTo>
                <a:lnTo>
                  <a:pt x="323" y="555"/>
                </a:lnTo>
                <a:lnTo>
                  <a:pt x="319" y="555"/>
                </a:lnTo>
                <a:lnTo>
                  <a:pt x="314" y="552"/>
                </a:lnTo>
                <a:lnTo>
                  <a:pt x="311" y="552"/>
                </a:lnTo>
                <a:lnTo>
                  <a:pt x="300" y="540"/>
                </a:lnTo>
                <a:lnTo>
                  <a:pt x="288" y="544"/>
                </a:lnTo>
                <a:lnTo>
                  <a:pt x="273" y="560"/>
                </a:lnTo>
                <a:lnTo>
                  <a:pt x="256" y="611"/>
                </a:lnTo>
                <a:lnTo>
                  <a:pt x="256" y="612"/>
                </a:lnTo>
                <a:lnTo>
                  <a:pt x="254" y="613"/>
                </a:lnTo>
                <a:lnTo>
                  <a:pt x="237" y="627"/>
                </a:lnTo>
                <a:lnTo>
                  <a:pt x="235" y="627"/>
                </a:lnTo>
                <a:lnTo>
                  <a:pt x="226" y="628"/>
                </a:lnTo>
                <a:lnTo>
                  <a:pt x="206" y="657"/>
                </a:lnTo>
                <a:lnTo>
                  <a:pt x="216" y="674"/>
                </a:lnTo>
                <a:lnTo>
                  <a:pt x="218" y="677"/>
                </a:lnTo>
                <a:lnTo>
                  <a:pt x="242" y="707"/>
                </a:lnTo>
                <a:lnTo>
                  <a:pt x="242" y="708"/>
                </a:lnTo>
                <a:lnTo>
                  <a:pt x="242" y="717"/>
                </a:lnTo>
                <a:lnTo>
                  <a:pt x="269" y="722"/>
                </a:lnTo>
                <a:lnTo>
                  <a:pt x="274" y="746"/>
                </a:lnTo>
                <a:lnTo>
                  <a:pt x="274" y="747"/>
                </a:lnTo>
                <a:lnTo>
                  <a:pt x="277" y="776"/>
                </a:lnTo>
                <a:lnTo>
                  <a:pt x="284" y="782"/>
                </a:lnTo>
                <a:lnTo>
                  <a:pt x="308" y="775"/>
                </a:lnTo>
                <a:lnTo>
                  <a:pt x="331" y="761"/>
                </a:lnTo>
                <a:lnTo>
                  <a:pt x="336" y="759"/>
                </a:lnTo>
                <a:lnTo>
                  <a:pt x="344" y="800"/>
                </a:lnTo>
                <a:lnTo>
                  <a:pt x="354" y="816"/>
                </a:lnTo>
                <a:lnTo>
                  <a:pt x="358" y="817"/>
                </a:lnTo>
                <a:lnTo>
                  <a:pt x="366" y="834"/>
                </a:lnTo>
                <a:lnTo>
                  <a:pt x="384" y="848"/>
                </a:lnTo>
                <a:lnTo>
                  <a:pt x="384" y="848"/>
                </a:lnTo>
                <a:lnTo>
                  <a:pt x="386" y="850"/>
                </a:lnTo>
                <a:lnTo>
                  <a:pt x="390" y="852"/>
                </a:lnTo>
                <a:lnTo>
                  <a:pt x="398" y="853"/>
                </a:lnTo>
                <a:lnTo>
                  <a:pt x="404" y="854"/>
                </a:lnTo>
                <a:lnTo>
                  <a:pt x="415" y="848"/>
                </a:lnTo>
                <a:lnTo>
                  <a:pt x="415" y="848"/>
                </a:lnTo>
                <a:lnTo>
                  <a:pt x="427" y="844"/>
                </a:lnTo>
                <a:lnTo>
                  <a:pt x="434" y="841"/>
                </a:lnTo>
                <a:lnTo>
                  <a:pt x="441" y="840"/>
                </a:lnTo>
                <a:lnTo>
                  <a:pt x="449" y="837"/>
                </a:lnTo>
                <a:lnTo>
                  <a:pt x="466" y="836"/>
                </a:lnTo>
                <a:lnTo>
                  <a:pt x="466" y="836"/>
                </a:lnTo>
                <a:lnTo>
                  <a:pt x="470" y="836"/>
                </a:lnTo>
                <a:lnTo>
                  <a:pt x="473" y="837"/>
                </a:lnTo>
                <a:lnTo>
                  <a:pt x="475" y="838"/>
                </a:lnTo>
                <a:lnTo>
                  <a:pt x="478" y="840"/>
                </a:lnTo>
                <a:lnTo>
                  <a:pt x="502" y="824"/>
                </a:lnTo>
                <a:lnTo>
                  <a:pt x="504" y="824"/>
                </a:lnTo>
                <a:lnTo>
                  <a:pt x="506" y="825"/>
                </a:lnTo>
                <a:lnTo>
                  <a:pt x="508" y="824"/>
                </a:lnTo>
                <a:lnTo>
                  <a:pt x="511" y="826"/>
                </a:lnTo>
                <a:lnTo>
                  <a:pt x="511" y="826"/>
                </a:lnTo>
                <a:lnTo>
                  <a:pt x="517" y="834"/>
                </a:lnTo>
                <a:lnTo>
                  <a:pt x="521" y="842"/>
                </a:lnTo>
                <a:lnTo>
                  <a:pt x="524" y="848"/>
                </a:lnTo>
                <a:lnTo>
                  <a:pt x="525" y="853"/>
                </a:lnTo>
                <a:lnTo>
                  <a:pt x="536" y="870"/>
                </a:lnTo>
                <a:lnTo>
                  <a:pt x="544" y="873"/>
                </a:lnTo>
                <a:lnTo>
                  <a:pt x="545" y="873"/>
                </a:lnTo>
                <a:lnTo>
                  <a:pt x="546" y="873"/>
                </a:lnTo>
                <a:lnTo>
                  <a:pt x="544" y="870"/>
                </a:lnTo>
                <a:lnTo>
                  <a:pt x="544" y="870"/>
                </a:lnTo>
                <a:lnTo>
                  <a:pt x="543" y="863"/>
                </a:lnTo>
                <a:lnTo>
                  <a:pt x="544" y="858"/>
                </a:lnTo>
                <a:lnTo>
                  <a:pt x="544" y="858"/>
                </a:lnTo>
                <a:lnTo>
                  <a:pt x="546" y="856"/>
                </a:lnTo>
                <a:lnTo>
                  <a:pt x="550" y="854"/>
                </a:lnTo>
                <a:lnTo>
                  <a:pt x="553" y="853"/>
                </a:lnTo>
                <a:lnTo>
                  <a:pt x="559" y="853"/>
                </a:lnTo>
                <a:lnTo>
                  <a:pt x="604" y="852"/>
                </a:lnTo>
                <a:lnTo>
                  <a:pt x="605" y="850"/>
                </a:lnTo>
                <a:lnTo>
                  <a:pt x="607" y="850"/>
                </a:lnTo>
                <a:lnTo>
                  <a:pt x="607" y="853"/>
                </a:lnTo>
                <a:lnTo>
                  <a:pt x="609" y="853"/>
                </a:lnTo>
                <a:lnTo>
                  <a:pt x="623" y="878"/>
                </a:lnTo>
                <a:lnTo>
                  <a:pt x="622" y="891"/>
                </a:lnTo>
                <a:lnTo>
                  <a:pt x="621" y="891"/>
                </a:lnTo>
                <a:lnTo>
                  <a:pt x="637" y="895"/>
                </a:lnTo>
                <a:lnTo>
                  <a:pt x="638" y="895"/>
                </a:lnTo>
                <a:lnTo>
                  <a:pt x="638" y="895"/>
                </a:lnTo>
                <a:lnTo>
                  <a:pt x="638" y="889"/>
                </a:lnTo>
                <a:lnTo>
                  <a:pt x="638" y="888"/>
                </a:lnTo>
                <a:lnTo>
                  <a:pt x="640" y="886"/>
                </a:lnTo>
                <a:lnTo>
                  <a:pt x="646" y="885"/>
                </a:lnTo>
                <a:lnTo>
                  <a:pt x="686" y="912"/>
                </a:lnTo>
                <a:lnTo>
                  <a:pt x="686" y="912"/>
                </a:lnTo>
                <a:lnTo>
                  <a:pt x="691" y="919"/>
                </a:lnTo>
                <a:lnTo>
                  <a:pt x="693" y="927"/>
                </a:lnTo>
                <a:lnTo>
                  <a:pt x="694" y="944"/>
                </a:lnTo>
                <a:lnTo>
                  <a:pt x="708" y="947"/>
                </a:lnTo>
                <a:lnTo>
                  <a:pt x="716" y="932"/>
                </a:lnTo>
                <a:lnTo>
                  <a:pt x="716" y="932"/>
                </a:lnTo>
                <a:lnTo>
                  <a:pt x="711" y="921"/>
                </a:lnTo>
                <a:lnTo>
                  <a:pt x="711" y="917"/>
                </a:lnTo>
                <a:lnTo>
                  <a:pt x="711" y="912"/>
                </a:lnTo>
                <a:lnTo>
                  <a:pt x="711" y="912"/>
                </a:lnTo>
                <a:lnTo>
                  <a:pt x="714" y="907"/>
                </a:lnTo>
                <a:lnTo>
                  <a:pt x="716" y="904"/>
                </a:lnTo>
                <a:lnTo>
                  <a:pt x="718" y="902"/>
                </a:lnTo>
                <a:lnTo>
                  <a:pt x="722" y="899"/>
                </a:lnTo>
                <a:lnTo>
                  <a:pt x="722" y="899"/>
                </a:lnTo>
                <a:lnTo>
                  <a:pt x="723" y="895"/>
                </a:lnTo>
                <a:lnTo>
                  <a:pt x="725" y="894"/>
                </a:lnTo>
                <a:lnTo>
                  <a:pt x="737" y="895"/>
                </a:lnTo>
                <a:lnTo>
                  <a:pt x="737" y="895"/>
                </a:lnTo>
                <a:lnTo>
                  <a:pt x="741" y="899"/>
                </a:lnTo>
                <a:lnTo>
                  <a:pt x="745" y="907"/>
                </a:lnTo>
                <a:lnTo>
                  <a:pt x="748" y="917"/>
                </a:lnTo>
                <a:lnTo>
                  <a:pt x="750" y="931"/>
                </a:lnTo>
                <a:lnTo>
                  <a:pt x="750" y="933"/>
                </a:lnTo>
                <a:lnTo>
                  <a:pt x="753" y="934"/>
                </a:lnTo>
                <a:lnTo>
                  <a:pt x="753" y="934"/>
                </a:lnTo>
                <a:lnTo>
                  <a:pt x="754" y="938"/>
                </a:lnTo>
                <a:lnTo>
                  <a:pt x="758" y="941"/>
                </a:lnTo>
                <a:lnTo>
                  <a:pt x="764" y="944"/>
                </a:lnTo>
                <a:lnTo>
                  <a:pt x="772" y="947"/>
                </a:lnTo>
                <a:lnTo>
                  <a:pt x="773" y="947"/>
                </a:lnTo>
                <a:lnTo>
                  <a:pt x="774" y="948"/>
                </a:lnTo>
                <a:lnTo>
                  <a:pt x="812" y="988"/>
                </a:lnTo>
                <a:lnTo>
                  <a:pt x="812" y="988"/>
                </a:lnTo>
                <a:lnTo>
                  <a:pt x="830" y="982"/>
                </a:lnTo>
                <a:lnTo>
                  <a:pt x="828" y="975"/>
                </a:lnTo>
                <a:lnTo>
                  <a:pt x="828" y="975"/>
                </a:lnTo>
                <a:lnTo>
                  <a:pt x="826" y="971"/>
                </a:lnTo>
                <a:lnTo>
                  <a:pt x="824" y="967"/>
                </a:lnTo>
                <a:lnTo>
                  <a:pt x="822" y="960"/>
                </a:lnTo>
                <a:lnTo>
                  <a:pt x="822" y="960"/>
                </a:lnTo>
                <a:lnTo>
                  <a:pt x="824" y="954"/>
                </a:lnTo>
                <a:lnTo>
                  <a:pt x="827" y="947"/>
                </a:lnTo>
                <a:lnTo>
                  <a:pt x="833" y="941"/>
                </a:lnTo>
                <a:lnTo>
                  <a:pt x="841" y="934"/>
                </a:lnTo>
                <a:lnTo>
                  <a:pt x="861" y="917"/>
                </a:lnTo>
                <a:lnTo>
                  <a:pt x="885" y="933"/>
                </a:lnTo>
                <a:lnTo>
                  <a:pt x="890" y="933"/>
                </a:lnTo>
                <a:lnTo>
                  <a:pt x="895" y="907"/>
                </a:lnTo>
                <a:lnTo>
                  <a:pt x="895" y="902"/>
                </a:lnTo>
                <a:lnTo>
                  <a:pt x="899" y="901"/>
                </a:lnTo>
                <a:lnTo>
                  <a:pt x="919" y="903"/>
                </a:lnTo>
                <a:lnTo>
                  <a:pt x="919" y="903"/>
                </a:lnTo>
                <a:lnTo>
                  <a:pt x="923" y="909"/>
                </a:lnTo>
                <a:lnTo>
                  <a:pt x="924" y="912"/>
                </a:lnTo>
                <a:lnTo>
                  <a:pt x="926" y="917"/>
                </a:lnTo>
                <a:lnTo>
                  <a:pt x="926" y="917"/>
                </a:lnTo>
                <a:lnTo>
                  <a:pt x="924" y="920"/>
                </a:lnTo>
                <a:lnTo>
                  <a:pt x="923" y="924"/>
                </a:lnTo>
                <a:lnTo>
                  <a:pt x="918" y="932"/>
                </a:lnTo>
                <a:lnTo>
                  <a:pt x="921" y="934"/>
                </a:lnTo>
                <a:lnTo>
                  <a:pt x="921" y="934"/>
                </a:lnTo>
                <a:lnTo>
                  <a:pt x="938" y="942"/>
                </a:lnTo>
                <a:lnTo>
                  <a:pt x="945" y="946"/>
                </a:lnTo>
                <a:lnTo>
                  <a:pt x="951" y="947"/>
                </a:lnTo>
                <a:lnTo>
                  <a:pt x="952" y="947"/>
                </a:lnTo>
                <a:lnTo>
                  <a:pt x="952" y="947"/>
                </a:lnTo>
                <a:lnTo>
                  <a:pt x="968" y="955"/>
                </a:lnTo>
                <a:lnTo>
                  <a:pt x="979" y="954"/>
                </a:lnTo>
                <a:lnTo>
                  <a:pt x="961" y="865"/>
                </a:lnTo>
                <a:lnTo>
                  <a:pt x="961" y="865"/>
                </a:lnTo>
                <a:lnTo>
                  <a:pt x="953" y="858"/>
                </a:lnTo>
                <a:lnTo>
                  <a:pt x="944" y="850"/>
                </a:lnTo>
                <a:lnTo>
                  <a:pt x="936" y="839"/>
                </a:lnTo>
                <a:lnTo>
                  <a:pt x="928" y="826"/>
                </a:lnTo>
                <a:lnTo>
                  <a:pt x="928" y="826"/>
                </a:lnTo>
                <a:lnTo>
                  <a:pt x="924" y="821"/>
                </a:lnTo>
                <a:lnTo>
                  <a:pt x="923" y="815"/>
                </a:lnTo>
                <a:lnTo>
                  <a:pt x="923" y="808"/>
                </a:lnTo>
                <a:lnTo>
                  <a:pt x="924" y="801"/>
                </a:lnTo>
                <a:lnTo>
                  <a:pt x="928" y="793"/>
                </a:lnTo>
                <a:lnTo>
                  <a:pt x="931" y="785"/>
                </a:lnTo>
                <a:lnTo>
                  <a:pt x="937" y="777"/>
                </a:lnTo>
                <a:lnTo>
                  <a:pt x="943" y="768"/>
                </a:lnTo>
                <a:lnTo>
                  <a:pt x="943" y="768"/>
                </a:lnTo>
                <a:lnTo>
                  <a:pt x="961" y="750"/>
                </a:lnTo>
                <a:lnTo>
                  <a:pt x="982" y="731"/>
                </a:lnTo>
                <a:lnTo>
                  <a:pt x="982" y="731"/>
                </a:lnTo>
                <a:lnTo>
                  <a:pt x="983" y="729"/>
                </a:lnTo>
                <a:lnTo>
                  <a:pt x="1000" y="729"/>
                </a:lnTo>
                <a:lnTo>
                  <a:pt x="1001" y="731"/>
                </a:lnTo>
                <a:lnTo>
                  <a:pt x="1016" y="737"/>
                </a:lnTo>
                <a:lnTo>
                  <a:pt x="1046" y="737"/>
                </a:lnTo>
                <a:lnTo>
                  <a:pt x="1046" y="737"/>
                </a:lnTo>
                <a:lnTo>
                  <a:pt x="1050" y="735"/>
                </a:lnTo>
                <a:lnTo>
                  <a:pt x="1055" y="730"/>
                </a:lnTo>
                <a:lnTo>
                  <a:pt x="1060" y="725"/>
                </a:lnTo>
                <a:lnTo>
                  <a:pt x="1063" y="720"/>
                </a:lnTo>
                <a:lnTo>
                  <a:pt x="1072" y="704"/>
                </a:lnTo>
                <a:lnTo>
                  <a:pt x="1081" y="684"/>
                </a:lnTo>
                <a:lnTo>
                  <a:pt x="1081" y="684"/>
                </a:lnTo>
                <a:lnTo>
                  <a:pt x="1084" y="677"/>
                </a:lnTo>
                <a:lnTo>
                  <a:pt x="1085" y="668"/>
                </a:lnTo>
                <a:lnTo>
                  <a:pt x="1086" y="658"/>
                </a:lnTo>
                <a:lnTo>
                  <a:pt x="1087" y="645"/>
                </a:lnTo>
                <a:lnTo>
                  <a:pt x="1086" y="615"/>
                </a:lnTo>
                <a:lnTo>
                  <a:pt x="1084" y="578"/>
                </a:lnTo>
                <a:lnTo>
                  <a:pt x="1084" y="57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6" name="Freeform 62"/>
          <p:cNvSpPr/>
          <p:nvPr/>
        </p:nvSpPr>
        <p:spPr bwMode="auto">
          <a:xfrm>
            <a:off x="4888010" y="3307077"/>
            <a:ext cx="761918" cy="476696"/>
          </a:xfrm>
          <a:custGeom>
            <a:avLst/>
            <a:gdLst>
              <a:gd name="T0" fmla="*/ 598 w 656"/>
              <a:gd name="T1" fmla="*/ 17 h 412"/>
              <a:gd name="T2" fmla="*/ 542 w 656"/>
              <a:gd name="T3" fmla="*/ 17 h 412"/>
              <a:gd name="T4" fmla="*/ 502 w 656"/>
              <a:gd name="T5" fmla="*/ 6 h 412"/>
              <a:gd name="T6" fmla="*/ 476 w 656"/>
              <a:gd name="T7" fmla="*/ 1 h 412"/>
              <a:gd name="T8" fmla="*/ 445 w 656"/>
              <a:gd name="T9" fmla="*/ 21 h 412"/>
              <a:gd name="T10" fmla="*/ 412 w 656"/>
              <a:gd name="T11" fmla="*/ 90 h 412"/>
              <a:gd name="T12" fmla="*/ 388 w 656"/>
              <a:gd name="T13" fmla="*/ 96 h 412"/>
              <a:gd name="T14" fmla="*/ 338 w 656"/>
              <a:gd name="T15" fmla="*/ 92 h 412"/>
              <a:gd name="T16" fmla="*/ 317 w 656"/>
              <a:gd name="T17" fmla="*/ 4 h 412"/>
              <a:gd name="T18" fmla="*/ 229 w 656"/>
              <a:gd name="T19" fmla="*/ 31 h 412"/>
              <a:gd name="T20" fmla="*/ 220 w 656"/>
              <a:gd name="T21" fmla="*/ 0 h 412"/>
              <a:gd name="T22" fmla="*/ 180 w 656"/>
              <a:gd name="T23" fmla="*/ 29 h 412"/>
              <a:gd name="T24" fmla="*/ 118 w 656"/>
              <a:gd name="T25" fmla="*/ 72 h 412"/>
              <a:gd name="T26" fmla="*/ 34 w 656"/>
              <a:gd name="T27" fmla="*/ 224 h 412"/>
              <a:gd name="T28" fmla="*/ 33 w 656"/>
              <a:gd name="T29" fmla="*/ 230 h 412"/>
              <a:gd name="T30" fmla="*/ 33 w 656"/>
              <a:gd name="T31" fmla="*/ 252 h 412"/>
              <a:gd name="T32" fmla="*/ 48 w 656"/>
              <a:gd name="T33" fmla="*/ 285 h 412"/>
              <a:gd name="T34" fmla="*/ 0 w 656"/>
              <a:gd name="T35" fmla="*/ 347 h 412"/>
              <a:gd name="T36" fmla="*/ 27 w 656"/>
              <a:gd name="T37" fmla="*/ 372 h 412"/>
              <a:gd name="T38" fmla="*/ 29 w 656"/>
              <a:gd name="T39" fmla="*/ 379 h 412"/>
              <a:gd name="T40" fmla="*/ 55 w 656"/>
              <a:gd name="T41" fmla="*/ 400 h 412"/>
              <a:gd name="T42" fmla="*/ 140 w 656"/>
              <a:gd name="T43" fmla="*/ 348 h 412"/>
              <a:gd name="T44" fmla="*/ 180 w 656"/>
              <a:gd name="T45" fmla="*/ 366 h 412"/>
              <a:gd name="T46" fmla="*/ 176 w 656"/>
              <a:gd name="T47" fmla="*/ 378 h 412"/>
              <a:gd name="T48" fmla="*/ 181 w 656"/>
              <a:gd name="T49" fmla="*/ 393 h 412"/>
              <a:gd name="T50" fmla="*/ 227 w 656"/>
              <a:gd name="T51" fmla="*/ 400 h 412"/>
              <a:gd name="T52" fmla="*/ 258 w 656"/>
              <a:gd name="T53" fmla="*/ 386 h 412"/>
              <a:gd name="T54" fmla="*/ 274 w 656"/>
              <a:gd name="T55" fmla="*/ 380 h 412"/>
              <a:gd name="T56" fmla="*/ 300 w 656"/>
              <a:gd name="T57" fmla="*/ 386 h 412"/>
              <a:gd name="T58" fmla="*/ 325 w 656"/>
              <a:gd name="T59" fmla="*/ 374 h 412"/>
              <a:gd name="T60" fmla="*/ 334 w 656"/>
              <a:gd name="T61" fmla="*/ 366 h 412"/>
              <a:gd name="T62" fmla="*/ 348 w 656"/>
              <a:gd name="T63" fmla="*/ 343 h 412"/>
              <a:gd name="T64" fmla="*/ 379 w 656"/>
              <a:gd name="T65" fmla="*/ 322 h 412"/>
              <a:gd name="T66" fmla="*/ 390 w 656"/>
              <a:gd name="T67" fmla="*/ 326 h 412"/>
              <a:gd name="T68" fmla="*/ 426 w 656"/>
              <a:gd name="T69" fmla="*/ 262 h 412"/>
              <a:gd name="T70" fmla="*/ 450 w 656"/>
              <a:gd name="T71" fmla="*/ 239 h 412"/>
              <a:gd name="T72" fmla="*/ 450 w 656"/>
              <a:gd name="T73" fmla="*/ 209 h 412"/>
              <a:gd name="T74" fmla="*/ 447 w 656"/>
              <a:gd name="T75" fmla="*/ 189 h 412"/>
              <a:gd name="T76" fmla="*/ 457 w 656"/>
              <a:gd name="T77" fmla="*/ 181 h 412"/>
              <a:gd name="T78" fmla="*/ 477 w 656"/>
              <a:gd name="T79" fmla="*/ 185 h 412"/>
              <a:gd name="T80" fmla="*/ 489 w 656"/>
              <a:gd name="T81" fmla="*/ 165 h 412"/>
              <a:gd name="T82" fmla="*/ 497 w 656"/>
              <a:gd name="T83" fmla="*/ 143 h 412"/>
              <a:gd name="T84" fmla="*/ 503 w 656"/>
              <a:gd name="T85" fmla="*/ 131 h 412"/>
              <a:gd name="T86" fmla="*/ 519 w 656"/>
              <a:gd name="T87" fmla="*/ 127 h 412"/>
              <a:gd name="T88" fmla="*/ 613 w 656"/>
              <a:gd name="T89" fmla="*/ 63 h 412"/>
              <a:gd name="T90" fmla="*/ 641 w 656"/>
              <a:gd name="T91" fmla="*/ 44 h 412"/>
              <a:gd name="T92" fmla="*/ 653 w 656"/>
              <a:gd name="T93" fmla="*/ 17 h 412"/>
              <a:gd name="T94" fmla="*/ 619 w 656"/>
              <a:gd name="T95" fmla="*/ 25 h 412"/>
              <a:gd name="T96" fmla="*/ 610 w 656"/>
              <a:gd name="T97" fmla="*/ 2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 h="412">
                <a:moveTo>
                  <a:pt x="601" y="11"/>
                </a:moveTo>
                <a:lnTo>
                  <a:pt x="599" y="12"/>
                </a:lnTo>
                <a:lnTo>
                  <a:pt x="599" y="12"/>
                </a:lnTo>
                <a:lnTo>
                  <a:pt x="598" y="17"/>
                </a:lnTo>
                <a:lnTo>
                  <a:pt x="597" y="19"/>
                </a:lnTo>
                <a:lnTo>
                  <a:pt x="593" y="21"/>
                </a:lnTo>
                <a:lnTo>
                  <a:pt x="589" y="23"/>
                </a:lnTo>
                <a:lnTo>
                  <a:pt x="542" y="17"/>
                </a:lnTo>
                <a:lnTo>
                  <a:pt x="542" y="17"/>
                </a:lnTo>
                <a:lnTo>
                  <a:pt x="530" y="15"/>
                </a:lnTo>
                <a:lnTo>
                  <a:pt x="520" y="12"/>
                </a:lnTo>
                <a:lnTo>
                  <a:pt x="502" y="6"/>
                </a:lnTo>
                <a:lnTo>
                  <a:pt x="488" y="2"/>
                </a:lnTo>
                <a:lnTo>
                  <a:pt x="482" y="1"/>
                </a:lnTo>
                <a:lnTo>
                  <a:pt x="476" y="1"/>
                </a:lnTo>
                <a:lnTo>
                  <a:pt x="476" y="1"/>
                </a:lnTo>
                <a:lnTo>
                  <a:pt x="472" y="2"/>
                </a:lnTo>
                <a:lnTo>
                  <a:pt x="467" y="4"/>
                </a:lnTo>
                <a:lnTo>
                  <a:pt x="457" y="11"/>
                </a:lnTo>
                <a:lnTo>
                  <a:pt x="445" y="21"/>
                </a:lnTo>
                <a:lnTo>
                  <a:pt x="435" y="33"/>
                </a:lnTo>
                <a:lnTo>
                  <a:pt x="417" y="53"/>
                </a:lnTo>
                <a:lnTo>
                  <a:pt x="410" y="64"/>
                </a:lnTo>
                <a:lnTo>
                  <a:pt x="412" y="90"/>
                </a:lnTo>
                <a:lnTo>
                  <a:pt x="412" y="92"/>
                </a:lnTo>
                <a:lnTo>
                  <a:pt x="406" y="94"/>
                </a:lnTo>
                <a:lnTo>
                  <a:pt x="406" y="94"/>
                </a:lnTo>
                <a:lnTo>
                  <a:pt x="388" y="96"/>
                </a:lnTo>
                <a:lnTo>
                  <a:pt x="372" y="97"/>
                </a:lnTo>
                <a:lnTo>
                  <a:pt x="358" y="97"/>
                </a:lnTo>
                <a:lnTo>
                  <a:pt x="347" y="96"/>
                </a:lnTo>
                <a:lnTo>
                  <a:pt x="338" y="92"/>
                </a:lnTo>
                <a:lnTo>
                  <a:pt x="330" y="89"/>
                </a:lnTo>
                <a:lnTo>
                  <a:pt x="325" y="84"/>
                </a:lnTo>
                <a:lnTo>
                  <a:pt x="323" y="79"/>
                </a:lnTo>
                <a:lnTo>
                  <a:pt x="317" y="4"/>
                </a:lnTo>
                <a:lnTo>
                  <a:pt x="256" y="1"/>
                </a:lnTo>
                <a:lnTo>
                  <a:pt x="231" y="53"/>
                </a:lnTo>
                <a:lnTo>
                  <a:pt x="229" y="31"/>
                </a:lnTo>
                <a:lnTo>
                  <a:pt x="229" y="31"/>
                </a:lnTo>
                <a:lnTo>
                  <a:pt x="228" y="18"/>
                </a:lnTo>
                <a:lnTo>
                  <a:pt x="226" y="9"/>
                </a:lnTo>
                <a:lnTo>
                  <a:pt x="223" y="3"/>
                </a:lnTo>
                <a:lnTo>
                  <a:pt x="220" y="0"/>
                </a:lnTo>
                <a:lnTo>
                  <a:pt x="193" y="12"/>
                </a:lnTo>
                <a:lnTo>
                  <a:pt x="182" y="28"/>
                </a:lnTo>
                <a:lnTo>
                  <a:pt x="181" y="29"/>
                </a:lnTo>
                <a:lnTo>
                  <a:pt x="180" y="29"/>
                </a:lnTo>
                <a:lnTo>
                  <a:pt x="155" y="37"/>
                </a:lnTo>
                <a:lnTo>
                  <a:pt x="155" y="37"/>
                </a:lnTo>
                <a:lnTo>
                  <a:pt x="136" y="55"/>
                </a:lnTo>
                <a:lnTo>
                  <a:pt x="118" y="72"/>
                </a:lnTo>
                <a:lnTo>
                  <a:pt x="101" y="89"/>
                </a:lnTo>
                <a:lnTo>
                  <a:pt x="85" y="107"/>
                </a:lnTo>
                <a:lnTo>
                  <a:pt x="21" y="194"/>
                </a:lnTo>
                <a:lnTo>
                  <a:pt x="34" y="224"/>
                </a:lnTo>
                <a:lnTo>
                  <a:pt x="34" y="229"/>
                </a:lnTo>
                <a:lnTo>
                  <a:pt x="34" y="229"/>
                </a:lnTo>
                <a:lnTo>
                  <a:pt x="33" y="230"/>
                </a:lnTo>
                <a:lnTo>
                  <a:pt x="33" y="230"/>
                </a:lnTo>
                <a:lnTo>
                  <a:pt x="32" y="233"/>
                </a:lnTo>
                <a:lnTo>
                  <a:pt x="31" y="237"/>
                </a:lnTo>
                <a:lnTo>
                  <a:pt x="31" y="244"/>
                </a:lnTo>
                <a:lnTo>
                  <a:pt x="33" y="252"/>
                </a:lnTo>
                <a:lnTo>
                  <a:pt x="38" y="261"/>
                </a:lnTo>
                <a:lnTo>
                  <a:pt x="38" y="261"/>
                </a:lnTo>
                <a:lnTo>
                  <a:pt x="43" y="272"/>
                </a:lnTo>
                <a:lnTo>
                  <a:pt x="48" y="285"/>
                </a:lnTo>
                <a:lnTo>
                  <a:pt x="51" y="299"/>
                </a:lnTo>
                <a:lnTo>
                  <a:pt x="53" y="312"/>
                </a:lnTo>
                <a:lnTo>
                  <a:pt x="53" y="316"/>
                </a:lnTo>
                <a:lnTo>
                  <a:pt x="0" y="347"/>
                </a:lnTo>
                <a:lnTo>
                  <a:pt x="0" y="358"/>
                </a:lnTo>
                <a:lnTo>
                  <a:pt x="24" y="370"/>
                </a:lnTo>
                <a:lnTo>
                  <a:pt x="24" y="370"/>
                </a:lnTo>
                <a:lnTo>
                  <a:pt x="27" y="372"/>
                </a:lnTo>
                <a:lnTo>
                  <a:pt x="29" y="374"/>
                </a:lnTo>
                <a:lnTo>
                  <a:pt x="29" y="377"/>
                </a:lnTo>
                <a:lnTo>
                  <a:pt x="29" y="377"/>
                </a:lnTo>
                <a:lnTo>
                  <a:pt x="29" y="379"/>
                </a:lnTo>
                <a:lnTo>
                  <a:pt x="30" y="381"/>
                </a:lnTo>
                <a:lnTo>
                  <a:pt x="34" y="387"/>
                </a:lnTo>
                <a:lnTo>
                  <a:pt x="42" y="393"/>
                </a:lnTo>
                <a:lnTo>
                  <a:pt x="55" y="400"/>
                </a:lnTo>
                <a:lnTo>
                  <a:pt x="100" y="412"/>
                </a:lnTo>
                <a:lnTo>
                  <a:pt x="113" y="403"/>
                </a:lnTo>
                <a:lnTo>
                  <a:pt x="127" y="382"/>
                </a:lnTo>
                <a:lnTo>
                  <a:pt x="140" y="348"/>
                </a:lnTo>
                <a:lnTo>
                  <a:pt x="174" y="361"/>
                </a:lnTo>
                <a:lnTo>
                  <a:pt x="180" y="364"/>
                </a:lnTo>
                <a:lnTo>
                  <a:pt x="180" y="366"/>
                </a:lnTo>
                <a:lnTo>
                  <a:pt x="180" y="366"/>
                </a:lnTo>
                <a:lnTo>
                  <a:pt x="180" y="369"/>
                </a:lnTo>
                <a:lnTo>
                  <a:pt x="180" y="369"/>
                </a:lnTo>
                <a:lnTo>
                  <a:pt x="177" y="373"/>
                </a:lnTo>
                <a:lnTo>
                  <a:pt x="176" y="378"/>
                </a:lnTo>
                <a:lnTo>
                  <a:pt x="176" y="382"/>
                </a:lnTo>
                <a:lnTo>
                  <a:pt x="177" y="386"/>
                </a:lnTo>
                <a:lnTo>
                  <a:pt x="179" y="390"/>
                </a:lnTo>
                <a:lnTo>
                  <a:pt x="181" y="393"/>
                </a:lnTo>
                <a:lnTo>
                  <a:pt x="184" y="396"/>
                </a:lnTo>
                <a:lnTo>
                  <a:pt x="188" y="398"/>
                </a:lnTo>
                <a:lnTo>
                  <a:pt x="227" y="400"/>
                </a:lnTo>
                <a:lnTo>
                  <a:pt x="227" y="400"/>
                </a:lnTo>
                <a:lnTo>
                  <a:pt x="236" y="397"/>
                </a:lnTo>
                <a:lnTo>
                  <a:pt x="244" y="394"/>
                </a:lnTo>
                <a:lnTo>
                  <a:pt x="252" y="390"/>
                </a:lnTo>
                <a:lnTo>
                  <a:pt x="258" y="386"/>
                </a:lnTo>
                <a:lnTo>
                  <a:pt x="258" y="386"/>
                </a:lnTo>
                <a:lnTo>
                  <a:pt x="262" y="382"/>
                </a:lnTo>
                <a:lnTo>
                  <a:pt x="267" y="380"/>
                </a:lnTo>
                <a:lnTo>
                  <a:pt x="274" y="380"/>
                </a:lnTo>
                <a:lnTo>
                  <a:pt x="281" y="380"/>
                </a:lnTo>
                <a:lnTo>
                  <a:pt x="281" y="380"/>
                </a:lnTo>
                <a:lnTo>
                  <a:pt x="291" y="382"/>
                </a:lnTo>
                <a:lnTo>
                  <a:pt x="300" y="386"/>
                </a:lnTo>
                <a:lnTo>
                  <a:pt x="308" y="392"/>
                </a:lnTo>
                <a:lnTo>
                  <a:pt x="315" y="398"/>
                </a:lnTo>
                <a:lnTo>
                  <a:pt x="323" y="378"/>
                </a:lnTo>
                <a:lnTo>
                  <a:pt x="325" y="374"/>
                </a:lnTo>
                <a:lnTo>
                  <a:pt x="326" y="374"/>
                </a:lnTo>
                <a:lnTo>
                  <a:pt x="326" y="374"/>
                </a:lnTo>
                <a:lnTo>
                  <a:pt x="331" y="371"/>
                </a:lnTo>
                <a:lnTo>
                  <a:pt x="334" y="366"/>
                </a:lnTo>
                <a:lnTo>
                  <a:pt x="341" y="356"/>
                </a:lnTo>
                <a:lnTo>
                  <a:pt x="341" y="356"/>
                </a:lnTo>
                <a:lnTo>
                  <a:pt x="345" y="349"/>
                </a:lnTo>
                <a:lnTo>
                  <a:pt x="348" y="343"/>
                </a:lnTo>
                <a:lnTo>
                  <a:pt x="354" y="338"/>
                </a:lnTo>
                <a:lnTo>
                  <a:pt x="361" y="333"/>
                </a:lnTo>
                <a:lnTo>
                  <a:pt x="378" y="323"/>
                </a:lnTo>
                <a:lnTo>
                  <a:pt x="379" y="322"/>
                </a:lnTo>
                <a:lnTo>
                  <a:pt x="380" y="323"/>
                </a:lnTo>
                <a:lnTo>
                  <a:pt x="381" y="323"/>
                </a:lnTo>
                <a:lnTo>
                  <a:pt x="390" y="326"/>
                </a:lnTo>
                <a:lnTo>
                  <a:pt x="390" y="326"/>
                </a:lnTo>
                <a:lnTo>
                  <a:pt x="393" y="327"/>
                </a:lnTo>
                <a:lnTo>
                  <a:pt x="406" y="267"/>
                </a:lnTo>
                <a:lnTo>
                  <a:pt x="406" y="266"/>
                </a:lnTo>
                <a:lnTo>
                  <a:pt x="426" y="262"/>
                </a:lnTo>
                <a:lnTo>
                  <a:pt x="426" y="262"/>
                </a:lnTo>
                <a:lnTo>
                  <a:pt x="439" y="252"/>
                </a:lnTo>
                <a:lnTo>
                  <a:pt x="448" y="244"/>
                </a:lnTo>
                <a:lnTo>
                  <a:pt x="450" y="239"/>
                </a:lnTo>
                <a:lnTo>
                  <a:pt x="452" y="236"/>
                </a:lnTo>
                <a:lnTo>
                  <a:pt x="453" y="231"/>
                </a:lnTo>
                <a:lnTo>
                  <a:pt x="453" y="228"/>
                </a:lnTo>
                <a:lnTo>
                  <a:pt x="450" y="209"/>
                </a:lnTo>
                <a:lnTo>
                  <a:pt x="450" y="209"/>
                </a:lnTo>
                <a:lnTo>
                  <a:pt x="448" y="201"/>
                </a:lnTo>
                <a:lnTo>
                  <a:pt x="447" y="194"/>
                </a:lnTo>
                <a:lnTo>
                  <a:pt x="447" y="189"/>
                </a:lnTo>
                <a:lnTo>
                  <a:pt x="448" y="185"/>
                </a:lnTo>
                <a:lnTo>
                  <a:pt x="448" y="185"/>
                </a:lnTo>
                <a:lnTo>
                  <a:pt x="452" y="182"/>
                </a:lnTo>
                <a:lnTo>
                  <a:pt x="457" y="181"/>
                </a:lnTo>
                <a:lnTo>
                  <a:pt x="457" y="181"/>
                </a:lnTo>
                <a:lnTo>
                  <a:pt x="464" y="181"/>
                </a:lnTo>
                <a:lnTo>
                  <a:pt x="471" y="183"/>
                </a:lnTo>
                <a:lnTo>
                  <a:pt x="477" y="185"/>
                </a:lnTo>
                <a:lnTo>
                  <a:pt x="486" y="188"/>
                </a:lnTo>
                <a:lnTo>
                  <a:pt x="488" y="168"/>
                </a:lnTo>
                <a:lnTo>
                  <a:pt x="488" y="166"/>
                </a:lnTo>
                <a:lnTo>
                  <a:pt x="489" y="165"/>
                </a:lnTo>
                <a:lnTo>
                  <a:pt x="510" y="155"/>
                </a:lnTo>
                <a:lnTo>
                  <a:pt x="512" y="144"/>
                </a:lnTo>
                <a:lnTo>
                  <a:pt x="499" y="144"/>
                </a:lnTo>
                <a:lnTo>
                  <a:pt x="497" y="143"/>
                </a:lnTo>
                <a:lnTo>
                  <a:pt x="498" y="137"/>
                </a:lnTo>
                <a:lnTo>
                  <a:pt x="498" y="134"/>
                </a:lnTo>
                <a:lnTo>
                  <a:pt x="499" y="131"/>
                </a:lnTo>
                <a:lnTo>
                  <a:pt x="503" y="131"/>
                </a:lnTo>
                <a:lnTo>
                  <a:pt x="506" y="131"/>
                </a:lnTo>
                <a:lnTo>
                  <a:pt x="506" y="131"/>
                </a:lnTo>
                <a:lnTo>
                  <a:pt x="512" y="130"/>
                </a:lnTo>
                <a:lnTo>
                  <a:pt x="519" y="127"/>
                </a:lnTo>
                <a:lnTo>
                  <a:pt x="527" y="123"/>
                </a:lnTo>
                <a:lnTo>
                  <a:pt x="535" y="117"/>
                </a:lnTo>
                <a:lnTo>
                  <a:pt x="610" y="63"/>
                </a:lnTo>
                <a:lnTo>
                  <a:pt x="613" y="63"/>
                </a:lnTo>
                <a:lnTo>
                  <a:pt x="638" y="73"/>
                </a:lnTo>
                <a:lnTo>
                  <a:pt x="647" y="72"/>
                </a:lnTo>
                <a:lnTo>
                  <a:pt x="641" y="47"/>
                </a:lnTo>
                <a:lnTo>
                  <a:pt x="641" y="44"/>
                </a:lnTo>
                <a:lnTo>
                  <a:pt x="642" y="43"/>
                </a:lnTo>
                <a:lnTo>
                  <a:pt x="644" y="42"/>
                </a:lnTo>
                <a:lnTo>
                  <a:pt x="656" y="20"/>
                </a:lnTo>
                <a:lnTo>
                  <a:pt x="653" y="17"/>
                </a:lnTo>
                <a:lnTo>
                  <a:pt x="645" y="20"/>
                </a:lnTo>
                <a:lnTo>
                  <a:pt x="645" y="21"/>
                </a:lnTo>
                <a:lnTo>
                  <a:pt x="644" y="21"/>
                </a:lnTo>
                <a:lnTo>
                  <a:pt x="619" y="25"/>
                </a:lnTo>
                <a:lnTo>
                  <a:pt x="613" y="25"/>
                </a:lnTo>
                <a:lnTo>
                  <a:pt x="611" y="25"/>
                </a:lnTo>
                <a:lnTo>
                  <a:pt x="611" y="24"/>
                </a:lnTo>
                <a:lnTo>
                  <a:pt x="610" y="20"/>
                </a:lnTo>
                <a:lnTo>
                  <a:pt x="606" y="11"/>
                </a:lnTo>
                <a:lnTo>
                  <a:pt x="601" y="11"/>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7" name="Freeform 63"/>
          <p:cNvSpPr/>
          <p:nvPr/>
        </p:nvSpPr>
        <p:spPr bwMode="auto">
          <a:xfrm>
            <a:off x="5601220" y="4100414"/>
            <a:ext cx="118289" cy="104385"/>
          </a:xfrm>
          <a:custGeom>
            <a:avLst/>
            <a:gdLst>
              <a:gd name="T0" fmla="*/ 93 w 101"/>
              <a:gd name="T1" fmla="*/ 48 h 90"/>
              <a:gd name="T2" fmla="*/ 101 w 101"/>
              <a:gd name="T3" fmla="*/ 39 h 90"/>
              <a:gd name="T4" fmla="*/ 101 w 101"/>
              <a:gd name="T5" fmla="*/ 39 h 90"/>
              <a:gd name="T6" fmla="*/ 101 w 101"/>
              <a:gd name="T7" fmla="*/ 39 h 90"/>
              <a:gd name="T8" fmla="*/ 101 w 101"/>
              <a:gd name="T9" fmla="*/ 38 h 90"/>
              <a:gd name="T10" fmla="*/ 71 w 101"/>
              <a:gd name="T11" fmla="*/ 13 h 90"/>
              <a:gd name="T12" fmla="*/ 71 w 101"/>
              <a:gd name="T13" fmla="*/ 13 h 90"/>
              <a:gd name="T14" fmla="*/ 60 w 101"/>
              <a:gd name="T15" fmla="*/ 7 h 90"/>
              <a:gd name="T16" fmla="*/ 49 w 101"/>
              <a:gd name="T17" fmla="*/ 2 h 90"/>
              <a:gd name="T18" fmla="*/ 40 w 101"/>
              <a:gd name="T19" fmla="*/ 0 h 90"/>
              <a:gd name="T20" fmla="*/ 32 w 101"/>
              <a:gd name="T21" fmla="*/ 0 h 90"/>
              <a:gd name="T22" fmla="*/ 18 w 101"/>
              <a:gd name="T23" fmla="*/ 4 h 90"/>
              <a:gd name="T24" fmla="*/ 18 w 101"/>
              <a:gd name="T25" fmla="*/ 29 h 90"/>
              <a:gd name="T26" fmla="*/ 18 w 101"/>
              <a:gd name="T27" fmla="*/ 29 h 90"/>
              <a:gd name="T28" fmla="*/ 17 w 101"/>
              <a:gd name="T29" fmla="*/ 36 h 90"/>
              <a:gd name="T30" fmla="*/ 14 w 101"/>
              <a:gd name="T31" fmla="*/ 43 h 90"/>
              <a:gd name="T32" fmla="*/ 10 w 101"/>
              <a:gd name="T33" fmla="*/ 49 h 90"/>
              <a:gd name="T34" fmla="*/ 5 w 101"/>
              <a:gd name="T35" fmla="*/ 55 h 90"/>
              <a:gd name="T36" fmla="*/ 0 w 101"/>
              <a:gd name="T37" fmla="*/ 60 h 90"/>
              <a:gd name="T38" fmla="*/ 12 w 101"/>
              <a:gd name="T39" fmla="*/ 74 h 90"/>
              <a:gd name="T40" fmla="*/ 13 w 101"/>
              <a:gd name="T41" fmla="*/ 74 h 90"/>
              <a:gd name="T42" fmla="*/ 16 w 101"/>
              <a:gd name="T43" fmla="*/ 84 h 90"/>
              <a:gd name="T44" fmla="*/ 31 w 101"/>
              <a:gd name="T45" fmla="*/ 90 h 90"/>
              <a:gd name="T46" fmla="*/ 31 w 101"/>
              <a:gd name="T47" fmla="*/ 90 h 90"/>
              <a:gd name="T48" fmla="*/ 37 w 101"/>
              <a:gd name="T49" fmla="*/ 87 h 90"/>
              <a:gd name="T50" fmla="*/ 42 w 101"/>
              <a:gd name="T51" fmla="*/ 84 h 90"/>
              <a:gd name="T52" fmla="*/ 47 w 101"/>
              <a:gd name="T53" fmla="*/ 83 h 90"/>
              <a:gd name="T54" fmla="*/ 52 w 101"/>
              <a:gd name="T55" fmla="*/ 83 h 90"/>
              <a:gd name="T56" fmla="*/ 77 w 101"/>
              <a:gd name="T57" fmla="*/ 88 h 90"/>
              <a:gd name="T58" fmla="*/ 78 w 101"/>
              <a:gd name="T59" fmla="*/ 80 h 90"/>
              <a:gd name="T60" fmla="*/ 78 w 101"/>
              <a:gd name="T61" fmla="*/ 80 h 90"/>
              <a:gd name="T62" fmla="*/ 80 w 101"/>
              <a:gd name="T63" fmla="*/ 68 h 90"/>
              <a:gd name="T64" fmla="*/ 84 w 101"/>
              <a:gd name="T65" fmla="*/ 59 h 90"/>
              <a:gd name="T66" fmla="*/ 87 w 101"/>
              <a:gd name="T67" fmla="*/ 52 h 90"/>
              <a:gd name="T68" fmla="*/ 93 w 101"/>
              <a:gd name="T69" fmla="*/ 48 h 90"/>
              <a:gd name="T70" fmla="*/ 93 w 101"/>
              <a:gd name="T71"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90">
                <a:moveTo>
                  <a:pt x="93" y="48"/>
                </a:moveTo>
                <a:lnTo>
                  <a:pt x="101" y="39"/>
                </a:lnTo>
                <a:lnTo>
                  <a:pt x="101" y="39"/>
                </a:lnTo>
                <a:lnTo>
                  <a:pt x="101" y="39"/>
                </a:lnTo>
                <a:lnTo>
                  <a:pt x="101" y="38"/>
                </a:lnTo>
                <a:lnTo>
                  <a:pt x="71" y="13"/>
                </a:lnTo>
                <a:lnTo>
                  <a:pt x="71" y="13"/>
                </a:lnTo>
                <a:lnTo>
                  <a:pt x="60" y="7"/>
                </a:lnTo>
                <a:lnTo>
                  <a:pt x="49" y="2"/>
                </a:lnTo>
                <a:lnTo>
                  <a:pt x="40" y="0"/>
                </a:lnTo>
                <a:lnTo>
                  <a:pt x="32" y="0"/>
                </a:lnTo>
                <a:lnTo>
                  <a:pt x="18" y="4"/>
                </a:lnTo>
                <a:lnTo>
                  <a:pt x="18" y="29"/>
                </a:lnTo>
                <a:lnTo>
                  <a:pt x="18" y="29"/>
                </a:lnTo>
                <a:lnTo>
                  <a:pt x="17" y="36"/>
                </a:lnTo>
                <a:lnTo>
                  <a:pt x="14" y="43"/>
                </a:lnTo>
                <a:lnTo>
                  <a:pt x="10" y="49"/>
                </a:lnTo>
                <a:lnTo>
                  <a:pt x="5" y="55"/>
                </a:lnTo>
                <a:lnTo>
                  <a:pt x="0" y="60"/>
                </a:lnTo>
                <a:lnTo>
                  <a:pt x="12" y="74"/>
                </a:lnTo>
                <a:lnTo>
                  <a:pt x="13" y="74"/>
                </a:lnTo>
                <a:lnTo>
                  <a:pt x="16" y="84"/>
                </a:lnTo>
                <a:lnTo>
                  <a:pt x="31" y="90"/>
                </a:lnTo>
                <a:lnTo>
                  <a:pt x="31" y="90"/>
                </a:lnTo>
                <a:lnTo>
                  <a:pt x="37" y="87"/>
                </a:lnTo>
                <a:lnTo>
                  <a:pt x="42" y="84"/>
                </a:lnTo>
                <a:lnTo>
                  <a:pt x="47" y="83"/>
                </a:lnTo>
                <a:lnTo>
                  <a:pt x="52" y="83"/>
                </a:lnTo>
                <a:lnTo>
                  <a:pt x="77" y="88"/>
                </a:lnTo>
                <a:lnTo>
                  <a:pt x="78" y="80"/>
                </a:lnTo>
                <a:lnTo>
                  <a:pt x="78" y="80"/>
                </a:lnTo>
                <a:lnTo>
                  <a:pt x="80" y="68"/>
                </a:lnTo>
                <a:lnTo>
                  <a:pt x="84" y="59"/>
                </a:lnTo>
                <a:lnTo>
                  <a:pt x="87" y="52"/>
                </a:lnTo>
                <a:lnTo>
                  <a:pt x="93" y="48"/>
                </a:lnTo>
                <a:lnTo>
                  <a:pt x="93" y="48"/>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8" name="Freeform 64"/>
          <p:cNvSpPr/>
          <p:nvPr/>
        </p:nvSpPr>
        <p:spPr bwMode="auto">
          <a:xfrm>
            <a:off x="5044570" y="3696788"/>
            <a:ext cx="661025" cy="511491"/>
          </a:xfrm>
          <a:custGeom>
            <a:avLst/>
            <a:gdLst>
              <a:gd name="T0" fmla="*/ 388 w 570"/>
              <a:gd name="T1" fmla="*/ 118 h 441"/>
              <a:gd name="T2" fmla="*/ 363 w 570"/>
              <a:gd name="T3" fmla="*/ 67 h 441"/>
              <a:gd name="T4" fmla="*/ 314 w 570"/>
              <a:gd name="T5" fmla="*/ 60 h 441"/>
              <a:gd name="T6" fmla="*/ 298 w 570"/>
              <a:gd name="T7" fmla="*/ 49 h 441"/>
              <a:gd name="T8" fmla="*/ 270 w 570"/>
              <a:gd name="T9" fmla="*/ 29 h 441"/>
              <a:gd name="T10" fmla="*/ 252 w 570"/>
              <a:gd name="T11" fmla="*/ 1 h 441"/>
              <a:gd name="T12" fmla="*/ 228 w 570"/>
              <a:gd name="T13" fmla="*/ 11 h 441"/>
              <a:gd name="T14" fmla="*/ 214 w 570"/>
              <a:gd name="T15" fmla="*/ 31 h 441"/>
              <a:gd name="T16" fmla="*/ 200 w 570"/>
              <a:gd name="T17" fmla="*/ 48 h 441"/>
              <a:gd name="T18" fmla="*/ 184 w 570"/>
              <a:gd name="T19" fmla="*/ 76 h 441"/>
              <a:gd name="T20" fmla="*/ 178 w 570"/>
              <a:gd name="T21" fmla="*/ 76 h 441"/>
              <a:gd name="T22" fmla="*/ 154 w 570"/>
              <a:gd name="T23" fmla="*/ 59 h 441"/>
              <a:gd name="T24" fmla="*/ 132 w 570"/>
              <a:gd name="T25" fmla="*/ 59 h 441"/>
              <a:gd name="T26" fmla="*/ 93 w 570"/>
              <a:gd name="T27" fmla="*/ 76 h 441"/>
              <a:gd name="T28" fmla="*/ 38 w 570"/>
              <a:gd name="T29" fmla="*/ 67 h 441"/>
              <a:gd name="T30" fmla="*/ 29 w 570"/>
              <a:gd name="T31" fmla="*/ 47 h 441"/>
              <a:gd name="T32" fmla="*/ 5 w 570"/>
              <a:gd name="T33" fmla="*/ 51 h 441"/>
              <a:gd name="T34" fmla="*/ 0 w 570"/>
              <a:gd name="T35" fmla="*/ 59 h 441"/>
              <a:gd name="T36" fmla="*/ 14 w 570"/>
              <a:gd name="T37" fmla="*/ 64 h 441"/>
              <a:gd name="T38" fmla="*/ 52 w 570"/>
              <a:gd name="T39" fmla="*/ 108 h 441"/>
              <a:gd name="T40" fmla="*/ 103 w 570"/>
              <a:gd name="T41" fmla="*/ 129 h 441"/>
              <a:gd name="T42" fmla="*/ 157 w 570"/>
              <a:gd name="T43" fmla="*/ 153 h 441"/>
              <a:gd name="T44" fmla="*/ 178 w 570"/>
              <a:gd name="T45" fmla="*/ 193 h 441"/>
              <a:gd name="T46" fmla="*/ 212 w 570"/>
              <a:gd name="T47" fmla="*/ 239 h 441"/>
              <a:gd name="T48" fmla="*/ 245 w 570"/>
              <a:gd name="T49" fmla="*/ 233 h 441"/>
              <a:gd name="T50" fmla="*/ 276 w 570"/>
              <a:gd name="T51" fmla="*/ 216 h 441"/>
              <a:gd name="T52" fmla="*/ 299 w 570"/>
              <a:gd name="T53" fmla="*/ 229 h 441"/>
              <a:gd name="T54" fmla="*/ 285 w 570"/>
              <a:gd name="T55" fmla="*/ 273 h 441"/>
              <a:gd name="T56" fmla="*/ 252 w 570"/>
              <a:gd name="T57" fmla="*/ 282 h 441"/>
              <a:gd name="T58" fmla="*/ 238 w 570"/>
              <a:gd name="T59" fmla="*/ 318 h 441"/>
              <a:gd name="T60" fmla="*/ 223 w 570"/>
              <a:gd name="T61" fmla="*/ 345 h 441"/>
              <a:gd name="T62" fmla="*/ 254 w 570"/>
              <a:gd name="T63" fmla="*/ 377 h 441"/>
              <a:gd name="T64" fmla="*/ 274 w 570"/>
              <a:gd name="T65" fmla="*/ 382 h 441"/>
              <a:gd name="T66" fmla="*/ 300 w 570"/>
              <a:gd name="T67" fmla="*/ 400 h 441"/>
              <a:gd name="T68" fmla="*/ 313 w 570"/>
              <a:gd name="T69" fmla="*/ 395 h 441"/>
              <a:gd name="T70" fmla="*/ 330 w 570"/>
              <a:gd name="T71" fmla="*/ 401 h 441"/>
              <a:gd name="T72" fmla="*/ 357 w 570"/>
              <a:gd name="T73" fmla="*/ 433 h 441"/>
              <a:gd name="T74" fmla="*/ 365 w 570"/>
              <a:gd name="T75" fmla="*/ 429 h 441"/>
              <a:gd name="T76" fmla="*/ 430 w 570"/>
              <a:gd name="T77" fmla="*/ 441 h 441"/>
              <a:gd name="T78" fmla="*/ 472 w 570"/>
              <a:gd name="T79" fmla="*/ 411 h 441"/>
              <a:gd name="T80" fmla="*/ 474 w 570"/>
              <a:gd name="T81" fmla="*/ 398 h 441"/>
              <a:gd name="T82" fmla="*/ 487 w 570"/>
              <a:gd name="T83" fmla="*/ 385 h 441"/>
              <a:gd name="T84" fmla="*/ 490 w 570"/>
              <a:gd name="T85" fmla="*/ 361 h 441"/>
              <a:gd name="T86" fmla="*/ 491 w 570"/>
              <a:gd name="T87" fmla="*/ 346 h 441"/>
              <a:gd name="T88" fmla="*/ 512 w 570"/>
              <a:gd name="T89" fmla="*/ 335 h 441"/>
              <a:gd name="T90" fmla="*/ 531 w 570"/>
              <a:gd name="T91" fmla="*/ 338 h 441"/>
              <a:gd name="T92" fmla="*/ 561 w 570"/>
              <a:gd name="T93" fmla="*/ 354 h 441"/>
              <a:gd name="T94" fmla="*/ 546 w 570"/>
              <a:gd name="T95" fmla="*/ 296 h 441"/>
              <a:gd name="T96" fmla="*/ 525 w 570"/>
              <a:gd name="T97" fmla="*/ 291 h 441"/>
              <a:gd name="T98" fmla="*/ 443 w 570"/>
              <a:gd name="T99" fmla="*/ 249 h 441"/>
              <a:gd name="T100" fmla="*/ 417 w 570"/>
              <a:gd name="T101" fmla="*/ 160 h 441"/>
              <a:gd name="T102" fmla="*/ 399 w 570"/>
              <a:gd name="T103" fmla="*/ 12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0" h="441">
                <a:moveTo>
                  <a:pt x="399" y="128"/>
                </a:moveTo>
                <a:lnTo>
                  <a:pt x="399" y="128"/>
                </a:lnTo>
                <a:lnTo>
                  <a:pt x="394" y="123"/>
                </a:lnTo>
                <a:lnTo>
                  <a:pt x="388" y="118"/>
                </a:lnTo>
                <a:lnTo>
                  <a:pt x="380" y="105"/>
                </a:lnTo>
                <a:lnTo>
                  <a:pt x="371" y="88"/>
                </a:lnTo>
                <a:lnTo>
                  <a:pt x="363" y="67"/>
                </a:lnTo>
                <a:lnTo>
                  <a:pt x="363" y="67"/>
                </a:lnTo>
                <a:lnTo>
                  <a:pt x="340" y="66"/>
                </a:lnTo>
                <a:lnTo>
                  <a:pt x="330" y="65"/>
                </a:lnTo>
                <a:lnTo>
                  <a:pt x="321" y="63"/>
                </a:lnTo>
                <a:lnTo>
                  <a:pt x="314" y="60"/>
                </a:lnTo>
                <a:lnTo>
                  <a:pt x="307" y="57"/>
                </a:lnTo>
                <a:lnTo>
                  <a:pt x="302" y="53"/>
                </a:lnTo>
                <a:lnTo>
                  <a:pt x="298" y="49"/>
                </a:lnTo>
                <a:lnTo>
                  <a:pt x="298" y="49"/>
                </a:lnTo>
                <a:lnTo>
                  <a:pt x="296" y="45"/>
                </a:lnTo>
                <a:lnTo>
                  <a:pt x="291" y="42"/>
                </a:lnTo>
                <a:lnTo>
                  <a:pt x="282" y="35"/>
                </a:lnTo>
                <a:lnTo>
                  <a:pt x="270" y="29"/>
                </a:lnTo>
                <a:lnTo>
                  <a:pt x="255" y="25"/>
                </a:lnTo>
                <a:lnTo>
                  <a:pt x="250" y="24"/>
                </a:lnTo>
                <a:lnTo>
                  <a:pt x="255" y="3"/>
                </a:lnTo>
                <a:lnTo>
                  <a:pt x="252" y="1"/>
                </a:lnTo>
                <a:lnTo>
                  <a:pt x="246" y="0"/>
                </a:lnTo>
                <a:lnTo>
                  <a:pt x="246" y="0"/>
                </a:lnTo>
                <a:lnTo>
                  <a:pt x="236" y="5"/>
                </a:lnTo>
                <a:lnTo>
                  <a:pt x="228" y="11"/>
                </a:lnTo>
                <a:lnTo>
                  <a:pt x="222" y="17"/>
                </a:lnTo>
                <a:lnTo>
                  <a:pt x="219" y="24"/>
                </a:lnTo>
                <a:lnTo>
                  <a:pt x="219" y="24"/>
                </a:lnTo>
                <a:lnTo>
                  <a:pt x="214" y="31"/>
                </a:lnTo>
                <a:lnTo>
                  <a:pt x="210" y="37"/>
                </a:lnTo>
                <a:lnTo>
                  <a:pt x="205" y="43"/>
                </a:lnTo>
                <a:lnTo>
                  <a:pt x="200" y="48"/>
                </a:lnTo>
                <a:lnTo>
                  <a:pt x="200" y="48"/>
                </a:lnTo>
                <a:lnTo>
                  <a:pt x="196" y="60"/>
                </a:lnTo>
                <a:lnTo>
                  <a:pt x="191" y="69"/>
                </a:lnTo>
                <a:lnTo>
                  <a:pt x="187" y="75"/>
                </a:lnTo>
                <a:lnTo>
                  <a:pt x="184" y="76"/>
                </a:lnTo>
                <a:lnTo>
                  <a:pt x="182" y="77"/>
                </a:lnTo>
                <a:lnTo>
                  <a:pt x="182" y="77"/>
                </a:lnTo>
                <a:lnTo>
                  <a:pt x="180" y="77"/>
                </a:lnTo>
                <a:lnTo>
                  <a:pt x="178" y="76"/>
                </a:lnTo>
                <a:lnTo>
                  <a:pt x="173" y="72"/>
                </a:lnTo>
                <a:lnTo>
                  <a:pt x="164" y="64"/>
                </a:lnTo>
                <a:lnTo>
                  <a:pt x="164" y="64"/>
                </a:lnTo>
                <a:lnTo>
                  <a:pt x="154" y="59"/>
                </a:lnTo>
                <a:lnTo>
                  <a:pt x="148" y="57"/>
                </a:lnTo>
                <a:lnTo>
                  <a:pt x="143" y="57"/>
                </a:lnTo>
                <a:lnTo>
                  <a:pt x="132" y="59"/>
                </a:lnTo>
                <a:lnTo>
                  <a:pt x="132" y="59"/>
                </a:lnTo>
                <a:lnTo>
                  <a:pt x="124" y="65"/>
                </a:lnTo>
                <a:lnTo>
                  <a:pt x="116" y="69"/>
                </a:lnTo>
                <a:lnTo>
                  <a:pt x="105" y="73"/>
                </a:lnTo>
                <a:lnTo>
                  <a:pt x="93" y="76"/>
                </a:lnTo>
                <a:lnTo>
                  <a:pt x="47" y="73"/>
                </a:lnTo>
                <a:lnTo>
                  <a:pt x="47" y="73"/>
                </a:lnTo>
                <a:lnTo>
                  <a:pt x="41" y="71"/>
                </a:lnTo>
                <a:lnTo>
                  <a:pt x="38" y="67"/>
                </a:lnTo>
                <a:lnTo>
                  <a:pt x="34" y="63"/>
                </a:lnTo>
                <a:lnTo>
                  <a:pt x="31" y="58"/>
                </a:lnTo>
                <a:lnTo>
                  <a:pt x="30" y="52"/>
                </a:lnTo>
                <a:lnTo>
                  <a:pt x="29" y="47"/>
                </a:lnTo>
                <a:lnTo>
                  <a:pt x="29" y="40"/>
                </a:lnTo>
                <a:lnTo>
                  <a:pt x="30" y="34"/>
                </a:lnTo>
                <a:lnTo>
                  <a:pt x="13" y="27"/>
                </a:lnTo>
                <a:lnTo>
                  <a:pt x="5" y="51"/>
                </a:lnTo>
                <a:lnTo>
                  <a:pt x="5" y="51"/>
                </a:lnTo>
                <a:lnTo>
                  <a:pt x="5" y="53"/>
                </a:lnTo>
                <a:lnTo>
                  <a:pt x="4" y="55"/>
                </a:lnTo>
                <a:lnTo>
                  <a:pt x="0" y="59"/>
                </a:lnTo>
                <a:lnTo>
                  <a:pt x="10" y="61"/>
                </a:lnTo>
                <a:lnTo>
                  <a:pt x="13" y="61"/>
                </a:lnTo>
                <a:lnTo>
                  <a:pt x="14" y="63"/>
                </a:lnTo>
                <a:lnTo>
                  <a:pt x="14" y="64"/>
                </a:lnTo>
                <a:lnTo>
                  <a:pt x="14" y="64"/>
                </a:lnTo>
                <a:lnTo>
                  <a:pt x="29" y="83"/>
                </a:lnTo>
                <a:lnTo>
                  <a:pt x="41" y="98"/>
                </a:lnTo>
                <a:lnTo>
                  <a:pt x="52" y="108"/>
                </a:lnTo>
                <a:lnTo>
                  <a:pt x="58" y="114"/>
                </a:lnTo>
                <a:lnTo>
                  <a:pt x="58" y="114"/>
                </a:lnTo>
                <a:lnTo>
                  <a:pt x="73" y="120"/>
                </a:lnTo>
                <a:lnTo>
                  <a:pt x="103" y="129"/>
                </a:lnTo>
                <a:lnTo>
                  <a:pt x="147" y="145"/>
                </a:lnTo>
                <a:lnTo>
                  <a:pt x="147" y="145"/>
                </a:lnTo>
                <a:lnTo>
                  <a:pt x="152" y="149"/>
                </a:lnTo>
                <a:lnTo>
                  <a:pt x="157" y="153"/>
                </a:lnTo>
                <a:lnTo>
                  <a:pt x="162" y="160"/>
                </a:lnTo>
                <a:lnTo>
                  <a:pt x="167" y="169"/>
                </a:lnTo>
                <a:lnTo>
                  <a:pt x="172" y="181"/>
                </a:lnTo>
                <a:lnTo>
                  <a:pt x="178" y="193"/>
                </a:lnTo>
                <a:lnTo>
                  <a:pt x="188" y="224"/>
                </a:lnTo>
                <a:lnTo>
                  <a:pt x="188" y="224"/>
                </a:lnTo>
                <a:lnTo>
                  <a:pt x="202" y="233"/>
                </a:lnTo>
                <a:lnTo>
                  <a:pt x="212" y="239"/>
                </a:lnTo>
                <a:lnTo>
                  <a:pt x="221" y="243"/>
                </a:lnTo>
                <a:lnTo>
                  <a:pt x="228" y="243"/>
                </a:lnTo>
                <a:lnTo>
                  <a:pt x="228" y="243"/>
                </a:lnTo>
                <a:lnTo>
                  <a:pt x="245" y="233"/>
                </a:lnTo>
                <a:lnTo>
                  <a:pt x="271" y="217"/>
                </a:lnTo>
                <a:lnTo>
                  <a:pt x="273" y="216"/>
                </a:lnTo>
                <a:lnTo>
                  <a:pt x="274" y="215"/>
                </a:lnTo>
                <a:lnTo>
                  <a:pt x="276" y="216"/>
                </a:lnTo>
                <a:lnTo>
                  <a:pt x="298" y="221"/>
                </a:lnTo>
                <a:lnTo>
                  <a:pt x="300" y="221"/>
                </a:lnTo>
                <a:lnTo>
                  <a:pt x="300" y="224"/>
                </a:lnTo>
                <a:lnTo>
                  <a:pt x="299" y="229"/>
                </a:lnTo>
                <a:lnTo>
                  <a:pt x="299" y="229"/>
                </a:lnTo>
                <a:lnTo>
                  <a:pt x="294" y="248"/>
                </a:lnTo>
                <a:lnTo>
                  <a:pt x="290" y="263"/>
                </a:lnTo>
                <a:lnTo>
                  <a:pt x="285" y="273"/>
                </a:lnTo>
                <a:lnTo>
                  <a:pt x="281" y="279"/>
                </a:lnTo>
                <a:lnTo>
                  <a:pt x="252" y="280"/>
                </a:lnTo>
                <a:lnTo>
                  <a:pt x="252" y="282"/>
                </a:lnTo>
                <a:lnTo>
                  <a:pt x="252" y="282"/>
                </a:lnTo>
                <a:lnTo>
                  <a:pt x="252" y="286"/>
                </a:lnTo>
                <a:lnTo>
                  <a:pt x="251" y="292"/>
                </a:lnTo>
                <a:lnTo>
                  <a:pt x="246" y="304"/>
                </a:lnTo>
                <a:lnTo>
                  <a:pt x="238" y="318"/>
                </a:lnTo>
                <a:lnTo>
                  <a:pt x="228" y="334"/>
                </a:lnTo>
                <a:lnTo>
                  <a:pt x="228" y="334"/>
                </a:lnTo>
                <a:lnTo>
                  <a:pt x="225" y="340"/>
                </a:lnTo>
                <a:lnTo>
                  <a:pt x="223" y="345"/>
                </a:lnTo>
                <a:lnTo>
                  <a:pt x="222" y="351"/>
                </a:lnTo>
                <a:lnTo>
                  <a:pt x="250" y="371"/>
                </a:lnTo>
                <a:lnTo>
                  <a:pt x="250" y="371"/>
                </a:lnTo>
                <a:lnTo>
                  <a:pt x="254" y="377"/>
                </a:lnTo>
                <a:lnTo>
                  <a:pt x="259" y="380"/>
                </a:lnTo>
                <a:lnTo>
                  <a:pt x="263" y="381"/>
                </a:lnTo>
                <a:lnTo>
                  <a:pt x="268" y="382"/>
                </a:lnTo>
                <a:lnTo>
                  <a:pt x="274" y="382"/>
                </a:lnTo>
                <a:lnTo>
                  <a:pt x="280" y="403"/>
                </a:lnTo>
                <a:lnTo>
                  <a:pt x="293" y="408"/>
                </a:lnTo>
                <a:lnTo>
                  <a:pt x="300" y="400"/>
                </a:lnTo>
                <a:lnTo>
                  <a:pt x="300" y="400"/>
                </a:lnTo>
                <a:lnTo>
                  <a:pt x="304" y="397"/>
                </a:lnTo>
                <a:lnTo>
                  <a:pt x="307" y="396"/>
                </a:lnTo>
                <a:lnTo>
                  <a:pt x="309" y="395"/>
                </a:lnTo>
                <a:lnTo>
                  <a:pt x="313" y="395"/>
                </a:lnTo>
                <a:lnTo>
                  <a:pt x="313" y="395"/>
                </a:lnTo>
                <a:lnTo>
                  <a:pt x="317" y="395"/>
                </a:lnTo>
                <a:lnTo>
                  <a:pt x="321" y="396"/>
                </a:lnTo>
                <a:lnTo>
                  <a:pt x="330" y="401"/>
                </a:lnTo>
                <a:lnTo>
                  <a:pt x="338" y="408"/>
                </a:lnTo>
                <a:lnTo>
                  <a:pt x="346" y="418"/>
                </a:lnTo>
                <a:lnTo>
                  <a:pt x="346" y="418"/>
                </a:lnTo>
                <a:lnTo>
                  <a:pt x="357" y="433"/>
                </a:lnTo>
                <a:lnTo>
                  <a:pt x="359" y="432"/>
                </a:lnTo>
                <a:lnTo>
                  <a:pt x="359" y="432"/>
                </a:lnTo>
                <a:lnTo>
                  <a:pt x="362" y="430"/>
                </a:lnTo>
                <a:lnTo>
                  <a:pt x="365" y="429"/>
                </a:lnTo>
                <a:lnTo>
                  <a:pt x="373" y="428"/>
                </a:lnTo>
                <a:lnTo>
                  <a:pt x="385" y="430"/>
                </a:lnTo>
                <a:lnTo>
                  <a:pt x="399" y="434"/>
                </a:lnTo>
                <a:lnTo>
                  <a:pt x="430" y="441"/>
                </a:lnTo>
                <a:lnTo>
                  <a:pt x="459" y="432"/>
                </a:lnTo>
                <a:lnTo>
                  <a:pt x="471" y="426"/>
                </a:lnTo>
                <a:lnTo>
                  <a:pt x="479" y="419"/>
                </a:lnTo>
                <a:lnTo>
                  <a:pt x="472" y="411"/>
                </a:lnTo>
                <a:lnTo>
                  <a:pt x="472" y="411"/>
                </a:lnTo>
                <a:lnTo>
                  <a:pt x="471" y="408"/>
                </a:lnTo>
                <a:lnTo>
                  <a:pt x="472" y="403"/>
                </a:lnTo>
                <a:lnTo>
                  <a:pt x="474" y="398"/>
                </a:lnTo>
                <a:lnTo>
                  <a:pt x="478" y="394"/>
                </a:lnTo>
                <a:lnTo>
                  <a:pt x="478" y="394"/>
                </a:lnTo>
                <a:lnTo>
                  <a:pt x="483" y="389"/>
                </a:lnTo>
                <a:lnTo>
                  <a:pt x="487" y="385"/>
                </a:lnTo>
                <a:lnTo>
                  <a:pt x="489" y="380"/>
                </a:lnTo>
                <a:lnTo>
                  <a:pt x="490" y="374"/>
                </a:lnTo>
                <a:lnTo>
                  <a:pt x="490" y="361"/>
                </a:lnTo>
                <a:lnTo>
                  <a:pt x="490" y="361"/>
                </a:lnTo>
                <a:lnTo>
                  <a:pt x="489" y="355"/>
                </a:lnTo>
                <a:lnTo>
                  <a:pt x="489" y="351"/>
                </a:lnTo>
                <a:lnTo>
                  <a:pt x="490" y="348"/>
                </a:lnTo>
                <a:lnTo>
                  <a:pt x="491" y="346"/>
                </a:lnTo>
                <a:lnTo>
                  <a:pt x="491" y="346"/>
                </a:lnTo>
                <a:lnTo>
                  <a:pt x="495" y="342"/>
                </a:lnTo>
                <a:lnTo>
                  <a:pt x="499" y="340"/>
                </a:lnTo>
                <a:lnTo>
                  <a:pt x="512" y="335"/>
                </a:lnTo>
                <a:lnTo>
                  <a:pt x="512" y="335"/>
                </a:lnTo>
                <a:lnTo>
                  <a:pt x="518" y="335"/>
                </a:lnTo>
                <a:lnTo>
                  <a:pt x="525" y="337"/>
                </a:lnTo>
                <a:lnTo>
                  <a:pt x="531" y="338"/>
                </a:lnTo>
                <a:lnTo>
                  <a:pt x="538" y="340"/>
                </a:lnTo>
                <a:lnTo>
                  <a:pt x="545" y="343"/>
                </a:lnTo>
                <a:lnTo>
                  <a:pt x="553" y="348"/>
                </a:lnTo>
                <a:lnTo>
                  <a:pt x="561" y="354"/>
                </a:lnTo>
                <a:lnTo>
                  <a:pt x="570" y="361"/>
                </a:lnTo>
                <a:lnTo>
                  <a:pt x="561" y="335"/>
                </a:lnTo>
                <a:lnTo>
                  <a:pt x="549" y="318"/>
                </a:lnTo>
                <a:lnTo>
                  <a:pt x="546" y="296"/>
                </a:lnTo>
                <a:lnTo>
                  <a:pt x="526" y="292"/>
                </a:lnTo>
                <a:lnTo>
                  <a:pt x="525" y="292"/>
                </a:lnTo>
                <a:lnTo>
                  <a:pt x="525" y="291"/>
                </a:lnTo>
                <a:lnTo>
                  <a:pt x="525" y="291"/>
                </a:lnTo>
                <a:lnTo>
                  <a:pt x="525" y="291"/>
                </a:lnTo>
                <a:lnTo>
                  <a:pt x="470" y="260"/>
                </a:lnTo>
                <a:lnTo>
                  <a:pt x="443" y="255"/>
                </a:lnTo>
                <a:lnTo>
                  <a:pt x="443" y="249"/>
                </a:lnTo>
                <a:lnTo>
                  <a:pt x="442" y="221"/>
                </a:lnTo>
                <a:lnTo>
                  <a:pt x="442" y="221"/>
                </a:lnTo>
                <a:lnTo>
                  <a:pt x="428" y="186"/>
                </a:lnTo>
                <a:lnTo>
                  <a:pt x="417" y="160"/>
                </a:lnTo>
                <a:lnTo>
                  <a:pt x="408" y="139"/>
                </a:lnTo>
                <a:lnTo>
                  <a:pt x="402" y="133"/>
                </a:lnTo>
                <a:lnTo>
                  <a:pt x="399" y="128"/>
                </a:lnTo>
                <a:lnTo>
                  <a:pt x="399" y="128"/>
                </a:lnTo>
                <a:close/>
              </a:path>
            </a:pathLst>
          </a:custGeom>
          <a:solidFill>
            <a:schemeClr val="bg1">
              <a:lumMod val="6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59" name="Freeform 65"/>
          <p:cNvSpPr/>
          <p:nvPr/>
        </p:nvSpPr>
        <p:spPr bwMode="auto">
          <a:xfrm>
            <a:off x="4696661" y="2719038"/>
            <a:ext cx="615797" cy="880323"/>
          </a:xfrm>
          <a:custGeom>
            <a:avLst/>
            <a:gdLst>
              <a:gd name="T0" fmla="*/ 470 w 530"/>
              <a:gd name="T1" fmla="*/ 216 h 759"/>
              <a:gd name="T2" fmla="*/ 410 w 530"/>
              <a:gd name="T3" fmla="*/ 183 h 759"/>
              <a:gd name="T4" fmla="*/ 422 w 530"/>
              <a:gd name="T5" fmla="*/ 142 h 759"/>
              <a:gd name="T6" fmla="*/ 352 w 530"/>
              <a:gd name="T7" fmla="*/ 116 h 759"/>
              <a:gd name="T8" fmla="*/ 354 w 530"/>
              <a:gd name="T9" fmla="*/ 55 h 759"/>
              <a:gd name="T10" fmla="*/ 337 w 530"/>
              <a:gd name="T11" fmla="*/ 61 h 759"/>
              <a:gd name="T12" fmla="*/ 309 w 530"/>
              <a:gd name="T13" fmla="*/ 14 h 759"/>
              <a:gd name="T14" fmla="*/ 269 w 530"/>
              <a:gd name="T15" fmla="*/ 25 h 759"/>
              <a:gd name="T16" fmla="*/ 219 w 530"/>
              <a:gd name="T17" fmla="*/ 97 h 759"/>
              <a:gd name="T18" fmla="*/ 179 w 530"/>
              <a:gd name="T19" fmla="*/ 117 h 759"/>
              <a:gd name="T20" fmla="*/ 139 w 530"/>
              <a:gd name="T21" fmla="*/ 106 h 759"/>
              <a:gd name="T22" fmla="*/ 118 w 530"/>
              <a:gd name="T23" fmla="*/ 148 h 759"/>
              <a:gd name="T24" fmla="*/ 72 w 530"/>
              <a:gd name="T25" fmla="*/ 140 h 759"/>
              <a:gd name="T26" fmla="*/ 57 w 530"/>
              <a:gd name="T27" fmla="*/ 80 h 759"/>
              <a:gd name="T28" fmla="*/ 23 w 530"/>
              <a:gd name="T29" fmla="*/ 144 h 759"/>
              <a:gd name="T30" fmla="*/ 11 w 530"/>
              <a:gd name="T31" fmla="*/ 163 h 759"/>
              <a:gd name="T32" fmla="*/ 7 w 530"/>
              <a:gd name="T33" fmla="*/ 213 h 759"/>
              <a:gd name="T34" fmla="*/ 54 w 530"/>
              <a:gd name="T35" fmla="*/ 283 h 759"/>
              <a:gd name="T36" fmla="*/ 20 w 530"/>
              <a:gd name="T37" fmla="*/ 322 h 759"/>
              <a:gd name="T38" fmla="*/ 71 w 530"/>
              <a:gd name="T39" fmla="*/ 362 h 759"/>
              <a:gd name="T40" fmla="*/ 65 w 530"/>
              <a:gd name="T41" fmla="*/ 407 h 759"/>
              <a:gd name="T42" fmla="*/ 23 w 530"/>
              <a:gd name="T43" fmla="*/ 446 h 759"/>
              <a:gd name="T44" fmla="*/ 55 w 530"/>
              <a:gd name="T45" fmla="*/ 543 h 759"/>
              <a:gd name="T46" fmla="*/ 52 w 530"/>
              <a:gd name="T47" fmla="*/ 616 h 759"/>
              <a:gd name="T48" fmla="*/ 29 w 530"/>
              <a:gd name="T49" fmla="*/ 681 h 759"/>
              <a:gd name="T50" fmla="*/ 19 w 530"/>
              <a:gd name="T51" fmla="*/ 693 h 759"/>
              <a:gd name="T52" fmla="*/ 19 w 530"/>
              <a:gd name="T53" fmla="*/ 706 h 759"/>
              <a:gd name="T54" fmla="*/ 38 w 530"/>
              <a:gd name="T55" fmla="*/ 730 h 759"/>
              <a:gd name="T56" fmla="*/ 41 w 530"/>
              <a:gd name="T57" fmla="*/ 737 h 759"/>
              <a:gd name="T58" fmla="*/ 44 w 530"/>
              <a:gd name="T59" fmla="*/ 746 h 759"/>
              <a:gd name="T60" fmla="*/ 119 w 530"/>
              <a:gd name="T61" fmla="*/ 756 h 759"/>
              <a:gd name="T62" fmla="*/ 162 w 530"/>
              <a:gd name="T63" fmla="*/ 744 h 759"/>
              <a:gd name="T64" fmla="*/ 170 w 530"/>
              <a:gd name="T65" fmla="*/ 700 h 759"/>
              <a:gd name="T66" fmla="*/ 337 w 530"/>
              <a:gd name="T67" fmla="*/ 525 h 759"/>
              <a:gd name="T68" fmla="*/ 377 w 530"/>
              <a:gd name="T69" fmla="*/ 495 h 759"/>
              <a:gd name="T70" fmla="*/ 340 w 530"/>
              <a:gd name="T71" fmla="*/ 457 h 759"/>
              <a:gd name="T72" fmla="*/ 296 w 530"/>
              <a:gd name="T73" fmla="*/ 441 h 759"/>
              <a:gd name="T74" fmla="*/ 272 w 530"/>
              <a:gd name="T75" fmla="*/ 419 h 759"/>
              <a:gd name="T76" fmla="*/ 264 w 530"/>
              <a:gd name="T77" fmla="*/ 361 h 759"/>
              <a:gd name="T78" fmla="*/ 246 w 530"/>
              <a:gd name="T79" fmla="*/ 368 h 759"/>
              <a:gd name="T80" fmla="*/ 174 w 530"/>
              <a:gd name="T81" fmla="*/ 345 h 759"/>
              <a:gd name="T82" fmla="*/ 156 w 530"/>
              <a:gd name="T83" fmla="*/ 338 h 759"/>
              <a:gd name="T84" fmla="*/ 143 w 530"/>
              <a:gd name="T85" fmla="*/ 323 h 759"/>
              <a:gd name="T86" fmla="*/ 153 w 530"/>
              <a:gd name="T87" fmla="*/ 301 h 759"/>
              <a:gd name="T88" fmla="*/ 179 w 530"/>
              <a:gd name="T89" fmla="*/ 274 h 759"/>
              <a:gd name="T90" fmla="*/ 172 w 530"/>
              <a:gd name="T91" fmla="*/ 239 h 759"/>
              <a:gd name="T92" fmla="*/ 189 w 530"/>
              <a:gd name="T93" fmla="*/ 227 h 759"/>
              <a:gd name="T94" fmla="*/ 206 w 530"/>
              <a:gd name="T95" fmla="*/ 212 h 759"/>
              <a:gd name="T96" fmla="*/ 212 w 530"/>
              <a:gd name="T97" fmla="*/ 202 h 759"/>
              <a:gd name="T98" fmla="*/ 213 w 530"/>
              <a:gd name="T99" fmla="*/ 186 h 759"/>
              <a:gd name="T100" fmla="*/ 250 w 530"/>
              <a:gd name="T101" fmla="*/ 179 h 759"/>
              <a:gd name="T102" fmla="*/ 324 w 530"/>
              <a:gd name="T103" fmla="*/ 219 h 759"/>
              <a:gd name="T104" fmla="*/ 315 w 530"/>
              <a:gd name="T105" fmla="*/ 229 h 759"/>
              <a:gd name="T106" fmla="*/ 306 w 530"/>
              <a:gd name="T107" fmla="*/ 242 h 759"/>
              <a:gd name="T108" fmla="*/ 335 w 530"/>
              <a:gd name="T109" fmla="*/ 255 h 759"/>
              <a:gd name="T110" fmla="*/ 348 w 530"/>
              <a:gd name="T111" fmla="*/ 258 h 759"/>
              <a:gd name="T112" fmla="*/ 361 w 530"/>
              <a:gd name="T113" fmla="*/ 289 h 759"/>
              <a:gd name="T114" fmla="*/ 379 w 530"/>
              <a:gd name="T115" fmla="*/ 332 h 759"/>
              <a:gd name="T116" fmla="*/ 404 w 530"/>
              <a:gd name="T117" fmla="*/ 375 h 759"/>
              <a:gd name="T118" fmla="*/ 501 w 530"/>
              <a:gd name="T119" fmla="*/ 309 h 759"/>
              <a:gd name="T120" fmla="*/ 509 w 530"/>
              <a:gd name="T121" fmla="*/ 280 h 759"/>
              <a:gd name="T122" fmla="*/ 497 w 530"/>
              <a:gd name="T123" fmla="*/ 25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759">
                <a:moveTo>
                  <a:pt x="488" y="229"/>
                </a:moveTo>
                <a:lnTo>
                  <a:pt x="479" y="225"/>
                </a:lnTo>
                <a:lnTo>
                  <a:pt x="479" y="225"/>
                </a:lnTo>
                <a:lnTo>
                  <a:pt x="478" y="225"/>
                </a:lnTo>
                <a:lnTo>
                  <a:pt x="470" y="216"/>
                </a:lnTo>
                <a:lnTo>
                  <a:pt x="437" y="207"/>
                </a:lnTo>
                <a:lnTo>
                  <a:pt x="427" y="207"/>
                </a:lnTo>
                <a:lnTo>
                  <a:pt x="422" y="210"/>
                </a:lnTo>
                <a:lnTo>
                  <a:pt x="409" y="184"/>
                </a:lnTo>
                <a:lnTo>
                  <a:pt x="410" y="183"/>
                </a:lnTo>
                <a:lnTo>
                  <a:pt x="419" y="171"/>
                </a:lnTo>
                <a:lnTo>
                  <a:pt x="419" y="157"/>
                </a:lnTo>
                <a:lnTo>
                  <a:pt x="420" y="153"/>
                </a:lnTo>
                <a:lnTo>
                  <a:pt x="426" y="144"/>
                </a:lnTo>
                <a:lnTo>
                  <a:pt x="422" y="142"/>
                </a:lnTo>
                <a:lnTo>
                  <a:pt x="403" y="139"/>
                </a:lnTo>
                <a:lnTo>
                  <a:pt x="403" y="139"/>
                </a:lnTo>
                <a:lnTo>
                  <a:pt x="372" y="133"/>
                </a:lnTo>
                <a:lnTo>
                  <a:pt x="370" y="133"/>
                </a:lnTo>
                <a:lnTo>
                  <a:pt x="352" y="116"/>
                </a:lnTo>
                <a:lnTo>
                  <a:pt x="352" y="114"/>
                </a:lnTo>
                <a:lnTo>
                  <a:pt x="346" y="102"/>
                </a:lnTo>
                <a:lnTo>
                  <a:pt x="345" y="98"/>
                </a:lnTo>
                <a:lnTo>
                  <a:pt x="354" y="73"/>
                </a:lnTo>
                <a:lnTo>
                  <a:pt x="354" y="55"/>
                </a:lnTo>
                <a:lnTo>
                  <a:pt x="353" y="50"/>
                </a:lnTo>
                <a:lnTo>
                  <a:pt x="344" y="59"/>
                </a:lnTo>
                <a:lnTo>
                  <a:pt x="341" y="61"/>
                </a:lnTo>
                <a:lnTo>
                  <a:pt x="339" y="64"/>
                </a:lnTo>
                <a:lnTo>
                  <a:pt x="337" y="61"/>
                </a:lnTo>
                <a:lnTo>
                  <a:pt x="333" y="59"/>
                </a:lnTo>
                <a:lnTo>
                  <a:pt x="315" y="45"/>
                </a:lnTo>
                <a:lnTo>
                  <a:pt x="313" y="42"/>
                </a:lnTo>
                <a:lnTo>
                  <a:pt x="313" y="40"/>
                </a:lnTo>
                <a:lnTo>
                  <a:pt x="309" y="14"/>
                </a:lnTo>
                <a:lnTo>
                  <a:pt x="301" y="0"/>
                </a:lnTo>
                <a:lnTo>
                  <a:pt x="283" y="1"/>
                </a:lnTo>
                <a:lnTo>
                  <a:pt x="272" y="21"/>
                </a:lnTo>
                <a:lnTo>
                  <a:pt x="270" y="23"/>
                </a:lnTo>
                <a:lnTo>
                  <a:pt x="269" y="25"/>
                </a:lnTo>
                <a:lnTo>
                  <a:pt x="241" y="18"/>
                </a:lnTo>
                <a:lnTo>
                  <a:pt x="236" y="45"/>
                </a:lnTo>
                <a:lnTo>
                  <a:pt x="236" y="72"/>
                </a:lnTo>
                <a:lnTo>
                  <a:pt x="235" y="73"/>
                </a:lnTo>
                <a:lnTo>
                  <a:pt x="219" y="97"/>
                </a:lnTo>
                <a:lnTo>
                  <a:pt x="219" y="100"/>
                </a:lnTo>
                <a:lnTo>
                  <a:pt x="217" y="101"/>
                </a:lnTo>
                <a:lnTo>
                  <a:pt x="215" y="101"/>
                </a:lnTo>
                <a:lnTo>
                  <a:pt x="197" y="102"/>
                </a:lnTo>
                <a:lnTo>
                  <a:pt x="179" y="117"/>
                </a:lnTo>
                <a:lnTo>
                  <a:pt x="177" y="119"/>
                </a:lnTo>
                <a:lnTo>
                  <a:pt x="177" y="119"/>
                </a:lnTo>
                <a:lnTo>
                  <a:pt x="174" y="119"/>
                </a:lnTo>
                <a:lnTo>
                  <a:pt x="173" y="118"/>
                </a:lnTo>
                <a:lnTo>
                  <a:pt x="139" y="106"/>
                </a:lnTo>
                <a:lnTo>
                  <a:pt x="134" y="119"/>
                </a:lnTo>
                <a:lnTo>
                  <a:pt x="134" y="120"/>
                </a:lnTo>
                <a:lnTo>
                  <a:pt x="119" y="144"/>
                </a:lnTo>
                <a:lnTo>
                  <a:pt x="119" y="144"/>
                </a:lnTo>
                <a:lnTo>
                  <a:pt x="118" y="148"/>
                </a:lnTo>
                <a:lnTo>
                  <a:pt x="115" y="150"/>
                </a:lnTo>
                <a:lnTo>
                  <a:pt x="110" y="152"/>
                </a:lnTo>
                <a:lnTo>
                  <a:pt x="95" y="150"/>
                </a:lnTo>
                <a:lnTo>
                  <a:pt x="76" y="142"/>
                </a:lnTo>
                <a:lnTo>
                  <a:pt x="72" y="140"/>
                </a:lnTo>
                <a:lnTo>
                  <a:pt x="71" y="139"/>
                </a:lnTo>
                <a:lnTo>
                  <a:pt x="71" y="137"/>
                </a:lnTo>
                <a:lnTo>
                  <a:pt x="68" y="108"/>
                </a:lnTo>
                <a:lnTo>
                  <a:pt x="62" y="86"/>
                </a:lnTo>
                <a:lnTo>
                  <a:pt x="57" y="80"/>
                </a:lnTo>
                <a:lnTo>
                  <a:pt x="49" y="97"/>
                </a:lnTo>
                <a:lnTo>
                  <a:pt x="49" y="97"/>
                </a:lnTo>
                <a:lnTo>
                  <a:pt x="49" y="97"/>
                </a:lnTo>
                <a:lnTo>
                  <a:pt x="35" y="117"/>
                </a:lnTo>
                <a:lnTo>
                  <a:pt x="23" y="144"/>
                </a:lnTo>
                <a:lnTo>
                  <a:pt x="23" y="145"/>
                </a:lnTo>
                <a:lnTo>
                  <a:pt x="23" y="145"/>
                </a:lnTo>
                <a:lnTo>
                  <a:pt x="23" y="147"/>
                </a:lnTo>
                <a:lnTo>
                  <a:pt x="22" y="147"/>
                </a:lnTo>
                <a:lnTo>
                  <a:pt x="11" y="163"/>
                </a:lnTo>
                <a:lnTo>
                  <a:pt x="11" y="163"/>
                </a:lnTo>
                <a:lnTo>
                  <a:pt x="11" y="166"/>
                </a:lnTo>
                <a:lnTo>
                  <a:pt x="8" y="172"/>
                </a:lnTo>
                <a:lnTo>
                  <a:pt x="0" y="186"/>
                </a:lnTo>
                <a:lnTo>
                  <a:pt x="7" y="213"/>
                </a:lnTo>
                <a:lnTo>
                  <a:pt x="44" y="253"/>
                </a:lnTo>
                <a:lnTo>
                  <a:pt x="44" y="253"/>
                </a:lnTo>
                <a:lnTo>
                  <a:pt x="55" y="278"/>
                </a:lnTo>
                <a:lnTo>
                  <a:pt x="55" y="281"/>
                </a:lnTo>
                <a:lnTo>
                  <a:pt x="54" y="283"/>
                </a:lnTo>
                <a:lnTo>
                  <a:pt x="53" y="283"/>
                </a:lnTo>
                <a:lnTo>
                  <a:pt x="44" y="296"/>
                </a:lnTo>
                <a:lnTo>
                  <a:pt x="41" y="298"/>
                </a:lnTo>
                <a:lnTo>
                  <a:pt x="17" y="302"/>
                </a:lnTo>
                <a:lnTo>
                  <a:pt x="20" y="322"/>
                </a:lnTo>
                <a:lnTo>
                  <a:pt x="38" y="332"/>
                </a:lnTo>
                <a:lnTo>
                  <a:pt x="64" y="338"/>
                </a:lnTo>
                <a:lnTo>
                  <a:pt x="71" y="362"/>
                </a:lnTo>
                <a:lnTo>
                  <a:pt x="71" y="362"/>
                </a:lnTo>
                <a:lnTo>
                  <a:pt x="71" y="362"/>
                </a:lnTo>
                <a:lnTo>
                  <a:pt x="71" y="363"/>
                </a:lnTo>
                <a:lnTo>
                  <a:pt x="71" y="364"/>
                </a:lnTo>
                <a:lnTo>
                  <a:pt x="65" y="406"/>
                </a:lnTo>
                <a:lnTo>
                  <a:pt x="65" y="406"/>
                </a:lnTo>
                <a:lnTo>
                  <a:pt x="65" y="407"/>
                </a:lnTo>
                <a:lnTo>
                  <a:pt x="55" y="425"/>
                </a:lnTo>
                <a:lnTo>
                  <a:pt x="55" y="429"/>
                </a:lnTo>
                <a:lnTo>
                  <a:pt x="53" y="429"/>
                </a:lnTo>
                <a:lnTo>
                  <a:pt x="23" y="433"/>
                </a:lnTo>
                <a:lnTo>
                  <a:pt x="23" y="446"/>
                </a:lnTo>
                <a:lnTo>
                  <a:pt x="14" y="472"/>
                </a:lnTo>
                <a:lnTo>
                  <a:pt x="11" y="502"/>
                </a:lnTo>
                <a:lnTo>
                  <a:pt x="17" y="519"/>
                </a:lnTo>
                <a:lnTo>
                  <a:pt x="54" y="542"/>
                </a:lnTo>
                <a:lnTo>
                  <a:pt x="55" y="543"/>
                </a:lnTo>
                <a:lnTo>
                  <a:pt x="71" y="571"/>
                </a:lnTo>
                <a:lnTo>
                  <a:pt x="71" y="572"/>
                </a:lnTo>
                <a:lnTo>
                  <a:pt x="72" y="573"/>
                </a:lnTo>
                <a:lnTo>
                  <a:pt x="71" y="574"/>
                </a:lnTo>
                <a:lnTo>
                  <a:pt x="52" y="616"/>
                </a:lnTo>
                <a:lnTo>
                  <a:pt x="47" y="628"/>
                </a:lnTo>
                <a:lnTo>
                  <a:pt x="47" y="628"/>
                </a:lnTo>
                <a:lnTo>
                  <a:pt x="35" y="655"/>
                </a:lnTo>
                <a:lnTo>
                  <a:pt x="30" y="677"/>
                </a:lnTo>
                <a:lnTo>
                  <a:pt x="29" y="681"/>
                </a:lnTo>
                <a:lnTo>
                  <a:pt x="29" y="682"/>
                </a:lnTo>
                <a:lnTo>
                  <a:pt x="29" y="682"/>
                </a:lnTo>
                <a:lnTo>
                  <a:pt x="25" y="685"/>
                </a:lnTo>
                <a:lnTo>
                  <a:pt x="22" y="689"/>
                </a:lnTo>
                <a:lnTo>
                  <a:pt x="19" y="693"/>
                </a:lnTo>
                <a:lnTo>
                  <a:pt x="17" y="698"/>
                </a:lnTo>
                <a:lnTo>
                  <a:pt x="17" y="698"/>
                </a:lnTo>
                <a:lnTo>
                  <a:pt x="16" y="702"/>
                </a:lnTo>
                <a:lnTo>
                  <a:pt x="16" y="704"/>
                </a:lnTo>
                <a:lnTo>
                  <a:pt x="19" y="706"/>
                </a:lnTo>
                <a:lnTo>
                  <a:pt x="20" y="707"/>
                </a:lnTo>
                <a:lnTo>
                  <a:pt x="31" y="720"/>
                </a:lnTo>
                <a:lnTo>
                  <a:pt x="31" y="720"/>
                </a:lnTo>
                <a:lnTo>
                  <a:pt x="31" y="720"/>
                </a:lnTo>
                <a:lnTo>
                  <a:pt x="38" y="730"/>
                </a:lnTo>
                <a:lnTo>
                  <a:pt x="40" y="729"/>
                </a:lnTo>
                <a:lnTo>
                  <a:pt x="40" y="729"/>
                </a:lnTo>
                <a:lnTo>
                  <a:pt x="41" y="732"/>
                </a:lnTo>
                <a:lnTo>
                  <a:pt x="41" y="733"/>
                </a:lnTo>
                <a:lnTo>
                  <a:pt x="41" y="737"/>
                </a:lnTo>
                <a:lnTo>
                  <a:pt x="41" y="737"/>
                </a:lnTo>
                <a:lnTo>
                  <a:pt x="41" y="738"/>
                </a:lnTo>
                <a:lnTo>
                  <a:pt x="41" y="738"/>
                </a:lnTo>
                <a:lnTo>
                  <a:pt x="41" y="738"/>
                </a:lnTo>
                <a:lnTo>
                  <a:pt x="44" y="746"/>
                </a:lnTo>
                <a:lnTo>
                  <a:pt x="54" y="749"/>
                </a:lnTo>
                <a:lnTo>
                  <a:pt x="98" y="759"/>
                </a:lnTo>
                <a:lnTo>
                  <a:pt x="98" y="759"/>
                </a:lnTo>
                <a:lnTo>
                  <a:pt x="109" y="759"/>
                </a:lnTo>
                <a:lnTo>
                  <a:pt x="119" y="756"/>
                </a:lnTo>
                <a:lnTo>
                  <a:pt x="130" y="753"/>
                </a:lnTo>
                <a:lnTo>
                  <a:pt x="140" y="749"/>
                </a:lnTo>
                <a:lnTo>
                  <a:pt x="140" y="749"/>
                </a:lnTo>
                <a:lnTo>
                  <a:pt x="151" y="746"/>
                </a:lnTo>
                <a:lnTo>
                  <a:pt x="162" y="744"/>
                </a:lnTo>
                <a:lnTo>
                  <a:pt x="172" y="744"/>
                </a:lnTo>
                <a:lnTo>
                  <a:pt x="182" y="744"/>
                </a:lnTo>
                <a:lnTo>
                  <a:pt x="185" y="736"/>
                </a:lnTo>
                <a:lnTo>
                  <a:pt x="171" y="704"/>
                </a:lnTo>
                <a:lnTo>
                  <a:pt x="170" y="700"/>
                </a:lnTo>
                <a:lnTo>
                  <a:pt x="171" y="700"/>
                </a:lnTo>
                <a:lnTo>
                  <a:pt x="240" y="605"/>
                </a:lnTo>
                <a:lnTo>
                  <a:pt x="313" y="534"/>
                </a:lnTo>
                <a:lnTo>
                  <a:pt x="314" y="534"/>
                </a:lnTo>
                <a:lnTo>
                  <a:pt x="337" y="525"/>
                </a:lnTo>
                <a:lnTo>
                  <a:pt x="349" y="512"/>
                </a:lnTo>
                <a:lnTo>
                  <a:pt x="349" y="511"/>
                </a:lnTo>
                <a:lnTo>
                  <a:pt x="349" y="511"/>
                </a:lnTo>
                <a:lnTo>
                  <a:pt x="363" y="502"/>
                </a:lnTo>
                <a:lnTo>
                  <a:pt x="377" y="495"/>
                </a:lnTo>
                <a:lnTo>
                  <a:pt x="370" y="489"/>
                </a:lnTo>
                <a:lnTo>
                  <a:pt x="354" y="473"/>
                </a:lnTo>
                <a:lnTo>
                  <a:pt x="354" y="472"/>
                </a:lnTo>
                <a:lnTo>
                  <a:pt x="353" y="472"/>
                </a:lnTo>
                <a:lnTo>
                  <a:pt x="340" y="457"/>
                </a:lnTo>
                <a:lnTo>
                  <a:pt x="339" y="455"/>
                </a:lnTo>
                <a:lnTo>
                  <a:pt x="339" y="453"/>
                </a:lnTo>
                <a:lnTo>
                  <a:pt x="346" y="446"/>
                </a:lnTo>
                <a:lnTo>
                  <a:pt x="330" y="449"/>
                </a:lnTo>
                <a:lnTo>
                  <a:pt x="296" y="441"/>
                </a:lnTo>
                <a:lnTo>
                  <a:pt x="296" y="441"/>
                </a:lnTo>
                <a:lnTo>
                  <a:pt x="286" y="435"/>
                </a:lnTo>
                <a:lnTo>
                  <a:pt x="280" y="431"/>
                </a:lnTo>
                <a:lnTo>
                  <a:pt x="275" y="425"/>
                </a:lnTo>
                <a:lnTo>
                  <a:pt x="272" y="419"/>
                </a:lnTo>
                <a:lnTo>
                  <a:pt x="272" y="419"/>
                </a:lnTo>
                <a:lnTo>
                  <a:pt x="267" y="403"/>
                </a:lnTo>
                <a:lnTo>
                  <a:pt x="265" y="388"/>
                </a:lnTo>
                <a:lnTo>
                  <a:pt x="264" y="374"/>
                </a:lnTo>
                <a:lnTo>
                  <a:pt x="264" y="361"/>
                </a:lnTo>
                <a:lnTo>
                  <a:pt x="264" y="361"/>
                </a:lnTo>
                <a:lnTo>
                  <a:pt x="260" y="364"/>
                </a:lnTo>
                <a:lnTo>
                  <a:pt x="256" y="367"/>
                </a:lnTo>
                <a:lnTo>
                  <a:pt x="251" y="368"/>
                </a:lnTo>
                <a:lnTo>
                  <a:pt x="246" y="368"/>
                </a:lnTo>
                <a:lnTo>
                  <a:pt x="221" y="362"/>
                </a:lnTo>
                <a:lnTo>
                  <a:pt x="204" y="349"/>
                </a:lnTo>
                <a:lnTo>
                  <a:pt x="183" y="345"/>
                </a:lnTo>
                <a:lnTo>
                  <a:pt x="174" y="345"/>
                </a:lnTo>
                <a:lnTo>
                  <a:pt x="174" y="345"/>
                </a:lnTo>
                <a:lnTo>
                  <a:pt x="170" y="345"/>
                </a:lnTo>
                <a:lnTo>
                  <a:pt x="164" y="344"/>
                </a:lnTo>
                <a:lnTo>
                  <a:pt x="159" y="341"/>
                </a:lnTo>
                <a:lnTo>
                  <a:pt x="156" y="338"/>
                </a:lnTo>
                <a:lnTo>
                  <a:pt x="156" y="338"/>
                </a:lnTo>
                <a:lnTo>
                  <a:pt x="151" y="335"/>
                </a:lnTo>
                <a:lnTo>
                  <a:pt x="148" y="331"/>
                </a:lnTo>
                <a:lnTo>
                  <a:pt x="146" y="327"/>
                </a:lnTo>
                <a:lnTo>
                  <a:pt x="143" y="323"/>
                </a:lnTo>
                <a:lnTo>
                  <a:pt x="143" y="323"/>
                </a:lnTo>
                <a:lnTo>
                  <a:pt x="143" y="316"/>
                </a:lnTo>
                <a:lnTo>
                  <a:pt x="144" y="312"/>
                </a:lnTo>
                <a:lnTo>
                  <a:pt x="147" y="306"/>
                </a:lnTo>
                <a:lnTo>
                  <a:pt x="153" y="301"/>
                </a:lnTo>
                <a:lnTo>
                  <a:pt x="153" y="301"/>
                </a:lnTo>
                <a:lnTo>
                  <a:pt x="159" y="297"/>
                </a:lnTo>
                <a:lnTo>
                  <a:pt x="165" y="290"/>
                </a:lnTo>
                <a:lnTo>
                  <a:pt x="172" y="282"/>
                </a:lnTo>
                <a:lnTo>
                  <a:pt x="179" y="274"/>
                </a:lnTo>
                <a:lnTo>
                  <a:pt x="179" y="274"/>
                </a:lnTo>
                <a:lnTo>
                  <a:pt x="173" y="266"/>
                </a:lnTo>
                <a:lnTo>
                  <a:pt x="170" y="258"/>
                </a:lnTo>
                <a:lnTo>
                  <a:pt x="169" y="250"/>
                </a:lnTo>
                <a:lnTo>
                  <a:pt x="171" y="241"/>
                </a:lnTo>
                <a:lnTo>
                  <a:pt x="172" y="239"/>
                </a:lnTo>
                <a:lnTo>
                  <a:pt x="172" y="239"/>
                </a:lnTo>
                <a:lnTo>
                  <a:pt x="172" y="237"/>
                </a:lnTo>
                <a:lnTo>
                  <a:pt x="174" y="236"/>
                </a:lnTo>
                <a:lnTo>
                  <a:pt x="180" y="231"/>
                </a:lnTo>
                <a:lnTo>
                  <a:pt x="189" y="227"/>
                </a:lnTo>
                <a:lnTo>
                  <a:pt x="201" y="223"/>
                </a:lnTo>
                <a:lnTo>
                  <a:pt x="201" y="223"/>
                </a:lnTo>
                <a:lnTo>
                  <a:pt x="203" y="215"/>
                </a:lnTo>
                <a:lnTo>
                  <a:pt x="205" y="213"/>
                </a:lnTo>
                <a:lnTo>
                  <a:pt x="206" y="212"/>
                </a:lnTo>
                <a:lnTo>
                  <a:pt x="225" y="213"/>
                </a:lnTo>
                <a:lnTo>
                  <a:pt x="222" y="211"/>
                </a:lnTo>
                <a:lnTo>
                  <a:pt x="222" y="211"/>
                </a:lnTo>
                <a:lnTo>
                  <a:pt x="214" y="205"/>
                </a:lnTo>
                <a:lnTo>
                  <a:pt x="212" y="202"/>
                </a:lnTo>
                <a:lnTo>
                  <a:pt x="211" y="199"/>
                </a:lnTo>
                <a:lnTo>
                  <a:pt x="210" y="196"/>
                </a:lnTo>
                <a:lnTo>
                  <a:pt x="210" y="192"/>
                </a:lnTo>
                <a:lnTo>
                  <a:pt x="211" y="189"/>
                </a:lnTo>
                <a:lnTo>
                  <a:pt x="213" y="186"/>
                </a:lnTo>
                <a:lnTo>
                  <a:pt x="222" y="179"/>
                </a:lnTo>
                <a:lnTo>
                  <a:pt x="222" y="179"/>
                </a:lnTo>
                <a:lnTo>
                  <a:pt x="230" y="176"/>
                </a:lnTo>
                <a:lnTo>
                  <a:pt x="241" y="176"/>
                </a:lnTo>
                <a:lnTo>
                  <a:pt x="250" y="179"/>
                </a:lnTo>
                <a:lnTo>
                  <a:pt x="260" y="183"/>
                </a:lnTo>
                <a:lnTo>
                  <a:pt x="288" y="203"/>
                </a:lnTo>
                <a:lnTo>
                  <a:pt x="313" y="203"/>
                </a:lnTo>
                <a:lnTo>
                  <a:pt x="322" y="210"/>
                </a:lnTo>
                <a:lnTo>
                  <a:pt x="324" y="219"/>
                </a:lnTo>
                <a:lnTo>
                  <a:pt x="324" y="219"/>
                </a:lnTo>
                <a:lnTo>
                  <a:pt x="323" y="223"/>
                </a:lnTo>
                <a:lnTo>
                  <a:pt x="322" y="227"/>
                </a:lnTo>
                <a:lnTo>
                  <a:pt x="319" y="228"/>
                </a:lnTo>
                <a:lnTo>
                  <a:pt x="315" y="229"/>
                </a:lnTo>
                <a:lnTo>
                  <a:pt x="315" y="229"/>
                </a:lnTo>
                <a:lnTo>
                  <a:pt x="312" y="230"/>
                </a:lnTo>
                <a:lnTo>
                  <a:pt x="308" y="233"/>
                </a:lnTo>
                <a:lnTo>
                  <a:pt x="307" y="237"/>
                </a:lnTo>
                <a:lnTo>
                  <a:pt x="306" y="242"/>
                </a:lnTo>
                <a:lnTo>
                  <a:pt x="317" y="272"/>
                </a:lnTo>
                <a:lnTo>
                  <a:pt x="317" y="272"/>
                </a:lnTo>
                <a:lnTo>
                  <a:pt x="323" y="263"/>
                </a:lnTo>
                <a:lnTo>
                  <a:pt x="329" y="259"/>
                </a:lnTo>
                <a:lnTo>
                  <a:pt x="335" y="255"/>
                </a:lnTo>
                <a:lnTo>
                  <a:pt x="339" y="253"/>
                </a:lnTo>
                <a:lnTo>
                  <a:pt x="339" y="253"/>
                </a:lnTo>
                <a:lnTo>
                  <a:pt x="343" y="253"/>
                </a:lnTo>
                <a:lnTo>
                  <a:pt x="346" y="255"/>
                </a:lnTo>
                <a:lnTo>
                  <a:pt x="348" y="258"/>
                </a:lnTo>
                <a:lnTo>
                  <a:pt x="352" y="260"/>
                </a:lnTo>
                <a:lnTo>
                  <a:pt x="352" y="260"/>
                </a:lnTo>
                <a:lnTo>
                  <a:pt x="357" y="273"/>
                </a:lnTo>
                <a:lnTo>
                  <a:pt x="361" y="289"/>
                </a:lnTo>
                <a:lnTo>
                  <a:pt x="361" y="289"/>
                </a:lnTo>
                <a:lnTo>
                  <a:pt x="363" y="298"/>
                </a:lnTo>
                <a:lnTo>
                  <a:pt x="364" y="306"/>
                </a:lnTo>
                <a:lnTo>
                  <a:pt x="367" y="313"/>
                </a:lnTo>
                <a:lnTo>
                  <a:pt x="370" y="318"/>
                </a:lnTo>
                <a:lnTo>
                  <a:pt x="379" y="332"/>
                </a:lnTo>
                <a:lnTo>
                  <a:pt x="379" y="332"/>
                </a:lnTo>
                <a:lnTo>
                  <a:pt x="390" y="345"/>
                </a:lnTo>
                <a:lnTo>
                  <a:pt x="396" y="355"/>
                </a:lnTo>
                <a:lnTo>
                  <a:pt x="402" y="365"/>
                </a:lnTo>
                <a:lnTo>
                  <a:pt x="404" y="375"/>
                </a:lnTo>
                <a:lnTo>
                  <a:pt x="453" y="368"/>
                </a:lnTo>
                <a:lnTo>
                  <a:pt x="472" y="357"/>
                </a:lnTo>
                <a:lnTo>
                  <a:pt x="491" y="333"/>
                </a:lnTo>
                <a:lnTo>
                  <a:pt x="501" y="310"/>
                </a:lnTo>
                <a:lnTo>
                  <a:pt x="501" y="309"/>
                </a:lnTo>
                <a:lnTo>
                  <a:pt x="501" y="307"/>
                </a:lnTo>
                <a:lnTo>
                  <a:pt x="506" y="283"/>
                </a:lnTo>
                <a:lnTo>
                  <a:pt x="506" y="282"/>
                </a:lnTo>
                <a:lnTo>
                  <a:pt x="508" y="280"/>
                </a:lnTo>
                <a:lnTo>
                  <a:pt x="509" y="280"/>
                </a:lnTo>
                <a:lnTo>
                  <a:pt x="527" y="268"/>
                </a:lnTo>
                <a:lnTo>
                  <a:pt x="530" y="266"/>
                </a:lnTo>
                <a:lnTo>
                  <a:pt x="529" y="263"/>
                </a:lnTo>
                <a:lnTo>
                  <a:pt x="499" y="254"/>
                </a:lnTo>
                <a:lnTo>
                  <a:pt x="497" y="254"/>
                </a:lnTo>
                <a:lnTo>
                  <a:pt x="497" y="253"/>
                </a:lnTo>
                <a:lnTo>
                  <a:pt x="490" y="235"/>
                </a:lnTo>
                <a:lnTo>
                  <a:pt x="488" y="229"/>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0" name="Freeform 66"/>
          <p:cNvSpPr/>
          <p:nvPr/>
        </p:nvSpPr>
        <p:spPr bwMode="auto">
          <a:xfrm>
            <a:off x="4414855" y="3564565"/>
            <a:ext cx="650587" cy="640235"/>
          </a:xfrm>
          <a:custGeom>
            <a:avLst/>
            <a:gdLst>
              <a:gd name="T0" fmla="*/ 3 w 560"/>
              <a:gd name="T1" fmla="*/ 246 h 552"/>
              <a:gd name="T2" fmla="*/ 2 w 560"/>
              <a:gd name="T3" fmla="*/ 285 h 552"/>
              <a:gd name="T4" fmla="*/ 12 w 560"/>
              <a:gd name="T5" fmla="*/ 315 h 552"/>
              <a:gd name="T6" fmla="*/ 45 w 560"/>
              <a:gd name="T7" fmla="*/ 337 h 552"/>
              <a:gd name="T8" fmla="*/ 81 w 560"/>
              <a:gd name="T9" fmla="*/ 417 h 552"/>
              <a:gd name="T10" fmla="*/ 130 w 560"/>
              <a:gd name="T11" fmla="*/ 439 h 552"/>
              <a:gd name="T12" fmla="*/ 139 w 560"/>
              <a:gd name="T13" fmla="*/ 447 h 552"/>
              <a:gd name="T14" fmla="*/ 229 w 560"/>
              <a:gd name="T15" fmla="*/ 458 h 552"/>
              <a:gd name="T16" fmla="*/ 315 w 560"/>
              <a:gd name="T17" fmla="*/ 465 h 552"/>
              <a:gd name="T18" fmla="*/ 323 w 560"/>
              <a:gd name="T19" fmla="*/ 473 h 552"/>
              <a:gd name="T20" fmla="*/ 326 w 560"/>
              <a:gd name="T21" fmla="*/ 503 h 552"/>
              <a:gd name="T22" fmla="*/ 327 w 560"/>
              <a:gd name="T23" fmla="*/ 524 h 552"/>
              <a:gd name="T24" fmla="*/ 377 w 560"/>
              <a:gd name="T25" fmla="*/ 512 h 552"/>
              <a:gd name="T26" fmla="*/ 392 w 560"/>
              <a:gd name="T27" fmla="*/ 516 h 552"/>
              <a:gd name="T28" fmla="*/ 420 w 560"/>
              <a:gd name="T29" fmla="*/ 548 h 552"/>
              <a:gd name="T30" fmla="*/ 433 w 560"/>
              <a:gd name="T31" fmla="*/ 550 h 552"/>
              <a:gd name="T32" fmla="*/ 455 w 560"/>
              <a:gd name="T33" fmla="*/ 527 h 552"/>
              <a:gd name="T34" fmla="*/ 492 w 560"/>
              <a:gd name="T35" fmla="*/ 524 h 552"/>
              <a:gd name="T36" fmla="*/ 502 w 560"/>
              <a:gd name="T37" fmla="*/ 508 h 552"/>
              <a:gd name="T38" fmla="*/ 523 w 560"/>
              <a:gd name="T39" fmla="*/ 501 h 552"/>
              <a:gd name="T40" fmla="*/ 520 w 560"/>
              <a:gd name="T41" fmla="*/ 462 h 552"/>
              <a:gd name="T42" fmla="*/ 508 w 560"/>
              <a:gd name="T43" fmla="*/ 449 h 552"/>
              <a:gd name="T44" fmla="*/ 489 w 560"/>
              <a:gd name="T45" fmla="*/ 444 h 552"/>
              <a:gd name="T46" fmla="*/ 468 w 560"/>
              <a:gd name="T47" fmla="*/ 447 h 552"/>
              <a:gd name="T48" fmla="*/ 456 w 560"/>
              <a:gd name="T49" fmla="*/ 439 h 552"/>
              <a:gd name="T50" fmla="*/ 436 w 560"/>
              <a:gd name="T51" fmla="*/ 403 h 552"/>
              <a:gd name="T52" fmla="*/ 416 w 560"/>
              <a:gd name="T53" fmla="*/ 381 h 552"/>
              <a:gd name="T54" fmla="*/ 413 w 560"/>
              <a:gd name="T55" fmla="*/ 365 h 552"/>
              <a:gd name="T56" fmla="*/ 447 w 560"/>
              <a:gd name="T57" fmla="*/ 342 h 552"/>
              <a:gd name="T58" fmla="*/ 449 w 560"/>
              <a:gd name="T59" fmla="*/ 322 h 552"/>
              <a:gd name="T60" fmla="*/ 460 w 560"/>
              <a:gd name="T61" fmla="*/ 310 h 552"/>
              <a:gd name="T62" fmla="*/ 483 w 560"/>
              <a:gd name="T63" fmla="*/ 297 h 552"/>
              <a:gd name="T64" fmla="*/ 471 w 560"/>
              <a:gd name="T65" fmla="*/ 258 h 552"/>
              <a:gd name="T66" fmla="*/ 480 w 560"/>
              <a:gd name="T67" fmla="*/ 244 h 552"/>
              <a:gd name="T68" fmla="*/ 512 w 560"/>
              <a:gd name="T69" fmla="*/ 251 h 552"/>
              <a:gd name="T70" fmla="*/ 513 w 560"/>
              <a:gd name="T71" fmla="*/ 254 h 552"/>
              <a:gd name="T72" fmla="*/ 560 w 560"/>
              <a:gd name="T73" fmla="*/ 245 h 552"/>
              <a:gd name="T74" fmla="*/ 529 w 560"/>
              <a:gd name="T75" fmla="*/ 202 h 552"/>
              <a:gd name="T76" fmla="*/ 457 w 560"/>
              <a:gd name="T77" fmla="*/ 192 h 552"/>
              <a:gd name="T78" fmla="*/ 442 w 560"/>
              <a:gd name="T79" fmla="*/ 183 h 552"/>
              <a:gd name="T80" fmla="*/ 423 w 560"/>
              <a:gd name="T81" fmla="*/ 164 h 552"/>
              <a:gd name="T82" fmla="*/ 446 w 560"/>
              <a:gd name="T83" fmla="*/ 87 h 552"/>
              <a:gd name="T84" fmla="*/ 434 w 560"/>
              <a:gd name="T85" fmla="*/ 46 h 552"/>
              <a:gd name="T86" fmla="*/ 377 w 560"/>
              <a:gd name="T87" fmla="*/ 36 h 552"/>
              <a:gd name="T88" fmla="*/ 304 w 560"/>
              <a:gd name="T89" fmla="*/ 34 h 552"/>
              <a:gd name="T90" fmla="*/ 284 w 560"/>
              <a:gd name="T91" fmla="*/ 9 h 552"/>
              <a:gd name="T92" fmla="*/ 284 w 560"/>
              <a:gd name="T93" fmla="*/ 8 h 552"/>
              <a:gd name="T94" fmla="*/ 281 w 560"/>
              <a:gd name="T95" fmla="*/ 1 h 552"/>
              <a:gd name="T96" fmla="*/ 274 w 560"/>
              <a:gd name="T97" fmla="*/ 50 h 552"/>
              <a:gd name="T98" fmla="*/ 278 w 560"/>
              <a:gd name="T99" fmla="*/ 62 h 552"/>
              <a:gd name="T100" fmla="*/ 278 w 560"/>
              <a:gd name="T101" fmla="*/ 102 h 552"/>
              <a:gd name="T102" fmla="*/ 260 w 560"/>
              <a:gd name="T103" fmla="*/ 145 h 552"/>
              <a:gd name="T104" fmla="*/ 223 w 560"/>
              <a:gd name="T105" fmla="*/ 160 h 552"/>
              <a:gd name="T106" fmla="*/ 124 w 560"/>
              <a:gd name="T107" fmla="*/ 18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0" h="552">
                <a:moveTo>
                  <a:pt x="123" y="182"/>
                </a:moveTo>
                <a:lnTo>
                  <a:pt x="122" y="182"/>
                </a:lnTo>
                <a:lnTo>
                  <a:pt x="30" y="220"/>
                </a:lnTo>
                <a:lnTo>
                  <a:pt x="3" y="246"/>
                </a:lnTo>
                <a:lnTo>
                  <a:pt x="3" y="246"/>
                </a:lnTo>
                <a:lnTo>
                  <a:pt x="2" y="261"/>
                </a:lnTo>
                <a:lnTo>
                  <a:pt x="0" y="274"/>
                </a:lnTo>
                <a:lnTo>
                  <a:pt x="2" y="285"/>
                </a:lnTo>
                <a:lnTo>
                  <a:pt x="3" y="295"/>
                </a:lnTo>
                <a:lnTo>
                  <a:pt x="5" y="304"/>
                </a:lnTo>
                <a:lnTo>
                  <a:pt x="8" y="310"/>
                </a:lnTo>
                <a:lnTo>
                  <a:pt x="12" y="315"/>
                </a:lnTo>
                <a:lnTo>
                  <a:pt x="16" y="318"/>
                </a:lnTo>
                <a:lnTo>
                  <a:pt x="44" y="336"/>
                </a:lnTo>
                <a:lnTo>
                  <a:pt x="45" y="336"/>
                </a:lnTo>
                <a:lnTo>
                  <a:pt x="45" y="337"/>
                </a:lnTo>
                <a:lnTo>
                  <a:pt x="52" y="381"/>
                </a:lnTo>
                <a:lnTo>
                  <a:pt x="52" y="381"/>
                </a:lnTo>
                <a:lnTo>
                  <a:pt x="68" y="402"/>
                </a:lnTo>
                <a:lnTo>
                  <a:pt x="81" y="417"/>
                </a:lnTo>
                <a:lnTo>
                  <a:pt x="91" y="426"/>
                </a:lnTo>
                <a:lnTo>
                  <a:pt x="99" y="432"/>
                </a:lnTo>
                <a:lnTo>
                  <a:pt x="125" y="438"/>
                </a:lnTo>
                <a:lnTo>
                  <a:pt x="130" y="439"/>
                </a:lnTo>
                <a:lnTo>
                  <a:pt x="130" y="440"/>
                </a:lnTo>
                <a:lnTo>
                  <a:pt x="130" y="440"/>
                </a:lnTo>
                <a:lnTo>
                  <a:pt x="133" y="443"/>
                </a:lnTo>
                <a:lnTo>
                  <a:pt x="139" y="447"/>
                </a:lnTo>
                <a:lnTo>
                  <a:pt x="147" y="450"/>
                </a:lnTo>
                <a:lnTo>
                  <a:pt x="157" y="455"/>
                </a:lnTo>
                <a:lnTo>
                  <a:pt x="229" y="458"/>
                </a:lnTo>
                <a:lnTo>
                  <a:pt x="229" y="458"/>
                </a:lnTo>
                <a:lnTo>
                  <a:pt x="265" y="458"/>
                </a:lnTo>
                <a:lnTo>
                  <a:pt x="292" y="461"/>
                </a:lnTo>
                <a:lnTo>
                  <a:pt x="310" y="464"/>
                </a:lnTo>
                <a:lnTo>
                  <a:pt x="315" y="465"/>
                </a:lnTo>
                <a:lnTo>
                  <a:pt x="319" y="467"/>
                </a:lnTo>
                <a:lnTo>
                  <a:pt x="319" y="467"/>
                </a:lnTo>
                <a:lnTo>
                  <a:pt x="321" y="470"/>
                </a:lnTo>
                <a:lnTo>
                  <a:pt x="323" y="473"/>
                </a:lnTo>
                <a:lnTo>
                  <a:pt x="325" y="480"/>
                </a:lnTo>
                <a:lnTo>
                  <a:pt x="326" y="490"/>
                </a:lnTo>
                <a:lnTo>
                  <a:pt x="326" y="503"/>
                </a:lnTo>
                <a:lnTo>
                  <a:pt x="326" y="503"/>
                </a:lnTo>
                <a:lnTo>
                  <a:pt x="325" y="511"/>
                </a:lnTo>
                <a:lnTo>
                  <a:pt x="325" y="517"/>
                </a:lnTo>
                <a:lnTo>
                  <a:pt x="326" y="521"/>
                </a:lnTo>
                <a:lnTo>
                  <a:pt x="327" y="524"/>
                </a:lnTo>
                <a:lnTo>
                  <a:pt x="353" y="517"/>
                </a:lnTo>
                <a:lnTo>
                  <a:pt x="353" y="517"/>
                </a:lnTo>
                <a:lnTo>
                  <a:pt x="367" y="513"/>
                </a:lnTo>
                <a:lnTo>
                  <a:pt x="377" y="512"/>
                </a:lnTo>
                <a:lnTo>
                  <a:pt x="382" y="512"/>
                </a:lnTo>
                <a:lnTo>
                  <a:pt x="386" y="512"/>
                </a:lnTo>
                <a:lnTo>
                  <a:pt x="389" y="514"/>
                </a:lnTo>
                <a:lnTo>
                  <a:pt x="392" y="516"/>
                </a:lnTo>
                <a:lnTo>
                  <a:pt x="401" y="528"/>
                </a:lnTo>
                <a:lnTo>
                  <a:pt x="401" y="528"/>
                </a:lnTo>
                <a:lnTo>
                  <a:pt x="412" y="540"/>
                </a:lnTo>
                <a:lnTo>
                  <a:pt x="420" y="548"/>
                </a:lnTo>
                <a:lnTo>
                  <a:pt x="425" y="551"/>
                </a:lnTo>
                <a:lnTo>
                  <a:pt x="428" y="552"/>
                </a:lnTo>
                <a:lnTo>
                  <a:pt x="428" y="552"/>
                </a:lnTo>
                <a:lnTo>
                  <a:pt x="433" y="550"/>
                </a:lnTo>
                <a:lnTo>
                  <a:pt x="439" y="545"/>
                </a:lnTo>
                <a:lnTo>
                  <a:pt x="446" y="538"/>
                </a:lnTo>
                <a:lnTo>
                  <a:pt x="452" y="530"/>
                </a:lnTo>
                <a:lnTo>
                  <a:pt x="455" y="527"/>
                </a:lnTo>
                <a:lnTo>
                  <a:pt x="477" y="541"/>
                </a:lnTo>
                <a:lnTo>
                  <a:pt x="489" y="529"/>
                </a:lnTo>
                <a:lnTo>
                  <a:pt x="489" y="529"/>
                </a:lnTo>
                <a:lnTo>
                  <a:pt x="492" y="524"/>
                </a:lnTo>
                <a:lnTo>
                  <a:pt x="493" y="518"/>
                </a:lnTo>
                <a:lnTo>
                  <a:pt x="496" y="513"/>
                </a:lnTo>
                <a:lnTo>
                  <a:pt x="499" y="510"/>
                </a:lnTo>
                <a:lnTo>
                  <a:pt x="502" y="508"/>
                </a:lnTo>
                <a:lnTo>
                  <a:pt x="507" y="505"/>
                </a:lnTo>
                <a:lnTo>
                  <a:pt x="511" y="504"/>
                </a:lnTo>
                <a:lnTo>
                  <a:pt x="516" y="503"/>
                </a:lnTo>
                <a:lnTo>
                  <a:pt x="523" y="501"/>
                </a:lnTo>
                <a:lnTo>
                  <a:pt x="520" y="495"/>
                </a:lnTo>
                <a:lnTo>
                  <a:pt x="517" y="493"/>
                </a:lnTo>
                <a:lnTo>
                  <a:pt x="518" y="491"/>
                </a:lnTo>
                <a:lnTo>
                  <a:pt x="520" y="462"/>
                </a:lnTo>
                <a:lnTo>
                  <a:pt x="520" y="462"/>
                </a:lnTo>
                <a:lnTo>
                  <a:pt x="516" y="457"/>
                </a:lnTo>
                <a:lnTo>
                  <a:pt x="512" y="453"/>
                </a:lnTo>
                <a:lnTo>
                  <a:pt x="508" y="449"/>
                </a:lnTo>
                <a:lnTo>
                  <a:pt x="503" y="447"/>
                </a:lnTo>
                <a:lnTo>
                  <a:pt x="499" y="446"/>
                </a:lnTo>
                <a:lnTo>
                  <a:pt x="494" y="444"/>
                </a:lnTo>
                <a:lnTo>
                  <a:pt x="489" y="444"/>
                </a:lnTo>
                <a:lnTo>
                  <a:pt x="485" y="444"/>
                </a:lnTo>
                <a:lnTo>
                  <a:pt x="485" y="444"/>
                </a:lnTo>
                <a:lnTo>
                  <a:pt x="476" y="447"/>
                </a:lnTo>
                <a:lnTo>
                  <a:pt x="468" y="447"/>
                </a:lnTo>
                <a:lnTo>
                  <a:pt x="462" y="446"/>
                </a:lnTo>
                <a:lnTo>
                  <a:pt x="458" y="443"/>
                </a:lnTo>
                <a:lnTo>
                  <a:pt x="458" y="443"/>
                </a:lnTo>
                <a:lnTo>
                  <a:pt x="456" y="439"/>
                </a:lnTo>
                <a:lnTo>
                  <a:pt x="456" y="433"/>
                </a:lnTo>
                <a:lnTo>
                  <a:pt x="456" y="433"/>
                </a:lnTo>
                <a:lnTo>
                  <a:pt x="442" y="412"/>
                </a:lnTo>
                <a:lnTo>
                  <a:pt x="436" y="403"/>
                </a:lnTo>
                <a:lnTo>
                  <a:pt x="428" y="395"/>
                </a:lnTo>
                <a:lnTo>
                  <a:pt x="428" y="395"/>
                </a:lnTo>
                <a:lnTo>
                  <a:pt x="420" y="386"/>
                </a:lnTo>
                <a:lnTo>
                  <a:pt x="416" y="381"/>
                </a:lnTo>
                <a:lnTo>
                  <a:pt x="414" y="378"/>
                </a:lnTo>
                <a:lnTo>
                  <a:pt x="413" y="373"/>
                </a:lnTo>
                <a:lnTo>
                  <a:pt x="412" y="369"/>
                </a:lnTo>
                <a:lnTo>
                  <a:pt x="413" y="365"/>
                </a:lnTo>
                <a:lnTo>
                  <a:pt x="414" y="361"/>
                </a:lnTo>
                <a:lnTo>
                  <a:pt x="416" y="357"/>
                </a:lnTo>
                <a:lnTo>
                  <a:pt x="449" y="363"/>
                </a:lnTo>
                <a:lnTo>
                  <a:pt x="447" y="342"/>
                </a:lnTo>
                <a:lnTo>
                  <a:pt x="447" y="342"/>
                </a:lnTo>
                <a:lnTo>
                  <a:pt x="447" y="334"/>
                </a:lnTo>
                <a:lnTo>
                  <a:pt x="447" y="328"/>
                </a:lnTo>
                <a:lnTo>
                  <a:pt x="449" y="322"/>
                </a:lnTo>
                <a:lnTo>
                  <a:pt x="453" y="316"/>
                </a:lnTo>
                <a:lnTo>
                  <a:pt x="453" y="316"/>
                </a:lnTo>
                <a:lnTo>
                  <a:pt x="456" y="313"/>
                </a:lnTo>
                <a:lnTo>
                  <a:pt x="460" y="310"/>
                </a:lnTo>
                <a:lnTo>
                  <a:pt x="463" y="309"/>
                </a:lnTo>
                <a:lnTo>
                  <a:pt x="468" y="308"/>
                </a:lnTo>
                <a:lnTo>
                  <a:pt x="483" y="304"/>
                </a:lnTo>
                <a:lnTo>
                  <a:pt x="483" y="297"/>
                </a:lnTo>
                <a:lnTo>
                  <a:pt x="483" y="297"/>
                </a:lnTo>
                <a:lnTo>
                  <a:pt x="476" y="281"/>
                </a:lnTo>
                <a:lnTo>
                  <a:pt x="471" y="268"/>
                </a:lnTo>
                <a:lnTo>
                  <a:pt x="471" y="258"/>
                </a:lnTo>
                <a:lnTo>
                  <a:pt x="471" y="253"/>
                </a:lnTo>
                <a:lnTo>
                  <a:pt x="472" y="250"/>
                </a:lnTo>
                <a:lnTo>
                  <a:pt x="480" y="244"/>
                </a:lnTo>
                <a:lnTo>
                  <a:pt x="480" y="244"/>
                </a:lnTo>
                <a:lnTo>
                  <a:pt x="484" y="244"/>
                </a:lnTo>
                <a:lnTo>
                  <a:pt x="492" y="245"/>
                </a:lnTo>
                <a:lnTo>
                  <a:pt x="501" y="247"/>
                </a:lnTo>
                <a:lnTo>
                  <a:pt x="512" y="251"/>
                </a:lnTo>
                <a:lnTo>
                  <a:pt x="512" y="251"/>
                </a:lnTo>
                <a:lnTo>
                  <a:pt x="513" y="252"/>
                </a:lnTo>
                <a:lnTo>
                  <a:pt x="513" y="254"/>
                </a:lnTo>
                <a:lnTo>
                  <a:pt x="513" y="254"/>
                </a:lnTo>
                <a:lnTo>
                  <a:pt x="529" y="274"/>
                </a:lnTo>
                <a:lnTo>
                  <a:pt x="534" y="279"/>
                </a:lnTo>
                <a:lnTo>
                  <a:pt x="538" y="283"/>
                </a:lnTo>
                <a:lnTo>
                  <a:pt x="560" y="245"/>
                </a:lnTo>
                <a:lnTo>
                  <a:pt x="560" y="245"/>
                </a:lnTo>
                <a:lnTo>
                  <a:pt x="547" y="228"/>
                </a:lnTo>
                <a:lnTo>
                  <a:pt x="538" y="213"/>
                </a:lnTo>
                <a:lnTo>
                  <a:pt x="529" y="202"/>
                </a:lnTo>
                <a:lnTo>
                  <a:pt x="526" y="195"/>
                </a:lnTo>
                <a:lnTo>
                  <a:pt x="508" y="206"/>
                </a:lnTo>
                <a:lnTo>
                  <a:pt x="505" y="204"/>
                </a:lnTo>
                <a:lnTo>
                  <a:pt x="457" y="192"/>
                </a:lnTo>
                <a:lnTo>
                  <a:pt x="456" y="192"/>
                </a:lnTo>
                <a:lnTo>
                  <a:pt x="456" y="191"/>
                </a:lnTo>
                <a:lnTo>
                  <a:pt x="456" y="191"/>
                </a:lnTo>
                <a:lnTo>
                  <a:pt x="442" y="183"/>
                </a:lnTo>
                <a:lnTo>
                  <a:pt x="431" y="175"/>
                </a:lnTo>
                <a:lnTo>
                  <a:pt x="428" y="172"/>
                </a:lnTo>
                <a:lnTo>
                  <a:pt x="425" y="167"/>
                </a:lnTo>
                <a:lnTo>
                  <a:pt x="423" y="164"/>
                </a:lnTo>
                <a:lnTo>
                  <a:pt x="422" y="159"/>
                </a:lnTo>
                <a:lnTo>
                  <a:pt x="393" y="145"/>
                </a:lnTo>
                <a:lnTo>
                  <a:pt x="393" y="118"/>
                </a:lnTo>
                <a:lnTo>
                  <a:pt x="446" y="87"/>
                </a:lnTo>
                <a:lnTo>
                  <a:pt x="446" y="87"/>
                </a:lnTo>
                <a:lnTo>
                  <a:pt x="441" y="65"/>
                </a:lnTo>
                <a:lnTo>
                  <a:pt x="438" y="55"/>
                </a:lnTo>
                <a:lnTo>
                  <a:pt x="434" y="46"/>
                </a:lnTo>
                <a:lnTo>
                  <a:pt x="425" y="28"/>
                </a:lnTo>
                <a:lnTo>
                  <a:pt x="390" y="32"/>
                </a:lnTo>
                <a:lnTo>
                  <a:pt x="390" y="32"/>
                </a:lnTo>
                <a:lnTo>
                  <a:pt x="377" y="36"/>
                </a:lnTo>
                <a:lnTo>
                  <a:pt x="365" y="40"/>
                </a:lnTo>
                <a:lnTo>
                  <a:pt x="353" y="42"/>
                </a:lnTo>
                <a:lnTo>
                  <a:pt x="341" y="43"/>
                </a:lnTo>
                <a:lnTo>
                  <a:pt x="304" y="34"/>
                </a:lnTo>
                <a:lnTo>
                  <a:pt x="304" y="22"/>
                </a:lnTo>
                <a:lnTo>
                  <a:pt x="297" y="20"/>
                </a:lnTo>
                <a:lnTo>
                  <a:pt x="287" y="17"/>
                </a:lnTo>
                <a:lnTo>
                  <a:pt x="284" y="9"/>
                </a:lnTo>
                <a:lnTo>
                  <a:pt x="284" y="9"/>
                </a:lnTo>
                <a:lnTo>
                  <a:pt x="284" y="8"/>
                </a:lnTo>
                <a:lnTo>
                  <a:pt x="284" y="8"/>
                </a:lnTo>
                <a:lnTo>
                  <a:pt x="284" y="8"/>
                </a:lnTo>
                <a:lnTo>
                  <a:pt x="283" y="4"/>
                </a:lnTo>
                <a:lnTo>
                  <a:pt x="283" y="3"/>
                </a:lnTo>
                <a:lnTo>
                  <a:pt x="283" y="0"/>
                </a:lnTo>
                <a:lnTo>
                  <a:pt x="281" y="1"/>
                </a:lnTo>
                <a:lnTo>
                  <a:pt x="278" y="32"/>
                </a:lnTo>
                <a:lnTo>
                  <a:pt x="276" y="43"/>
                </a:lnTo>
                <a:lnTo>
                  <a:pt x="276" y="43"/>
                </a:lnTo>
                <a:lnTo>
                  <a:pt x="274" y="50"/>
                </a:lnTo>
                <a:lnTo>
                  <a:pt x="273" y="54"/>
                </a:lnTo>
                <a:lnTo>
                  <a:pt x="274" y="55"/>
                </a:lnTo>
                <a:lnTo>
                  <a:pt x="274" y="55"/>
                </a:lnTo>
                <a:lnTo>
                  <a:pt x="278" y="62"/>
                </a:lnTo>
                <a:lnTo>
                  <a:pt x="279" y="69"/>
                </a:lnTo>
                <a:lnTo>
                  <a:pt x="276" y="75"/>
                </a:lnTo>
                <a:lnTo>
                  <a:pt x="273" y="82"/>
                </a:lnTo>
                <a:lnTo>
                  <a:pt x="278" y="102"/>
                </a:lnTo>
                <a:lnTo>
                  <a:pt x="276" y="104"/>
                </a:lnTo>
                <a:lnTo>
                  <a:pt x="274" y="105"/>
                </a:lnTo>
                <a:lnTo>
                  <a:pt x="260" y="118"/>
                </a:lnTo>
                <a:lnTo>
                  <a:pt x="260" y="145"/>
                </a:lnTo>
                <a:lnTo>
                  <a:pt x="256" y="148"/>
                </a:lnTo>
                <a:lnTo>
                  <a:pt x="256" y="148"/>
                </a:lnTo>
                <a:lnTo>
                  <a:pt x="237" y="155"/>
                </a:lnTo>
                <a:lnTo>
                  <a:pt x="223" y="160"/>
                </a:lnTo>
                <a:lnTo>
                  <a:pt x="210" y="164"/>
                </a:lnTo>
                <a:lnTo>
                  <a:pt x="201" y="165"/>
                </a:lnTo>
                <a:lnTo>
                  <a:pt x="147" y="161"/>
                </a:lnTo>
                <a:lnTo>
                  <a:pt x="124" y="182"/>
                </a:lnTo>
                <a:lnTo>
                  <a:pt x="123" y="182"/>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1" name="Freeform 67"/>
          <p:cNvSpPr/>
          <p:nvPr/>
        </p:nvSpPr>
        <p:spPr bwMode="auto">
          <a:xfrm>
            <a:off x="5636013" y="4935499"/>
            <a:ext cx="184391" cy="448860"/>
          </a:xfrm>
          <a:custGeom>
            <a:avLst/>
            <a:gdLst>
              <a:gd name="T0" fmla="*/ 120 w 159"/>
              <a:gd name="T1" fmla="*/ 0 h 387"/>
              <a:gd name="T2" fmla="*/ 120 w 159"/>
              <a:gd name="T3" fmla="*/ 0 h 387"/>
              <a:gd name="T4" fmla="*/ 106 w 159"/>
              <a:gd name="T5" fmla="*/ 10 h 387"/>
              <a:gd name="T6" fmla="*/ 94 w 159"/>
              <a:gd name="T7" fmla="*/ 21 h 387"/>
              <a:gd name="T8" fmla="*/ 81 w 159"/>
              <a:gd name="T9" fmla="*/ 34 h 387"/>
              <a:gd name="T10" fmla="*/ 71 w 159"/>
              <a:gd name="T11" fmla="*/ 47 h 387"/>
              <a:gd name="T12" fmla="*/ 60 w 159"/>
              <a:gd name="T13" fmla="*/ 60 h 387"/>
              <a:gd name="T14" fmla="*/ 51 w 159"/>
              <a:gd name="T15" fmla="*/ 74 h 387"/>
              <a:gd name="T16" fmla="*/ 43 w 159"/>
              <a:gd name="T17" fmla="*/ 89 h 387"/>
              <a:gd name="T18" fmla="*/ 36 w 159"/>
              <a:gd name="T19" fmla="*/ 105 h 387"/>
              <a:gd name="T20" fmla="*/ 36 w 159"/>
              <a:gd name="T21" fmla="*/ 105 h 387"/>
              <a:gd name="T22" fmla="*/ 25 w 159"/>
              <a:gd name="T23" fmla="*/ 129 h 387"/>
              <a:gd name="T24" fmla="*/ 15 w 159"/>
              <a:gd name="T25" fmla="*/ 146 h 387"/>
              <a:gd name="T26" fmla="*/ 7 w 159"/>
              <a:gd name="T27" fmla="*/ 158 h 387"/>
              <a:gd name="T28" fmla="*/ 3 w 159"/>
              <a:gd name="T29" fmla="*/ 161 h 387"/>
              <a:gd name="T30" fmla="*/ 0 w 159"/>
              <a:gd name="T31" fmla="*/ 163 h 387"/>
              <a:gd name="T32" fmla="*/ 8 w 159"/>
              <a:gd name="T33" fmla="*/ 231 h 387"/>
              <a:gd name="T34" fmla="*/ 8 w 159"/>
              <a:gd name="T35" fmla="*/ 232 h 387"/>
              <a:gd name="T36" fmla="*/ 8 w 159"/>
              <a:gd name="T37" fmla="*/ 232 h 387"/>
              <a:gd name="T38" fmla="*/ 2 w 159"/>
              <a:gd name="T39" fmla="*/ 278 h 387"/>
              <a:gd name="T40" fmla="*/ 2 w 159"/>
              <a:gd name="T41" fmla="*/ 278 h 387"/>
              <a:gd name="T42" fmla="*/ 1 w 159"/>
              <a:gd name="T43" fmla="*/ 287 h 387"/>
              <a:gd name="T44" fmla="*/ 2 w 159"/>
              <a:gd name="T45" fmla="*/ 295 h 387"/>
              <a:gd name="T46" fmla="*/ 3 w 159"/>
              <a:gd name="T47" fmla="*/ 301 h 387"/>
              <a:gd name="T48" fmla="*/ 5 w 159"/>
              <a:gd name="T49" fmla="*/ 304 h 387"/>
              <a:gd name="T50" fmla="*/ 55 w 159"/>
              <a:gd name="T51" fmla="*/ 337 h 387"/>
              <a:gd name="T52" fmla="*/ 55 w 159"/>
              <a:gd name="T53" fmla="*/ 337 h 387"/>
              <a:gd name="T54" fmla="*/ 56 w 159"/>
              <a:gd name="T55" fmla="*/ 337 h 387"/>
              <a:gd name="T56" fmla="*/ 58 w 159"/>
              <a:gd name="T57" fmla="*/ 341 h 387"/>
              <a:gd name="T58" fmla="*/ 58 w 159"/>
              <a:gd name="T59" fmla="*/ 341 h 387"/>
              <a:gd name="T60" fmla="*/ 58 w 159"/>
              <a:gd name="T61" fmla="*/ 341 h 387"/>
              <a:gd name="T62" fmla="*/ 60 w 159"/>
              <a:gd name="T63" fmla="*/ 349 h 387"/>
              <a:gd name="T64" fmla="*/ 65 w 159"/>
              <a:gd name="T65" fmla="*/ 356 h 387"/>
              <a:gd name="T66" fmla="*/ 71 w 159"/>
              <a:gd name="T67" fmla="*/ 365 h 387"/>
              <a:gd name="T68" fmla="*/ 76 w 159"/>
              <a:gd name="T69" fmla="*/ 373 h 387"/>
              <a:gd name="T70" fmla="*/ 76 w 159"/>
              <a:gd name="T71" fmla="*/ 373 h 387"/>
              <a:gd name="T72" fmla="*/ 81 w 159"/>
              <a:gd name="T73" fmla="*/ 378 h 387"/>
              <a:gd name="T74" fmla="*/ 84 w 159"/>
              <a:gd name="T75" fmla="*/ 381 h 387"/>
              <a:gd name="T76" fmla="*/ 92 w 159"/>
              <a:gd name="T77" fmla="*/ 387 h 387"/>
              <a:gd name="T78" fmla="*/ 99 w 159"/>
              <a:gd name="T79" fmla="*/ 307 h 387"/>
              <a:gd name="T80" fmla="*/ 99 w 159"/>
              <a:gd name="T81" fmla="*/ 304 h 387"/>
              <a:gd name="T82" fmla="*/ 135 w 159"/>
              <a:gd name="T83" fmla="*/ 220 h 387"/>
              <a:gd name="T84" fmla="*/ 147 w 159"/>
              <a:gd name="T85" fmla="*/ 119 h 387"/>
              <a:gd name="T86" fmla="*/ 147 w 159"/>
              <a:gd name="T87" fmla="*/ 118 h 387"/>
              <a:gd name="T88" fmla="*/ 149 w 159"/>
              <a:gd name="T89" fmla="*/ 116 h 387"/>
              <a:gd name="T90" fmla="*/ 159 w 159"/>
              <a:gd name="T91" fmla="*/ 90 h 387"/>
              <a:gd name="T92" fmla="*/ 151 w 159"/>
              <a:gd name="T93" fmla="*/ 67 h 387"/>
              <a:gd name="T94" fmla="*/ 151 w 159"/>
              <a:gd name="T95" fmla="*/ 66 h 387"/>
              <a:gd name="T96" fmla="*/ 150 w 159"/>
              <a:gd name="T97" fmla="*/ 66 h 387"/>
              <a:gd name="T98" fmla="*/ 147 w 159"/>
              <a:gd name="T99" fmla="*/ 35 h 387"/>
              <a:gd name="T100" fmla="*/ 149 w 159"/>
              <a:gd name="T101" fmla="*/ 34 h 387"/>
              <a:gd name="T102" fmla="*/ 150 w 159"/>
              <a:gd name="T103" fmla="*/ 32 h 387"/>
              <a:gd name="T104" fmla="*/ 155 w 159"/>
              <a:gd name="T105" fmla="*/ 25 h 387"/>
              <a:gd name="T106" fmla="*/ 159 w 159"/>
              <a:gd name="T107" fmla="*/ 17 h 387"/>
              <a:gd name="T108" fmla="*/ 120 w 159"/>
              <a:gd name="T10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387">
                <a:moveTo>
                  <a:pt x="120" y="0"/>
                </a:moveTo>
                <a:lnTo>
                  <a:pt x="120" y="0"/>
                </a:lnTo>
                <a:lnTo>
                  <a:pt x="106" y="10"/>
                </a:lnTo>
                <a:lnTo>
                  <a:pt x="94" y="21"/>
                </a:lnTo>
                <a:lnTo>
                  <a:pt x="81" y="34"/>
                </a:lnTo>
                <a:lnTo>
                  <a:pt x="71" y="47"/>
                </a:lnTo>
                <a:lnTo>
                  <a:pt x="60" y="60"/>
                </a:lnTo>
                <a:lnTo>
                  <a:pt x="51" y="74"/>
                </a:lnTo>
                <a:lnTo>
                  <a:pt x="43" y="89"/>
                </a:lnTo>
                <a:lnTo>
                  <a:pt x="36" y="105"/>
                </a:lnTo>
                <a:lnTo>
                  <a:pt x="36" y="105"/>
                </a:lnTo>
                <a:lnTo>
                  <a:pt x="25" y="129"/>
                </a:lnTo>
                <a:lnTo>
                  <a:pt x="15" y="146"/>
                </a:lnTo>
                <a:lnTo>
                  <a:pt x="7" y="158"/>
                </a:lnTo>
                <a:lnTo>
                  <a:pt x="3" y="161"/>
                </a:lnTo>
                <a:lnTo>
                  <a:pt x="0" y="163"/>
                </a:lnTo>
                <a:lnTo>
                  <a:pt x="8" y="231"/>
                </a:lnTo>
                <a:lnTo>
                  <a:pt x="8" y="232"/>
                </a:lnTo>
                <a:lnTo>
                  <a:pt x="8" y="232"/>
                </a:lnTo>
                <a:lnTo>
                  <a:pt x="2" y="278"/>
                </a:lnTo>
                <a:lnTo>
                  <a:pt x="2" y="278"/>
                </a:lnTo>
                <a:lnTo>
                  <a:pt x="1" y="287"/>
                </a:lnTo>
                <a:lnTo>
                  <a:pt x="2" y="295"/>
                </a:lnTo>
                <a:lnTo>
                  <a:pt x="3" y="301"/>
                </a:lnTo>
                <a:lnTo>
                  <a:pt x="5" y="304"/>
                </a:lnTo>
                <a:lnTo>
                  <a:pt x="55" y="337"/>
                </a:lnTo>
                <a:lnTo>
                  <a:pt x="55" y="337"/>
                </a:lnTo>
                <a:lnTo>
                  <a:pt x="56" y="337"/>
                </a:lnTo>
                <a:lnTo>
                  <a:pt x="58" y="341"/>
                </a:lnTo>
                <a:lnTo>
                  <a:pt x="58" y="341"/>
                </a:lnTo>
                <a:lnTo>
                  <a:pt x="58" y="341"/>
                </a:lnTo>
                <a:lnTo>
                  <a:pt x="60" y="349"/>
                </a:lnTo>
                <a:lnTo>
                  <a:pt x="65" y="356"/>
                </a:lnTo>
                <a:lnTo>
                  <a:pt x="71" y="365"/>
                </a:lnTo>
                <a:lnTo>
                  <a:pt x="76" y="373"/>
                </a:lnTo>
                <a:lnTo>
                  <a:pt x="76" y="373"/>
                </a:lnTo>
                <a:lnTo>
                  <a:pt x="81" y="378"/>
                </a:lnTo>
                <a:lnTo>
                  <a:pt x="84" y="381"/>
                </a:lnTo>
                <a:lnTo>
                  <a:pt x="92" y="387"/>
                </a:lnTo>
                <a:lnTo>
                  <a:pt x="99" y="307"/>
                </a:lnTo>
                <a:lnTo>
                  <a:pt x="99" y="304"/>
                </a:lnTo>
                <a:lnTo>
                  <a:pt x="135" y="220"/>
                </a:lnTo>
                <a:lnTo>
                  <a:pt x="147" y="119"/>
                </a:lnTo>
                <a:lnTo>
                  <a:pt x="147" y="118"/>
                </a:lnTo>
                <a:lnTo>
                  <a:pt x="149" y="116"/>
                </a:lnTo>
                <a:lnTo>
                  <a:pt x="159" y="90"/>
                </a:lnTo>
                <a:lnTo>
                  <a:pt x="151" y="67"/>
                </a:lnTo>
                <a:lnTo>
                  <a:pt x="151" y="66"/>
                </a:lnTo>
                <a:lnTo>
                  <a:pt x="150" y="66"/>
                </a:lnTo>
                <a:lnTo>
                  <a:pt x="147" y="35"/>
                </a:lnTo>
                <a:lnTo>
                  <a:pt x="149" y="34"/>
                </a:lnTo>
                <a:lnTo>
                  <a:pt x="150" y="32"/>
                </a:lnTo>
                <a:lnTo>
                  <a:pt x="155" y="25"/>
                </a:lnTo>
                <a:lnTo>
                  <a:pt x="159" y="17"/>
                </a:lnTo>
                <a:lnTo>
                  <a:pt x="120" y="0"/>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2" name="Freeform 68"/>
          <p:cNvSpPr/>
          <p:nvPr/>
        </p:nvSpPr>
        <p:spPr bwMode="auto">
          <a:xfrm>
            <a:off x="4268733" y="5732315"/>
            <a:ext cx="281806" cy="243567"/>
          </a:xfrm>
          <a:custGeom>
            <a:avLst/>
            <a:gdLst>
              <a:gd name="T0" fmla="*/ 108 w 242"/>
              <a:gd name="T1" fmla="*/ 21 h 211"/>
              <a:gd name="T2" fmla="*/ 105 w 242"/>
              <a:gd name="T3" fmla="*/ 28 h 211"/>
              <a:gd name="T4" fmla="*/ 105 w 242"/>
              <a:gd name="T5" fmla="*/ 29 h 211"/>
              <a:gd name="T6" fmla="*/ 104 w 242"/>
              <a:gd name="T7" fmla="*/ 31 h 211"/>
              <a:gd name="T8" fmla="*/ 53 w 242"/>
              <a:gd name="T9" fmla="*/ 43 h 211"/>
              <a:gd name="T10" fmla="*/ 55 w 242"/>
              <a:gd name="T11" fmla="*/ 49 h 211"/>
              <a:gd name="T12" fmla="*/ 71 w 242"/>
              <a:gd name="T13" fmla="*/ 67 h 211"/>
              <a:gd name="T14" fmla="*/ 71 w 242"/>
              <a:gd name="T15" fmla="*/ 67 h 211"/>
              <a:gd name="T16" fmla="*/ 67 w 242"/>
              <a:gd name="T17" fmla="*/ 69 h 211"/>
              <a:gd name="T18" fmla="*/ 44 w 242"/>
              <a:gd name="T19" fmla="*/ 80 h 211"/>
              <a:gd name="T20" fmla="*/ 7 w 242"/>
              <a:gd name="T21" fmla="*/ 108 h 211"/>
              <a:gd name="T22" fmla="*/ 7 w 242"/>
              <a:gd name="T23" fmla="*/ 108 h 211"/>
              <a:gd name="T24" fmla="*/ 4 w 242"/>
              <a:gd name="T25" fmla="*/ 115 h 211"/>
              <a:gd name="T26" fmla="*/ 2 w 242"/>
              <a:gd name="T27" fmla="*/ 122 h 211"/>
              <a:gd name="T28" fmla="*/ 0 w 242"/>
              <a:gd name="T29" fmla="*/ 130 h 211"/>
              <a:gd name="T30" fmla="*/ 0 w 242"/>
              <a:gd name="T31" fmla="*/ 139 h 211"/>
              <a:gd name="T32" fmla="*/ 3 w 242"/>
              <a:gd name="T33" fmla="*/ 150 h 211"/>
              <a:gd name="T34" fmla="*/ 5 w 242"/>
              <a:gd name="T35" fmla="*/ 162 h 211"/>
              <a:gd name="T36" fmla="*/ 10 w 242"/>
              <a:gd name="T37" fmla="*/ 175 h 211"/>
              <a:gd name="T38" fmla="*/ 17 w 242"/>
              <a:gd name="T39" fmla="*/ 189 h 211"/>
              <a:gd name="T40" fmla="*/ 52 w 242"/>
              <a:gd name="T41" fmla="*/ 193 h 211"/>
              <a:gd name="T42" fmla="*/ 53 w 242"/>
              <a:gd name="T43" fmla="*/ 193 h 211"/>
              <a:gd name="T44" fmla="*/ 53 w 242"/>
              <a:gd name="T45" fmla="*/ 194 h 211"/>
              <a:gd name="T46" fmla="*/ 90 w 242"/>
              <a:gd name="T47" fmla="*/ 211 h 211"/>
              <a:gd name="T48" fmla="*/ 129 w 242"/>
              <a:gd name="T49" fmla="*/ 205 h 211"/>
              <a:gd name="T50" fmla="*/ 129 w 242"/>
              <a:gd name="T51" fmla="*/ 205 h 211"/>
              <a:gd name="T52" fmla="*/ 134 w 242"/>
              <a:gd name="T53" fmla="*/ 203 h 211"/>
              <a:gd name="T54" fmla="*/ 141 w 242"/>
              <a:gd name="T55" fmla="*/ 201 h 211"/>
              <a:gd name="T56" fmla="*/ 147 w 242"/>
              <a:gd name="T57" fmla="*/ 196 h 211"/>
              <a:gd name="T58" fmla="*/ 154 w 242"/>
              <a:gd name="T59" fmla="*/ 192 h 211"/>
              <a:gd name="T60" fmla="*/ 169 w 242"/>
              <a:gd name="T61" fmla="*/ 178 h 211"/>
              <a:gd name="T62" fmla="*/ 185 w 242"/>
              <a:gd name="T63" fmla="*/ 159 h 211"/>
              <a:gd name="T64" fmla="*/ 186 w 242"/>
              <a:gd name="T65" fmla="*/ 159 h 211"/>
              <a:gd name="T66" fmla="*/ 189 w 242"/>
              <a:gd name="T67" fmla="*/ 157 h 211"/>
              <a:gd name="T68" fmla="*/ 205 w 242"/>
              <a:gd name="T69" fmla="*/ 151 h 211"/>
              <a:gd name="T70" fmla="*/ 201 w 242"/>
              <a:gd name="T71" fmla="*/ 101 h 211"/>
              <a:gd name="T72" fmla="*/ 201 w 242"/>
              <a:gd name="T73" fmla="*/ 99 h 211"/>
              <a:gd name="T74" fmla="*/ 223 w 242"/>
              <a:gd name="T75" fmla="*/ 67 h 211"/>
              <a:gd name="T76" fmla="*/ 223 w 242"/>
              <a:gd name="T77" fmla="*/ 65 h 211"/>
              <a:gd name="T78" fmla="*/ 224 w 242"/>
              <a:gd name="T79" fmla="*/ 65 h 211"/>
              <a:gd name="T80" fmla="*/ 241 w 242"/>
              <a:gd name="T81" fmla="*/ 53 h 211"/>
              <a:gd name="T82" fmla="*/ 241 w 242"/>
              <a:gd name="T83" fmla="*/ 53 h 211"/>
              <a:gd name="T84" fmla="*/ 242 w 242"/>
              <a:gd name="T85" fmla="*/ 43 h 211"/>
              <a:gd name="T86" fmla="*/ 242 w 242"/>
              <a:gd name="T87" fmla="*/ 32 h 211"/>
              <a:gd name="T88" fmla="*/ 240 w 242"/>
              <a:gd name="T89" fmla="*/ 23 h 211"/>
              <a:gd name="T90" fmla="*/ 236 w 242"/>
              <a:gd name="T91" fmla="*/ 14 h 211"/>
              <a:gd name="T92" fmla="*/ 236 w 242"/>
              <a:gd name="T93" fmla="*/ 14 h 211"/>
              <a:gd name="T94" fmla="*/ 232 w 242"/>
              <a:gd name="T95" fmla="*/ 8 h 211"/>
              <a:gd name="T96" fmla="*/ 228 w 242"/>
              <a:gd name="T97" fmla="*/ 4 h 211"/>
              <a:gd name="T98" fmla="*/ 224 w 242"/>
              <a:gd name="T99" fmla="*/ 1 h 211"/>
              <a:gd name="T100" fmla="*/ 219 w 242"/>
              <a:gd name="T101" fmla="*/ 0 h 211"/>
              <a:gd name="T102" fmla="*/ 221 w 242"/>
              <a:gd name="T103" fmla="*/ 18 h 211"/>
              <a:gd name="T104" fmla="*/ 189 w 242"/>
              <a:gd name="T105" fmla="*/ 13 h 211"/>
              <a:gd name="T106" fmla="*/ 175 w 242"/>
              <a:gd name="T107" fmla="*/ 21 h 211"/>
              <a:gd name="T108" fmla="*/ 173 w 242"/>
              <a:gd name="T109" fmla="*/ 21 h 211"/>
              <a:gd name="T110" fmla="*/ 173 w 242"/>
              <a:gd name="T111" fmla="*/ 21 h 211"/>
              <a:gd name="T112" fmla="*/ 108 w 242"/>
              <a:gd name="T113" fmla="*/ 2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211">
                <a:moveTo>
                  <a:pt x="108" y="21"/>
                </a:moveTo>
                <a:lnTo>
                  <a:pt x="105" y="28"/>
                </a:lnTo>
                <a:lnTo>
                  <a:pt x="105" y="29"/>
                </a:lnTo>
                <a:lnTo>
                  <a:pt x="104" y="31"/>
                </a:lnTo>
                <a:lnTo>
                  <a:pt x="53" y="43"/>
                </a:lnTo>
                <a:lnTo>
                  <a:pt x="55" y="49"/>
                </a:lnTo>
                <a:lnTo>
                  <a:pt x="71" y="67"/>
                </a:lnTo>
                <a:lnTo>
                  <a:pt x="71" y="67"/>
                </a:lnTo>
                <a:lnTo>
                  <a:pt x="67" y="69"/>
                </a:lnTo>
                <a:lnTo>
                  <a:pt x="44" y="80"/>
                </a:lnTo>
                <a:lnTo>
                  <a:pt x="7" y="108"/>
                </a:lnTo>
                <a:lnTo>
                  <a:pt x="7" y="108"/>
                </a:lnTo>
                <a:lnTo>
                  <a:pt x="4" y="115"/>
                </a:lnTo>
                <a:lnTo>
                  <a:pt x="2" y="122"/>
                </a:lnTo>
                <a:lnTo>
                  <a:pt x="0" y="130"/>
                </a:lnTo>
                <a:lnTo>
                  <a:pt x="0" y="139"/>
                </a:lnTo>
                <a:lnTo>
                  <a:pt x="3" y="150"/>
                </a:lnTo>
                <a:lnTo>
                  <a:pt x="5" y="162"/>
                </a:lnTo>
                <a:lnTo>
                  <a:pt x="10" y="175"/>
                </a:lnTo>
                <a:lnTo>
                  <a:pt x="17" y="189"/>
                </a:lnTo>
                <a:lnTo>
                  <a:pt x="52" y="193"/>
                </a:lnTo>
                <a:lnTo>
                  <a:pt x="53" y="193"/>
                </a:lnTo>
                <a:lnTo>
                  <a:pt x="53" y="194"/>
                </a:lnTo>
                <a:lnTo>
                  <a:pt x="90" y="211"/>
                </a:lnTo>
                <a:lnTo>
                  <a:pt x="129" y="205"/>
                </a:lnTo>
                <a:lnTo>
                  <a:pt x="129" y="205"/>
                </a:lnTo>
                <a:lnTo>
                  <a:pt x="134" y="203"/>
                </a:lnTo>
                <a:lnTo>
                  <a:pt x="141" y="201"/>
                </a:lnTo>
                <a:lnTo>
                  <a:pt x="147" y="196"/>
                </a:lnTo>
                <a:lnTo>
                  <a:pt x="154" y="192"/>
                </a:lnTo>
                <a:lnTo>
                  <a:pt x="169" y="178"/>
                </a:lnTo>
                <a:lnTo>
                  <a:pt x="185" y="159"/>
                </a:lnTo>
                <a:lnTo>
                  <a:pt x="186" y="159"/>
                </a:lnTo>
                <a:lnTo>
                  <a:pt x="189" y="157"/>
                </a:lnTo>
                <a:lnTo>
                  <a:pt x="205" y="151"/>
                </a:lnTo>
                <a:lnTo>
                  <a:pt x="201" y="101"/>
                </a:lnTo>
                <a:lnTo>
                  <a:pt x="201" y="99"/>
                </a:lnTo>
                <a:lnTo>
                  <a:pt x="223" y="67"/>
                </a:lnTo>
                <a:lnTo>
                  <a:pt x="223" y="65"/>
                </a:lnTo>
                <a:lnTo>
                  <a:pt x="224" y="65"/>
                </a:lnTo>
                <a:lnTo>
                  <a:pt x="241" y="53"/>
                </a:lnTo>
                <a:lnTo>
                  <a:pt x="241" y="53"/>
                </a:lnTo>
                <a:lnTo>
                  <a:pt x="242" y="43"/>
                </a:lnTo>
                <a:lnTo>
                  <a:pt x="242" y="32"/>
                </a:lnTo>
                <a:lnTo>
                  <a:pt x="240" y="23"/>
                </a:lnTo>
                <a:lnTo>
                  <a:pt x="236" y="14"/>
                </a:lnTo>
                <a:lnTo>
                  <a:pt x="236" y="14"/>
                </a:lnTo>
                <a:lnTo>
                  <a:pt x="232" y="8"/>
                </a:lnTo>
                <a:lnTo>
                  <a:pt x="228" y="4"/>
                </a:lnTo>
                <a:lnTo>
                  <a:pt x="224" y="1"/>
                </a:lnTo>
                <a:lnTo>
                  <a:pt x="219" y="0"/>
                </a:lnTo>
                <a:lnTo>
                  <a:pt x="221" y="18"/>
                </a:lnTo>
                <a:lnTo>
                  <a:pt x="189" y="13"/>
                </a:lnTo>
                <a:lnTo>
                  <a:pt x="175" y="21"/>
                </a:lnTo>
                <a:lnTo>
                  <a:pt x="173" y="21"/>
                </a:lnTo>
                <a:lnTo>
                  <a:pt x="173" y="21"/>
                </a:lnTo>
                <a:lnTo>
                  <a:pt x="108" y="21"/>
                </a:lnTo>
                <a:close/>
              </a:path>
            </a:pathLst>
          </a:custGeom>
          <a:solidFill>
            <a:schemeClr val="bg1">
              <a:lumMod val="85000"/>
            </a:schemeClr>
          </a:solidFill>
          <a:ln>
            <a:noFill/>
          </a:ln>
        </p:spPr>
        <p:txBody>
          <a:bodyPr vert="horz" wrap="square" lIns="121908" tIns="60954" rIns="121908" bIns="60954" numCol="1" anchor="t" anchorCtr="0" compatLnSpc="1"/>
          <a:lstStyle/>
          <a:p>
            <a:endParaRPr lang="zh-CN" altLang="en-US">
              <a:solidFill>
                <a:schemeClr val="bg1">
                  <a:lumMod val="85000"/>
                </a:schemeClr>
              </a:solidFill>
            </a:endParaRPr>
          </a:p>
        </p:txBody>
      </p:sp>
      <p:sp>
        <p:nvSpPr>
          <p:cNvPr id="63" name="矩形 62"/>
          <p:cNvSpPr/>
          <p:nvPr/>
        </p:nvSpPr>
        <p:spPr>
          <a:xfrm>
            <a:off x="6831635" y="1327893"/>
            <a:ext cx="4679295" cy="158606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6923063" y="4943252"/>
            <a:ext cx="714803" cy="714893"/>
            <a:chOff x="4757351" y="3555971"/>
            <a:chExt cx="871402" cy="871402"/>
          </a:xfrm>
        </p:grpSpPr>
        <p:sp>
          <p:nvSpPr>
            <p:cNvPr id="65" name="椭圆 64"/>
            <p:cNvSpPr/>
            <p:nvPr/>
          </p:nvSpPr>
          <p:spPr>
            <a:xfrm>
              <a:off x="4757351" y="3555971"/>
              <a:ext cx="871402" cy="871402"/>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4942366" y="3767997"/>
              <a:ext cx="501372" cy="493070"/>
              <a:chOff x="5032375" y="3027363"/>
              <a:chExt cx="1727200" cy="1698625"/>
            </a:xfrm>
          </p:grpSpPr>
          <p:sp>
            <p:nvSpPr>
              <p:cNvPr id="6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6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69"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0"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2" name="组合 71"/>
          <p:cNvGrpSpPr/>
          <p:nvPr/>
        </p:nvGrpSpPr>
        <p:grpSpPr>
          <a:xfrm>
            <a:off x="6923063" y="3032461"/>
            <a:ext cx="714803" cy="714893"/>
            <a:chOff x="4757351" y="1456245"/>
            <a:chExt cx="871402" cy="871402"/>
          </a:xfrm>
        </p:grpSpPr>
        <p:sp>
          <p:nvSpPr>
            <p:cNvPr id="73" name="椭圆 72"/>
            <p:cNvSpPr/>
            <p:nvPr/>
          </p:nvSpPr>
          <p:spPr>
            <a:xfrm>
              <a:off x="4757351" y="1456245"/>
              <a:ext cx="871402" cy="871402"/>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4917482" y="1590318"/>
              <a:ext cx="551140" cy="493072"/>
              <a:chOff x="4987913" y="414337"/>
              <a:chExt cx="1898646" cy="1698622"/>
            </a:xfrm>
          </p:grpSpPr>
          <p:sp>
            <p:nvSpPr>
              <p:cNvPr id="75" name="Freeform 22"/>
              <p:cNvSpPr/>
              <p:nvPr/>
            </p:nvSpPr>
            <p:spPr bwMode="auto">
              <a:xfrm>
                <a:off x="4987913" y="414337"/>
                <a:ext cx="1898646" cy="1698622"/>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Line 23"/>
              <p:cNvSpPr>
                <a:spLocks noChangeShapeType="1"/>
              </p:cNvSpPr>
              <p:nvPr/>
            </p:nvSpPr>
            <p:spPr bwMode="auto">
              <a:xfrm>
                <a:off x="5937236" y="893761"/>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7" name="Freeform 24"/>
              <p:cNvSpPr/>
              <p:nvPr/>
            </p:nvSpPr>
            <p:spPr bwMode="auto">
              <a:xfrm>
                <a:off x="5829299" y="1614488"/>
                <a:ext cx="215898" cy="219073"/>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6923063" y="3987857"/>
            <a:ext cx="714803" cy="714893"/>
            <a:chOff x="4757351" y="2486166"/>
            <a:chExt cx="871402" cy="871402"/>
          </a:xfrm>
        </p:grpSpPr>
        <p:sp>
          <p:nvSpPr>
            <p:cNvPr id="79" name="椭圆 78"/>
            <p:cNvSpPr/>
            <p:nvPr/>
          </p:nvSpPr>
          <p:spPr>
            <a:xfrm>
              <a:off x="4757351" y="2486166"/>
              <a:ext cx="871402" cy="871402"/>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946514" y="2675332"/>
              <a:ext cx="493076" cy="493070"/>
              <a:chOff x="152400" y="414338"/>
              <a:chExt cx="1698625" cy="1698625"/>
            </a:xfrm>
          </p:grpSpPr>
          <p:sp>
            <p:nvSpPr>
              <p:cNvPr id="8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3" name="矩形 82"/>
          <p:cNvSpPr/>
          <p:nvPr/>
        </p:nvSpPr>
        <p:spPr>
          <a:xfrm>
            <a:off x="7733188" y="3013650"/>
            <a:ext cx="3777742" cy="823290"/>
          </a:xfrm>
          <a:prstGeom prst="rect">
            <a:avLst/>
          </a:prstGeom>
        </p:spPr>
        <p:txBody>
          <a:bodyPr wrap="square" lIns="121908" tIns="60954" rIns="121908" bIns="60954">
            <a:spAutoFit/>
          </a:bodyPr>
          <a:lstStyle/>
          <a:p>
            <a:pPr algn="just">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4" name="矩形 83"/>
          <p:cNvSpPr/>
          <p:nvPr/>
        </p:nvSpPr>
        <p:spPr>
          <a:xfrm>
            <a:off x="7733188" y="3960194"/>
            <a:ext cx="3777742" cy="816633"/>
          </a:xfrm>
          <a:prstGeom prst="rect">
            <a:avLst/>
          </a:prstGeom>
        </p:spPr>
        <p:txBody>
          <a:bodyPr wrap="square" lIns="121908" tIns="60954" rIns="121908" bIns="60954">
            <a:spAutoFit/>
          </a:bodyPr>
          <a:lstStyle/>
          <a:p>
            <a:pPr algn="just">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5" name="矩形 84"/>
          <p:cNvSpPr/>
          <p:nvPr/>
        </p:nvSpPr>
        <p:spPr>
          <a:xfrm>
            <a:off x="7733188" y="4906735"/>
            <a:ext cx="3777742" cy="816633"/>
          </a:xfrm>
          <a:prstGeom prst="rect">
            <a:avLst/>
          </a:prstGeom>
        </p:spPr>
        <p:txBody>
          <a:bodyPr wrap="square" lIns="121908" tIns="60954" rIns="121908" bIns="60954">
            <a:spAutoFit/>
          </a:bodyPr>
          <a:lstStyle/>
          <a:p>
            <a:pPr algn="just">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在此输入您的图表标题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anim calcmode="lin" valueType="num">
                                      <p:cBhvr>
                                        <p:cTn id="8" dur="100" fill="hold"/>
                                        <p:tgtEl>
                                          <p:spTgt spid="31"/>
                                        </p:tgtEl>
                                        <p:attrNameLst>
                                          <p:attrName>ppt_x</p:attrName>
                                        </p:attrNameLst>
                                      </p:cBhvr>
                                      <p:tavLst>
                                        <p:tav tm="0">
                                          <p:val>
                                            <p:strVal val="#ppt_x"/>
                                          </p:val>
                                        </p:tav>
                                        <p:tav tm="100000">
                                          <p:val>
                                            <p:strVal val="#ppt_x"/>
                                          </p:val>
                                        </p:tav>
                                      </p:tavLst>
                                    </p:anim>
                                    <p:anim calcmode="lin" valueType="num">
                                      <p:cBhvr>
                                        <p:cTn id="9" dur="1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
                                        <p:tgtEl>
                                          <p:spTgt spid="32"/>
                                        </p:tgtEl>
                                      </p:cBhvr>
                                    </p:animEffect>
                                    <p:anim calcmode="lin" valueType="num">
                                      <p:cBhvr>
                                        <p:cTn id="14" dur="100" fill="hold"/>
                                        <p:tgtEl>
                                          <p:spTgt spid="32"/>
                                        </p:tgtEl>
                                        <p:attrNameLst>
                                          <p:attrName>ppt_x</p:attrName>
                                        </p:attrNameLst>
                                      </p:cBhvr>
                                      <p:tavLst>
                                        <p:tav tm="0">
                                          <p:val>
                                            <p:strVal val="#ppt_x"/>
                                          </p:val>
                                        </p:tav>
                                        <p:tav tm="100000">
                                          <p:val>
                                            <p:strVal val="#ppt_x"/>
                                          </p:val>
                                        </p:tav>
                                      </p:tavLst>
                                    </p:anim>
                                    <p:anim calcmode="lin" valueType="num">
                                      <p:cBhvr>
                                        <p:cTn id="15" dur="1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
                                        <p:tgtEl>
                                          <p:spTgt spid="33"/>
                                        </p:tgtEl>
                                      </p:cBhvr>
                                    </p:animEffect>
                                    <p:anim calcmode="lin" valueType="num">
                                      <p:cBhvr>
                                        <p:cTn id="20" dur="100" fill="hold"/>
                                        <p:tgtEl>
                                          <p:spTgt spid="33"/>
                                        </p:tgtEl>
                                        <p:attrNameLst>
                                          <p:attrName>ppt_x</p:attrName>
                                        </p:attrNameLst>
                                      </p:cBhvr>
                                      <p:tavLst>
                                        <p:tav tm="0">
                                          <p:val>
                                            <p:strVal val="#ppt_x"/>
                                          </p:val>
                                        </p:tav>
                                        <p:tav tm="100000">
                                          <p:val>
                                            <p:strVal val="#ppt_x"/>
                                          </p:val>
                                        </p:tav>
                                      </p:tavLst>
                                    </p:anim>
                                    <p:anim calcmode="lin" valueType="num">
                                      <p:cBhvr>
                                        <p:cTn id="21" dur="1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
                                        <p:tgtEl>
                                          <p:spTgt spid="34"/>
                                        </p:tgtEl>
                                      </p:cBhvr>
                                    </p:animEffect>
                                    <p:anim calcmode="lin" valueType="num">
                                      <p:cBhvr>
                                        <p:cTn id="26" dur="100" fill="hold"/>
                                        <p:tgtEl>
                                          <p:spTgt spid="34"/>
                                        </p:tgtEl>
                                        <p:attrNameLst>
                                          <p:attrName>ppt_x</p:attrName>
                                        </p:attrNameLst>
                                      </p:cBhvr>
                                      <p:tavLst>
                                        <p:tav tm="0">
                                          <p:val>
                                            <p:strVal val="#ppt_x"/>
                                          </p:val>
                                        </p:tav>
                                        <p:tav tm="100000">
                                          <p:val>
                                            <p:strVal val="#ppt_x"/>
                                          </p:val>
                                        </p:tav>
                                      </p:tavLst>
                                    </p:anim>
                                    <p:anim calcmode="lin" valueType="num">
                                      <p:cBhvr>
                                        <p:cTn id="27" dur="1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
                                        <p:tgtEl>
                                          <p:spTgt spid="35"/>
                                        </p:tgtEl>
                                      </p:cBhvr>
                                    </p:animEffect>
                                    <p:anim calcmode="lin" valueType="num">
                                      <p:cBhvr>
                                        <p:cTn id="32" dur="100" fill="hold"/>
                                        <p:tgtEl>
                                          <p:spTgt spid="35"/>
                                        </p:tgtEl>
                                        <p:attrNameLst>
                                          <p:attrName>ppt_x</p:attrName>
                                        </p:attrNameLst>
                                      </p:cBhvr>
                                      <p:tavLst>
                                        <p:tav tm="0">
                                          <p:val>
                                            <p:strVal val="#ppt_x"/>
                                          </p:val>
                                        </p:tav>
                                        <p:tav tm="100000">
                                          <p:val>
                                            <p:strVal val="#ppt_x"/>
                                          </p:val>
                                        </p:tav>
                                      </p:tavLst>
                                    </p:anim>
                                    <p:anim calcmode="lin" valueType="num">
                                      <p:cBhvr>
                                        <p:cTn id="33" dur="1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
                                        <p:tgtEl>
                                          <p:spTgt spid="36"/>
                                        </p:tgtEl>
                                      </p:cBhvr>
                                    </p:animEffect>
                                    <p:anim calcmode="lin" valueType="num">
                                      <p:cBhvr>
                                        <p:cTn id="38" dur="100" fill="hold"/>
                                        <p:tgtEl>
                                          <p:spTgt spid="36"/>
                                        </p:tgtEl>
                                        <p:attrNameLst>
                                          <p:attrName>ppt_x</p:attrName>
                                        </p:attrNameLst>
                                      </p:cBhvr>
                                      <p:tavLst>
                                        <p:tav tm="0">
                                          <p:val>
                                            <p:strVal val="#ppt_x"/>
                                          </p:val>
                                        </p:tav>
                                        <p:tav tm="100000">
                                          <p:val>
                                            <p:strVal val="#ppt_x"/>
                                          </p:val>
                                        </p:tav>
                                      </p:tavLst>
                                    </p:anim>
                                    <p:anim calcmode="lin" valueType="num">
                                      <p:cBhvr>
                                        <p:cTn id="39" dur="100" fill="hold"/>
                                        <p:tgtEl>
                                          <p:spTgt spid="3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
                                        <p:tgtEl>
                                          <p:spTgt spid="37"/>
                                        </p:tgtEl>
                                      </p:cBhvr>
                                    </p:animEffect>
                                    <p:anim calcmode="lin" valueType="num">
                                      <p:cBhvr>
                                        <p:cTn id="44" dur="100" fill="hold"/>
                                        <p:tgtEl>
                                          <p:spTgt spid="37"/>
                                        </p:tgtEl>
                                        <p:attrNameLst>
                                          <p:attrName>ppt_x</p:attrName>
                                        </p:attrNameLst>
                                      </p:cBhvr>
                                      <p:tavLst>
                                        <p:tav tm="0">
                                          <p:val>
                                            <p:strVal val="#ppt_x"/>
                                          </p:val>
                                        </p:tav>
                                        <p:tav tm="100000">
                                          <p:val>
                                            <p:strVal val="#ppt_x"/>
                                          </p:val>
                                        </p:tav>
                                      </p:tavLst>
                                    </p:anim>
                                    <p:anim calcmode="lin" valueType="num">
                                      <p:cBhvr>
                                        <p:cTn id="45" dur="100" fill="hold"/>
                                        <p:tgtEl>
                                          <p:spTgt spid="37"/>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
                                        <p:tgtEl>
                                          <p:spTgt spid="38"/>
                                        </p:tgtEl>
                                      </p:cBhvr>
                                    </p:animEffect>
                                    <p:anim calcmode="lin" valueType="num">
                                      <p:cBhvr>
                                        <p:cTn id="50" dur="100" fill="hold"/>
                                        <p:tgtEl>
                                          <p:spTgt spid="38"/>
                                        </p:tgtEl>
                                        <p:attrNameLst>
                                          <p:attrName>ppt_x</p:attrName>
                                        </p:attrNameLst>
                                      </p:cBhvr>
                                      <p:tavLst>
                                        <p:tav tm="0">
                                          <p:val>
                                            <p:strVal val="#ppt_x"/>
                                          </p:val>
                                        </p:tav>
                                        <p:tav tm="100000">
                                          <p:val>
                                            <p:strVal val="#ppt_x"/>
                                          </p:val>
                                        </p:tav>
                                      </p:tavLst>
                                    </p:anim>
                                    <p:anim calcmode="lin" valueType="num">
                                      <p:cBhvr>
                                        <p:cTn id="51" dur="100" fill="hold"/>
                                        <p:tgtEl>
                                          <p:spTgt spid="3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
                                        <p:tgtEl>
                                          <p:spTgt spid="39"/>
                                        </p:tgtEl>
                                      </p:cBhvr>
                                    </p:animEffect>
                                    <p:anim calcmode="lin" valueType="num">
                                      <p:cBhvr>
                                        <p:cTn id="56" dur="100" fill="hold"/>
                                        <p:tgtEl>
                                          <p:spTgt spid="39"/>
                                        </p:tgtEl>
                                        <p:attrNameLst>
                                          <p:attrName>ppt_x</p:attrName>
                                        </p:attrNameLst>
                                      </p:cBhvr>
                                      <p:tavLst>
                                        <p:tav tm="0">
                                          <p:val>
                                            <p:strVal val="#ppt_x"/>
                                          </p:val>
                                        </p:tav>
                                        <p:tav tm="100000">
                                          <p:val>
                                            <p:strVal val="#ppt_x"/>
                                          </p:val>
                                        </p:tav>
                                      </p:tavLst>
                                    </p:anim>
                                    <p:anim calcmode="lin" valueType="num">
                                      <p:cBhvr>
                                        <p:cTn id="57" dur="100" fill="hold"/>
                                        <p:tgtEl>
                                          <p:spTgt spid="3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
                                        <p:tgtEl>
                                          <p:spTgt spid="40"/>
                                        </p:tgtEl>
                                      </p:cBhvr>
                                    </p:animEffect>
                                    <p:anim calcmode="lin" valueType="num">
                                      <p:cBhvr>
                                        <p:cTn id="62" dur="100" fill="hold"/>
                                        <p:tgtEl>
                                          <p:spTgt spid="40"/>
                                        </p:tgtEl>
                                        <p:attrNameLst>
                                          <p:attrName>ppt_x</p:attrName>
                                        </p:attrNameLst>
                                      </p:cBhvr>
                                      <p:tavLst>
                                        <p:tav tm="0">
                                          <p:val>
                                            <p:strVal val="#ppt_x"/>
                                          </p:val>
                                        </p:tav>
                                        <p:tav tm="100000">
                                          <p:val>
                                            <p:strVal val="#ppt_x"/>
                                          </p:val>
                                        </p:tav>
                                      </p:tavLst>
                                    </p:anim>
                                    <p:anim calcmode="lin" valueType="num">
                                      <p:cBhvr>
                                        <p:cTn id="63" dur="100" fill="hold"/>
                                        <p:tgtEl>
                                          <p:spTgt spid="4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
                                        <p:tgtEl>
                                          <p:spTgt spid="41"/>
                                        </p:tgtEl>
                                      </p:cBhvr>
                                    </p:animEffect>
                                    <p:anim calcmode="lin" valueType="num">
                                      <p:cBhvr>
                                        <p:cTn id="68" dur="100" fill="hold"/>
                                        <p:tgtEl>
                                          <p:spTgt spid="41"/>
                                        </p:tgtEl>
                                        <p:attrNameLst>
                                          <p:attrName>ppt_x</p:attrName>
                                        </p:attrNameLst>
                                      </p:cBhvr>
                                      <p:tavLst>
                                        <p:tav tm="0">
                                          <p:val>
                                            <p:strVal val="#ppt_x"/>
                                          </p:val>
                                        </p:tav>
                                        <p:tav tm="100000">
                                          <p:val>
                                            <p:strVal val="#ppt_x"/>
                                          </p:val>
                                        </p:tav>
                                      </p:tavLst>
                                    </p:anim>
                                    <p:anim calcmode="lin" valueType="num">
                                      <p:cBhvr>
                                        <p:cTn id="69" dur="100" fill="hold"/>
                                        <p:tgtEl>
                                          <p:spTgt spid="41"/>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
                                        <p:tgtEl>
                                          <p:spTgt spid="42"/>
                                        </p:tgtEl>
                                      </p:cBhvr>
                                    </p:animEffect>
                                    <p:anim calcmode="lin" valueType="num">
                                      <p:cBhvr>
                                        <p:cTn id="74" dur="100" fill="hold"/>
                                        <p:tgtEl>
                                          <p:spTgt spid="42"/>
                                        </p:tgtEl>
                                        <p:attrNameLst>
                                          <p:attrName>ppt_x</p:attrName>
                                        </p:attrNameLst>
                                      </p:cBhvr>
                                      <p:tavLst>
                                        <p:tav tm="0">
                                          <p:val>
                                            <p:strVal val="#ppt_x"/>
                                          </p:val>
                                        </p:tav>
                                        <p:tav tm="100000">
                                          <p:val>
                                            <p:strVal val="#ppt_x"/>
                                          </p:val>
                                        </p:tav>
                                      </p:tavLst>
                                    </p:anim>
                                    <p:anim calcmode="lin" valueType="num">
                                      <p:cBhvr>
                                        <p:cTn id="75" dur="100" fill="hold"/>
                                        <p:tgtEl>
                                          <p:spTgt spid="42"/>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
                                        <p:tgtEl>
                                          <p:spTgt spid="43"/>
                                        </p:tgtEl>
                                      </p:cBhvr>
                                    </p:animEffect>
                                    <p:anim calcmode="lin" valueType="num">
                                      <p:cBhvr>
                                        <p:cTn id="80" dur="100" fill="hold"/>
                                        <p:tgtEl>
                                          <p:spTgt spid="43"/>
                                        </p:tgtEl>
                                        <p:attrNameLst>
                                          <p:attrName>ppt_x</p:attrName>
                                        </p:attrNameLst>
                                      </p:cBhvr>
                                      <p:tavLst>
                                        <p:tav tm="0">
                                          <p:val>
                                            <p:strVal val="#ppt_x"/>
                                          </p:val>
                                        </p:tav>
                                        <p:tav tm="100000">
                                          <p:val>
                                            <p:strVal val="#ppt_x"/>
                                          </p:val>
                                        </p:tav>
                                      </p:tavLst>
                                    </p:anim>
                                    <p:anim calcmode="lin" valueType="num">
                                      <p:cBhvr>
                                        <p:cTn id="81" dur="100" fill="hold"/>
                                        <p:tgtEl>
                                          <p:spTgt spid="43"/>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100"/>
                                        <p:tgtEl>
                                          <p:spTgt spid="44"/>
                                        </p:tgtEl>
                                      </p:cBhvr>
                                    </p:animEffect>
                                    <p:anim calcmode="lin" valueType="num">
                                      <p:cBhvr>
                                        <p:cTn id="86" dur="100" fill="hold"/>
                                        <p:tgtEl>
                                          <p:spTgt spid="44"/>
                                        </p:tgtEl>
                                        <p:attrNameLst>
                                          <p:attrName>ppt_x</p:attrName>
                                        </p:attrNameLst>
                                      </p:cBhvr>
                                      <p:tavLst>
                                        <p:tav tm="0">
                                          <p:val>
                                            <p:strVal val="#ppt_x"/>
                                          </p:val>
                                        </p:tav>
                                        <p:tav tm="100000">
                                          <p:val>
                                            <p:strVal val="#ppt_x"/>
                                          </p:val>
                                        </p:tav>
                                      </p:tavLst>
                                    </p:anim>
                                    <p:anim calcmode="lin" valueType="num">
                                      <p:cBhvr>
                                        <p:cTn id="87" dur="100" fill="hold"/>
                                        <p:tgtEl>
                                          <p:spTgt spid="44"/>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100"/>
                                        <p:tgtEl>
                                          <p:spTgt spid="45"/>
                                        </p:tgtEl>
                                      </p:cBhvr>
                                    </p:animEffect>
                                    <p:anim calcmode="lin" valueType="num">
                                      <p:cBhvr>
                                        <p:cTn id="92" dur="100" fill="hold"/>
                                        <p:tgtEl>
                                          <p:spTgt spid="45"/>
                                        </p:tgtEl>
                                        <p:attrNameLst>
                                          <p:attrName>ppt_x</p:attrName>
                                        </p:attrNameLst>
                                      </p:cBhvr>
                                      <p:tavLst>
                                        <p:tav tm="0">
                                          <p:val>
                                            <p:strVal val="#ppt_x"/>
                                          </p:val>
                                        </p:tav>
                                        <p:tav tm="100000">
                                          <p:val>
                                            <p:strVal val="#ppt_x"/>
                                          </p:val>
                                        </p:tav>
                                      </p:tavLst>
                                    </p:anim>
                                    <p:anim calcmode="lin" valueType="num">
                                      <p:cBhvr>
                                        <p:cTn id="93" dur="100" fill="hold"/>
                                        <p:tgtEl>
                                          <p:spTgt spid="45"/>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
                                        <p:tgtEl>
                                          <p:spTgt spid="46"/>
                                        </p:tgtEl>
                                      </p:cBhvr>
                                    </p:animEffect>
                                    <p:anim calcmode="lin" valueType="num">
                                      <p:cBhvr>
                                        <p:cTn id="98" dur="100" fill="hold"/>
                                        <p:tgtEl>
                                          <p:spTgt spid="46"/>
                                        </p:tgtEl>
                                        <p:attrNameLst>
                                          <p:attrName>ppt_x</p:attrName>
                                        </p:attrNameLst>
                                      </p:cBhvr>
                                      <p:tavLst>
                                        <p:tav tm="0">
                                          <p:val>
                                            <p:strVal val="#ppt_x"/>
                                          </p:val>
                                        </p:tav>
                                        <p:tav tm="100000">
                                          <p:val>
                                            <p:strVal val="#ppt_x"/>
                                          </p:val>
                                        </p:tav>
                                      </p:tavLst>
                                    </p:anim>
                                    <p:anim calcmode="lin" valueType="num">
                                      <p:cBhvr>
                                        <p:cTn id="99" dur="100" fill="hold"/>
                                        <p:tgtEl>
                                          <p:spTgt spid="46"/>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grpId="0" nodeType="after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100"/>
                                        <p:tgtEl>
                                          <p:spTgt spid="47"/>
                                        </p:tgtEl>
                                      </p:cBhvr>
                                    </p:animEffect>
                                    <p:anim calcmode="lin" valueType="num">
                                      <p:cBhvr>
                                        <p:cTn id="104" dur="100" fill="hold"/>
                                        <p:tgtEl>
                                          <p:spTgt spid="47"/>
                                        </p:tgtEl>
                                        <p:attrNameLst>
                                          <p:attrName>ppt_x</p:attrName>
                                        </p:attrNameLst>
                                      </p:cBhvr>
                                      <p:tavLst>
                                        <p:tav tm="0">
                                          <p:val>
                                            <p:strVal val="#ppt_x"/>
                                          </p:val>
                                        </p:tav>
                                        <p:tav tm="100000">
                                          <p:val>
                                            <p:strVal val="#ppt_x"/>
                                          </p:val>
                                        </p:tav>
                                      </p:tavLst>
                                    </p:anim>
                                    <p:anim calcmode="lin" valueType="num">
                                      <p:cBhvr>
                                        <p:cTn id="105" dur="100" fill="hold"/>
                                        <p:tgtEl>
                                          <p:spTgt spid="47"/>
                                        </p:tgtEl>
                                        <p:attrNameLst>
                                          <p:attrName>ppt_y</p:attrName>
                                        </p:attrNameLst>
                                      </p:cBhvr>
                                      <p:tavLst>
                                        <p:tav tm="0">
                                          <p:val>
                                            <p:strVal val="#ppt_y+.1"/>
                                          </p:val>
                                        </p:tav>
                                        <p:tav tm="100000">
                                          <p:val>
                                            <p:strVal val="#ppt_y"/>
                                          </p:val>
                                        </p:tav>
                                      </p:tavLst>
                                    </p:anim>
                                  </p:childTnLst>
                                </p:cTn>
                              </p:par>
                            </p:childTnLst>
                          </p:cTn>
                        </p:par>
                        <p:par>
                          <p:cTn id="106" fill="hold">
                            <p:stCondLst>
                              <p:cond delay="8500"/>
                            </p:stCondLst>
                            <p:childTnLst>
                              <p:par>
                                <p:cTn id="107" presetID="42" presetClass="entr" presetSubtype="0"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100"/>
                                        <p:tgtEl>
                                          <p:spTgt spid="48"/>
                                        </p:tgtEl>
                                      </p:cBhvr>
                                    </p:animEffect>
                                    <p:anim calcmode="lin" valueType="num">
                                      <p:cBhvr>
                                        <p:cTn id="110" dur="100" fill="hold"/>
                                        <p:tgtEl>
                                          <p:spTgt spid="48"/>
                                        </p:tgtEl>
                                        <p:attrNameLst>
                                          <p:attrName>ppt_x</p:attrName>
                                        </p:attrNameLst>
                                      </p:cBhvr>
                                      <p:tavLst>
                                        <p:tav tm="0">
                                          <p:val>
                                            <p:strVal val="#ppt_x"/>
                                          </p:val>
                                        </p:tav>
                                        <p:tav tm="100000">
                                          <p:val>
                                            <p:strVal val="#ppt_x"/>
                                          </p:val>
                                        </p:tav>
                                      </p:tavLst>
                                    </p:anim>
                                    <p:anim calcmode="lin" valueType="num">
                                      <p:cBhvr>
                                        <p:cTn id="111" dur="100" fill="hold"/>
                                        <p:tgtEl>
                                          <p:spTgt spid="48"/>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42" presetClass="entr" presetSubtype="0" fill="hold" grpId="0"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100"/>
                                        <p:tgtEl>
                                          <p:spTgt spid="49"/>
                                        </p:tgtEl>
                                      </p:cBhvr>
                                    </p:animEffect>
                                    <p:anim calcmode="lin" valueType="num">
                                      <p:cBhvr>
                                        <p:cTn id="116" dur="100" fill="hold"/>
                                        <p:tgtEl>
                                          <p:spTgt spid="49"/>
                                        </p:tgtEl>
                                        <p:attrNameLst>
                                          <p:attrName>ppt_x</p:attrName>
                                        </p:attrNameLst>
                                      </p:cBhvr>
                                      <p:tavLst>
                                        <p:tav tm="0">
                                          <p:val>
                                            <p:strVal val="#ppt_x"/>
                                          </p:val>
                                        </p:tav>
                                        <p:tav tm="100000">
                                          <p:val>
                                            <p:strVal val="#ppt_x"/>
                                          </p:val>
                                        </p:tav>
                                      </p:tavLst>
                                    </p:anim>
                                    <p:anim calcmode="lin" valueType="num">
                                      <p:cBhvr>
                                        <p:cTn id="117" dur="100" fill="hold"/>
                                        <p:tgtEl>
                                          <p:spTgt spid="49"/>
                                        </p:tgtEl>
                                        <p:attrNameLst>
                                          <p:attrName>ppt_y</p:attrName>
                                        </p:attrNameLst>
                                      </p:cBhvr>
                                      <p:tavLst>
                                        <p:tav tm="0">
                                          <p:val>
                                            <p:strVal val="#ppt_y+.1"/>
                                          </p:val>
                                        </p:tav>
                                        <p:tav tm="100000">
                                          <p:val>
                                            <p:strVal val="#ppt_y"/>
                                          </p:val>
                                        </p:tav>
                                      </p:tavLst>
                                    </p:anim>
                                  </p:childTnLst>
                                </p:cTn>
                              </p:par>
                            </p:childTnLst>
                          </p:cTn>
                        </p:par>
                        <p:par>
                          <p:cTn id="118" fill="hold">
                            <p:stCondLst>
                              <p:cond delay="9500"/>
                            </p:stCondLst>
                            <p:childTnLst>
                              <p:par>
                                <p:cTn id="119" presetID="42" presetClass="entr" presetSubtype="0" fill="hold" grpId="0" nodeType="after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100"/>
                                        <p:tgtEl>
                                          <p:spTgt spid="50"/>
                                        </p:tgtEl>
                                      </p:cBhvr>
                                    </p:animEffect>
                                    <p:anim calcmode="lin" valueType="num">
                                      <p:cBhvr>
                                        <p:cTn id="122" dur="100" fill="hold"/>
                                        <p:tgtEl>
                                          <p:spTgt spid="50"/>
                                        </p:tgtEl>
                                        <p:attrNameLst>
                                          <p:attrName>ppt_x</p:attrName>
                                        </p:attrNameLst>
                                      </p:cBhvr>
                                      <p:tavLst>
                                        <p:tav tm="0">
                                          <p:val>
                                            <p:strVal val="#ppt_x"/>
                                          </p:val>
                                        </p:tav>
                                        <p:tav tm="100000">
                                          <p:val>
                                            <p:strVal val="#ppt_x"/>
                                          </p:val>
                                        </p:tav>
                                      </p:tavLst>
                                    </p:anim>
                                    <p:anim calcmode="lin" valueType="num">
                                      <p:cBhvr>
                                        <p:cTn id="123" dur="100" fill="hold"/>
                                        <p:tgtEl>
                                          <p:spTgt spid="50"/>
                                        </p:tgtEl>
                                        <p:attrNameLst>
                                          <p:attrName>ppt_y</p:attrName>
                                        </p:attrNameLst>
                                      </p:cBhvr>
                                      <p:tavLst>
                                        <p:tav tm="0">
                                          <p:val>
                                            <p:strVal val="#ppt_y+.1"/>
                                          </p:val>
                                        </p:tav>
                                        <p:tav tm="100000">
                                          <p:val>
                                            <p:strVal val="#ppt_y"/>
                                          </p:val>
                                        </p:tav>
                                      </p:tavLst>
                                    </p:anim>
                                  </p:childTnLst>
                                </p:cTn>
                              </p:par>
                            </p:childTnLst>
                          </p:cTn>
                        </p:par>
                        <p:par>
                          <p:cTn id="124" fill="hold">
                            <p:stCondLst>
                              <p:cond delay="10000"/>
                            </p:stCondLst>
                            <p:childTnLst>
                              <p:par>
                                <p:cTn id="125" presetID="42"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
                                        <p:tgtEl>
                                          <p:spTgt spid="51"/>
                                        </p:tgtEl>
                                      </p:cBhvr>
                                    </p:animEffect>
                                    <p:anim calcmode="lin" valueType="num">
                                      <p:cBhvr>
                                        <p:cTn id="128" dur="100" fill="hold"/>
                                        <p:tgtEl>
                                          <p:spTgt spid="51"/>
                                        </p:tgtEl>
                                        <p:attrNameLst>
                                          <p:attrName>ppt_x</p:attrName>
                                        </p:attrNameLst>
                                      </p:cBhvr>
                                      <p:tavLst>
                                        <p:tav tm="0">
                                          <p:val>
                                            <p:strVal val="#ppt_x"/>
                                          </p:val>
                                        </p:tav>
                                        <p:tav tm="100000">
                                          <p:val>
                                            <p:strVal val="#ppt_x"/>
                                          </p:val>
                                        </p:tav>
                                      </p:tavLst>
                                    </p:anim>
                                    <p:anim calcmode="lin" valueType="num">
                                      <p:cBhvr>
                                        <p:cTn id="129" dur="100" fill="hold"/>
                                        <p:tgtEl>
                                          <p:spTgt spid="51"/>
                                        </p:tgtEl>
                                        <p:attrNameLst>
                                          <p:attrName>ppt_y</p:attrName>
                                        </p:attrNameLst>
                                      </p:cBhvr>
                                      <p:tavLst>
                                        <p:tav tm="0">
                                          <p:val>
                                            <p:strVal val="#ppt_y+.1"/>
                                          </p:val>
                                        </p:tav>
                                        <p:tav tm="100000">
                                          <p:val>
                                            <p:strVal val="#ppt_y"/>
                                          </p:val>
                                        </p:tav>
                                      </p:tavLst>
                                    </p:anim>
                                  </p:childTnLst>
                                </p:cTn>
                              </p:par>
                            </p:childTnLst>
                          </p:cTn>
                        </p:par>
                        <p:par>
                          <p:cTn id="130" fill="hold">
                            <p:stCondLst>
                              <p:cond delay="10500"/>
                            </p:stCondLst>
                            <p:childTnLst>
                              <p:par>
                                <p:cTn id="131" presetID="42" presetClass="entr" presetSubtype="0" fill="hold" grpId="0" nodeType="after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100"/>
                                        <p:tgtEl>
                                          <p:spTgt spid="52"/>
                                        </p:tgtEl>
                                      </p:cBhvr>
                                    </p:animEffect>
                                    <p:anim calcmode="lin" valueType="num">
                                      <p:cBhvr>
                                        <p:cTn id="134" dur="100" fill="hold"/>
                                        <p:tgtEl>
                                          <p:spTgt spid="52"/>
                                        </p:tgtEl>
                                        <p:attrNameLst>
                                          <p:attrName>ppt_x</p:attrName>
                                        </p:attrNameLst>
                                      </p:cBhvr>
                                      <p:tavLst>
                                        <p:tav tm="0">
                                          <p:val>
                                            <p:strVal val="#ppt_x"/>
                                          </p:val>
                                        </p:tav>
                                        <p:tav tm="100000">
                                          <p:val>
                                            <p:strVal val="#ppt_x"/>
                                          </p:val>
                                        </p:tav>
                                      </p:tavLst>
                                    </p:anim>
                                    <p:anim calcmode="lin" valueType="num">
                                      <p:cBhvr>
                                        <p:cTn id="135" dur="100" fill="hold"/>
                                        <p:tgtEl>
                                          <p:spTgt spid="52"/>
                                        </p:tgtEl>
                                        <p:attrNameLst>
                                          <p:attrName>ppt_y</p:attrName>
                                        </p:attrNameLst>
                                      </p:cBhvr>
                                      <p:tavLst>
                                        <p:tav tm="0">
                                          <p:val>
                                            <p:strVal val="#ppt_y+.1"/>
                                          </p:val>
                                        </p:tav>
                                        <p:tav tm="100000">
                                          <p:val>
                                            <p:strVal val="#ppt_y"/>
                                          </p:val>
                                        </p:tav>
                                      </p:tavLst>
                                    </p:anim>
                                  </p:childTnLst>
                                </p:cTn>
                              </p:par>
                            </p:childTnLst>
                          </p:cTn>
                        </p:par>
                        <p:par>
                          <p:cTn id="136" fill="hold">
                            <p:stCondLst>
                              <p:cond delay="11000"/>
                            </p:stCondLst>
                            <p:childTnLst>
                              <p:par>
                                <p:cTn id="137" presetID="42" presetClass="entr" presetSubtype="0" fill="hold" grpId="0" nodeType="after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100"/>
                                        <p:tgtEl>
                                          <p:spTgt spid="53"/>
                                        </p:tgtEl>
                                      </p:cBhvr>
                                    </p:animEffect>
                                    <p:anim calcmode="lin" valueType="num">
                                      <p:cBhvr>
                                        <p:cTn id="140" dur="100" fill="hold"/>
                                        <p:tgtEl>
                                          <p:spTgt spid="53"/>
                                        </p:tgtEl>
                                        <p:attrNameLst>
                                          <p:attrName>ppt_x</p:attrName>
                                        </p:attrNameLst>
                                      </p:cBhvr>
                                      <p:tavLst>
                                        <p:tav tm="0">
                                          <p:val>
                                            <p:strVal val="#ppt_x"/>
                                          </p:val>
                                        </p:tav>
                                        <p:tav tm="100000">
                                          <p:val>
                                            <p:strVal val="#ppt_x"/>
                                          </p:val>
                                        </p:tav>
                                      </p:tavLst>
                                    </p:anim>
                                    <p:anim calcmode="lin" valueType="num">
                                      <p:cBhvr>
                                        <p:cTn id="141" dur="100" fill="hold"/>
                                        <p:tgtEl>
                                          <p:spTgt spid="53"/>
                                        </p:tgtEl>
                                        <p:attrNameLst>
                                          <p:attrName>ppt_y</p:attrName>
                                        </p:attrNameLst>
                                      </p:cBhvr>
                                      <p:tavLst>
                                        <p:tav tm="0">
                                          <p:val>
                                            <p:strVal val="#ppt_y+.1"/>
                                          </p:val>
                                        </p:tav>
                                        <p:tav tm="100000">
                                          <p:val>
                                            <p:strVal val="#ppt_y"/>
                                          </p:val>
                                        </p:tav>
                                      </p:tavLst>
                                    </p:anim>
                                  </p:childTnLst>
                                </p:cTn>
                              </p:par>
                            </p:childTnLst>
                          </p:cTn>
                        </p:par>
                        <p:par>
                          <p:cTn id="142" fill="hold">
                            <p:stCondLst>
                              <p:cond delay="11500"/>
                            </p:stCondLst>
                            <p:childTnLst>
                              <p:par>
                                <p:cTn id="143" presetID="42" presetClass="entr" presetSubtype="0" fill="hold" grpId="0" nodeType="after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fade">
                                      <p:cBhvr>
                                        <p:cTn id="145" dur="100"/>
                                        <p:tgtEl>
                                          <p:spTgt spid="54"/>
                                        </p:tgtEl>
                                      </p:cBhvr>
                                    </p:animEffect>
                                    <p:anim calcmode="lin" valueType="num">
                                      <p:cBhvr>
                                        <p:cTn id="146" dur="100" fill="hold"/>
                                        <p:tgtEl>
                                          <p:spTgt spid="54"/>
                                        </p:tgtEl>
                                        <p:attrNameLst>
                                          <p:attrName>ppt_x</p:attrName>
                                        </p:attrNameLst>
                                      </p:cBhvr>
                                      <p:tavLst>
                                        <p:tav tm="0">
                                          <p:val>
                                            <p:strVal val="#ppt_x"/>
                                          </p:val>
                                        </p:tav>
                                        <p:tav tm="100000">
                                          <p:val>
                                            <p:strVal val="#ppt_x"/>
                                          </p:val>
                                        </p:tav>
                                      </p:tavLst>
                                    </p:anim>
                                    <p:anim calcmode="lin" valueType="num">
                                      <p:cBhvr>
                                        <p:cTn id="147" dur="100" fill="hold"/>
                                        <p:tgtEl>
                                          <p:spTgt spid="54"/>
                                        </p:tgtEl>
                                        <p:attrNameLst>
                                          <p:attrName>ppt_y</p:attrName>
                                        </p:attrNameLst>
                                      </p:cBhvr>
                                      <p:tavLst>
                                        <p:tav tm="0">
                                          <p:val>
                                            <p:strVal val="#ppt_y+.1"/>
                                          </p:val>
                                        </p:tav>
                                        <p:tav tm="100000">
                                          <p:val>
                                            <p:strVal val="#ppt_y"/>
                                          </p:val>
                                        </p:tav>
                                      </p:tavLst>
                                    </p:anim>
                                  </p:childTnLst>
                                </p:cTn>
                              </p:par>
                            </p:childTnLst>
                          </p:cTn>
                        </p:par>
                        <p:par>
                          <p:cTn id="148" fill="hold">
                            <p:stCondLst>
                              <p:cond delay="12000"/>
                            </p:stCondLst>
                            <p:childTnLst>
                              <p:par>
                                <p:cTn id="149" presetID="42" presetClass="entr" presetSubtype="0" fill="hold" grpId="0" nodeType="after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fade">
                                      <p:cBhvr>
                                        <p:cTn id="151" dur="100"/>
                                        <p:tgtEl>
                                          <p:spTgt spid="55"/>
                                        </p:tgtEl>
                                      </p:cBhvr>
                                    </p:animEffect>
                                    <p:anim calcmode="lin" valueType="num">
                                      <p:cBhvr>
                                        <p:cTn id="152" dur="100" fill="hold"/>
                                        <p:tgtEl>
                                          <p:spTgt spid="55"/>
                                        </p:tgtEl>
                                        <p:attrNameLst>
                                          <p:attrName>ppt_x</p:attrName>
                                        </p:attrNameLst>
                                      </p:cBhvr>
                                      <p:tavLst>
                                        <p:tav tm="0">
                                          <p:val>
                                            <p:strVal val="#ppt_x"/>
                                          </p:val>
                                        </p:tav>
                                        <p:tav tm="100000">
                                          <p:val>
                                            <p:strVal val="#ppt_x"/>
                                          </p:val>
                                        </p:tav>
                                      </p:tavLst>
                                    </p:anim>
                                    <p:anim calcmode="lin" valueType="num">
                                      <p:cBhvr>
                                        <p:cTn id="153" dur="100" fill="hold"/>
                                        <p:tgtEl>
                                          <p:spTgt spid="55"/>
                                        </p:tgtEl>
                                        <p:attrNameLst>
                                          <p:attrName>ppt_y</p:attrName>
                                        </p:attrNameLst>
                                      </p:cBhvr>
                                      <p:tavLst>
                                        <p:tav tm="0">
                                          <p:val>
                                            <p:strVal val="#ppt_y+.1"/>
                                          </p:val>
                                        </p:tav>
                                        <p:tav tm="100000">
                                          <p:val>
                                            <p:strVal val="#ppt_y"/>
                                          </p:val>
                                        </p:tav>
                                      </p:tavLst>
                                    </p:anim>
                                  </p:childTnLst>
                                </p:cTn>
                              </p:par>
                            </p:childTnLst>
                          </p:cTn>
                        </p:par>
                        <p:par>
                          <p:cTn id="154" fill="hold">
                            <p:stCondLst>
                              <p:cond delay="12500"/>
                            </p:stCondLst>
                            <p:childTnLst>
                              <p:par>
                                <p:cTn id="155" presetID="42" presetClass="entr" presetSubtype="0" fill="hold" grpId="0" nodeType="after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100"/>
                                        <p:tgtEl>
                                          <p:spTgt spid="56"/>
                                        </p:tgtEl>
                                      </p:cBhvr>
                                    </p:animEffect>
                                    <p:anim calcmode="lin" valueType="num">
                                      <p:cBhvr>
                                        <p:cTn id="158" dur="100" fill="hold"/>
                                        <p:tgtEl>
                                          <p:spTgt spid="56"/>
                                        </p:tgtEl>
                                        <p:attrNameLst>
                                          <p:attrName>ppt_x</p:attrName>
                                        </p:attrNameLst>
                                      </p:cBhvr>
                                      <p:tavLst>
                                        <p:tav tm="0">
                                          <p:val>
                                            <p:strVal val="#ppt_x"/>
                                          </p:val>
                                        </p:tav>
                                        <p:tav tm="100000">
                                          <p:val>
                                            <p:strVal val="#ppt_x"/>
                                          </p:val>
                                        </p:tav>
                                      </p:tavLst>
                                    </p:anim>
                                    <p:anim calcmode="lin" valueType="num">
                                      <p:cBhvr>
                                        <p:cTn id="159" dur="100" fill="hold"/>
                                        <p:tgtEl>
                                          <p:spTgt spid="56"/>
                                        </p:tgtEl>
                                        <p:attrNameLst>
                                          <p:attrName>ppt_y</p:attrName>
                                        </p:attrNameLst>
                                      </p:cBhvr>
                                      <p:tavLst>
                                        <p:tav tm="0">
                                          <p:val>
                                            <p:strVal val="#ppt_y+.1"/>
                                          </p:val>
                                        </p:tav>
                                        <p:tav tm="100000">
                                          <p:val>
                                            <p:strVal val="#ppt_y"/>
                                          </p:val>
                                        </p:tav>
                                      </p:tavLst>
                                    </p:anim>
                                  </p:childTnLst>
                                </p:cTn>
                              </p:par>
                            </p:childTnLst>
                          </p:cTn>
                        </p:par>
                        <p:par>
                          <p:cTn id="160" fill="hold">
                            <p:stCondLst>
                              <p:cond delay="13000"/>
                            </p:stCondLst>
                            <p:childTnLst>
                              <p:par>
                                <p:cTn id="161" presetID="42" presetClass="entr" presetSubtype="0" fill="hold" grpId="0" nodeType="after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fade">
                                      <p:cBhvr>
                                        <p:cTn id="163" dur="100"/>
                                        <p:tgtEl>
                                          <p:spTgt spid="57"/>
                                        </p:tgtEl>
                                      </p:cBhvr>
                                    </p:animEffect>
                                    <p:anim calcmode="lin" valueType="num">
                                      <p:cBhvr>
                                        <p:cTn id="164" dur="100" fill="hold"/>
                                        <p:tgtEl>
                                          <p:spTgt spid="57"/>
                                        </p:tgtEl>
                                        <p:attrNameLst>
                                          <p:attrName>ppt_x</p:attrName>
                                        </p:attrNameLst>
                                      </p:cBhvr>
                                      <p:tavLst>
                                        <p:tav tm="0">
                                          <p:val>
                                            <p:strVal val="#ppt_x"/>
                                          </p:val>
                                        </p:tav>
                                        <p:tav tm="100000">
                                          <p:val>
                                            <p:strVal val="#ppt_x"/>
                                          </p:val>
                                        </p:tav>
                                      </p:tavLst>
                                    </p:anim>
                                    <p:anim calcmode="lin" valueType="num">
                                      <p:cBhvr>
                                        <p:cTn id="165" dur="100" fill="hold"/>
                                        <p:tgtEl>
                                          <p:spTgt spid="57"/>
                                        </p:tgtEl>
                                        <p:attrNameLst>
                                          <p:attrName>ppt_y</p:attrName>
                                        </p:attrNameLst>
                                      </p:cBhvr>
                                      <p:tavLst>
                                        <p:tav tm="0">
                                          <p:val>
                                            <p:strVal val="#ppt_y+.1"/>
                                          </p:val>
                                        </p:tav>
                                        <p:tav tm="100000">
                                          <p:val>
                                            <p:strVal val="#ppt_y"/>
                                          </p:val>
                                        </p:tav>
                                      </p:tavLst>
                                    </p:anim>
                                  </p:childTnLst>
                                </p:cTn>
                              </p:par>
                            </p:childTnLst>
                          </p:cTn>
                        </p:par>
                        <p:par>
                          <p:cTn id="166" fill="hold">
                            <p:stCondLst>
                              <p:cond delay="13500"/>
                            </p:stCondLst>
                            <p:childTnLst>
                              <p:par>
                                <p:cTn id="167" presetID="42" presetClass="entr" presetSubtype="0" fill="hold" grpId="0" nodeType="afterEffect">
                                  <p:stCondLst>
                                    <p:cond delay="0"/>
                                  </p:stCondLst>
                                  <p:childTnLst>
                                    <p:set>
                                      <p:cBhvr>
                                        <p:cTn id="168" dur="1" fill="hold">
                                          <p:stCondLst>
                                            <p:cond delay="0"/>
                                          </p:stCondLst>
                                        </p:cTn>
                                        <p:tgtEl>
                                          <p:spTgt spid="58"/>
                                        </p:tgtEl>
                                        <p:attrNameLst>
                                          <p:attrName>style.visibility</p:attrName>
                                        </p:attrNameLst>
                                      </p:cBhvr>
                                      <p:to>
                                        <p:strVal val="visible"/>
                                      </p:to>
                                    </p:set>
                                    <p:animEffect transition="in" filter="fade">
                                      <p:cBhvr>
                                        <p:cTn id="169" dur="100"/>
                                        <p:tgtEl>
                                          <p:spTgt spid="58"/>
                                        </p:tgtEl>
                                      </p:cBhvr>
                                    </p:animEffect>
                                    <p:anim calcmode="lin" valueType="num">
                                      <p:cBhvr>
                                        <p:cTn id="170" dur="100" fill="hold"/>
                                        <p:tgtEl>
                                          <p:spTgt spid="58"/>
                                        </p:tgtEl>
                                        <p:attrNameLst>
                                          <p:attrName>ppt_x</p:attrName>
                                        </p:attrNameLst>
                                      </p:cBhvr>
                                      <p:tavLst>
                                        <p:tav tm="0">
                                          <p:val>
                                            <p:strVal val="#ppt_x"/>
                                          </p:val>
                                        </p:tav>
                                        <p:tav tm="100000">
                                          <p:val>
                                            <p:strVal val="#ppt_x"/>
                                          </p:val>
                                        </p:tav>
                                      </p:tavLst>
                                    </p:anim>
                                    <p:anim calcmode="lin" valueType="num">
                                      <p:cBhvr>
                                        <p:cTn id="171" dur="100" fill="hold"/>
                                        <p:tgtEl>
                                          <p:spTgt spid="58"/>
                                        </p:tgtEl>
                                        <p:attrNameLst>
                                          <p:attrName>ppt_y</p:attrName>
                                        </p:attrNameLst>
                                      </p:cBhvr>
                                      <p:tavLst>
                                        <p:tav tm="0">
                                          <p:val>
                                            <p:strVal val="#ppt_y+.1"/>
                                          </p:val>
                                        </p:tav>
                                        <p:tav tm="100000">
                                          <p:val>
                                            <p:strVal val="#ppt_y"/>
                                          </p:val>
                                        </p:tav>
                                      </p:tavLst>
                                    </p:anim>
                                  </p:childTnLst>
                                </p:cTn>
                              </p:par>
                            </p:childTnLst>
                          </p:cTn>
                        </p:par>
                        <p:par>
                          <p:cTn id="172" fill="hold">
                            <p:stCondLst>
                              <p:cond delay="14000"/>
                            </p:stCondLst>
                            <p:childTnLst>
                              <p:par>
                                <p:cTn id="173" presetID="42" presetClass="entr" presetSubtype="0" fill="hold" grpId="0" nodeType="after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100"/>
                                        <p:tgtEl>
                                          <p:spTgt spid="59"/>
                                        </p:tgtEl>
                                      </p:cBhvr>
                                    </p:animEffect>
                                    <p:anim calcmode="lin" valueType="num">
                                      <p:cBhvr>
                                        <p:cTn id="176" dur="100" fill="hold"/>
                                        <p:tgtEl>
                                          <p:spTgt spid="59"/>
                                        </p:tgtEl>
                                        <p:attrNameLst>
                                          <p:attrName>ppt_x</p:attrName>
                                        </p:attrNameLst>
                                      </p:cBhvr>
                                      <p:tavLst>
                                        <p:tav tm="0">
                                          <p:val>
                                            <p:strVal val="#ppt_x"/>
                                          </p:val>
                                        </p:tav>
                                        <p:tav tm="100000">
                                          <p:val>
                                            <p:strVal val="#ppt_x"/>
                                          </p:val>
                                        </p:tav>
                                      </p:tavLst>
                                    </p:anim>
                                    <p:anim calcmode="lin" valueType="num">
                                      <p:cBhvr>
                                        <p:cTn id="177" dur="100" fill="hold"/>
                                        <p:tgtEl>
                                          <p:spTgt spid="59"/>
                                        </p:tgtEl>
                                        <p:attrNameLst>
                                          <p:attrName>ppt_y</p:attrName>
                                        </p:attrNameLst>
                                      </p:cBhvr>
                                      <p:tavLst>
                                        <p:tav tm="0">
                                          <p:val>
                                            <p:strVal val="#ppt_y+.1"/>
                                          </p:val>
                                        </p:tav>
                                        <p:tav tm="100000">
                                          <p:val>
                                            <p:strVal val="#ppt_y"/>
                                          </p:val>
                                        </p:tav>
                                      </p:tavLst>
                                    </p:anim>
                                  </p:childTnLst>
                                </p:cTn>
                              </p:par>
                            </p:childTnLst>
                          </p:cTn>
                        </p:par>
                        <p:par>
                          <p:cTn id="178" fill="hold">
                            <p:stCondLst>
                              <p:cond delay="14500"/>
                            </p:stCondLst>
                            <p:childTnLst>
                              <p:par>
                                <p:cTn id="179" presetID="42" presetClass="entr" presetSubtype="0" fill="hold" grpId="0" nodeType="afterEffect">
                                  <p:stCondLst>
                                    <p:cond delay="0"/>
                                  </p:stCondLst>
                                  <p:childTnLst>
                                    <p:set>
                                      <p:cBhvr>
                                        <p:cTn id="180" dur="1" fill="hold">
                                          <p:stCondLst>
                                            <p:cond delay="0"/>
                                          </p:stCondLst>
                                        </p:cTn>
                                        <p:tgtEl>
                                          <p:spTgt spid="60"/>
                                        </p:tgtEl>
                                        <p:attrNameLst>
                                          <p:attrName>style.visibility</p:attrName>
                                        </p:attrNameLst>
                                      </p:cBhvr>
                                      <p:to>
                                        <p:strVal val="visible"/>
                                      </p:to>
                                    </p:set>
                                    <p:animEffect transition="in" filter="fade">
                                      <p:cBhvr>
                                        <p:cTn id="181" dur="100"/>
                                        <p:tgtEl>
                                          <p:spTgt spid="60"/>
                                        </p:tgtEl>
                                      </p:cBhvr>
                                    </p:animEffect>
                                    <p:anim calcmode="lin" valueType="num">
                                      <p:cBhvr>
                                        <p:cTn id="182" dur="100" fill="hold"/>
                                        <p:tgtEl>
                                          <p:spTgt spid="60"/>
                                        </p:tgtEl>
                                        <p:attrNameLst>
                                          <p:attrName>ppt_x</p:attrName>
                                        </p:attrNameLst>
                                      </p:cBhvr>
                                      <p:tavLst>
                                        <p:tav tm="0">
                                          <p:val>
                                            <p:strVal val="#ppt_x"/>
                                          </p:val>
                                        </p:tav>
                                        <p:tav tm="100000">
                                          <p:val>
                                            <p:strVal val="#ppt_x"/>
                                          </p:val>
                                        </p:tav>
                                      </p:tavLst>
                                    </p:anim>
                                    <p:anim calcmode="lin" valueType="num">
                                      <p:cBhvr>
                                        <p:cTn id="183" dur="100" fill="hold"/>
                                        <p:tgtEl>
                                          <p:spTgt spid="60"/>
                                        </p:tgtEl>
                                        <p:attrNameLst>
                                          <p:attrName>ppt_y</p:attrName>
                                        </p:attrNameLst>
                                      </p:cBhvr>
                                      <p:tavLst>
                                        <p:tav tm="0">
                                          <p:val>
                                            <p:strVal val="#ppt_y+.1"/>
                                          </p:val>
                                        </p:tav>
                                        <p:tav tm="100000">
                                          <p:val>
                                            <p:strVal val="#ppt_y"/>
                                          </p:val>
                                        </p:tav>
                                      </p:tavLst>
                                    </p:anim>
                                  </p:childTnLst>
                                </p:cTn>
                              </p:par>
                            </p:childTnLst>
                          </p:cTn>
                        </p:par>
                        <p:par>
                          <p:cTn id="184" fill="hold">
                            <p:stCondLst>
                              <p:cond delay="15000"/>
                            </p:stCondLst>
                            <p:childTnLst>
                              <p:par>
                                <p:cTn id="185" presetID="42" presetClass="entr" presetSubtype="0" fill="hold" grpId="0" nodeType="after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100"/>
                                        <p:tgtEl>
                                          <p:spTgt spid="61"/>
                                        </p:tgtEl>
                                      </p:cBhvr>
                                    </p:animEffect>
                                    <p:anim calcmode="lin" valueType="num">
                                      <p:cBhvr>
                                        <p:cTn id="188" dur="100" fill="hold"/>
                                        <p:tgtEl>
                                          <p:spTgt spid="61"/>
                                        </p:tgtEl>
                                        <p:attrNameLst>
                                          <p:attrName>ppt_x</p:attrName>
                                        </p:attrNameLst>
                                      </p:cBhvr>
                                      <p:tavLst>
                                        <p:tav tm="0">
                                          <p:val>
                                            <p:strVal val="#ppt_x"/>
                                          </p:val>
                                        </p:tav>
                                        <p:tav tm="100000">
                                          <p:val>
                                            <p:strVal val="#ppt_x"/>
                                          </p:val>
                                        </p:tav>
                                      </p:tavLst>
                                    </p:anim>
                                    <p:anim calcmode="lin" valueType="num">
                                      <p:cBhvr>
                                        <p:cTn id="189" dur="100" fill="hold"/>
                                        <p:tgtEl>
                                          <p:spTgt spid="61"/>
                                        </p:tgtEl>
                                        <p:attrNameLst>
                                          <p:attrName>ppt_y</p:attrName>
                                        </p:attrNameLst>
                                      </p:cBhvr>
                                      <p:tavLst>
                                        <p:tav tm="0">
                                          <p:val>
                                            <p:strVal val="#ppt_y+.1"/>
                                          </p:val>
                                        </p:tav>
                                        <p:tav tm="100000">
                                          <p:val>
                                            <p:strVal val="#ppt_y"/>
                                          </p:val>
                                        </p:tav>
                                      </p:tavLst>
                                    </p:anim>
                                  </p:childTnLst>
                                </p:cTn>
                              </p:par>
                            </p:childTnLst>
                          </p:cTn>
                        </p:par>
                        <p:par>
                          <p:cTn id="190" fill="hold">
                            <p:stCondLst>
                              <p:cond delay="15500"/>
                            </p:stCondLst>
                            <p:childTnLst>
                              <p:par>
                                <p:cTn id="191" presetID="42" presetClass="entr" presetSubtype="0" fill="hold" grpId="0" nodeType="afterEffect">
                                  <p:stCondLst>
                                    <p:cond delay="0"/>
                                  </p:stCondLst>
                                  <p:childTnLst>
                                    <p:set>
                                      <p:cBhvr>
                                        <p:cTn id="192" dur="1" fill="hold">
                                          <p:stCondLst>
                                            <p:cond delay="0"/>
                                          </p:stCondLst>
                                        </p:cTn>
                                        <p:tgtEl>
                                          <p:spTgt spid="62"/>
                                        </p:tgtEl>
                                        <p:attrNameLst>
                                          <p:attrName>style.visibility</p:attrName>
                                        </p:attrNameLst>
                                      </p:cBhvr>
                                      <p:to>
                                        <p:strVal val="visible"/>
                                      </p:to>
                                    </p:set>
                                    <p:animEffect transition="in" filter="fade">
                                      <p:cBhvr>
                                        <p:cTn id="193" dur="100"/>
                                        <p:tgtEl>
                                          <p:spTgt spid="62"/>
                                        </p:tgtEl>
                                      </p:cBhvr>
                                    </p:animEffect>
                                    <p:anim calcmode="lin" valueType="num">
                                      <p:cBhvr>
                                        <p:cTn id="194" dur="100" fill="hold"/>
                                        <p:tgtEl>
                                          <p:spTgt spid="62"/>
                                        </p:tgtEl>
                                        <p:attrNameLst>
                                          <p:attrName>ppt_x</p:attrName>
                                        </p:attrNameLst>
                                      </p:cBhvr>
                                      <p:tavLst>
                                        <p:tav tm="0">
                                          <p:val>
                                            <p:strVal val="#ppt_x"/>
                                          </p:val>
                                        </p:tav>
                                        <p:tav tm="100000">
                                          <p:val>
                                            <p:strVal val="#ppt_x"/>
                                          </p:val>
                                        </p:tav>
                                      </p:tavLst>
                                    </p:anim>
                                    <p:anim calcmode="lin" valueType="num">
                                      <p:cBhvr>
                                        <p:cTn id="195" dur="100" fill="hold"/>
                                        <p:tgtEl>
                                          <p:spTgt spid="62"/>
                                        </p:tgtEl>
                                        <p:attrNameLst>
                                          <p:attrName>ppt_y</p:attrName>
                                        </p:attrNameLst>
                                      </p:cBhvr>
                                      <p:tavLst>
                                        <p:tav tm="0">
                                          <p:val>
                                            <p:strVal val="#ppt_y+.1"/>
                                          </p:val>
                                        </p:tav>
                                        <p:tav tm="100000">
                                          <p:val>
                                            <p:strVal val="#ppt_y"/>
                                          </p:val>
                                        </p:tav>
                                      </p:tavLst>
                                    </p:anim>
                                  </p:childTnLst>
                                </p:cTn>
                              </p:par>
                            </p:childTnLst>
                          </p:cTn>
                        </p:par>
                        <p:par>
                          <p:cTn id="196" fill="hold">
                            <p:stCondLst>
                              <p:cond delay="16000"/>
                            </p:stCondLst>
                            <p:childTnLst>
                              <p:par>
                                <p:cTn id="197" presetID="1" presetClass="emph" presetSubtype="2" fill="hold" nodeType="afterEffect">
                                  <p:stCondLst>
                                    <p:cond delay="0"/>
                                  </p:stCondLst>
                                  <p:childTnLst>
                                    <p:animClr clrSpc="rgb" dir="cw">
                                      <p:cBhvr>
                                        <p:cTn id="198" dur="500" fill="hold"/>
                                        <p:tgtEl>
                                          <p:spTgt spid="32"/>
                                        </p:tgtEl>
                                        <p:attrNameLst>
                                          <p:attrName>fillcolor</p:attrName>
                                        </p:attrNameLst>
                                      </p:cBhvr>
                                      <p:to>
                                        <a:srgbClr val="1E8CFF"/>
                                      </p:to>
                                    </p:animClr>
                                    <p:set>
                                      <p:cBhvr>
                                        <p:cTn id="199" dur="500" fill="hold"/>
                                        <p:tgtEl>
                                          <p:spTgt spid="32"/>
                                        </p:tgtEl>
                                        <p:attrNameLst>
                                          <p:attrName>fill.type</p:attrName>
                                        </p:attrNameLst>
                                      </p:cBhvr>
                                      <p:to>
                                        <p:strVal val="solid"/>
                                      </p:to>
                                    </p:set>
                                    <p:set>
                                      <p:cBhvr>
                                        <p:cTn id="200" dur="500" fill="hold"/>
                                        <p:tgtEl>
                                          <p:spTgt spid="32"/>
                                        </p:tgtEl>
                                        <p:attrNameLst>
                                          <p:attrName>fill.on</p:attrName>
                                        </p:attrNameLst>
                                      </p:cBhvr>
                                      <p:to>
                                        <p:strVal val="true"/>
                                      </p:to>
                                    </p:set>
                                  </p:childTnLst>
                                </p:cTn>
                              </p:par>
                            </p:childTnLst>
                          </p:cTn>
                        </p:par>
                        <p:par>
                          <p:cTn id="201" fill="hold">
                            <p:stCondLst>
                              <p:cond delay="16500"/>
                            </p:stCondLst>
                            <p:childTnLst>
                              <p:par>
                                <p:cTn id="202" presetID="1" presetClass="emph" presetSubtype="2" fill="hold" nodeType="afterEffect">
                                  <p:stCondLst>
                                    <p:cond delay="0"/>
                                  </p:stCondLst>
                                  <p:childTnLst>
                                    <p:animClr clrSpc="rgb" dir="cw">
                                      <p:cBhvr>
                                        <p:cTn id="203" dur="500" fill="hold"/>
                                        <p:tgtEl>
                                          <p:spTgt spid="38"/>
                                        </p:tgtEl>
                                        <p:attrNameLst>
                                          <p:attrName>fillcolor</p:attrName>
                                        </p:attrNameLst>
                                      </p:cBhvr>
                                      <p:to>
                                        <a:srgbClr val="1CCAC2"/>
                                      </p:to>
                                    </p:animClr>
                                    <p:set>
                                      <p:cBhvr>
                                        <p:cTn id="204" dur="500" fill="hold"/>
                                        <p:tgtEl>
                                          <p:spTgt spid="38"/>
                                        </p:tgtEl>
                                        <p:attrNameLst>
                                          <p:attrName>fill.type</p:attrName>
                                        </p:attrNameLst>
                                      </p:cBhvr>
                                      <p:to>
                                        <p:strVal val="solid"/>
                                      </p:to>
                                    </p:set>
                                    <p:set>
                                      <p:cBhvr>
                                        <p:cTn id="205" dur="500" fill="hold"/>
                                        <p:tgtEl>
                                          <p:spTgt spid="38"/>
                                        </p:tgtEl>
                                        <p:attrNameLst>
                                          <p:attrName>fill.on</p:attrName>
                                        </p:attrNameLst>
                                      </p:cBhvr>
                                      <p:to>
                                        <p:strVal val="true"/>
                                      </p:to>
                                    </p:set>
                                  </p:childTnLst>
                                </p:cTn>
                              </p:par>
                            </p:childTnLst>
                          </p:cTn>
                        </p:par>
                        <p:par>
                          <p:cTn id="206" fill="hold">
                            <p:stCondLst>
                              <p:cond delay="17000"/>
                            </p:stCondLst>
                            <p:childTnLst>
                              <p:par>
                                <p:cTn id="207" presetID="1" presetClass="emph" presetSubtype="2" fill="hold" nodeType="afterEffect">
                                  <p:stCondLst>
                                    <p:cond delay="0"/>
                                  </p:stCondLst>
                                  <p:childTnLst>
                                    <p:animClr clrSpc="rgb" dir="cw">
                                      <p:cBhvr>
                                        <p:cTn id="208" dur="500" fill="hold"/>
                                        <p:tgtEl>
                                          <p:spTgt spid="47"/>
                                        </p:tgtEl>
                                        <p:attrNameLst>
                                          <p:attrName>fillcolor</p:attrName>
                                        </p:attrNameLst>
                                      </p:cBhvr>
                                      <p:to>
                                        <a:srgbClr val="7ABC32"/>
                                      </p:to>
                                    </p:animClr>
                                    <p:set>
                                      <p:cBhvr>
                                        <p:cTn id="209" dur="500" fill="hold"/>
                                        <p:tgtEl>
                                          <p:spTgt spid="47"/>
                                        </p:tgtEl>
                                        <p:attrNameLst>
                                          <p:attrName>fill.type</p:attrName>
                                        </p:attrNameLst>
                                      </p:cBhvr>
                                      <p:to>
                                        <p:strVal val="solid"/>
                                      </p:to>
                                    </p:set>
                                    <p:set>
                                      <p:cBhvr>
                                        <p:cTn id="210" dur="500" fill="hold"/>
                                        <p:tgtEl>
                                          <p:spTgt spid="47"/>
                                        </p:tgtEl>
                                        <p:attrNameLst>
                                          <p:attrName>fill.on</p:attrName>
                                        </p:attrNameLst>
                                      </p:cBhvr>
                                      <p:to>
                                        <p:strVal val="true"/>
                                      </p:to>
                                    </p:set>
                                  </p:childTnLst>
                                </p:cTn>
                              </p:par>
                            </p:childTnLst>
                          </p:cTn>
                        </p:par>
                        <p:par>
                          <p:cTn id="211" fill="hold">
                            <p:stCondLst>
                              <p:cond delay="17500"/>
                            </p:stCondLst>
                            <p:childTnLst>
                              <p:par>
                                <p:cTn id="212" presetID="2" presetClass="entr" presetSubtype="2" fill="hold" grpId="0" nodeType="afterEffect">
                                  <p:stCondLst>
                                    <p:cond delay="0"/>
                                  </p:stCondLst>
                                  <p:childTnLst>
                                    <p:set>
                                      <p:cBhvr>
                                        <p:cTn id="213" dur="1" fill="hold">
                                          <p:stCondLst>
                                            <p:cond delay="0"/>
                                          </p:stCondLst>
                                        </p:cTn>
                                        <p:tgtEl>
                                          <p:spTgt spid="63"/>
                                        </p:tgtEl>
                                        <p:attrNameLst>
                                          <p:attrName>style.visibility</p:attrName>
                                        </p:attrNameLst>
                                      </p:cBhvr>
                                      <p:to>
                                        <p:strVal val="visible"/>
                                      </p:to>
                                    </p:set>
                                    <p:anim calcmode="lin" valueType="num">
                                      <p:cBhvr additive="base">
                                        <p:cTn id="214" dur="300" fill="hold"/>
                                        <p:tgtEl>
                                          <p:spTgt spid="63"/>
                                        </p:tgtEl>
                                        <p:attrNameLst>
                                          <p:attrName>ppt_x</p:attrName>
                                        </p:attrNameLst>
                                      </p:cBhvr>
                                      <p:tavLst>
                                        <p:tav tm="0">
                                          <p:val>
                                            <p:strVal val="1+#ppt_w/2"/>
                                          </p:val>
                                        </p:tav>
                                        <p:tav tm="100000">
                                          <p:val>
                                            <p:strVal val="#ppt_x"/>
                                          </p:val>
                                        </p:tav>
                                      </p:tavLst>
                                    </p:anim>
                                    <p:anim calcmode="lin" valueType="num">
                                      <p:cBhvr additive="base">
                                        <p:cTn id="215" dur="300" fill="hold"/>
                                        <p:tgtEl>
                                          <p:spTgt spid="63"/>
                                        </p:tgtEl>
                                        <p:attrNameLst>
                                          <p:attrName>ppt_y</p:attrName>
                                        </p:attrNameLst>
                                      </p:cBhvr>
                                      <p:tavLst>
                                        <p:tav tm="0">
                                          <p:val>
                                            <p:strVal val="#ppt_y"/>
                                          </p:val>
                                        </p:tav>
                                        <p:tav tm="100000">
                                          <p:val>
                                            <p:strVal val="#ppt_y"/>
                                          </p:val>
                                        </p:tav>
                                      </p:tavLst>
                                    </p:anim>
                                  </p:childTnLst>
                                </p:cTn>
                              </p:par>
                            </p:childTnLst>
                          </p:cTn>
                        </p:par>
                        <p:par>
                          <p:cTn id="216" fill="hold">
                            <p:stCondLst>
                              <p:cond delay="18000"/>
                            </p:stCondLst>
                            <p:childTnLst>
                              <p:par>
                                <p:cTn id="217" presetID="53" presetClass="entr" presetSubtype="16" fill="hold" nodeType="afterEffect">
                                  <p:stCondLst>
                                    <p:cond delay="0"/>
                                  </p:stCondLst>
                                  <p:childTnLst>
                                    <p:set>
                                      <p:cBhvr>
                                        <p:cTn id="218" dur="1" fill="hold">
                                          <p:stCondLst>
                                            <p:cond delay="0"/>
                                          </p:stCondLst>
                                        </p:cTn>
                                        <p:tgtEl>
                                          <p:spTgt spid="72"/>
                                        </p:tgtEl>
                                        <p:attrNameLst>
                                          <p:attrName>style.visibility</p:attrName>
                                        </p:attrNameLst>
                                      </p:cBhvr>
                                      <p:to>
                                        <p:strVal val="visible"/>
                                      </p:to>
                                    </p:set>
                                    <p:anim calcmode="lin" valueType="num">
                                      <p:cBhvr>
                                        <p:cTn id="219" dur="300" fill="hold"/>
                                        <p:tgtEl>
                                          <p:spTgt spid="72"/>
                                        </p:tgtEl>
                                        <p:attrNameLst>
                                          <p:attrName>ppt_w</p:attrName>
                                        </p:attrNameLst>
                                      </p:cBhvr>
                                      <p:tavLst>
                                        <p:tav tm="0">
                                          <p:val>
                                            <p:fltVal val="0"/>
                                          </p:val>
                                        </p:tav>
                                        <p:tav tm="100000">
                                          <p:val>
                                            <p:strVal val="#ppt_w"/>
                                          </p:val>
                                        </p:tav>
                                      </p:tavLst>
                                    </p:anim>
                                    <p:anim calcmode="lin" valueType="num">
                                      <p:cBhvr>
                                        <p:cTn id="220" dur="300" fill="hold"/>
                                        <p:tgtEl>
                                          <p:spTgt spid="72"/>
                                        </p:tgtEl>
                                        <p:attrNameLst>
                                          <p:attrName>ppt_h</p:attrName>
                                        </p:attrNameLst>
                                      </p:cBhvr>
                                      <p:tavLst>
                                        <p:tav tm="0">
                                          <p:val>
                                            <p:fltVal val="0"/>
                                          </p:val>
                                        </p:tav>
                                        <p:tav tm="100000">
                                          <p:val>
                                            <p:strVal val="#ppt_h"/>
                                          </p:val>
                                        </p:tav>
                                      </p:tavLst>
                                    </p:anim>
                                    <p:animEffect transition="in" filter="fade">
                                      <p:cBhvr>
                                        <p:cTn id="221" dur="300"/>
                                        <p:tgtEl>
                                          <p:spTgt spid="72"/>
                                        </p:tgtEl>
                                      </p:cBhvr>
                                    </p:animEffect>
                                  </p:childTnLst>
                                </p:cTn>
                              </p:par>
                            </p:childTnLst>
                          </p:cTn>
                        </p:par>
                        <p:par>
                          <p:cTn id="222" fill="hold">
                            <p:stCondLst>
                              <p:cond delay="18500"/>
                            </p:stCondLst>
                            <p:childTnLst>
                              <p:par>
                                <p:cTn id="223" presetID="10" presetClass="entr" presetSubtype="0" fill="hold" grpId="0" nodeType="afterEffect">
                                  <p:stCondLst>
                                    <p:cond delay="0"/>
                                  </p:stCondLst>
                                  <p:childTnLst>
                                    <p:set>
                                      <p:cBhvr>
                                        <p:cTn id="224" dur="1" fill="hold">
                                          <p:stCondLst>
                                            <p:cond delay="0"/>
                                          </p:stCondLst>
                                        </p:cTn>
                                        <p:tgtEl>
                                          <p:spTgt spid="83"/>
                                        </p:tgtEl>
                                        <p:attrNameLst>
                                          <p:attrName>style.visibility</p:attrName>
                                        </p:attrNameLst>
                                      </p:cBhvr>
                                      <p:to>
                                        <p:strVal val="visible"/>
                                      </p:to>
                                    </p:set>
                                    <p:animEffect transition="in" filter="fade">
                                      <p:cBhvr>
                                        <p:cTn id="225" dur="300"/>
                                        <p:tgtEl>
                                          <p:spTgt spid="83"/>
                                        </p:tgtEl>
                                      </p:cBhvr>
                                    </p:animEffect>
                                  </p:childTnLst>
                                </p:cTn>
                              </p:par>
                            </p:childTnLst>
                          </p:cTn>
                        </p:par>
                        <p:par>
                          <p:cTn id="226" fill="hold">
                            <p:stCondLst>
                              <p:cond delay="19000"/>
                            </p:stCondLst>
                            <p:childTnLst>
                              <p:par>
                                <p:cTn id="227" presetID="53" presetClass="entr" presetSubtype="16" fill="hold" nodeType="afterEffect">
                                  <p:stCondLst>
                                    <p:cond delay="0"/>
                                  </p:stCondLst>
                                  <p:childTnLst>
                                    <p:set>
                                      <p:cBhvr>
                                        <p:cTn id="228" dur="1" fill="hold">
                                          <p:stCondLst>
                                            <p:cond delay="0"/>
                                          </p:stCondLst>
                                        </p:cTn>
                                        <p:tgtEl>
                                          <p:spTgt spid="78"/>
                                        </p:tgtEl>
                                        <p:attrNameLst>
                                          <p:attrName>style.visibility</p:attrName>
                                        </p:attrNameLst>
                                      </p:cBhvr>
                                      <p:to>
                                        <p:strVal val="visible"/>
                                      </p:to>
                                    </p:set>
                                    <p:anim calcmode="lin" valueType="num">
                                      <p:cBhvr>
                                        <p:cTn id="229" dur="300" fill="hold"/>
                                        <p:tgtEl>
                                          <p:spTgt spid="78"/>
                                        </p:tgtEl>
                                        <p:attrNameLst>
                                          <p:attrName>ppt_w</p:attrName>
                                        </p:attrNameLst>
                                      </p:cBhvr>
                                      <p:tavLst>
                                        <p:tav tm="0">
                                          <p:val>
                                            <p:fltVal val="0"/>
                                          </p:val>
                                        </p:tav>
                                        <p:tav tm="100000">
                                          <p:val>
                                            <p:strVal val="#ppt_w"/>
                                          </p:val>
                                        </p:tav>
                                      </p:tavLst>
                                    </p:anim>
                                    <p:anim calcmode="lin" valueType="num">
                                      <p:cBhvr>
                                        <p:cTn id="230" dur="300" fill="hold"/>
                                        <p:tgtEl>
                                          <p:spTgt spid="78"/>
                                        </p:tgtEl>
                                        <p:attrNameLst>
                                          <p:attrName>ppt_h</p:attrName>
                                        </p:attrNameLst>
                                      </p:cBhvr>
                                      <p:tavLst>
                                        <p:tav tm="0">
                                          <p:val>
                                            <p:fltVal val="0"/>
                                          </p:val>
                                        </p:tav>
                                        <p:tav tm="100000">
                                          <p:val>
                                            <p:strVal val="#ppt_h"/>
                                          </p:val>
                                        </p:tav>
                                      </p:tavLst>
                                    </p:anim>
                                    <p:animEffect transition="in" filter="fade">
                                      <p:cBhvr>
                                        <p:cTn id="231" dur="300"/>
                                        <p:tgtEl>
                                          <p:spTgt spid="78"/>
                                        </p:tgtEl>
                                      </p:cBhvr>
                                    </p:animEffect>
                                  </p:childTnLst>
                                </p:cTn>
                              </p:par>
                            </p:childTnLst>
                          </p:cTn>
                        </p:par>
                        <p:par>
                          <p:cTn id="232" fill="hold">
                            <p:stCondLst>
                              <p:cond delay="19500"/>
                            </p:stCondLst>
                            <p:childTnLst>
                              <p:par>
                                <p:cTn id="233" presetID="10" presetClass="entr" presetSubtype="0" fill="hold" grpId="0" nodeType="afterEffect">
                                  <p:stCondLst>
                                    <p:cond delay="0"/>
                                  </p:stCondLst>
                                  <p:childTnLst>
                                    <p:set>
                                      <p:cBhvr>
                                        <p:cTn id="234" dur="1" fill="hold">
                                          <p:stCondLst>
                                            <p:cond delay="0"/>
                                          </p:stCondLst>
                                        </p:cTn>
                                        <p:tgtEl>
                                          <p:spTgt spid="84"/>
                                        </p:tgtEl>
                                        <p:attrNameLst>
                                          <p:attrName>style.visibility</p:attrName>
                                        </p:attrNameLst>
                                      </p:cBhvr>
                                      <p:to>
                                        <p:strVal val="visible"/>
                                      </p:to>
                                    </p:set>
                                    <p:animEffect transition="in" filter="fade">
                                      <p:cBhvr>
                                        <p:cTn id="235" dur="300"/>
                                        <p:tgtEl>
                                          <p:spTgt spid="84"/>
                                        </p:tgtEl>
                                      </p:cBhvr>
                                    </p:animEffect>
                                  </p:childTnLst>
                                </p:cTn>
                              </p:par>
                            </p:childTnLst>
                          </p:cTn>
                        </p:par>
                        <p:par>
                          <p:cTn id="236" fill="hold">
                            <p:stCondLst>
                              <p:cond delay="20000"/>
                            </p:stCondLst>
                            <p:childTnLst>
                              <p:par>
                                <p:cTn id="237" presetID="53" presetClass="entr" presetSubtype="16" fill="hold" nodeType="afterEffect">
                                  <p:stCondLst>
                                    <p:cond delay="0"/>
                                  </p:stCondLst>
                                  <p:childTnLst>
                                    <p:set>
                                      <p:cBhvr>
                                        <p:cTn id="238" dur="1" fill="hold">
                                          <p:stCondLst>
                                            <p:cond delay="0"/>
                                          </p:stCondLst>
                                        </p:cTn>
                                        <p:tgtEl>
                                          <p:spTgt spid="64"/>
                                        </p:tgtEl>
                                        <p:attrNameLst>
                                          <p:attrName>style.visibility</p:attrName>
                                        </p:attrNameLst>
                                      </p:cBhvr>
                                      <p:to>
                                        <p:strVal val="visible"/>
                                      </p:to>
                                    </p:set>
                                    <p:anim calcmode="lin" valueType="num">
                                      <p:cBhvr>
                                        <p:cTn id="239" dur="300" fill="hold"/>
                                        <p:tgtEl>
                                          <p:spTgt spid="64"/>
                                        </p:tgtEl>
                                        <p:attrNameLst>
                                          <p:attrName>ppt_w</p:attrName>
                                        </p:attrNameLst>
                                      </p:cBhvr>
                                      <p:tavLst>
                                        <p:tav tm="0">
                                          <p:val>
                                            <p:fltVal val="0"/>
                                          </p:val>
                                        </p:tav>
                                        <p:tav tm="100000">
                                          <p:val>
                                            <p:strVal val="#ppt_w"/>
                                          </p:val>
                                        </p:tav>
                                      </p:tavLst>
                                    </p:anim>
                                    <p:anim calcmode="lin" valueType="num">
                                      <p:cBhvr>
                                        <p:cTn id="240" dur="300" fill="hold"/>
                                        <p:tgtEl>
                                          <p:spTgt spid="64"/>
                                        </p:tgtEl>
                                        <p:attrNameLst>
                                          <p:attrName>ppt_h</p:attrName>
                                        </p:attrNameLst>
                                      </p:cBhvr>
                                      <p:tavLst>
                                        <p:tav tm="0">
                                          <p:val>
                                            <p:fltVal val="0"/>
                                          </p:val>
                                        </p:tav>
                                        <p:tav tm="100000">
                                          <p:val>
                                            <p:strVal val="#ppt_h"/>
                                          </p:val>
                                        </p:tav>
                                      </p:tavLst>
                                    </p:anim>
                                    <p:animEffect transition="in" filter="fade">
                                      <p:cBhvr>
                                        <p:cTn id="241" dur="300"/>
                                        <p:tgtEl>
                                          <p:spTgt spid="64"/>
                                        </p:tgtEl>
                                      </p:cBhvr>
                                    </p:animEffect>
                                  </p:childTnLst>
                                </p:cTn>
                              </p:par>
                            </p:childTnLst>
                          </p:cTn>
                        </p:par>
                        <p:par>
                          <p:cTn id="242" fill="hold">
                            <p:stCondLst>
                              <p:cond delay="20500"/>
                            </p:stCondLst>
                            <p:childTnLst>
                              <p:par>
                                <p:cTn id="243" presetID="10" presetClass="entr" presetSubtype="0" fill="hold" grpId="0" nodeType="afterEffect">
                                  <p:stCondLst>
                                    <p:cond delay="0"/>
                                  </p:stCondLst>
                                  <p:childTnLst>
                                    <p:set>
                                      <p:cBhvr>
                                        <p:cTn id="244" dur="1" fill="hold">
                                          <p:stCondLst>
                                            <p:cond delay="0"/>
                                          </p:stCondLst>
                                        </p:cTn>
                                        <p:tgtEl>
                                          <p:spTgt spid="85"/>
                                        </p:tgtEl>
                                        <p:attrNameLst>
                                          <p:attrName>style.visibility</p:attrName>
                                        </p:attrNameLst>
                                      </p:cBhvr>
                                      <p:to>
                                        <p:strVal val="visible"/>
                                      </p:to>
                                    </p:set>
                                    <p:animEffect transition="in" filter="fade">
                                      <p:cBhvr>
                                        <p:cTn id="245" dur="3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p:bldP spid="83" grpId="0"/>
      <p:bldP spid="84" grpId="0"/>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185490" y="1739096"/>
            <a:ext cx="709923" cy="771543"/>
            <a:chOff x="3185939" y="1739094"/>
            <a:chExt cx="710200" cy="771543"/>
          </a:xfrm>
        </p:grpSpPr>
        <p:sp>
          <p:nvSpPr>
            <p:cNvPr id="13" name="任意多边形 12"/>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b="1" dirty="0">
                <a:solidFill>
                  <a:schemeClr val="tx1">
                    <a:lumMod val="65000"/>
                    <a:lumOff val="35000"/>
                  </a:schemeClr>
                </a:solidFill>
                <a:latin typeface="DIN-BoldItalic" pitchFamily="50" charset="0"/>
              </a:endParaRPr>
            </a:p>
          </p:txBody>
        </p:sp>
        <p:sp>
          <p:nvSpPr>
            <p:cNvPr id="14" name="椭圆 13"/>
            <p:cNvSpPr/>
            <p:nvPr/>
          </p:nvSpPr>
          <p:spPr>
            <a:xfrm>
              <a:off x="3343511" y="1739094"/>
              <a:ext cx="552628" cy="55262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3495077" y="1855520"/>
              <a:ext cx="277225" cy="313328"/>
              <a:chOff x="5753100" y="3041650"/>
              <a:chExt cx="682626" cy="771526"/>
            </a:xfrm>
            <a:solidFill>
              <a:srgbClr val="DF53DF"/>
            </a:solidFill>
          </p:grpSpPr>
          <p:sp>
            <p:nvSpPr>
              <p:cNvPr id="16"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203"/>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204"/>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217"/>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218"/>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33" name="Oval 21"/>
          <p:cNvSpPr/>
          <p:nvPr/>
        </p:nvSpPr>
        <p:spPr>
          <a:xfrm>
            <a:off x="1673806" y="2194323"/>
            <a:ext cx="1931859" cy="1932614"/>
          </a:xfrm>
          <a:prstGeom prst="ellipse">
            <a:avLst/>
          </a:prstGeom>
          <a:solidFill>
            <a:schemeClr val="accent1"/>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34" name="椭圆 33"/>
          <p:cNvSpPr/>
          <p:nvPr/>
        </p:nvSpPr>
        <p:spPr>
          <a:xfrm>
            <a:off x="1831982" y="2352014"/>
            <a:ext cx="1615507" cy="1617237"/>
          </a:xfrm>
          <a:prstGeom prst="ellipse">
            <a:avLst/>
          </a:prstGeom>
          <a:blipFill dpi="0" rotWithShape="1">
            <a:blip r:embed="rId3" cstate="screen">
              <a:extLst>
                <a:ext uri="{BEBA8EAE-BF5A-486C-A8C5-ECC9F3942E4B}">
                  <a14:imgProps xmlns:a14="http://schemas.microsoft.com/office/drawing/2010/main" xmlns="">
                    <a14:imgLayer r:embed="rId4">
                      <a14:imgEffect>
                        <a14:artisticBlur/>
                      </a14:imgEffect>
                      <a14:imgEffect>
                        <a14:brightnessContrast bright="17000"/>
                      </a14:imgEffect>
                      <a14:imgEffect>
                        <a14:sharpenSoften amount="-100000"/>
                      </a14:imgEffect>
                    </a14:imgLayer>
                  </a14:imgProps>
                </a:ext>
              </a:extLst>
            </a:blip>
            <a:srcRect/>
            <a:stretch>
              <a:fillRect l="-1175" t="-4762" r="-169083" b="-116071"/>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5" name="矩形 34"/>
          <p:cNvSpPr/>
          <p:nvPr/>
        </p:nvSpPr>
        <p:spPr>
          <a:xfrm>
            <a:off x="6209173" y="2456388"/>
            <a:ext cx="3311075"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团队协作</a:t>
            </a:r>
          </a:p>
        </p:txBody>
      </p:sp>
      <p:sp>
        <p:nvSpPr>
          <p:cNvPr id="36" name="矩形 35"/>
          <p:cNvSpPr/>
          <p:nvPr/>
        </p:nvSpPr>
        <p:spPr>
          <a:xfrm>
            <a:off x="6209172" y="2860904"/>
            <a:ext cx="2447316"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沟通交流</a:t>
            </a:r>
          </a:p>
        </p:txBody>
      </p:sp>
      <p:sp>
        <p:nvSpPr>
          <p:cNvPr id="37" name="矩形 36"/>
          <p:cNvSpPr/>
          <p:nvPr/>
        </p:nvSpPr>
        <p:spPr>
          <a:xfrm>
            <a:off x="6209172" y="3256984"/>
            <a:ext cx="3886914" cy="32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业务知识</a:t>
            </a:r>
          </a:p>
        </p:txBody>
      </p:sp>
      <p:sp>
        <p:nvSpPr>
          <p:cNvPr id="38" name="矩形 37"/>
          <p:cNvSpPr/>
          <p:nvPr/>
        </p:nvSpPr>
        <p:spPr>
          <a:xfrm>
            <a:off x="6209172" y="3652992"/>
            <a:ext cx="2159396" cy="3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情绪管理</a:t>
            </a:r>
          </a:p>
        </p:txBody>
      </p:sp>
      <p:sp>
        <p:nvSpPr>
          <p:cNvPr id="39" name="文本框 5"/>
          <p:cNvSpPr txBox="1"/>
          <p:nvPr/>
        </p:nvSpPr>
        <p:spPr>
          <a:xfrm>
            <a:off x="6209172" y="2060848"/>
            <a:ext cx="1223658"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技能：</a:t>
            </a:r>
            <a:r>
              <a:rPr lang="zh-CN" altLang="en-US" b="1" dirty="0">
                <a:solidFill>
                  <a:schemeClr val="bg1"/>
                </a:solidFill>
                <a:latin typeface="微软雅黑" panose="020B0503020204020204" pitchFamily="34" charset="-122"/>
                <a:ea typeface="微软雅黑" panose="020B0503020204020204" pitchFamily="34" charset="-122"/>
              </a:rPr>
              <a:t>：</a:t>
            </a:r>
          </a:p>
        </p:txBody>
      </p:sp>
      <p:sp>
        <p:nvSpPr>
          <p:cNvPr id="40" name="文本框 9"/>
          <p:cNvSpPr txBox="1"/>
          <p:nvPr/>
        </p:nvSpPr>
        <p:spPr>
          <a:xfrm>
            <a:off x="10209258" y="2511827"/>
            <a:ext cx="647819" cy="307777"/>
          </a:xfrm>
          <a:prstGeom prst="rect">
            <a:avLst/>
          </a:prstGeom>
          <a:noFill/>
        </p:spPr>
        <p:txBody>
          <a:bodyPr wrap="square" rtlCol="0">
            <a:spAutoFit/>
          </a:bodyPr>
          <a:lstStyle/>
          <a:p>
            <a:pPr algn="ctr"/>
            <a:r>
              <a:rPr lang="en-US" altLang="zh-CN" sz="1400" b="1" dirty="0">
                <a:solidFill>
                  <a:schemeClr val="bg1">
                    <a:lumMod val="50000"/>
                  </a:schemeClr>
                </a:solidFill>
                <a:latin typeface="Impact MT Std" pitchFamily="34" charset="0"/>
                <a:ea typeface="微软雅黑" panose="020B0503020204020204" pitchFamily="34" charset="-122"/>
              </a:rPr>
              <a:t>80%</a:t>
            </a:r>
            <a:endParaRPr lang="zh-CN" altLang="en-US" sz="1400" b="1" dirty="0">
              <a:solidFill>
                <a:schemeClr val="bg1">
                  <a:lumMod val="50000"/>
                </a:schemeClr>
              </a:solidFill>
              <a:latin typeface="Impact MT Std" pitchFamily="34" charset="0"/>
              <a:ea typeface="微软雅黑" panose="020B0503020204020204" pitchFamily="34" charset="-122"/>
            </a:endParaRPr>
          </a:p>
        </p:txBody>
      </p:sp>
      <p:sp>
        <p:nvSpPr>
          <p:cNvPr id="41" name="文本框 40"/>
          <p:cNvSpPr txBox="1"/>
          <p:nvPr/>
        </p:nvSpPr>
        <p:spPr>
          <a:xfrm>
            <a:off x="10204056" y="3280486"/>
            <a:ext cx="647819" cy="307777"/>
          </a:xfrm>
          <a:prstGeom prst="rect">
            <a:avLst/>
          </a:prstGeom>
          <a:noFill/>
        </p:spPr>
        <p:txBody>
          <a:bodyPr wrap="square" rtlCol="0">
            <a:spAutoFit/>
          </a:bodyPr>
          <a:lstStyle/>
          <a:p>
            <a:pPr algn="ctr"/>
            <a:r>
              <a:rPr lang="en-US" altLang="zh-CN" sz="1400" b="1" dirty="0">
                <a:solidFill>
                  <a:schemeClr val="bg1">
                    <a:lumMod val="50000"/>
                  </a:schemeClr>
                </a:solidFill>
                <a:latin typeface="Impact MT Std" pitchFamily="34" charset="0"/>
                <a:ea typeface="微软雅黑" panose="020B0503020204020204" pitchFamily="34" charset="-122"/>
              </a:rPr>
              <a:t>95%</a:t>
            </a:r>
            <a:endParaRPr lang="zh-CN" altLang="en-US" sz="1400" b="1" dirty="0">
              <a:solidFill>
                <a:schemeClr val="bg1">
                  <a:lumMod val="50000"/>
                </a:schemeClr>
              </a:solidFill>
              <a:latin typeface="Impact MT Std" pitchFamily="34" charset="0"/>
              <a:ea typeface="微软雅黑" panose="020B0503020204020204" pitchFamily="34" charset="-122"/>
            </a:endParaRPr>
          </a:p>
        </p:txBody>
      </p:sp>
      <p:sp>
        <p:nvSpPr>
          <p:cNvPr id="42" name="文本框 41"/>
          <p:cNvSpPr txBox="1"/>
          <p:nvPr/>
        </p:nvSpPr>
        <p:spPr>
          <a:xfrm>
            <a:off x="10204056" y="3676494"/>
            <a:ext cx="647819" cy="307777"/>
          </a:xfrm>
          <a:prstGeom prst="rect">
            <a:avLst/>
          </a:prstGeom>
          <a:noFill/>
        </p:spPr>
        <p:txBody>
          <a:bodyPr wrap="square" rtlCol="0">
            <a:spAutoFit/>
          </a:bodyPr>
          <a:lstStyle/>
          <a:p>
            <a:pPr algn="ctr"/>
            <a:r>
              <a:rPr lang="en-US" altLang="zh-CN" sz="1400" b="1" dirty="0">
                <a:solidFill>
                  <a:schemeClr val="bg1">
                    <a:lumMod val="50000"/>
                  </a:schemeClr>
                </a:solidFill>
                <a:latin typeface="Impact MT Std" pitchFamily="34" charset="0"/>
                <a:ea typeface="微软雅黑" panose="020B0503020204020204" pitchFamily="34" charset="-122"/>
              </a:rPr>
              <a:t>50%</a:t>
            </a:r>
            <a:endParaRPr lang="zh-CN" altLang="en-US" sz="1400" b="1" dirty="0">
              <a:solidFill>
                <a:schemeClr val="bg1">
                  <a:lumMod val="50000"/>
                </a:schemeClr>
              </a:solidFill>
              <a:latin typeface="Impact MT Std" pitchFamily="34" charset="0"/>
              <a:ea typeface="微软雅黑" panose="020B0503020204020204" pitchFamily="34" charset="-122"/>
            </a:endParaRPr>
          </a:p>
        </p:txBody>
      </p:sp>
      <p:sp>
        <p:nvSpPr>
          <p:cNvPr id="43" name="文本框 42"/>
          <p:cNvSpPr txBox="1"/>
          <p:nvPr/>
        </p:nvSpPr>
        <p:spPr>
          <a:xfrm>
            <a:off x="10206860" y="2907907"/>
            <a:ext cx="647819" cy="307777"/>
          </a:xfrm>
          <a:prstGeom prst="rect">
            <a:avLst/>
          </a:prstGeom>
          <a:noFill/>
        </p:spPr>
        <p:txBody>
          <a:bodyPr wrap="square" rtlCol="0">
            <a:spAutoFit/>
          </a:bodyPr>
          <a:lstStyle/>
          <a:p>
            <a:pPr algn="ctr"/>
            <a:r>
              <a:rPr lang="en-US" altLang="zh-CN" sz="1400" b="1" dirty="0">
                <a:solidFill>
                  <a:schemeClr val="bg1">
                    <a:lumMod val="50000"/>
                  </a:schemeClr>
                </a:solidFill>
                <a:latin typeface="Impact MT Std" pitchFamily="34" charset="0"/>
                <a:ea typeface="微软雅黑" panose="020B0503020204020204" pitchFamily="34" charset="-122"/>
              </a:rPr>
              <a:t>70%</a:t>
            </a:r>
            <a:endParaRPr lang="zh-CN" altLang="en-US" sz="1400" b="1" dirty="0">
              <a:solidFill>
                <a:schemeClr val="bg1">
                  <a:lumMod val="50000"/>
                </a:schemeClr>
              </a:solidFill>
              <a:latin typeface="Impact MT Std" pitchFamily="34" charset="0"/>
              <a:ea typeface="微软雅黑" panose="020B0503020204020204" pitchFamily="34" charset="-122"/>
            </a:endParaRPr>
          </a:p>
        </p:txBody>
      </p:sp>
      <p:sp>
        <p:nvSpPr>
          <p:cNvPr id="44" name="文本框 11"/>
          <p:cNvSpPr txBox="1"/>
          <p:nvPr/>
        </p:nvSpPr>
        <p:spPr>
          <a:xfrm>
            <a:off x="7012032" y="3163333"/>
            <a:ext cx="905723" cy="369332"/>
          </a:xfrm>
          <a:prstGeom prst="rect">
            <a:avLst/>
          </a:prstGeom>
          <a:noFill/>
        </p:spPr>
        <p:txBody>
          <a:bodyPr wrap="squar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3936604" y="2297669"/>
            <a:ext cx="2103770" cy="1566643"/>
            <a:chOff x="4080015" y="2124888"/>
            <a:chExt cx="2104592" cy="1566643"/>
          </a:xfrm>
        </p:grpSpPr>
        <p:sp>
          <p:nvSpPr>
            <p:cNvPr id="46" name="文本框 10"/>
            <p:cNvSpPr txBox="1"/>
            <p:nvPr/>
          </p:nvSpPr>
          <p:spPr>
            <a:xfrm>
              <a:off x="4080015" y="2124888"/>
              <a:ext cx="1729539"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人物介绍：</a:t>
              </a:r>
            </a:p>
          </p:txBody>
        </p:sp>
        <p:sp>
          <p:nvSpPr>
            <p:cNvPr id="47" name="Rectangle 1"/>
            <p:cNvSpPr>
              <a:spLocks noChangeArrowheads="1"/>
            </p:cNvSpPr>
            <p:nvPr/>
          </p:nvSpPr>
          <p:spPr bwMode="auto">
            <a:xfrm>
              <a:off x="4138622" y="2645115"/>
              <a:ext cx="2045985" cy="1046416"/>
            </a:xfrm>
            <a:prstGeom prst="rect">
              <a:avLst/>
            </a:prstGeom>
            <a:noFill/>
            <a:ln>
              <a:noFill/>
            </a:ln>
            <a:effectLst/>
          </p:spPr>
          <p:txBody>
            <a:bodyPr vert="horz" wrap="square" lIns="0" tIns="0" rIns="0" bIns="76176" numCol="1" anchor="ctr" anchorCtr="0" compatLnSpc="1">
              <a:spAutoFit/>
            </a:bodyPr>
            <a:lstStyle/>
            <a:p>
              <a:pPr eaLnBrk="0" fontAlgn="base" hangingPunct="0">
                <a:lnSpc>
                  <a:spcPct val="150000"/>
                </a:lnSpc>
                <a:spcBef>
                  <a:spcPct val="0"/>
                </a:spcBef>
                <a:spcAft>
                  <a:spcPct val="0"/>
                </a:spcAft>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上海复旦大学哲学系毕业，之后取得香港浸会大学传播硕士学位。 </a:t>
              </a:r>
            </a:p>
          </p:txBody>
        </p:sp>
      </p:grpSp>
      <p:grpSp>
        <p:nvGrpSpPr>
          <p:cNvPr id="48" name="组合 47"/>
          <p:cNvGrpSpPr/>
          <p:nvPr/>
        </p:nvGrpSpPr>
        <p:grpSpPr>
          <a:xfrm>
            <a:off x="1703641" y="4522477"/>
            <a:ext cx="2907060" cy="922749"/>
            <a:chOff x="1703512" y="4666491"/>
            <a:chExt cx="2908196" cy="922749"/>
          </a:xfrm>
        </p:grpSpPr>
        <p:sp>
          <p:nvSpPr>
            <p:cNvPr id="49" name="文本框 18"/>
            <p:cNvSpPr txBox="1"/>
            <p:nvPr/>
          </p:nvSpPr>
          <p:spPr>
            <a:xfrm>
              <a:off x="1703512" y="4666491"/>
              <a:ext cx="2088232" cy="769441"/>
            </a:xfrm>
            <a:prstGeom prst="rect">
              <a:avLst/>
            </a:prstGeom>
            <a:noFill/>
          </p:spPr>
          <p:txBody>
            <a:bodyPr wrap="square" rtlCol="0">
              <a:spAutoFit/>
            </a:bodyPr>
            <a:lstStyle/>
            <a:p>
              <a:r>
                <a:rPr lang="en-US" altLang="zh-CN" sz="4400" dirty="0">
                  <a:solidFill>
                    <a:schemeClr val="bg1">
                      <a:lumMod val="50000"/>
                    </a:schemeClr>
                  </a:solidFill>
                  <a:latin typeface="微软雅黑" panose="020B0503020204020204" pitchFamily="34" charset="-122"/>
                  <a:ea typeface="微软雅黑" panose="020B0503020204020204" pitchFamily="34" charset="-122"/>
                </a:rPr>
                <a:t>DAIEN</a:t>
              </a:r>
            </a:p>
          </p:txBody>
        </p:sp>
        <p:cxnSp>
          <p:nvCxnSpPr>
            <p:cNvPr id="50" name="直接连接符 49"/>
            <p:cNvCxnSpPr/>
            <p:nvPr/>
          </p:nvCxnSpPr>
          <p:spPr>
            <a:xfrm flipV="1">
              <a:off x="3275469" y="5051211"/>
              <a:ext cx="444027" cy="5153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503712" y="5219908"/>
              <a:ext cx="1107996"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设计总监</a:t>
              </a:r>
            </a:p>
          </p:txBody>
        </p:sp>
      </p:grpSp>
      <p:grpSp>
        <p:nvGrpSpPr>
          <p:cNvPr id="52" name="组合 51"/>
          <p:cNvGrpSpPr/>
          <p:nvPr/>
        </p:nvGrpSpPr>
        <p:grpSpPr>
          <a:xfrm>
            <a:off x="4872343" y="4580110"/>
            <a:ext cx="5990427" cy="842466"/>
            <a:chOff x="5073372" y="4724126"/>
            <a:chExt cx="5992767" cy="842466"/>
          </a:xfrm>
        </p:grpSpPr>
        <p:cxnSp>
          <p:nvCxnSpPr>
            <p:cNvPr id="53" name="直接连接符 52"/>
            <p:cNvCxnSpPr/>
            <p:nvPr/>
          </p:nvCxnSpPr>
          <p:spPr>
            <a:xfrm>
              <a:off x="5073372" y="5566592"/>
              <a:ext cx="50566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文本框 49"/>
            <p:cNvSpPr txBox="1"/>
            <p:nvPr/>
          </p:nvSpPr>
          <p:spPr>
            <a:xfrm>
              <a:off x="8509855" y="4724126"/>
              <a:ext cx="2556284" cy="523220"/>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工作岗位说明及日常工作内容阐述。</a:t>
              </a:r>
            </a:p>
          </p:txBody>
        </p:sp>
        <p:pic>
          <p:nvPicPr>
            <p:cNvPr id="55" name="图片 54"/>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foregroundMark x1="35742" y1="45898" x2="35742" y2="45898"/>
                          <a14:backgroundMark x1="34570" y1="53906" x2="34570" y2="53906"/>
                        </a14:backgroundRemoval>
                      </a14:imgEffect>
                    </a14:imgLayer>
                  </a14:imgProps>
                </a:ext>
                <a:ext uri="{28A0092B-C50C-407E-A947-70E740481C1C}">
                  <a14:useLocalDpi xmlns:a14="http://schemas.microsoft.com/office/drawing/2010/main" xmlns="" val="0"/>
                </a:ext>
              </a:extLst>
            </a:blip>
            <a:srcRect/>
            <a:stretch>
              <a:fillRect/>
            </a:stretch>
          </p:blipFill>
          <p:spPr>
            <a:xfrm>
              <a:off x="7878872" y="4762457"/>
              <a:ext cx="504000" cy="504000"/>
            </a:xfrm>
            <a:prstGeom prst="ellipse">
              <a:avLst/>
            </a:prstGeom>
            <a:solidFill>
              <a:schemeClr val="accent4"/>
            </a:solidFill>
          </p:spPr>
        </p:pic>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100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par>
                                <p:cTn id="55" presetID="53" presetClass="entr" presetSubtype="16" fill="hold" grpId="0" nodeType="withEffect">
                                  <p:stCondLst>
                                    <p:cond delay="150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Effect transition="in" filter="fade">
                                      <p:cBhvr>
                                        <p:cTn id="59" dur="500"/>
                                        <p:tgtEl>
                                          <p:spTgt spid="41"/>
                                        </p:tgtEl>
                                      </p:cBhvr>
                                    </p:animEffect>
                                  </p:childTnLst>
                                </p:cTn>
                              </p:par>
                              <p:par>
                                <p:cTn id="60" presetID="53" presetClass="entr" presetSubtype="16" fill="hold" grpId="0" nodeType="withEffect">
                                  <p:stCondLst>
                                    <p:cond delay="150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grpId="0" nodeType="withEffect">
                                  <p:stCondLst>
                                    <p:cond delay="150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par>
                                <p:cTn id="70" presetID="53" presetClass="entr" presetSubtype="16" fill="hold" grpId="0" nodeType="withEffect" nodePh="1">
                                  <p:stCondLst>
                                    <p:cond delay="1500"/>
                                  </p:stCondLst>
                                  <p:endCondLst>
                                    <p:cond evt="begin" delay="0">
                                      <p:tn val="70"/>
                                    </p:cond>
                                  </p:endCondLst>
                                  <p:childTnLst>
                                    <p:set>
                                      <p:cBhvr>
                                        <p:cTn id="71" dur="1" fill="hold">
                                          <p:stCondLst>
                                            <p:cond delay="0"/>
                                          </p:stCondLst>
                                        </p:cTn>
                                        <p:tgtEl>
                                          <p:spTgt spid="44"/>
                                        </p:tgtEl>
                                        <p:attrNameLst>
                                          <p:attrName>style.visibility</p:attrName>
                                        </p:attrNameLst>
                                      </p:cBhvr>
                                      <p:to>
                                        <p:strVal val="visible"/>
                                      </p:to>
                                    </p:set>
                                    <p:anim calcmode="lin" valueType="num">
                                      <p:cBhvr>
                                        <p:cTn id="72" dur="500" fill="hold"/>
                                        <p:tgtEl>
                                          <p:spTgt spid="44"/>
                                        </p:tgtEl>
                                        <p:attrNameLst>
                                          <p:attrName>ppt_w</p:attrName>
                                        </p:attrNameLst>
                                      </p:cBhvr>
                                      <p:tavLst>
                                        <p:tav tm="0">
                                          <p:val>
                                            <p:fltVal val="0"/>
                                          </p:val>
                                        </p:tav>
                                        <p:tav tm="100000">
                                          <p:val>
                                            <p:strVal val="#ppt_w"/>
                                          </p:val>
                                        </p:tav>
                                      </p:tavLst>
                                    </p:anim>
                                    <p:anim calcmode="lin" valueType="num">
                                      <p:cBhvr>
                                        <p:cTn id="73" dur="500" fill="hold"/>
                                        <p:tgtEl>
                                          <p:spTgt spid="44"/>
                                        </p:tgtEl>
                                        <p:attrNameLst>
                                          <p:attrName>ppt_h</p:attrName>
                                        </p:attrNameLst>
                                      </p:cBhvr>
                                      <p:tavLst>
                                        <p:tav tm="0">
                                          <p:val>
                                            <p:fltVal val="0"/>
                                          </p:val>
                                        </p:tav>
                                        <p:tav tm="100000">
                                          <p:val>
                                            <p:strVal val="#ppt_h"/>
                                          </p:val>
                                        </p:tav>
                                      </p:tavLst>
                                    </p:anim>
                                    <p:animEffect transition="in" filter="fade">
                                      <p:cBhvr>
                                        <p:cTn id="74" dur="500"/>
                                        <p:tgtEl>
                                          <p:spTgt spid="44"/>
                                        </p:tgtEl>
                                      </p:cBhvr>
                                    </p:animEffect>
                                  </p:childTnLst>
                                </p:cTn>
                              </p:par>
                              <p:par>
                                <p:cTn id="75" presetID="53" presetClass="entr" presetSubtype="16" fill="hold" nodeType="withEffect">
                                  <p:stCondLst>
                                    <p:cond delay="2250"/>
                                  </p:stCondLst>
                                  <p:childTnLst>
                                    <p:set>
                                      <p:cBhvr>
                                        <p:cTn id="76" dur="1" fill="hold">
                                          <p:stCondLst>
                                            <p:cond delay="0"/>
                                          </p:stCondLst>
                                        </p:cTn>
                                        <p:tgtEl>
                                          <p:spTgt spid="48"/>
                                        </p:tgtEl>
                                        <p:attrNameLst>
                                          <p:attrName>style.visibility</p:attrName>
                                        </p:attrNameLst>
                                      </p:cBhvr>
                                      <p:to>
                                        <p:strVal val="visible"/>
                                      </p:to>
                                    </p:set>
                                    <p:anim calcmode="lin" valueType="num">
                                      <p:cBhvr>
                                        <p:cTn id="77" dur="500" fill="hold"/>
                                        <p:tgtEl>
                                          <p:spTgt spid="48"/>
                                        </p:tgtEl>
                                        <p:attrNameLst>
                                          <p:attrName>ppt_w</p:attrName>
                                        </p:attrNameLst>
                                      </p:cBhvr>
                                      <p:tavLst>
                                        <p:tav tm="0">
                                          <p:val>
                                            <p:fltVal val="0"/>
                                          </p:val>
                                        </p:tav>
                                        <p:tav tm="100000">
                                          <p:val>
                                            <p:strVal val="#ppt_w"/>
                                          </p:val>
                                        </p:tav>
                                      </p:tavLst>
                                    </p:anim>
                                    <p:anim calcmode="lin" valueType="num">
                                      <p:cBhvr>
                                        <p:cTn id="78" dur="500" fill="hold"/>
                                        <p:tgtEl>
                                          <p:spTgt spid="48"/>
                                        </p:tgtEl>
                                        <p:attrNameLst>
                                          <p:attrName>ppt_h</p:attrName>
                                        </p:attrNameLst>
                                      </p:cBhvr>
                                      <p:tavLst>
                                        <p:tav tm="0">
                                          <p:val>
                                            <p:fltVal val="0"/>
                                          </p:val>
                                        </p:tav>
                                        <p:tav tm="100000">
                                          <p:val>
                                            <p:strVal val="#ppt_h"/>
                                          </p:val>
                                        </p:tav>
                                      </p:tavLst>
                                    </p:anim>
                                    <p:animEffect transition="in" filter="fade">
                                      <p:cBhvr>
                                        <p:cTn id="79" dur="500"/>
                                        <p:tgtEl>
                                          <p:spTgt spid="48"/>
                                        </p:tgtEl>
                                      </p:cBhvr>
                                    </p:animEffect>
                                  </p:childTnLst>
                                </p:cTn>
                              </p:par>
                              <p:par>
                                <p:cTn id="80" presetID="53" presetClass="entr" presetSubtype="16" fill="hold" nodeType="withEffect">
                                  <p:stCondLst>
                                    <p:cond delay="2250"/>
                                  </p:stCondLst>
                                  <p:childTnLst>
                                    <p:set>
                                      <p:cBhvr>
                                        <p:cTn id="81" dur="1" fill="hold">
                                          <p:stCondLst>
                                            <p:cond delay="0"/>
                                          </p:stCondLst>
                                        </p:cTn>
                                        <p:tgtEl>
                                          <p:spTgt spid="52"/>
                                        </p:tgtEl>
                                        <p:attrNameLst>
                                          <p:attrName>style.visibility</p:attrName>
                                        </p:attrNameLst>
                                      </p:cBhvr>
                                      <p:to>
                                        <p:strVal val="visible"/>
                                      </p:to>
                                    </p:set>
                                    <p:anim calcmode="lin" valueType="num">
                                      <p:cBhvr>
                                        <p:cTn id="82" dur="500" fill="hold"/>
                                        <p:tgtEl>
                                          <p:spTgt spid="52"/>
                                        </p:tgtEl>
                                        <p:attrNameLst>
                                          <p:attrName>ppt_w</p:attrName>
                                        </p:attrNameLst>
                                      </p:cBhvr>
                                      <p:tavLst>
                                        <p:tav tm="0">
                                          <p:val>
                                            <p:fltVal val="0"/>
                                          </p:val>
                                        </p:tav>
                                        <p:tav tm="100000">
                                          <p:val>
                                            <p:strVal val="#ppt_w"/>
                                          </p:val>
                                        </p:tav>
                                      </p:tavLst>
                                    </p:anim>
                                    <p:anim calcmode="lin" valueType="num">
                                      <p:cBhvr>
                                        <p:cTn id="83" dur="500" fill="hold"/>
                                        <p:tgtEl>
                                          <p:spTgt spid="52"/>
                                        </p:tgtEl>
                                        <p:attrNameLst>
                                          <p:attrName>ppt_h</p:attrName>
                                        </p:attrNameLst>
                                      </p:cBhvr>
                                      <p:tavLst>
                                        <p:tav tm="0">
                                          <p:val>
                                            <p:fltVal val="0"/>
                                          </p:val>
                                        </p:tav>
                                        <p:tav tm="100000">
                                          <p:val>
                                            <p:strVal val="#ppt_h"/>
                                          </p:val>
                                        </p:tav>
                                      </p:tavLst>
                                    </p:anim>
                                    <p:animEffect transition="in" filter="fade">
                                      <p:cBhvr>
                                        <p:cTn id="8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39"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椭圆 71"/>
          <p:cNvSpPr/>
          <p:nvPr/>
        </p:nvSpPr>
        <p:spPr>
          <a:xfrm>
            <a:off x="1777208" y="3356994"/>
            <a:ext cx="2484319" cy="2485289"/>
          </a:xfrm>
          <a:prstGeom prst="ellipse">
            <a:avLst/>
          </a:prstGeom>
          <a:solidFill>
            <a:schemeClr val="accent3">
              <a:alpha val="8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3" name="TextBox 72"/>
          <p:cNvSpPr txBox="1"/>
          <p:nvPr/>
        </p:nvSpPr>
        <p:spPr>
          <a:xfrm>
            <a:off x="2016230" y="4392829"/>
            <a:ext cx="2001180"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400" b="1">
                <a:solidFill>
                  <a:schemeClr val="bg1"/>
                </a:solidFill>
              </a:rPr>
              <a:t>我们的团队</a:t>
            </a:r>
            <a:endParaRPr lang="en-US" altLang="zh-CN" sz="2400" b="1" dirty="0">
              <a:solidFill>
                <a:schemeClr val="bg1"/>
              </a:solidFill>
            </a:endParaRPr>
          </a:p>
        </p:txBody>
      </p:sp>
      <p:sp>
        <p:nvSpPr>
          <p:cNvPr id="74" name="椭圆 73"/>
          <p:cNvSpPr/>
          <p:nvPr/>
        </p:nvSpPr>
        <p:spPr>
          <a:xfrm>
            <a:off x="1777208" y="1340770"/>
            <a:ext cx="2484319" cy="2485289"/>
          </a:xfrm>
          <a:prstGeom prst="ellipse">
            <a:avLst/>
          </a:prstGeom>
          <a:solidFill>
            <a:schemeClr val="accent4">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KSO_Shape"/>
          <p:cNvSpPr/>
          <p:nvPr/>
        </p:nvSpPr>
        <p:spPr bwMode="auto">
          <a:xfrm>
            <a:off x="2181769" y="2049063"/>
            <a:ext cx="1647478"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76" name="椭圆 75"/>
          <p:cNvSpPr/>
          <p:nvPr/>
        </p:nvSpPr>
        <p:spPr>
          <a:xfrm>
            <a:off x="5440173" y="1256160"/>
            <a:ext cx="1118592" cy="1119029"/>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7" name="TextBox 76"/>
          <p:cNvSpPr txBox="1"/>
          <p:nvPr/>
        </p:nvSpPr>
        <p:spPr>
          <a:xfrm>
            <a:off x="5543865" y="1548083"/>
            <a:ext cx="1005010" cy="584775"/>
          </a:xfrm>
          <a:prstGeom prst="rect">
            <a:avLst/>
          </a:prstGeom>
          <a:noFill/>
        </p:spPr>
        <p:txBody>
          <a:bodyPr wrap="none" rtlCol="0">
            <a:spAutoFit/>
          </a:bodyPr>
          <a:lstStyle/>
          <a:p>
            <a:r>
              <a:rPr lang="zh-CN" altLang="en-US" sz="3200">
                <a:solidFill>
                  <a:schemeClr val="bg1"/>
                </a:solidFill>
                <a:latin typeface="微软雅黑" panose="020B0503020204020204" pitchFamily="34" charset="-122"/>
                <a:ea typeface="微软雅黑" panose="020B0503020204020204" pitchFamily="34" charset="-122"/>
              </a:rPr>
              <a:t>青春</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687044" y="1268761"/>
            <a:ext cx="1118592" cy="1119029"/>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9" name="TextBox 78"/>
          <p:cNvSpPr txBox="1"/>
          <p:nvPr/>
        </p:nvSpPr>
        <p:spPr>
          <a:xfrm>
            <a:off x="6790736" y="1560684"/>
            <a:ext cx="1005010" cy="584775"/>
          </a:xfrm>
          <a:prstGeom prst="rect">
            <a:avLst/>
          </a:prstGeom>
          <a:noFill/>
        </p:spPr>
        <p:txBody>
          <a:bodyPr wrap="none" rtlCol="0">
            <a:spAutoFit/>
          </a:bodyPr>
          <a:lstStyle/>
          <a:p>
            <a:r>
              <a:rPr lang="zh-CN" altLang="en-US" sz="3200">
                <a:solidFill>
                  <a:schemeClr val="bg1"/>
                </a:solidFill>
                <a:latin typeface="微软雅黑" panose="020B0503020204020204" pitchFamily="34" charset="-122"/>
                <a:ea typeface="微软雅黑" panose="020B0503020204020204" pitchFamily="34" charset="-122"/>
              </a:rPr>
              <a:t>活力</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0" name="椭圆 79"/>
          <p:cNvSpPr/>
          <p:nvPr/>
        </p:nvSpPr>
        <p:spPr>
          <a:xfrm>
            <a:off x="7910702" y="1268761"/>
            <a:ext cx="1118592" cy="1119029"/>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1" name="TextBox 80"/>
          <p:cNvSpPr txBox="1"/>
          <p:nvPr/>
        </p:nvSpPr>
        <p:spPr>
          <a:xfrm>
            <a:off x="8014394" y="1560684"/>
            <a:ext cx="1005010" cy="584775"/>
          </a:xfrm>
          <a:prstGeom prst="rect">
            <a:avLst/>
          </a:prstGeom>
          <a:noFill/>
        </p:spPr>
        <p:txBody>
          <a:bodyPr wrap="none" rtlCol="0">
            <a:spAutoFit/>
          </a:bodyPr>
          <a:lstStyle/>
          <a:p>
            <a:r>
              <a:rPr lang="zh-CN" altLang="en-US" sz="3200">
                <a:solidFill>
                  <a:schemeClr val="bg1"/>
                </a:solidFill>
                <a:latin typeface="微软雅黑" panose="020B0503020204020204" pitchFamily="34" charset="-122"/>
                <a:ea typeface="微软雅黑" panose="020B0503020204020204" pitchFamily="34" charset="-122"/>
              </a:rPr>
              <a:t>专业</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2" name="椭圆 81"/>
          <p:cNvSpPr/>
          <p:nvPr/>
        </p:nvSpPr>
        <p:spPr>
          <a:xfrm>
            <a:off x="9134360" y="1268761"/>
            <a:ext cx="1118592" cy="1119029"/>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3" name="TextBox 82"/>
          <p:cNvSpPr txBox="1"/>
          <p:nvPr/>
        </p:nvSpPr>
        <p:spPr>
          <a:xfrm>
            <a:off x="9238052" y="1560684"/>
            <a:ext cx="1005010" cy="584775"/>
          </a:xfrm>
          <a:prstGeom prst="rect">
            <a:avLst/>
          </a:prstGeom>
          <a:noFill/>
        </p:spPr>
        <p:txBody>
          <a:bodyPr wrap="none" rtlCol="0">
            <a:spAutoFit/>
          </a:bodyPr>
          <a:lstStyle/>
          <a:p>
            <a:r>
              <a:rPr lang="zh-CN" altLang="en-US" sz="3200">
                <a:solidFill>
                  <a:schemeClr val="bg1"/>
                </a:solidFill>
                <a:latin typeface="微软雅黑" panose="020B0503020204020204" pitchFamily="34" charset="-122"/>
                <a:ea typeface="微软雅黑" panose="020B0503020204020204" pitchFamily="34" charset="-122"/>
              </a:rPr>
              <a:t>梦想</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5158189" y="2886035"/>
            <a:ext cx="5568228" cy="738664"/>
          </a:xfrm>
          <a:prstGeom prst="rect">
            <a:avLst/>
          </a:prstGeom>
          <a:noFill/>
        </p:spPr>
        <p:txBody>
          <a:bodyPr wrap="square" rtlCol="0">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团队（</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Team</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）是由员工和管理层组成的一个共同体，它合理利用每一个成员的知识和技能协同工作，解决问题，达到共同的目标。团队的构成要素总结为</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5P</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，分别为目标、人、定位、权限、计划。</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itchFamily="2" charset="2"/>
            </a:endParaRPr>
          </a:p>
        </p:txBody>
      </p:sp>
      <p:sp>
        <p:nvSpPr>
          <p:cNvPr id="85" name="TextBox 84"/>
          <p:cNvSpPr txBox="1"/>
          <p:nvPr/>
        </p:nvSpPr>
        <p:spPr>
          <a:xfrm>
            <a:off x="5158190" y="4902259"/>
            <a:ext cx="5496247" cy="738664"/>
          </a:xfrm>
          <a:prstGeom prst="rect">
            <a:avLst/>
          </a:prstGeom>
          <a:noFill/>
        </p:spPr>
        <p:txBody>
          <a:bodyPr wrap="square" rtlCol="0">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itchFamily="2" charset="2"/>
              </a:rPr>
              <a:t>企业、事业各部门领导人具有合格的管理素质，有战略眼光，责任心强，，管理部门的工作健全而有效率。管理责任审计就是针对企事业的管理工作是否达到了上述责任要求。</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itchFamily="2" charset="2"/>
            </a:endParaRPr>
          </a:p>
        </p:txBody>
      </p:sp>
      <p:sp>
        <p:nvSpPr>
          <p:cNvPr id="86" name="TextBox 85"/>
          <p:cNvSpPr txBox="1"/>
          <p:nvPr/>
        </p:nvSpPr>
        <p:spPr>
          <a:xfrm>
            <a:off x="5158190" y="3750131"/>
            <a:ext cx="5496247" cy="1077218"/>
          </a:xfrm>
          <a:prstGeom prst="rect">
            <a:avLst/>
          </a:prstGeom>
          <a:noFill/>
        </p:spPr>
        <p:txBody>
          <a:bodyPr wrap="square" rtlCol="0">
            <a:spAutoFit/>
          </a:bodyPr>
          <a:lstStyle/>
          <a:p>
            <a:r>
              <a:rPr lang="zh-CN" altLang="en-US" sz="3200" b="1">
                <a:solidFill>
                  <a:schemeClr val="tx1">
                    <a:lumMod val="65000"/>
                    <a:lumOff val="35000"/>
                  </a:schemeClr>
                </a:solidFill>
                <a:latin typeface="微软雅黑" panose="020B0503020204020204" pitchFamily="34" charset="-122"/>
                <a:ea typeface="微软雅黑" panose="020B0503020204020204" pitchFamily="34" charset="-122"/>
              </a:rPr>
              <a:t>我们一起创作企业的辉煌，一起实现我们的理想奋斗。</a:t>
            </a:r>
            <a:endParaRPr lang="zh-CN" altLang="en-US" sz="3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Freeform 12"/>
          <p:cNvSpPr/>
          <p:nvPr/>
        </p:nvSpPr>
        <p:spPr bwMode="auto">
          <a:xfrm>
            <a:off x="4926440" y="2573085"/>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endParaRPr>
          </a:p>
        </p:txBody>
      </p:sp>
      <p:sp>
        <p:nvSpPr>
          <p:cNvPr id="88" name="Freeform 12"/>
          <p:cNvSpPr/>
          <p:nvPr/>
        </p:nvSpPr>
        <p:spPr bwMode="auto">
          <a:xfrm flipH="1" flipV="1">
            <a:off x="10390220" y="5419057"/>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anim calcmode="lin" valueType="num">
                                          <p:cBhvr>
                                            <p:cTn id="10" dur="500" fill="hold"/>
                                            <p:tgtEl>
                                              <p:spTgt spid="75"/>
                                            </p:tgtEl>
                                            <p:attrNameLst>
                                              <p:attrName>ppt_x</p:attrName>
                                            </p:attrNameLst>
                                          </p:cBhvr>
                                          <p:tavLst>
                                            <p:tav tm="0">
                                              <p:val>
                                                <p:fltVal val="0.5"/>
                                              </p:val>
                                            </p:tav>
                                            <p:tav tm="100000">
                                              <p:val>
                                                <p:strVal val="#ppt_x"/>
                                              </p:val>
                                            </p:tav>
                                          </p:tavLst>
                                        </p:anim>
                                        <p:anim calcmode="lin" valueType="num">
                                          <p:cBhvr>
                                            <p:cTn id="11" dur="500" fill="hold"/>
                                            <p:tgtEl>
                                              <p:spTgt spid="7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animEffect transition="in" filter="fade">
                                          <p:cBhvr>
                                            <p:cTn id="16" dur="500"/>
                                            <p:tgtEl>
                                              <p:spTgt spid="74"/>
                                            </p:tgtEl>
                                          </p:cBhvr>
                                        </p:animEffect>
                                        <p:anim calcmode="lin" valueType="num">
                                          <p:cBhvr>
                                            <p:cTn id="17" dur="500" fill="hold"/>
                                            <p:tgtEl>
                                              <p:spTgt spid="74"/>
                                            </p:tgtEl>
                                            <p:attrNameLst>
                                              <p:attrName>ppt_x</p:attrName>
                                            </p:attrNameLst>
                                          </p:cBhvr>
                                          <p:tavLst>
                                            <p:tav tm="0">
                                              <p:val>
                                                <p:fltVal val="0.5"/>
                                              </p:val>
                                            </p:tav>
                                            <p:tav tm="100000">
                                              <p:val>
                                                <p:strVal val="#ppt_x"/>
                                              </p:val>
                                            </p:tav>
                                          </p:tavLst>
                                        </p:anim>
                                        <p:anim calcmode="lin" valueType="num">
                                          <p:cBhvr>
                                            <p:cTn id="18" dur="500" fill="hold"/>
                                            <p:tgtEl>
                                              <p:spTgt spid="7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000"/>
                                      </p:stCondLst>
                                      <p:childTnLst>
                                        <p:set>
                                          <p:cBhvr>
                                            <p:cTn id="20" dur="1" fill="hold">
                                              <p:stCondLst>
                                                <p:cond delay="0"/>
                                              </p:stCondLst>
                                            </p:cTn>
                                            <p:tgtEl>
                                              <p:spTgt spid="73"/>
                                            </p:tgtEl>
                                            <p:attrNameLst>
                                              <p:attrName>style.visibility</p:attrName>
                                            </p:attrNameLst>
                                          </p:cBhvr>
                                          <p:to>
                                            <p:strVal val="visible"/>
                                          </p:to>
                                        </p:set>
                                        <p:anim calcmode="lin" valueType="num">
                                          <p:cBhvr>
                                            <p:cTn id="21" dur="500" fill="hold"/>
                                            <p:tgtEl>
                                              <p:spTgt spid="73"/>
                                            </p:tgtEl>
                                            <p:attrNameLst>
                                              <p:attrName>ppt_w</p:attrName>
                                            </p:attrNameLst>
                                          </p:cBhvr>
                                          <p:tavLst>
                                            <p:tav tm="0">
                                              <p:val>
                                                <p:fltVal val="0"/>
                                              </p:val>
                                            </p:tav>
                                            <p:tav tm="100000">
                                              <p:val>
                                                <p:strVal val="#ppt_w"/>
                                              </p:val>
                                            </p:tav>
                                          </p:tavLst>
                                        </p:anim>
                                        <p:anim calcmode="lin" valueType="num">
                                          <p:cBhvr>
                                            <p:cTn id="22" dur="500" fill="hold"/>
                                            <p:tgtEl>
                                              <p:spTgt spid="73"/>
                                            </p:tgtEl>
                                            <p:attrNameLst>
                                              <p:attrName>ppt_h</p:attrName>
                                            </p:attrNameLst>
                                          </p:cBhvr>
                                          <p:tavLst>
                                            <p:tav tm="0">
                                              <p:val>
                                                <p:fltVal val="0"/>
                                              </p:val>
                                            </p:tav>
                                            <p:tav tm="100000">
                                              <p:val>
                                                <p:strVal val="#ppt_h"/>
                                              </p:val>
                                            </p:tav>
                                          </p:tavLst>
                                        </p:anim>
                                        <p:animEffect transition="in" filter="fade">
                                          <p:cBhvr>
                                            <p:cTn id="23" dur="500"/>
                                            <p:tgtEl>
                                              <p:spTgt spid="73"/>
                                            </p:tgtEl>
                                          </p:cBhvr>
                                        </p:animEffect>
                                        <p:anim calcmode="lin" valueType="num">
                                          <p:cBhvr>
                                            <p:cTn id="24" dur="500" fill="hold"/>
                                            <p:tgtEl>
                                              <p:spTgt spid="73"/>
                                            </p:tgtEl>
                                            <p:attrNameLst>
                                              <p:attrName>ppt_x</p:attrName>
                                            </p:attrNameLst>
                                          </p:cBhvr>
                                          <p:tavLst>
                                            <p:tav tm="0">
                                              <p:val>
                                                <p:fltVal val="0.5"/>
                                              </p:val>
                                            </p:tav>
                                            <p:tav tm="100000">
                                              <p:val>
                                                <p:strVal val="#ppt_x"/>
                                              </p:val>
                                            </p:tav>
                                          </p:tavLst>
                                        </p:anim>
                                        <p:anim calcmode="lin" valueType="num">
                                          <p:cBhvr>
                                            <p:cTn id="25" dur="500" fill="hold"/>
                                            <p:tgtEl>
                                              <p:spTgt spid="7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100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animEffect transition="in" filter="fade">
                                          <p:cBhvr>
                                            <p:cTn id="30" dur="500"/>
                                            <p:tgtEl>
                                              <p:spTgt spid="72"/>
                                            </p:tgtEl>
                                          </p:cBhvr>
                                        </p:animEffect>
                                        <p:anim calcmode="lin" valueType="num">
                                          <p:cBhvr>
                                            <p:cTn id="31" dur="500" fill="hold"/>
                                            <p:tgtEl>
                                              <p:spTgt spid="72"/>
                                            </p:tgtEl>
                                            <p:attrNameLst>
                                              <p:attrName>ppt_x</p:attrName>
                                            </p:attrNameLst>
                                          </p:cBhvr>
                                          <p:tavLst>
                                            <p:tav tm="0">
                                              <p:val>
                                                <p:fltVal val="0.5"/>
                                              </p:val>
                                            </p:tav>
                                            <p:tav tm="100000">
                                              <p:val>
                                                <p:strVal val="#ppt_x"/>
                                              </p:val>
                                            </p:tav>
                                          </p:tavLst>
                                        </p:anim>
                                        <p:anim calcmode="lin" valueType="num">
                                          <p:cBhvr>
                                            <p:cTn id="32" dur="500" fill="hold"/>
                                            <p:tgtEl>
                                              <p:spTgt spid="72"/>
                                            </p:tgtEl>
                                            <p:attrNameLst>
                                              <p:attrName>ppt_y</p:attrName>
                                            </p:attrNameLst>
                                          </p:cBhvr>
                                          <p:tavLst>
                                            <p:tav tm="0">
                                              <p:val>
                                                <p:fltVal val="0.5"/>
                                              </p:val>
                                            </p:tav>
                                            <p:tav tm="100000">
                                              <p:val>
                                                <p:strVal val="#ppt_y"/>
                                              </p:val>
                                            </p:tav>
                                          </p:tavLst>
                                        </p:anim>
                                      </p:childTnLst>
                                    </p:cTn>
                                  </p:par>
                                  <p:par>
                                    <p:cTn id="33" presetID="2" presetClass="entr" presetSubtype="2" fill="hold" grpId="0" nodeType="withEffect">
                                      <p:stCondLst>
                                        <p:cond delay="100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1+#ppt_w/2"/>
                                              </p:val>
                                            </p:tav>
                                            <p:tav tm="100000">
                                              <p:val>
                                                <p:strVal val="#ppt_x"/>
                                              </p:val>
                                            </p:tav>
                                          </p:tavLst>
                                        </p:anim>
                                        <p:anim calcmode="lin" valueType="num">
                                          <p:cBhvr additive="base">
                                            <p:cTn id="36" dur="500" fill="hold"/>
                                            <p:tgtEl>
                                              <p:spTgt spid="7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00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1+#ppt_w/2"/>
                                              </p:val>
                                            </p:tav>
                                            <p:tav tm="100000">
                                              <p:val>
                                                <p:strVal val="#ppt_x"/>
                                              </p:val>
                                            </p:tav>
                                          </p:tavLst>
                                        </p:anim>
                                        <p:anim calcmode="lin" valueType="num">
                                          <p:cBhvr additive="base">
                                            <p:cTn id="40" dur="500" fill="hold"/>
                                            <p:tgtEl>
                                              <p:spTgt spid="7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100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1+#ppt_w/2"/>
                                              </p:val>
                                            </p:tav>
                                            <p:tav tm="100000">
                                              <p:val>
                                                <p:strVal val="#ppt_x"/>
                                              </p:val>
                                            </p:tav>
                                          </p:tavLst>
                                        </p:anim>
                                        <p:anim calcmode="lin" valueType="num">
                                          <p:cBhvr additive="base">
                                            <p:cTn id="44" dur="500" fill="hold"/>
                                            <p:tgtEl>
                                              <p:spTgt spid="7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00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1+#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00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1+#ppt_w/2"/>
                                              </p:val>
                                            </p:tav>
                                            <p:tav tm="100000">
                                              <p:val>
                                                <p:strVal val="#ppt_x"/>
                                              </p:val>
                                            </p:tav>
                                          </p:tavLst>
                                        </p:anim>
                                        <p:anim calcmode="lin" valueType="num">
                                          <p:cBhvr additive="base">
                                            <p:cTn id="52" dur="500" fill="hold"/>
                                            <p:tgtEl>
                                              <p:spTgt spid="8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100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1+#ppt_w/2"/>
                                              </p:val>
                                            </p:tav>
                                            <p:tav tm="100000">
                                              <p:val>
                                                <p:strVal val="#ppt_x"/>
                                              </p:val>
                                            </p:tav>
                                          </p:tavLst>
                                        </p:anim>
                                        <p:anim calcmode="lin" valueType="num">
                                          <p:cBhvr additive="base">
                                            <p:cTn id="56" dur="500" fill="hold"/>
                                            <p:tgtEl>
                                              <p:spTgt spid="8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100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1+#ppt_w/2"/>
                                              </p:val>
                                            </p:tav>
                                            <p:tav tm="100000">
                                              <p:val>
                                                <p:strVal val="#ppt_x"/>
                                              </p:val>
                                            </p:tav>
                                          </p:tavLst>
                                        </p:anim>
                                        <p:anim calcmode="lin" valueType="num">
                                          <p:cBhvr additive="base">
                                            <p:cTn id="60" dur="500" fill="hold"/>
                                            <p:tgtEl>
                                              <p:spTgt spid="82"/>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000"/>
                                      </p:stCondLst>
                                      <p:childTnLst>
                                        <p:set>
                                          <p:cBhvr>
                                            <p:cTn id="62" dur="1" fill="hold">
                                              <p:stCondLst>
                                                <p:cond delay="0"/>
                                              </p:stCondLst>
                                            </p:cTn>
                                            <p:tgtEl>
                                              <p:spTgt spid="83"/>
                                            </p:tgtEl>
                                            <p:attrNameLst>
                                              <p:attrName>style.visibility</p:attrName>
                                            </p:attrNameLst>
                                          </p:cBhvr>
                                          <p:to>
                                            <p:strVal val="visible"/>
                                          </p:to>
                                        </p:set>
                                        <p:anim calcmode="lin" valueType="num">
                                          <p:cBhvr additive="base">
                                            <p:cTn id="63" dur="500" fill="hold"/>
                                            <p:tgtEl>
                                              <p:spTgt spid="83"/>
                                            </p:tgtEl>
                                            <p:attrNameLst>
                                              <p:attrName>ppt_x</p:attrName>
                                            </p:attrNameLst>
                                          </p:cBhvr>
                                          <p:tavLst>
                                            <p:tav tm="0">
                                              <p:val>
                                                <p:strVal val="1+#ppt_w/2"/>
                                              </p:val>
                                            </p:tav>
                                            <p:tav tm="100000">
                                              <p:val>
                                                <p:strVal val="#ppt_x"/>
                                              </p:val>
                                            </p:tav>
                                          </p:tavLst>
                                        </p:anim>
                                        <p:anim calcmode="lin" valueType="num">
                                          <p:cBhvr additive="base">
                                            <p:cTn id="64" dur="500" fill="hold"/>
                                            <p:tgtEl>
                                              <p:spTgt spid="83"/>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childTnLst>
                                    </p:cTn>
                                  </p:par>
                                  <p:par>
                                    <p:cTn id="68" presetID="35" presetClass="path" presetSubtype="0" accel="50000" decel="50000" fill="hold" grpId="1" nodeType="withEffect">
                                      <p:stCondLst>
                                        <p:cond delay="0"/>
                                      </p:stCondLst>
                                      <p:childTnLst>
                                        <p:animMotion origin="layout" path="M -3.56836E-6 -3.7037E-7 L 0.36686 0.15278 " pathEditMode="relative" rAng="0" ptsTypes="AA">
                                          <p:cBhvr>
                                            <p:cTn id="69" dur="500" spd="-99900" fill="hold"/>
                                            <p:tgtEl>
                                              <p:spTgt spid="87"/>
                                            </p:tgtEl>
                                            <p:attrNameLst>
                                              <p:attrName>ppt_x</p:attrName>
                                              <p:attrName>ppt_y</p:attrName>
                                            </p:attrNameLst>
                                          </p:cBhvr>
                                          <p:rCtr x="18343" y="7639"/>
                                        </p:animMotion>
                                      </p:childTnLst>
                                    </p:cTn>
                                  </p:par>
                                  <p:par>
                                    <p:cTn id="70" presetID="1" presetClass="entr" presetSubtype="0"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childTnLst>
                                    </p:cTn>
                                  </p:par>
                                  <p:par>
                                    <p:cTn id="72" presetID="35" presetClass="path" presetSubtype="0" accel="50000" decel="50000" fill="hold" grpId="1" nodeType="withEffect">
                                      <p:stCondLst>
                                        <p:cond delay="0"/>
                                      </p:stCondLst>
                                      <p:childTnLst>
                                        <p:animMotion origin="layout" path="M 7.85742E-7 -3.33333E-6 L -0.39495 -0.11018 " pathEditMode="relative" rAng="0" ptsTypes="AA">
                                          <p:cBhvr>
                                            <p:cTn id="73" dur="500" spd="-99900" fill="hold"/>
                                            <p:tgtEl>
                                              <p:spTgt spid="88"/>
                                            </p:tgtEl>
                                            <p:attrNameLst>
                                              <p:attrName>ppt_x</p:attrName>
                                              <p:attrName>ppt_y</p:attrName>
                                            </p:attrNameLst>
                                          </p:cBhvr>
                                          <p:rCtr x="-19748" y="-5509"/>
                                        </p:animMotion>
                                      </p:childTnLst>
                                    </p:cTn>
                                  </p:par>
                                </p:childTnLst>
                              </p:cTn>
                            </p:par>
                            <p:par>
                              <p:cTn id="74" fill="hold">
                                <p:stCondLst>
                                  <p:cond delay="1000"/>
                                </p:stCondLst>
                                <p:childTnLst>
                                  <p:par>
                                    <p:cTn id="75" presetID="18" presetClass="entr" presetSubtype="3" fill="hold" grpId="0"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strips(upRight)">
                                          <p:cBhvr>
                                            <p:cTn id="77" dur="500"/>
                                            <p:tgtEl>
                                              <p:spTgt spid="85"/>
                                            </p:tgtEl>
                                          </p:cBhvr>
                                        </p:animEffect>
                                      </p:childTnLst>
                                    </p:cTn>
                                  </p:par>
                                  <p:par>
                                    <p:cTn id="78" presetID="18" presetClass="entr" presetSubtype="3" fill="hold" grpId="0" nodeType="with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strips(upRight)">
                                          <p:cBhvr>
                                            <p:cTn id="80" dur="500"/>
                                            <p:tgtEl>
                                              <p:spTgt spid="84"/>
                                            </p:tgtEl>
                                          </p:cBhvr>
                                        </p:animEffect>
                                      </p:childTnLst>
                                    </p:cTn>
                                  </p:par>
                                </p:childTnLst>
                              </p:cTn>
                            </p:par>
                            <p:par>
                              <p:cTn id="81" fill="hold">
                                <p:stCondLst>
                                  <p:cond delay="1500"/>
                                </p:stCondLst>
                                <p:childTnLst>
                                  <p:par>
                                    <p:cTn id="82" presetID="2" presetClass="entr" presetSubtype="8" fill="hold" grpId="0" nodeType="afterEffect" p14:presetBounceEnd="44000">
                                      <p:stCondLst>
                                        <p:cond delay="0"/>
                                      </p:stCondLst>
                                      <p:childTnLst>
                                        <p:set>
                                          <p:cBhvr>
                                            <p:cTn id="83" dur="1" fill="hold">
                                              <p:stCondLst>
                                                <p:cond delay="0"/>
                                              </p:stCondLst>
                                            </p:cTn>
                                            <p:tgtEl>
                                              <p:spTgt spid="86"/>
                                            </p:tgtEl>
                                            <p:attrNameLst>
                                              <p:attrName>style.visibility</p:attrName>
                                            </p:attrNameLst>
                                          </p:cBhvr>
                                          <p:to>
                                            <p:strVal val="visible"/>
                                          </p:to>
                                        </p:set>
                                        <p:anim calcmode="lin" valueType="num" p14:bounceEnd="44000">
                                          <p:cBhvr additive="base">
                                            <p:cTn id="84" dur="500" fill="hold"/>
                                            <p:tgtEl>
                                              <p:spTgt spid="86"/>
                                            </p:tgtEl>
                                            <p:attrNameLst>
                                              <p:attrName>ppt_x</p:attrName>
                                            </p:attrNameLst>
                                          </p:cBhvr>
                                          <p:tavLst>
                                            <p:tav tm="0">
                                              <p:val>
                                                <p:strVal val="0-#ppt_w/2"/>
                                              </p:val>
                                            </p:tav>
                                            <p:tav tm="100000">
                                              <p:val>
                                                <p:strVal val="#ppt_x"/>
                                              </p:val>
                                            </p:tav>
                                          </p:tavLst>
                                        </p:anim>
                                        <p:anim calcmode="lin" valueType="num" p14:bounceEnd="44000">
                                          <p:cBhvr additive="base">
                                            <p:cTn id="85"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74" grpId="0" animBg="1"/>
          <p:bldP spid="75" grpId="0" animBg="1"/>
          <p:bldP spid="76" grpId="0" animBg="1"/>
          <p:bldP spid="77" grpId="0"/>
          <p:bldP spid="78" grpId="0" animBg="1"/>
          <p:bldP spid="79" grpId="0"/>
          <p:bldP spid="80" grpId="0" animBg="1"/>
          <p:bldP spid="81" grpId="0"/>
          <p:bldP spid="82" grpId="0" animBg="1"/>
          <p:bldP spid="83" grpId="0"/>
          <p:bldP spid="84" grpId="0"/>
          <p:bldP spid="85" grpId="0"/>
          <p:bldP spid="86" grpId="0"/>
          <p:bldP spid="87" grpId="0" animBg="1"/>
          <p:bldP spid="87" grpId="1" animBg="1"/>
          <p:bldP spid="88" grpId="0" animBg="1"/>
          <p:bldP spid="8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anim calcmode="lin" valueType="num">
                                          <p:cBhvr>
                                            <p:cTn id="10" dur="500" fill="hold"/>
                                            <p:tgtEl>
                                              <p:spTgt spid="75"/>
                                            </p:tgtEl>
                                            <p:attrNameLst>
                                              <p:attrName>ppt_x</p:attrName>
                                            </p:attrNameLst>
                                          </p:cBhvr>
                                          <p:tavLst>
                                            <p:tav tm="0">
                                              <p:val>
                                                <p:fltVal val="0.5"/>
                                              </p:val>
                                            </p:tav>
                                            <p:tav tm="100000">
                                              <p:val>
                                                <p:strVal val="#ppt_x"/>
                                              </p:val>
                                            </p:tav>
                                          </p:tavLst>
                                        </p:anim>
                                        <p:anim calcmode="lin" valueType="num">
                                          <p:cBhvr>
                                            <p:cTn id="11" dur="500" fill="hold"/>
                                            <p:tgtEl>
                                              <p:spTgt spid="7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animEffect transition="in" filter="fade">
                                          <p:cBhvr>
                                            <p:cTn id="16" dur="500"/>
                                            <p:tgtEl>
                                              <p:spTgt spid="74"/>
                                            </p:tgtEl>
                                          </p:cBhvr>
                                        </p:animEffect>
                                        <p:anim calcmode="lin" valueType="num">
                                          <p:cBhvr>
                                            <p:cTn id="17" dur="500" fill="hold"/>
                                            <p:tgtEl>
                                              <p:spTgt spid="74"/>
                                            </p:tgtEl>
                                            <p:attrNameLst>
                                              <p:attrName>ppt_x</p:attrName>
                                            </p:attrNameLst>
                                          </p:cBhvr>
                                          <p:tavLst>
                                            <p:tav tm="0">
                                              <p:val>
                                                <p:fltVal val="0.5"/>
                                              </p:val>
                                            </p:tav>
                                            <p:tav tm="100000">
                                              <p:val>
                                                <p:strVal val="#ppt_x"/>
                                              </p:val>
                                            </p:tav>
                                          </p:tavLst>
                                        </p:anim>
                                        <p:anim calcmode="lin" valueType="num">
                                          <p:cBhvr>
                                            <p:cTn id="18" dur="500" fill="hold"/>
                                            <p:tgtEl>
                                              <p:spTgt spid="7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000"/>
                                      </p:stCondLst>
                                      <p:childTnLst>
                                        <p:set>
                                          <p:cBhvr>
                                            <p:cTn id="20" dur="1" fill="hold">
                                              <p:stCondLst>
                                                <p:cond delay="0"/>
                                              </p:stCondLst>
                                            </p:cTn>
                                            <p:tgtEl>
                                              <p:spTgt spid="73"/>
                                            </p:tgtEl>
                                            <p:attrNameLst>
                                              <p:attrName>style.visibility</p:attrName>
                                            </p:attrNameLst>
                                          </p:cBhvr>
                                          <p:to>
                                            <p:strVal val="visible"/>
                                          </p:to>
                                        </p:set>
                                        <p:anim calcmode="lin" valueType="num">
                                          <p:cBhvr>
                                            <p:cTn id="21" dur="500" fill="hold"/>
                                            <p:tgtEl>
                                              <p:spTgt spid="73"/>
                                            </p:tgtEl>
                                            <p:attrNameLst>
                                              <p:attrName>ppt_w</p:attrName>
                                            </p:attrNameLst>
                                          </p:cBhvr>
                                          <p:tavLst>
                                            <p:tav tm="0">
                                              <p:val>
                                                <p:fltVal val="0"/>
                                              </p:val>
                                            </p:tav>
                                            <p:tav tm="100000">
                                              <p:val>
                                                <p:strVal val="#ppt_w"/>
                                              </p:val>
                                            </p:tav>
                                          </p:tavLst>
                                        </p:anim>
                                        <p:anim calcmode="lin" valueType="num">
                                          <p:cBhvr>
                                            <p:cTn id="22" dur="500" fill="hold"/>
                                            <p:tgtEl>
                                              <p:spTgt spid="73"/>
                                            </p:tgtEl>
                                            <p:attrNameLst>
                                              <p:attrName>ppt_h</p:attrName>
                                            </p:attrNameLst>
                                          </p:cBhvr>
                                          <p:tavLst>
                                            <p:tav tm="0">
                                              <p:val>
                                                <p:fltVal val="0"/>
                                              </p:val>
                                            </p:tav>
                                            <p:tav tm="100000">
                                              <p:val>
                                                <p:strVal val="#ppt_h"/>
                                              </p:val>
                                            </p:tav>
                                          </p:tavLst>
                                        </p:anim>
                                        <p:animEffect transition="in" filter="fade">
                                          <p:cBhvr>
                                            <p:cTn id="23" dur="500"/>
                                            <p:tgtEl>
                                              <p:spTgt spid="73"/>
                                            </p:tgtEl>
                                          </p:cBhvr>
                                        </p:animEffect>
                                        <p:anim calcmode="lin" valueType="num">
                                          <p:cBhvr>
                                            <p:cTn id="24" dur="500" fill="hold"/>
                                            <p:tgtEl>
                                              <p:spTgt spid="73"/>
                                            </p:tgtEl>
                                            <p:attrNameLst>
                                              <p:attrName>ppt_x</p:attrName>
                                            </p:attrNameLst>
                                          </p:cBhvr>
                                          <p:tavLst>
                                            <p:tav tm="0">
                                              <p:val>
                                                <p:fltVal val="0.5"/>
                                              </p:val>
                                            </p:tav>
                                            <p:tav tm="100000">
                                              <p:val>
                                                <p:strVal val="#ppt_x"/>
                                              </p:val>
                                            </p:tav>
                                          </p:tavLst>
                                        </p:anim>
                                        <p:anim calcmode="lin" valueType="num">
                                          <p:cBhvr>
                                            <p:cTn id="25" dur="500" fill="hold"/>
                                            <p:tgtEl>
                                              <p:spTgt spid="7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100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animEffect transition="in" filter="fade">
                                          <p:cBhvr>
                                            <p:cTn id="30" dur="500"/>
                                            <p:tgtEl>
                                              <p:spTgt spid="72"/>
                                            </p:tgtEl>
                                          </p:cBhvr>
                                        </p:animEffect>
                                        <p:anim calcmode="lin" valueType="num">
                                          <p:cBhvr>
                                            <p:cTn id="31" dur="500" fill="hold"/>
                                            <p:tgtEl>
                                              <p:spTgt spid="72"/>
                                            </p:tgtEl>
                                            <p:attrNameLst>
                                              <p:attrName>ppt_x</p:attrName>
                                            </p:attrNameLst>
                                          </p:cBhvr>
                                          <p:tavLst>
                                            <p:tav tm="0">
                                              <p:val>
                                                <p:fltVal val="0.5"/>
                                              </p:val>
                                            </p:tav>
                                            <p:tav tm="100000">
                                              <p:val>
                                                <p:strVal val="#ppt_x"/>
                                              </p:val>
                                            </p:tav>
                                          </p:tavLst>
                                        </p:anim>
                                        <p:anim calcmode="lin" valueType="num">
                                          <p:cBhvr>
                                            <p:cTn id="32" dur="500" fill="hold"/>
                                            <p:tgtEl>
                                              <p:spTgt spid="72"/>
                                            </p:tgtEl>
                                            <p:attrNameLst>
                                              <p:attrName>ppt_y</p:attrName>
                                            </p:attrNameLst>
                                          </p:cBhvr>
                                          <p:tavLst>
                                            <p:tav tm="0">
                                              <p:val>
                                                <p:fltVal val="0.5"/>
                                              </p:val>
                                            </p:tav>
                                            <p:tav tm="100000">
                                              <p:val>
                                                <p:strVal val="#ppt_y"/>
                                              </p:val>
                                            </p:tav>
                                          </p:tavLst>
                                        </p:anim>
                                      </p:childTnLst>
                                    </p:cTn>
                                  </p:par>
                                  <p:par>
                                    <p:cTn id="33" presetID="2" presetClass="entr" presetSubtype="2" fill="hold" grpId="0" nodeType="withEffect">
                                      <p:stCondLst>
                                        <p:cond delay="100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1+#ppt_w/2"/>
                                              </p:val>
                                            </p:tav>
                                            <p:tav tm="100000">
                                              <p:val>
                                                <p:strVal val="#ppt_x"/>
                                              </p:val>
                                            </p:tav>
                                          </p:tavLst>
                                        </p:anim>
                                        <p:anim calcmode="lin" valueType="num">
                                          <p:cBhvr additive="base">
                                            <p:cTn id="36" dur="500" fill="hold"/>
                                            <p:tgtEl>
                                              <p:spTgt spid="7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00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1+#ppt_w/2"/>
                                              </p:val>
                                            </p:tav>
                                            <p:tav tm="100000">
                                              <p:val>
                                                <p:strVal val="#ppt_x"/>
                                              </p:val>
                                            </p:tav>
                                          </p:tavLst>
                                        </p:anim>
                                        <p:anim calcmode="lin" valueType="num">
                                          <p:cBhvr additive="base">
                                            <p:cTn id="40" dur="500" fill="hold"/>
                                            <p:tgtEl>
                                              <p:spTgt spid="7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100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1+#ppt_w/2"/>
                                              </p:val>
                                            </p:tav>
                                            <p:tav tm="100000">
                                              <p:val>
                                                <p:strVal val="#ppt_x"/>
                                              </p:val>
                                            </p:tav>
                                          </p:tavLst>
                                        </p:anim>
                                        <p:anim calcmode="lin" valueType="num">
                                          <p:cBhvr additive="base">
                                            <p:cTn id="44" dur="500" fill="hold"/>
                                            <p:tgtEl>
                                              <p:spTgt spid="7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00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1+#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00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1+#ppt_w/2"/>
                                              </p:val>
                                            </p:tav>
                                            <p:tav tm="100000">
                                              <p:val>
                                                <p:strVal val="#ppt_x"/>
                                              </p:val>
                                            </p:tav>
                                          </p:tavLst>
                                        </p:anim>
                                        <p:anim calcmode="lin" valueType="num">
                                          <p:cBhvr additive="base">
                                            <p:cTn id="52" dur="500" fill="hold"/>
                                            <p:tgtEl>
                                              <p:spTgt spid="8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100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1+#ppt_w/2"/>
                                              </p:val>
                                            </p:tav>
                                            <p:tav tm="100000">
                                              <p:val>
                                                <p:strVal val="#ppt_x"/>
                                              </p:val>
                                            </p:tav>
                                          </p:tavLst>
                                        </p:anim>
                                        <p:anim calcmode="lin" valueType="num">
                                          <p:cBhvr additive="base">
                                            <p:cTn id="56" dur="500" fill="hold"/>
                                            <p:tgtEl>
                                              <p:spTgt spid="8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100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1+#ppt_w/2"/>
                                              </p:val>
                                            </p:tav>
                                            <p:tav tm="100000">
                                              <p:val>
                                                <p:strVal val="#ppt_x"/>
                                              </p:val>
                                            </p:tav>
                                          </p:tavLst>
                                        </p:anim>
                                        <p:anim calcmode="lin" valueType="num">
                                          <p:cBhvr additive="base">
                                            <p:cTn id="60" dur="500" fill="hold"/>
                                            <p:tgtEl>
                                              <p:spTgt spid="82"/>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000"/>
                                      </p:stCondLst>
                                      <p:childTnLst>
                                        <p:set>
                                          <p:cBhvr>
                                            <p:cTn id="62" dur="1" fill="hold">
                                              <p:stCondLst>
                                                <p:cond delay="0"/>
                                              </p:stCondLst>
                                            </p:cTn>
                                            <p:tgtEl>
                                              <p:spTgt spid="83"/>
                                            </p:tgtEl>
                                            <p:attrNameLst>
                                              <p:attrName>style.visibility</p:attrName>
                                            </p:attrNameLst>
                                          </p:cBhvr>
                                          <p:to>
                                            <p:strVal val="visible"/>
                                          </p:to>
                                        </p:set>
                                        <p:anim calcmode="lin" valueType="num">
                                          <p:cBhvr additive="base">
                                            <p:cTn id="63" dur="500" fill="hold"/>
                                            <p:tgtEl>
                                              <p:spTgt spid="83"/>
                                            </p:tgtEl>
                                            <p:attrNameLst>
                                              <p:attrName>ppt_x</p:attrName>
                                            </p:attrNameLst>
                                          </p:cBhvr>
                                          <p:tavLst>
                                            <p:tav tm="0">
                                              <p:val>
                                                <p:strVal val="1+#ppt_w/2"/>
                                              </p:val>
                                            </p:tav>
                                            <p:tav tm="100000">
                                              <p:val>
                                                <p:strVal val="#ppt_x"/>
                                              </p:val>
                                            </p:tav>
                                          </p:tavLst>
                                        </p:anim>
                                        <p:anim calcmode="lin" valueType="num">
                                          <p:cBhvr additive="base">
                                            <p:cTn id="64" dur="500" fill="hold"/>
                                            <p:tgtEl>
                                              <p:spTgt spid="83"/>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childTnLst>
                                    </p:cTn>
                                  </p:par>
                                  <p:par>
                                    <p:cTn id="68" presetID="35" presetClass="path" presetSubtype="0" accel="50000" decel="50000" fill="hold" grpId="1" nodeType="withEffect">
                                      <p:stCondLst>
                                        <p:cond delay="0"/>
                                      </p:stCondLst>
                                      <p:childTnLst>
                                        <p:animMotion origin="layout" path="M -3.56836E-6 -3.7037E-7 L 0.36686 0.15278 " pathEditMode="relative" rAng="0" ptsTypes="AA">
                                          <p:cBhvr>
                                            <p:cTn id="69" dur="500" spd="-99900" fill="hold"/>
                                            <p:tgtEl>
                                              <p:spTgt spid="87"/>
                                            </p:tgtEl>
                                            <p:attrNameLst>
                                              <p:attrName>ppt_x</p:attrName>
                                              <p:attrName>ppt_y</p:attrName>
                                            </p:attrNameLst>
                                          </p:cBhvr>
                                          <p:rCtr x="18343" y="7639"/>
                                        </p:animMotion>
                                      </p:childTnLst>
                                    </p:cTn>
                                  </p:par>
                                  <p:par>
                                    <p:cTn id="70" presetID="1" presetClass="entr" presetSubtype="0"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childTnLst>
                                    </p:cTn>
                                  </p:par>
                                  <p:par>
                                    <p:cTn id="72" presetID="35" presetClass="path" presetSubtype="0" accel="50000" decel="50000" fill="hold" grpId="1" nodeType="withEffect">
                                      <p:stCondLst>
                                        <p:cond delay="0"/>
                                      </p:stCondLst>
                                      <p:childTnLst>
                                        <p:animMotion origin="layout" path="M 7.85742E-7 -3.33333E-6 L -0.39495 -0.11018 " pathEditMode="relative" rAng="0" ptsTypes="AA">
                                          <p:cBhvr>
                                            <p:cTn id="73" dur="500" spd="-99900" fill="hold"/>
                                            <p:tgtEl>
                                              <p:spTgt spid="88"/>
                                            </p:tgtEl>
                                            <p:attrNameLst>
                                              <p:attrName>ppt_x</p:attrName>
                                              <p:attrName>ppt_y</p:attrName>
                                            </p:attrNameLst>
                                          </p:cBhvr>
                                          <p:rCtr x="-19748" y="-5509"/>
                                        </p:animMotion>
                                      </p:childTnLst>
                                    </p:cTn>
                                  </p:par>
                                </p:childTnLst>
                              </p:cTn>
                            </p:par>
                            <p:par>
                              <p:cTn id="74" fill="hold">
                                <p:stCondLst>
                                  <p:cond delay="1000"/>
                                </p:stCondLst>
                                <p:childTnLst>
                                  <p:par>
                                    <p:cTn id="75" presetID="18" presetClass="entr" presetSubtype="3" fill="hold" grpId="0"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strips(upRight)">
                                          <p:cBhvr>
                                            <p:cTn id="77" dur="500"/>
                                            <p:tgtEl>
                                              <p:spTgt spid="85"/>
                                            </p:tgtEl>
                                          </p:cBhvr>
                                        </p:animEffect>
                                      </p:childTnLst>
                                    </p:cTn>
                                  </p:par>
                                  <p:par>
                                    <p:cTn id="78" presetID="18" presetClass="entr" presetSubtype="3" fill="hold" grpId="0" nodeType="with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strips(upRight)">
                                          <p:cBhvr>
                                            <p:cTn id="80" dur="500"/>
                                            <p:tgtEl>
                                              <p:spTgt spid="84"/>
                                            </p:tgtEl>
                                          </p:cBhvr>
                                        </p:animEffect>
                                      </p:childTnLst>
                                    </p:cTn>
                                  </p:par>
                                </p:childTnLst>
                              </p:cTn>
                            </p:par>
                            <p:par>
                              <p:cTn id="81" fill="hold">
                                <p:stCondLst>
                                  <p:cond delay="1500"/>
                                </p:stCondLst>
                                <p:childTnLst>
                                  <p:par>
                                    <p:cTn id="82" presetID="2" presetClass="entr" presetSubtype="8" fill="hold" grpId="0" nodeType="afterEffect">
                                      <p:stCondLst>
                                        <p:cond delay="0"/>
                                      </p:stCondLst>
                                      <p:childTnLst>
                                        <p:set>
                                          <p:cBhvr>
                                            <p:cTn id="83" dur="1" fill="hold">
                                              <p:stCondLst>
                                                <p:cond delay="0"/>
                                              </p:stCondLst>
                                            </p:cTn>
                                            <p:tgtEl>
                                              <p:spTgt spid="86"/>
                                            </p:tgtEl>
                                            <p:attrNameLst>
                                              <p:attrName>style.visibility</p:attrName>
                                            </p:attrNameLst>
                                          </p:cBhvr>
                                          <p:to>
                                            <p:strVal val="visible"/>
                                          </p:to>
                                        </p:set>
                                        <p:anim calcmode="lin" valueType="num">
                                          <p:cBhvr additive="base">
                                            <p:cTn id="84" dur="500" fill="hold"/>
                                            <p:tgtEl>
                                              <p:spTgt spid="86"/>
                                            </p:tgtEl>
                                            <p:attrNameLst>
                                              <p:attrName>ppt_x</p:attrName>
                                            </p:attrNameLst>
                                          </p:cBhvr>
                                          <p:tavLst>
                                            <p:tav tm="0">
                                              <p:val>
                                                <p:strVal val="0-#ppt_w/2"/>
                                              </p:val>
                                            </p:tav>
                                            <p:tav tm="100000">
                                              <p:val>
                                                <p:strVal val="#ppt_x"/>
                                              </p:val>
                                            </p:tav>
                                          </p:tavLst>
                                        </p:anim>
                                        <p:anim calcmode="lin" valueType="num">
                                          <p:cBhvr additive="base">
                                            <p:cTn id="85"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74" grpId="0" animBg="1"/>
          <p:bldP spid="75" grpId="0" animBg="1"/>
          <p:bldP spid="76" grpId="0" animBg="1"/>
          <p:bldP spid="77" grpId="0"/>
          <p:bldP spid="78" grpId="0" animBg="1"/>
          <p:bldP spid="79" grpId="0"/>
          <p:bldP spid="80" grpId="0" animBg="1"/>
          <p:bldP spid="81" grpId="0"/>
          <p:bldP spid="82" grpId="0" animBg="1"/>
          <p:bldP spid="83" grpId="0"/>
          <p:bldP spid="84" grpId="0"/>
          <p:bldP spid="85" grpId="0"/>
          <p:bldP spid="86" grpId="0"/>
          <p:bldP spid="87" grpId="0" animBg="1"/>
          <p:bldP spid="87" grpId="1" animBg="1"/>
          <p:bldP spid="88" grpId="0" animBg="1"/>
          <p:bldP spid="88"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767223" y="1723708"/>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6"/>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6"/>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57" name="矩形 56"/>
          <p:cNvSpPr/>
          <p:nvPr/>
        </p:nvSpPr>
        <p:spPr>
          <a:xfrm>
            <a:off x="767223" y="3131634"/>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58" name="矩形 57"/>
          <p:cNvSpPr/>
          <p:nvPr/>
        </p:nvSpPr>
        <p:spPr>
          <a:xfrm>
            <a:off x="767223" y="4642758"/>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59" name="直接连接符 58"/>
          <p:cNvCxnSpPr/>
          <p:nvPr/>
        </p:nvCxnSpPr>
        <p:spPr>
          <a:xfrm flipV="1">
            <a:off x="3255590" y="2238721"/>
            <a:ext cx="1138729"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3255590" y="3646647"/>
            <a:ext cx="62868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3255590" y="5157771"/>
            <a:ext cx="116920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9025090" y="1723708"/>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7" name="矩形 86"/>
          <p:cNvSpPr/>
          <p:nvPr/>
        </p:nvSpPr>
        <p:spPr>
          <a:xfrm>
            <a:off x="9025090" y="3131634"/>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8" name="矩形 87"/>
          <p:cNvSpPr/>
          <p:nvPr/>
        </p:nvSpPr>
        <p:spPr>
          <a:xfrm>
            <a:off x="9025090" y="4642758"/>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89" name="直接连接符 88"/>
          <p:cNvCxnSpPr/>
          <p:nvPr/>
        </p:nvCxnSpPr>
        <p:spPr>
          <a:xfrm flipH="1" flipV="1">
            <a:off x="7797684" y="2238721"/>
            <a:ext cx="1138729"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flipV="1">
            <a:off x="8307732" y="3646647"/>
            <a:ext cx="62868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767208" y="5157771"/>
            <a:ext cx="116920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3888994" y="1493520"/>
            <a:ext cx="4414015" cy="4241664"/>
            <a:chOff x="-6342501" y="-5158"/>
            <a:chExt cx="5559791" cy="5342006"/>
          </a:xfrm>
        </p:grpSpPr>
        <p:sp>
          <p:nvSpPr>
            <p:cNvPr id="93" name="Freeform 14"/>
            <p:cNvSpPr/>
            <p:nvPr/>
          </p:nvSpPr>
          <p:spPr bwMode="auto">
            <a:xfrm rot="800062">
              <a:off x="-3459023" y="483115"/>
              <a:ext cx="1892300" cy="1016000"/>
            </a:xfrm>
            <a:custGeom>
              <a:avLst/>
              <a:gdLst>
                <a:gd name="T0" fmla="*/ 1122 w 1192"/>
                <a:gd name="T1" fmla="*/ 84 h 640"/>
                <a:gd name="T2" fmla="*/ 1114 w 1192"/>
                <a:gd name="T3" fmla="*/ 62 h 640"/>
                <a:gd name="T4" fmla="*/ 1086 w 1192"/>
                <a:gd name="T5" fmla="*/ 28 h 640"/>
                <a:gd name="T6" fmla="*/ 1050 w 1192"/>
                <a:gd name="T7" fmla="*/ 6 h 640"/>
                <a:gd name="T8" fmla="*/ 1006 w 1192"/>
                <a:gd name="T9" fmla="*/ 0 h 640"/>
                <a:gd name="T10" fmla="*/ 982 w 1192"/>
                <a:gd name="T11" fmla="*/ 4 h 640"/>
                <a:gd name="T12" fmla="*/ 942 w 1192"/>
                <a:gd name="T13" fmla="*/ 24 h 640"/>
                <a:gd name="T14" fmla="*/ 914 w 1192"/>
                <a:gd name="T15" fmla="*/ 58 h 640"/>
                <a:gd name="T16" fmla="*/ 900 w 1192"/>
                <a:gd name="T17" fmla="*/ 100 h 640"/>
                <a:gd name="T18" fmla="*/ 902 w 1192"/>
                <a:gd name="T19" fmla="*/ 144 h 640"/>
                <a:gd name="T20" fmla="*/ 918 w 1192"/>
                <a:gd name="T21" fmla="*/ 200 h 640"/>
                <a:gd name="T22" fmla="*/ 824 w 1192"/>
                <a:gd name="T23" fmla="*/ 152 h 640"/>
                <a:gd name="T24" fmla="*/ 728 w 1192"/>
                <a:gd name="T25" fmla="*/ 112 h 640"/>
                <a:gd name="T26" fmla="*/ 628 w 1192"/>
                <a:gd name="T27" fmla="*/ 78 h 640"/>
                <a:gd name="T28" fmla="*/ 526 w 1192"/>
                <a:gd name="T29" fmla="*/ 50 h 640"/>
                <a:gd name="T30" fmla="*/ 422 w 1192"/>
                <a:gd name="T31" fmla="*/ 32 h 640"/>
                <a:gd name="T32" fmla="*/ 318 w 1192"/>
                <a:gd name="T33" fmla="*/ 20 h 640"/>
                <a:gd name="T34" fmla="*/ 212 w 1192"/>
                <a:gd name="T35" fmla="*/ 14 h 640"/>
                <a:gd name="T36" fmla="*/ 106 w 1192"/>
                <a:gd name="T37" fmla="*/ 18 h 640"/>
                <a:gd name="T38" fmla="*/ 84 w 1192"/>
                <a:gd name="T39" fmla="*/ 22 h 640"/>
                <a:gd name="T40" fmla="*/ 44 w 1192"/>
                <a:gd name="T41" fmla="*/ 42 h 640"/>
                <a:gd name="T42" fmla="*/ 16 w 1192"/>
                <a:gd name="T43" fmla="*/ 74 h 640"/>
                <a:gd name="T44" fmla="*/ 2 w 1192"/>
                <a:gd name="T45" fmla="*/ 116 h 640"/>
                <a:gd name="T46" fmla="*/ 0 w 1192"/>
                <a:gd name="T47" fmla="*/ 138 h 640"/>
                <a:gd name="T48" fmla="*/ 12 w 1192"/>
                <a:gd name="T49" fmla="*/ 182 h 640"/>
                <a:gd name="T50" fmla="*/ 40 w 1192"/>
                <a:gd name="T51" fmla="*/ 216 h 640"/>
                <a:gd name="T52" fmla="*/ 76 w 1192"/>
                <a:gd name="T53" fmla="*/ 238 h 640"/>
                <a:gd name="T54" fmla="*/ 122 w 1192"/>
                <a:gd name="T55" fmla="*/ 244 h 640"/>
                <a:gd name="T56" fmla="*/ 166 w 1192"/>
                <a:gd name="T57" fmla="*/ 242 h 640"/>
                <a:gd name="T58" fmla="*/ 256 w 1192"/>
                <a:gd name="T59" fmla="*/ 244 h 640"/>
                <a:gd name="T60" fmla="*/ 346 w 1192"/>
                <a:gd name="T61" fmla="*/ 250 h 640"/>
                <a:gd name="T62" fmla="*/ 434 w 1192"/>
                <a:gd name="T63" fmla="*/ 264 h 640"/>
                <a:gd name="T64" fmla="*/ 520 w 1192"/>
                <a:gd name="T65" fmla="*/ 284 h 640"/>
                <a:gd name="T66" fmla="*/ 606 w 1192"/>
                <a:gd name="T67" fmla="*/ 310 h 640"/>
                <a:gd name="T68" fmla="*/ 690 w 1192"/>
                <a:gd name="T69" fmla="*/ 342 h 640"/>
                <a:gd name="T70" fmla="*/ 770 w 1192"/>
                <a:gd name="T71" fmla="*/ 380 h 640"/>
                <a:gd name="T72" fmla="*/ 746 w 1192"/>
                <a:gd name="T73" fmla="*/ 418 h 640"/>
                <a:gd name="T74" fmla="*/ 726 w 1192"/>
                <a:gd name="T75" fmla="*/ 426 h 640"/>
                <a:gd name="T76" fmla="*/ 690 w 1192"/>
                <a:gd name="T77" fmla="*/ 452 h 640"/>
                <a:gd name="T78" fmla="*/ 668 w 1192"/>
                <a:gd name="T79" fmla="*/ 490 h 640"/>
                <a:gd name="T80" fmla="*/ 664 w 1192"/>
                <a:gd name="T81" fmla="*/ 534 h 640"/>
                <a:gd name="T82" fmla="*/ 666 w 1192"/>
                <a:gd name="T83" fmla="*/ 556 h 640"/>
                <a:gd name="T84" fmla="*/ 682 w 1192"/>
                <a:gd name="T85" fmla="*/ 592 h 640"/>
                <a:gd name="T86" fmla="*/ 708 w 1192"/>
                <a:gd name="T87" fmla="*/ 618 h 640"/>
                <a:gd name="T88" fmla="*/ 742 w 1192"/>
                <a:gd name="T89" fmla="*/ 636 h 640"/>
                <a:gd name="T90" fmla="*/ 778 w 1192"/>
                <a:gd name="T91" fmla="*/ 640 h 640"/>
                <a:gd name="T92" fmla="*/ 792 w 1192"/>
                <a:gd name="T93" fmla="*/ 640 h 640"/>
                <a:gd name="T94" fmla="*/ 1034 w 1192"/>
                <a:gd name="T95" fmla="*/ 574 h 640"/>
                <a:gd name="T96" fmla="*/ 1054 w 1192"/>
                <a:gd name="T97" fmla="*/ 568 h 640"/>
                <a:gd name="T98" fmla="*/ 1092 w 1192"/>
                <a:gd name="T99" fmla="*/ 550 h 640"/>
                <a:gd name="T100" fmla="*/ 1124 w 1192"/>
                <a:gd name="T101" fmla="*/ 524 h 640"/>
                <a:gd name="T102" fmla="*/ 1152 w 1192"/>
                <a:gd name="T103" fmla="*/ 492 h 640"/>
                <a:gd name="T104" fmla="*/ 1164 w 1192"/>
                <a:gd name="T105" fmla="*/ 474 h 640"/>
                <a:gd name="T106" fmla="*/ 1180 w 1192"/>
                <a:gd name="T107" fmla="*/ 436 h 640"/>
                <a:gd name="T108" fmla="*/ 1190 w 1192"/>
                <a:gd name="T109" fmla="*/ 396 h 640"/>
                <a:gd name="T110" fmla="*/ 1192 w 1192"/>
                <a:gd name="T111" fmla="*/ 354 h 640"/>
                <a:gd name="T112" fmla="*/ 1184 w 1192"/>
                <a:gd name="T113" fmla="*/ 31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2" h="640">
                  <a:moveTo>
                    <a:pt x="1184" y="312"/>
                  </a:moveTo>
                  <a:lnTo>
                    <a:pt x="1122" y="84"/>
                  </a:lnTo>
                  <a:lnTo>
                    <a:pt x="1122" y="84"/>
                  </a:lnTo>
                  <a:lnTo>
                    <a:pt x="1114" y="62"/>
                  </a:lnTo>
                  <a:lnTo>
                    <a:pt x="1102" y="44"/>
                  </a:lnTo>
                  <a:lnTo>
                    <a:pt x="1086" y="28"/>
                  </a:lnTo>
                  <a:lnTo>
                    <a:pt x="1068" y="16"/>
                  </a:lnTo>
                  <a:lnTo>
                    <a:pt x="1050" y="6"/>
                  </a:lnTo>
                  <a:lnTo>
                    <a:pt x="1028" y="2"/>
                  </a:lnTo>
                  <a:lnTo>
                    <a:pt x="1006" y="0"/>
                  </a:lnTo>
                  <a:lnTo>
                    <a:pt x="982" y="4"/>
                  </a:lnTo>
                  <a:lnTo>
                    <a:pt x="982" y="4"/>
                  </a:lnTo>
                  <a:lnTo>
                    <a:pt x="962" y="12"/>
                  </a:lnTo>
                  <a:lnTo>
                    <a:pt x="942" y="24"/>
                  </a:lnTo>
                  <a:lnTo>
                    <a:pt x="926" y="40"/>
                  </a:lnTo>
                  <a:lnTo>
                    <a:pt x="914" y="58"/>
                  </a:lnTo>
                  <a:lnTo>
                    <a:pt x="904" y="78"/>
                  </a:lnTo>
                  <a:lnTo>
                    <a:pt x="900" y="100"/>
                  </a:lnTo>
                  <a:lnTo>
                    <a:pt x="900" y="122"/>
                  </a:lnTo>
                  <a:lnTo>
                    <a:pt x="902" y="144"/>
                  </a:lnTo>
                  <a:lnTo>
                    <a:pt x="918" y="200"/>
                  </a:lnTo>
                  <a:lnTo>
                    <a:pt x="918" y="200"/>
                  </a:lnTo>
                  <a:lnTo>
                    <a:pt x="872" y="176"/>
                  </a:lnTo>
                  <a:lnTo>
                    <a:pt x="824" y="152"/>
                  </a:lnTo>
                  <a:lnTo>
                    <a:pt x="776" y="132"/>
                  </a:lnTo>
                  <a:lnTo>
                    <a:pt x="728" y="112"/>
                  </a:lnTo>
                  <a:lnTo>
                    <a:pt x="678" y="94"/>
                  </a:lnTo>
                  <a:lnTo>
                    <a:pt x="628" y="78"/>
                  </a:lnTo>
                  <a:lnTo>
                    <a:pt x="578" y="64"/>
                  </a:lnTo>
                  <a:lnTo>
                    <a:pt x="526" y="50"/>
                  </a:lnTo>
                  <a:lnTo>
                    <a:pt x="474" y="40"/>
                  </a:lnTo>
                  <a:lnTo>
                    <a:pt x="422" y="32"/>
                  </a:lnTo>
                  <a:lnTo>
                    <a:pt x="370" y="24"/>
                  </a:lnTo>
                  <a:lnTo>
                    <a:pt x="318" y="20"/>
                  </a:lnTo>
                  <a:lnTo>
                    <a:pt x="266" y="16"/>
                  </a:lnTo>
                  <a:lnTo>
                    <a:pt x="212" y="14"/>
                  </a:lnTo>
                  <a:lnTo>
                    <a:pt x="160" y="16"/>
                  </a:lnTo>
                  <a:lnTo>
                    <a:pt x="106" y="18"/>
                  </a:lnTo>
                  <a:lnTo>
                    <a:pt x="106" y="18"/>
                  </a:lnTo>
                  <a:lnTo>
                    <a:pt x="84" y="22"/>
                  </a:lnTo>
                  <a:lnTo>
                    <a:pt x="62" y="30"/>
                  </a:lnTo>
                  <a:lnTo>
                    <a:pt x="44" y="42"/>
                  </a:lnTo>
                  <a:lnTo>
                    <a:pt x="28" y="56"/>
                  </a:lnTo>
                  <a:lnTo>
                    <a:pt x="16" y="74"/>
                  </a:lnTo>
                  <a:lnTo>
                    <a:pt x="6" y="94"/>
                  </a:lnTo>
                  <a:lnTo>
                    <a:pt x="2" y="116"/>
                  </a:lnTo>
                  <a:lnTo>
                    <a:pt x="0" y="138"/>
                  </a:lnTo>
                  <a:lnTo>
                    <a:pt x="0" y="138"/>
                  </a:lnTo>
                  <a:lnTo>
                    <a:pt x="4" y="162"/>
                  </a:lnTo>
                  <a:lnTo>
                    <a:pt x="12" y="182"/>
                  </a:lnTo>
                  <a:lnTo>
                    <a:pt x="24" y="200"/>
                  </a:lnTo>
                  <a:lnTo>
                    <a:pt x="40" y="216"/>
                  </a:lnTo>
                  <a:lnTo>
                    <a:pt x="56" y="230"/>
                  </a:lnTo>
                  <a:lnTo>
                    <a:pt x="76" y="238"/>
                  </a:lnTo>
                  <a:lnTo>
                    <a:pt x="98" y="244"/>
                  </a:lnTo>
                  <a:lnTo>
                    <a:pt x="122" y="244"/>
                  </a:lnTo>
                  <a:lnTo>
                    <a:pt x="122" y="244"/>
                  </a:lnTo>
                  <a:lnTo>
                    <a:pt x="166" y="242"/>
                  </a:lnTo>
                  <a:lnTo>
                    <a:pt x="212" y="242"/>
                  </a:lnTo>
                  <a:lnTo>
                    <a:pt x="256" y="244"/>
                  </a:lnTo>
                  <a:lnTo>
                    <a:pt x="300" y="246"/>
                  </a:lnTo>
                  <a:lnTo>
                    <a:pt x="346" y="250"/>
                  </a:lnTo>
                  <a:lnTo>
                    <a:pt x="390" y="256"/>
                  </a:lnTo>
                  <a:lnTo>
                    <a:pt x="434" y="264"/>
                  </a:lnTo>
                  <a:lnTo>
                    <a:pt x="478" y="272"/>
                  </a:lnTo>
                  <a:lnTo>
                    <a:pt x="520" y="284"/>
                  </a:lnTo>
                  <a:lnTo>
                    <a:pt x="564" y="296"/>
                  </a:lnTo>
                  <a:lnTo>
                    <a:pt x="606" y="310"/>
                  </a:lnTo>
                  <a:lnTo>
                    <a:pt x="648" y="324"/>
                  </a:lnTo>
                  <a:lnTo>
                    <a:pt x="690" y="342"/>
                  </a:lnTo>
                  <a:lnTo>
                    <a:pt x="730" y="360"/>
                  </a:lnTo>
                  <a:lnTo>
                    <a:pt x="770" y="380"/>
                  </a:lnTo>
                  <a:lnTo>
                    <a:pt x="810" y="400"/>
                  </a:lnTo>
                  <a:lnTo>
                    <a:pt x="746" y="418"/>
                  </a:lnTo>
                  <a:lnTo>
                    <a:pt x="746" y="418"/>
                  </a:lnTo>
                  <a:lnTo>
                    <a:pt x="726" y="426"/>
                  </a:lnTo>
                  <a:lnTo>
                    <a:pt x="706" y="438"/>
                  </a:lnTo>
                  <a:lnTo>
                    <a:pt x="690" y="452"/>
                  </a:lnTo>
                  <a:lnTo>
                    <a:pt x="678" y="470"/>
                  </a:lnTo>
                  <a:lnTo>
                    <a:pt x="668" y="490"/>
                  </a:lnTo>
                  <a:lnTo>
                    <a:pt x="664" y="512"/>
                  </a:lnTo>
                  <a:lnTo>
                    <a:pt x="664" y="534"/>
                  </a:lnTo>
                  <a:lnTo>
                    <a:pt x="666" y="556"/>
                  </a:lnTo>
                  <a:lnTo>
                    <a:pt x="666" y="556"/>
                  </a:lnTo>
                  <a:lnTo>
                    <a:pt x="674" y="576"/>
                  </a:lnTo>
                  <a:lnTo>
                    <a:pt x="682" y="592"/>
                  </a:lnTo>
                  <a:lnTo>
                    <a:pt x="694" y="606"/>
                  </a:lnTo>
                  <a:lnTo>
                    <a:pt x="708" y="618"/>
                  </a:lnTo>
                  <a:lnTo>
                    <a:pt x="724" y="628"/>
                  </a:lnTo>
                  <a:lnTo>
                    <a:pt x="742" y="636"/>
                  </a:lnTo>
                  <a:lnTo>
                    <a:pt x="760" y="640"/>
                  </a:lnTo>
                  <a:lnTo>
                    <a:pt x="778" y="640"/>
                  </a:lnTo>
                  <a:lnTo>
                    <a:pt x="778" y="640"/>
                  </a:lnTo>
                  <a:lnTo>
                    <a:pt x="792" y="640"/>
                  </a:lnTo>
                  <a:lnTo>
                    <a:pt x="806" y="636"/>
                  </a:lnTo>
                  <a:lnTo>
                    <a:pt x="1034" y="574"/>
                  </a:lnTo>
                  <a:lnTo>
                    <a:pt x="1034" y="574"/>
                  </a:lnTo>
                  <a:lnTo>
                    <a:pt x="1054" y="568"/>
                  </a:lnTo>
                  <a:lnTo>
                    <a:pt x="1074" y="560"/>
                  </a:lnTo>
                  <a:lnTo>
                    <a:pt x="1092" y="550"/>
                  </a:lnTo>
                  <a:lnTo>
                    <a:pt x="1108" y="538"/>
                  </a:lnTo>
                  <a:lnTo>
                    <a:pt x="1124" y="524"/>
                  </a:lnTo>
                  <a:lnTo>
                    <a:pt x="1138" y="508"/>
                  </a:lnTo>
                  <a:lnTo>
                    <a:pt x="1152" y="492"/>
                  </a:lnTo>
                  <a:lnTo>
                    <a:pt x="1164" y="474"/>
                  </a:lnTo>
                  <a:lnTo>
                    <a:pt x="1164" y="474"/>
                  </a:lnTo>
                  <a:lnTo>
                    <a:pt x="1174" y="456"/>
                  </a:lnTo>
                  <a:lnTo>
                    <a:pt x="1180" y="436"/>
                  </a:lnTo>
                  <a:lnTo>
                    <a:pt x="1186" y="416"/>
                  </a:lnTo>
                  <a:lnTo>
                    <a:pt x="1190" y="396"/>
                  </a:lnTo>
                  <a:lnTo>
                    <a:pt x="1192" y="374"/>
                  </a:lnTo>
                  <a:lnTo>
                    <a:pt x="1192" y="354"/>
                  </a:lnTo>
                  <a:lnTo>
                    <a:pt x="1188" y="332"/>
                  </a:lnTo>
                  <a:lnTo>
                    <a:pt x="1184" y="312"/>
                  </a:lnTo>
                  <a:lnTo>
                    <a:pt x="1184" y="312"/>
                  </a:lnTo>
                  <a:close/>
                </a:path>
              </a:pathLst>
            </a:custGeom>
            <a:solidFill>
              <a:schemeClr val="accent1"/>
            </a:solidFill>
            <a:ln w="28575">
              <a:solidFill>
                <a:schemeClr val="accent1">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4" name="Freeform 15"/>
            <p:cNvSpPr/>
            <p:nvPr/>
          </p:nvSpPr>
          <p:spPr bwMode="auto">
            <a:xfrm rot="800062">
              <a:off x="-5558121" y="3832618"/>
              <a:ext cx="1892300" cy="1016000"/>
            </a:xfrm>
            <a:custGeom>
              <a:avLst/>
              <a:gdLst>
                <a:gd name="T0" fmla="*/ 70 w 1192"/>
                <a:gd name="T1" fmla="*/ 556 h 640"/>
                <a:gd name="T2" fmla="*/ 78 w 1192"/>
                <a:gd name="T3" fmla="*/ 578 h 640"/>
                <a:gd name="T4" fmla="*/ 106 w 1192"/>
                <a:gd name="T5" fmla="*/ 612 h 640"/>
                <a:gd name="T6" fmla="*/ 142 w 1192"/>
                <a:gd name="T7" fmla="*/ 634 h 640"/>
                <a:gd name="T8" fmla="*/ 186 w 1192"/>
                <a:gd name="T9" fmla="*/ 640 h 640"/>
                <a:gd name="T10" fmla="*/ 210 w 1192"/>
                <a:gd name="T11" fmla="*/ 636 h 640"/>
                <a:gd name="T12" fmla="*/ 250 w 1192"/>
                <a:gd name="T13" fmla="*/ 616 h 640"/>
                <a:gd name="T14" fmla="*/ 278 w 1192"/>
                <a:gd name="T15" fmla="*/ 584 h 640"/>
                <a:gd name="T16" fmla="*/ 292 w 1192"/>
                <a:gd name="T17" fmla="*/ 542 h 640"/>
                <a:gd name="T18" fmla="*/ 288 w 1192"/>
                <a:gd name="T19" fmla="*/ 496 h 640"/>
                <a:gd name="T20" fmla="*/ 274 w 1192"/>
                <a:gd name="T21" fmla="*/ 440 h 640"/>
                <a:gd name="T22" fmla="*/ 368 w 1192"/>
                <a:gd name="T23" fmla="*/ 488 h 640"/>
                <a:gd name="T24" fmla="*/ 464 w 1192"/>
                <a:gd name="T25" fmla="*/ 530 h 640"/>
                <a:gd name="T26" fmla="*/ 564 w 1192"/>
                <a:gd name="T27" fmla="*/ 564 h 640"/>
                <a:gd name="T28" fmla="*/ 666 w 1192"/>
                <a:gd name="T29" fmla="*/ 590 h 640"/>
                <a:gd name="T30" fmla="*/ 768 w 1192"/>
                <a:gd name="T31" fmla="*/ 610 h 640"/>
                <a:gd name="T32" fmla="*/ 874 w 1192"/>
                <a:gd name="T33" fmla="*/ 622 h 640"/>
                <a:gd name="T34" fmla="*/ 980 w 1192"/>
                <a:gd name="T35" fmla="*/ 626 h 640"/>
                <a:gd name="T36" fmla="*/ 1086 w 1192"/>
                <a:gd name="T37" fmla="*/ 624 h 640"/>
                <a:gd name="T38" fmla="*/ 1108 w 1192"/>
                <a:gd name="T39" fmla="*/ 620 h 640"/>
                <a:gd name="T40" fmla="*/ 1148 w 1192"/>
                <a:gd name="T41" fmla="*/ 600 h 640"/>
                <a:gd name="T42" fmla="*/ 1176 w 1192"/>
                <a:gd name="T43" fmla="*/ 568 h 640"/>
                <a:gd name="T44" fmla="*/ 1190 w 1192"/>
                <a:gd name="T45" fmla="*/ 526 h 640"/>
                <a:gd name="T46" fmla="*/ 1192 w 1192"/>
                <a:gd name="T47" fmla="*/ 502 h 640"/>
                <a:gd name="T48" fmla="*/ 1180 w 1192"/>
                <a:gd name="T49" fmla="*/ 458 h 640"/>
                <a:gd name="T50" fmla="*/ 1152 w 1192"/>
                <a:gd name="T51" fmla="*/ 424 h 640"/>
                <a:gd name="T52" fmla="*/ 1114 w 1192"/>
                <a:gd name="T53" fmla="*/ 402 h 640"/>
                <a:gd name="T54" fmla="*/ 1070 w 1192"/>
                <a:gd name="T55" fmla="*/ 396 h 640"/>
                <a:gd name="T56" fmla="*/ 1026 w 1192"/>
                <a:gd name="T57" fmla="*/ 398 h 640"/>
                <a:gd name="T58" fmla="*/ 936 w 1192"/>
                <a:gd name="T59" fmla="*/ 398 h 640"/>
                <a:gd name="T60" fmla="*/ 846 w 1192"/>
                <a:gd name="T61" fmla="*/ 390 h 640"/>
                <a:gd name="T62" fmla="*/ 758 w 1192"/>
                <a:gd name="T63" fmla="*/ 378 h 640"/>
                <a:gd name="T64" fmla="*/ 672 w 1192"/>
                <a:gd name="T65" fmla="*/ 358 h 640"/>
                <a:gd name="T66" fmla="*/ 586 w 1192"/>
                <a:gd name="T67" fmla="*/ 332 h 640"/>
                <a:gd name="T68" fmla="*/ 502 w 1192"/>
                <a:gd name="T69" fmla="*/ 300 h 640"/>
                <a:gd name="T70" fmla="*/ 422 w 1192"/>
                <a:gd name="T71" fmla="*/ 262 h 640"/>
                <a:gd name="T72" fmla="*/ 446 w 1192"/>
                <a:gd name="T73" fmla="*/ 224 h 640"/>
                <a:gd name="T74" fmla="*/ 466 w 1192"/>
                <a:gd name="T75" fmla="*/ 216 h 640"/>
                <a:gd name="T76" fmla="*/ 502 w 1192"/>
                <a:gd name="T77" fmla="*/ 188 h 640"/>
                <a:gd name="T78" fmla="*/ 522 w 1192"/>
                <a:gd name="T79" fmla="*/ 150 h 640"/>
                <a:gd name="T80" fmla="*/ 528 w 1192"/>
                <a:gd name="T81" fmla="*/ 106 h 640"/>
                <a:gd name="T82" fmla="*/ 524 w 1192"/>
                <a:gd name="T83" fmla="*/ 84 h 640"/>
                <a:gd name="T84" fmla="*/ 508 w 1192"/>
                <a:gd name="T85" fmla="*/ 50 h 640"/>
                <a:gd name="T86" fmla="*/ 484 w 1192"/>
                <a:gd name="T87" fmla="*/ 22 h 640"/>
                <a:gd name="T88" fmla="*/ 450 w 1192"/>
                <a:gd name="T89" fmla="*/ 6 h 640"/>
                <a:gd name="T90" fmla="*/ 414 w 1192"/>
                <a:gd name="T91" fmla="*/ 0 h 640"/>
                <a:gd name="T92" fmla="*/ 400 w 1192"/>
                <a:gd name="T93" fmla="*/ 2 h 640"/>
                <a:gd name="T94" fmla="*/ 158 w 1192"/>
                <a:gd name="T95" fmla="*/ 66 h 640"/>
                <a:gd name="T96" fmla="*/ 138 w 1192"/>
                <a:gd name="T97" fmla="*/ 72 h 640"/>
                <a:gd name="T98" fmla="*/ 100 w 1192"/>
                <a:gd name="T99" fmla="*/ 92 h 640"/>
                <a:gd name="T100" fmla="*/ 68 w 1192"/>
                <a:gd name="T101" fmla="*/ 118 h 640"/>
                <a:gd name="T102" fmla="*/ 40 w 1192"/>
                <a:gd name="T103" fmla="*/ 148 h 640"/>
                <a:gd name="T104" fmla="*/ 28 w 1192"/>
                <a:gd name="T105" fmla="*/ 166 h 640"/>
                <a:gd name="T106" fmla="*/ 12 w 1192"/>
                <a:gd name="T107" fmla="*/ 206 h 640"/>
                <a:gd name="T108" fmla="*/ 2 w 1192"/>
                <a:gd name="T109" fmla="*/ 246 h 640"/>
                <a:gd name="T110" fmla="*/ 0 w 1192"/>
                <a:gd name="T111" fmla="*/ 288 h 640"/>
                <a:gd name="T112" fmla="*/ 8 w 1192"/>
                <a:gd name="T113" fmla="*/ 33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2" h="640">
                  <a:moveTo>
                    <a:pt x="8" y="330"/>
                  </a:moveTo>
                  <a:lnTo>
                    <a:pt x="70" y="556"/>
                  </a:lnTo>
                  <a:lnTo>
                    <a:pt x="70" y="556"/>
                  </a:lnTo>
                  <a:lnTo>
                    <a:pt x="78" y="578"/>
                  </a:lnTo>
                  <a:lnTo>
                    <a:pt x="90" y="598"/>
                  </a:lnTo>
                  <a:lnTo>
                    <a:pt x="106" y="612"/>
                  </a:lnTo>
                  <a:lnTo>
                    <a:pt x="122" y="626"/>
                  </a:lnTo>
                  <a:lnTo>
                    <a:pt x="142" y="634"/>
                  </a:lnTo>
                  <a:lnTo>
                    <a:pt x="164" y="640"/>
                  </a:lnTo>
                  <a:lnTo>
                    <a:pt x="186" y="640"/>
                  </a:lnTo>
                  <a:lnTo>
                    <a:pt x="210" y="636"/>
                  </a:lnTo>
                  <a:lnTo>
                    <a:pt x="210" y="636"/>
                  </a:lnTo>
                  <a:lnTo>
                    <a:pt x="230" y="628"/>
                  </a:lnTo>
                  <a:lnTo>
                    <a:pt x="250" y="616"/>
                  </a:lnTo>
                  <a:lnTo>
                    <a:pt x="266" y="602"/>
                  </a:lnTo>
                  <a:lnTo>
                    <a:pt x="278" y="584"/>
                  </a:lnTo>
                  <a:lnTo>
                    <a:pt x="286" y="564"/>
                  </a:lnTo>
                  <a:lnTo>
                    <a:pt x="292" y="542"/>
                  </a:lnTo>
                  <a:lnTo>
                    <a:pt x="292" y="520"/>
                  </a:lnTo>
                  <a:lnTo>
                    <a:pt x="288" y="496"/>
                  </a:lnTo>
                  <a:lnTo>
                    <a:pt x="274" y="440"/>
                  </a:lnTo>
                  <a:lnTo>
                    <a:pt x="274" y="440"/>
                  </a:lnTo>
                  <a:lnTo>
                    <a:pt x="320" y="466"/>
                  </a:lnTo>
                  <a:lnTo>
                    <a:pt x="368" y="488"/>
                  </a:lnTo>
                  <a:lnTo>
                    <a:pt x="416" y="510"/>
                  </a:lnTo>
                  <a:lnTo>
                    <a:pt x="464" y="530"/>
                  </a:lnTo>
                  <a:lnTo>
                    <a:pt x="514" y="548"/>
                  </a:lnTo>
                  <a:lnTo>
                    <a:pt x="564" y="564"/>
                  </a:lnTo>
                  <a:lnTo>
                    <a:pt x="614" y="578"/>
                  </a:lnTo>
                  <a:lnTo>
                    <a:pt x="666" y="590"/>
                  </a:lnTo>
                  <a:lnTo>
                    <a:pt x="718" y="602"/>
                  </a:lnTo>
                  <a:lnTo>
                    <a:pt x="768" y="610"/>
                  </a:lnTo>
                  <a:lnTo>
                    <a:pt x="822" y="616"/>
                  </a:lnTo>
                  <a:lnTo>
                    <a:pt x="874" y="622"/>
                  </a:lnTo>
                  <a:lnTo>
                    <a:pt x="926" y="626"/>
                  </a:lnTo>
                  <a:lnTo>
                    <a:pt x="980" y="626"/>
                  </a:lnTo>
                  <a:lnTo>
                    <a:pt x="1032" y="626"/>
                  </a:lnTo>
                  <a:lnTo>
                    <a:pt x="1086" y="624"/>
                  </a:lnTo>
                  <a:lnTo>
                    <a:pt x="1086" y="624"/>
                  </a:lnTo>
                  <a:lnTo>
                    <a:pt x="1108" y="620"/>
                  </a:lnTo>
                  <a:lnTo>
                    <a:pt x="1128" y="612"/>
                  </a:lnTo>
                  <a:lnTo>
                    <a:pt x="1148" y="600"/>
                  </a:lnTo>
                  <a:lnTo>
                    <a:pt x="1164" y="584"/>
                  </a:lnTo>
                  <a:lnTo>
                    <a:pt x="1176" y="568"/>
                  </a:lnTo>
                  <a:lnTo>
                    <a:pt x="1186" y="548"/>
                  </a:lnTo>
                  <a:lnTo>
                    <a:pt x="1190" y="526"/>
                  </a:lnTo>
                  <a:lnTo>
                    <a:pt x="1192" y="502"/>
                  </a:lnTo>
                  <a:lnTo>
                    <a:pt x="1192" y="502"/>
                  </a:lnTo>
                  <a:lnTo>
                    <a:pt x="1188" y="480"/>
                  </a:lnTo>
                  <a:lnTo>
                    <a:pt x="1180" y="458"/>
                  </a:lnTo>
                  <a:lnTo>
                    <a:pt x="1168" y="440"/>
                  </a:lnTo>
                  <a:lnTo>
                    <a:pt x="1152" y="424"/>
                  </a:lnTo>
                  <a:lnTo>
                    <a:pt x="1134" y="412"/>
                  </a:lnTo>
                  <a:lnTo>
                    <a:pt x="1114" y="402"/>
                  </a:lnTo>
                  <a:lnTo>
                    <a:pt x="1094" y="398"/>
                  </a:lnTo>
                  <a:lnTo>
                    <a:pt x="1070" y="396"/>
                  </a:lnTo>
                  <a:lnTo>
                    <a:pt x="1070" y="396"/>
                  </a:lnTo>
                  <a:lnTo>
                    <a:pt x="1026" y="398"/>
                  </a:lnTo>
                  <a:lnTo>
                    <a:pt x="980" y="400"/>
                  </a:lnTo>
                  <a:lnTo>
                    <a:pt x="936" y="398"/>
                  </a:lnTo>
                  <a:lnTo>
                    <a:pt x="890" y="396"/>
                  </a:lnTo>
                  <a:lnTo>
                    <a:pt x="846" y="390"/>
                  </a:lnTo>
                  <a:lnTo>
                    <a:pt x="802" y="384"/>
                  </a:lnTo>
                  <a:lnTo>
                    <a:pt x="758" y="378"/>
                  </a:lnTo>
                  <a:lnTo>
                    <a:pt x="714" y="368"/>
                  </a:lnTo>
                  <a:lnTo>
                    <a:pt x="672" y="358"/>
                  </a:lnTo>
                  <a:lnTo>
                    <a:pt x="628" y="346"/>
                  </a:lnTo>
                  <a:lnTo>
                    <a:pt x="586" y="332"/>
                  </a:lnTo>
                  <a:lnTo>
                    <a:pt x="544" y="316"/>
                  </a:lnTo>
                  <a:lnTo>
                    <a:pt x="502" y="300"/>
                  </a:lnTo>
                  <a:lnTo>
                    <a:pt x="462" y="282"/>
                  </a:lnTo>
                  <a:lnTo>
                    <a:pt x="422" y="262"/>
                  </a:lnTo>
                  <a:lnTo>
                    <a:pt x="382" y="240"/>
                  </a:lnTo>
                  <a:lnTo>
                    <a:pt x="446" y="224"/>
                  </a:lnTo>
                  <a:lnTo>
                    <a:pt x="446" y="224"/>
                  </a:lnTo>
                  <a:lnTo>
                    <a:pt x="466" y="216"/>
                  </a:lnTo>
                  <a:lnTo>
                    <a:pt x="486" y="204"/>
                  </a:lnTo>
                  <a:lnTo>
                    <a:pt x="502" y="188"/>
                  </a:lnTo>
                  <a:lnTo>
                    <a:pt x="514" y="170"/>
                  </a:lnTo>
                  <a:lnTo>
                    <a:pt x="522" y="150"/>
                  </a:lnTo>
                  <a:lnTo>
                    <a:pt x="528" y="130"/>
                  </a:lnTo>
                  <a:lnTo>
                    <a:pt x="528" y="106"/>
                  </a:lnTo>
                  <a:lnTo>
                    <a:pt x="524" y="84"/>
                  </a:lnTo>
                  <a:lnTo>
                    <a:pt x="524" y="84"/>
                  </a:lnTo>
                  <a:lnTo>
                    <a:pt x="518" y="66"/>
                  </a:lnTo>
                  <a:lnTo>
                    <a:pt x="508" y="50"/>
                  </a:lnTo>
                  <a:lnTo>
                    <a:pt x="496" y="34"/>
                  </a:lnTo>
                  <a:lnTo>
                    <a:pt x="484" y="22"/>
                  </a:lnTo>
                  <a:lnTo>
                    <a:pt x="468" y="14"/>
                  </a:lnTo>
                  <a:lnTo>
                    <a:pt x="450" y="6"/>
                  </a:lnTo>
                  <a:lnTo>
                    <a:pt x="432" y="2"/>
                  </a:lnTo>
                  <a:lnTo>
                    <a:pt x="414" y="0"/>
                  </a:lnTo>
                  <a:lnTo>
                    <a:pt x="414" y="0"/>
                  </a:lnTo>
                  <a:lnTo>
                    <a:pt x="400" y="2"/>
                  </a:lnTo>
                  <a:lnTo>
                    <a:pt x="386" y="4"/>
                  </a:lnTo>
                  <a:lnTo>
                    <a:pt x="158" y="66"/>
                  </a:lnTo>
                  <a:lnTo>
                    <a:pt x="158" y="66"/>
                  </a:lnTo>
                  <a:lnTo>
                    <a:pt x="138" y="72"/>
                  </a:lnTo>
                  <a:lnTo>
                    <a:pt x="118" y="82"/>
                  </a:lnTo>
                  <a:lnTo>
                    <a:pt x="100" y="92"/>
                  </a:lnTo>
                  <a:lnTo>
                    <a:pt x="84" y="104"/>
                  </a:lnTo>
                  <a:lnTo>
                    <a:pt x="68" y="118"/>
                  </a:lnTo>
                  <a:lnTo>
                    <a:pt x="52" y="132"/>
                  </a:lnTo>
                  <a:lnTo>
                    <a:pt x="40" y="148"/>
                  </a:lnTo>
                  <a:lnTo>
                    <a:pt x="28" y="166"/>
                  </a:lnTo>
                  <a:lnTo>
                    <a:pt x="28" y="166"/>
                  </a:lnTo>
                  <a:lnTo>
                    <a:pt x="18" y="186"/>
                  </a:lnTo>
                  <a:lnTo>
                    <a:pt x="12" y="206"/>
                  </a:lnTo>
                  <a:lnTo>
                    <a:pt x="6" y="226"/>
                  </a:lnTo>
                  <a:lnTo>
                    <a:pt x="2" y="246"/>
                  </a:lnTo>
                  <a:lnTo>
                    <a:pt x="0" y="266"/>
                  </a:lnTo>
                  <a:lnTo>
                    <a:pt x="0" y="288"/>
                  </a:lnTo>
                  <a:lnTo>
                    <a:pt x="4" y="308"/>
                  </a:lnTo>
                  <a:lnTo>
                    <a:pt x="8" y="330"/>
                  </a:lnTo>
                  <a:lnTo>
                    <a:pt x="8" y="330"/>
                  </a:lnTo>
                  <a:close/>
                </a:path>
              </a:pathLst>
            </a:custGeom>
            <a:solidFill>
              <a:schemeClr val="accent4"/>
            </a:solidFill>
            <a:ln w="28575">
              <a:solidFill>
                <a:schemeClr val="accent4">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5" name="Freeform 16"/>
            <p:cNvSpPr/>
            <p:nvPr/>
          </p:nvSpPr>
          <p:spPr bwMode="auto">
            <a:xfrm rot="800062">
              <a:off x="-1897135" y="1781484"/>
              <a:ext cx="1114425" cy="1889125"/>
            </a:xfrm>
            <a:custGeom>
              <a:avLst/>
              <a:gdLst>
                <a:gd name="T0" fmla="*/ 670 w 702"/>
                <a:gd name="T1" fmla="*/ 956 h 1190"/>
                <a:gd name="T2" fmla="*/ 684 w 702"/>
                <a:gd name="T3" fmla="*/ 938 h 1190"/>
                <a:gd name="T4" fmla="*/ 700 w 702"/>
                <a:gd name="T5" fmla="*/ 898 h 1190"/>
                <a:gd name="T6" fmla="*/ 700 w 702"/>
                <a:gd name="T7" fmla="*/ 854 h 1190"/>
                <a:gd name="T8" fmla="*/ 682 w 702"/>
                <a:gd name="T9" fmla="*/ 814 h 1190"/>
                <a:gd name="T10" fmla="*/ 668 w 702"/>
                <a:gd name="T11" fmla="*/ 796 h 1190"/>
                <a:gd name="T12" fmla="*/ 630 w 702"/>
                <a:gd name="T13" fmla="*/ 772 h 1190"/>
                <a:gd name="T14" fmla="*/ 586 w 702"/>
                <a:gd name="T15" fmla="*/ 764 h 1190"/>
                <a:gd name="T16" fmla="*/ 544 w 702"/>
                <a:gd name="T17" fmla="*/ 772 h 1190"/>
                <a:gd name="T18" fmla="*/ 506 w 702"/>
                <a:gd name="T19" fmla="*/ 798 h 1190"/>
                <a:gd name="T20" fmla="*/ 466 w 702"/>
                <a:gd name="T21" fmla="*/ 840 h 1190"/>
                <a:gd name="T22" fmla="*/ 458 w 702"/>
                <a:gd name="T23" fmla="*/ 736 h 1190"/>
                <a:gd name="T24" fmla="*/ 444 w 702"/>
                <a:gd name="T25" fmla="*/ 630 h 1190"/>
                <a:gd name="T26" fmla="*/ 424 w 702"/>
                <a:gd name="T27" fmla="*/ 528 h 1190"/>
                <a:gd name="T28" fmla="*/ 394 w 702"/>
                <a:gd name="T29" fmla="*/ 426 h 1190"/>
                <a:gd name="T30" fmla="*/ 358 w 702"/>
                <a:gd name="T31" fmla="*/ 328 h 1190"/>
                <a:gd name="T32" fmla="*/ 316 w 702"/>
                <a:gd name="T33" fmla="*/ 232 h 1190"/>
                <a:gd name="T34" fmla="*/ 266 w 702"/>
                <a:gd name="T35" fmla="*/ 138 h 1190"/>
                <a:gd name="T36" fmla="*/ 208 w 702"/>
                <a:gd name="T37" fmla="*/ 48 h 1190"/>
                <a:gd name="T38" fmla="*/ 194 w 702"/>
                <a:gd name="T39" fmla="*/ 32 h 1190"/>
                <a:gd name="T40" fmla="*/ 156 w 702"/>
                <a:gd name="T41" fmla="*/ 8 h 1190"/>
                <a:gd name="T42" fmla="*/ 114 w 702"/>
                <a:gd name="T43" fmla="*/ 0 h 1190"/>
                <a:gd name="T44" fmla="*/ 70 w 702"/>
                <a:gd name="T45" fmla="*/ 8 h 1190"/>
                <a:gd name="T46" fmla="*/ 50 w 702"/>
                <a:gd name="T47" fmla="*/ 20 h 1190"/>
                <a:gd name="T48" fmla="*/ 20 w 702"/>
                <a:gd name="T49" fmla="*/ 52 h 1190"/>
                <a:gd name="T50" fmla="*/ 4 w 702"/>
                <a:gd name="T51" fmla="*/ 92 h 1190"/>
                <a:gd name="T52" fmla="*/ 4 w 702"/>
                <a:gd name="T53" fmla="*/ 136 h 1190"/>
                <a:gd name="T54" fmla="*/ 22 w 702"/>
                <a:gd name="T55" fmla="*/ 178 h 1190"/>
                <a:gd name="T56" fmla="*/ 46 w 702"/>
                <a:gd name="T57" fmla="*/ 214 h 1190"/>
                <a:gd name="T58" fmla="*/ 92 w 702"/>
                <a:gd name="T59" fmla="*/ 292 h 1190"/>
                <a:gd name="T60" fmla="*/ 130 w 702"/>
                <a:gd name="T61" fmla="*/ 372 h 1190"/>
                <a:gd name="T62" fmla="*/ 164 w 702"/>
                <a:gd name="T63" fmla="*/ 456 h 1190"/>
                <a:gd name="T64" fmla="*/ 192 w 702"/>
                <a:gd name="T65" fmla="*/ 540 h 1190"/>
                <a:gd name="T66" fmla="*/ 212 w 702"/>
                <a:gd name="T67" fmla="*/ 628 h 1190"/>
                <a:gd name="T68" fmla="*/ 228 w 702"/>
                <a:gd name="T69" fmla="*/ 714 h 1190"/>
                <a:gd name="T70" fmla="*/ 236 w 702"/>
                <a:gd name="T71" fmla="*/ 804 h 1190"/>
                <a:gd name="T72" fmla="*/ 192 w 702"/>
                <a:gd name="T73" fmla="*/ 804 h 1190"/>
                <a:gd name="T74" fmla="*/ 174 w 702"/>
                <a:gd name="T75" fmla="*/ 788 h 1190"/>
                <a:gd name="T76" fmla="*/ 132 w 702"/>
                <a:gd name="T77" fmla="*/ 772 h 1190"/>
                <a:gd name="T78" fmla="*/ 90 w 702"/>
                <a:gd name="T79" fmla="*/ 774 h 1190"/>
                <a:gd name="T80" fmla="*/ 48 w 702"/>
                <a:gd name="T81" fmla="*/ 790 h 1190"/>
                <a:gd name="T82" fmla="*/ 30 w 702"/>
                <a:gd name="T83" fmla="*/ 806 h 1190"/>
                <a:gd name="T84" fmla="*/ 10 w 702"/>
                <a:gd name="T85" fmla="*/ 838 h 1190"/>
                <a:gd name="T86" fmla="*/ 0 w 702"/>
                <a:gd name="T87" fmla="*/ 874 h 1190"/>
                <a:gd name="T88" fmla="*/ 2 w 702"/>
                <a:gd name="T89" fmla="*/ 910 h 1190"/>
                <a:gd name="T90" fmla="*/ 16 w 702"/>
                <a:gd name="T91" fmla="*/ 944 h 1190"/>
                <a:gd name="T92" fmla="*/ 24 w 702"/>
                <a:gd name="T93" fmla="*/ 956 h 1190"/>
                <a:gd name="T94" fmla="*/ 202 w 702"/>
                <a:gd name="T95" fmla="*/ 1130 h 1190"/>
                <a:gd name="T96" fmla="*/ 218 w 702"/>
                <a:gd name="T97" fmla="*/ 1144 h 1190"/>
                <a:gd name="T98" fmla="*/ 254 w 702"/>
                <a:gd name="T99" fmla="*/ 1168 h 1190"/>
                <a:gd name="T100" fmla="*/ 292 w 702"/>
                <a:gd name="T101" fmla="*/ 1182 h 1190"/>
                <a:gd name="T102" fmla="*/ 334 w 702"/>
                <a:gd name="T103" fmla="*/ 1190 h 1190"/>
                <a:gd name="T104" fmla="*/ 356 w 702"/>
                <a:gd name="T105" fmla="*/ 1190 h 1190"/>
                <a:gd name="T106" fmla="*/ 398 w 702"/>
                <a:gd name="T107" fmla="*/ 1186 h 1190"/>
                <a:gd name="T108" fmla="*/ 436 w 702"/>
                <a:gd name="T109" fmla="*/ 1174 h 1190"/>
                <a:gd name="T110" fmla="*/ 474 w 702"/>
                <a:gd name="T111" fmla="*/ 1152 h 1190"/>
                <a:gd name="T112" fmla="*/ 506 w 702"/>
                <a:gd name="T113" fmla="*/ 1126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1190">
                  <a:moveTo>
                    <a:pt x="506" y="1126"/>
                  </a:moveTo>
                  <a:lnTo>
                    <a:pt x="670" y="956"/>
                  </a:lnTo>
                  <a:lnTo>
                    <a:pt x="670" y="956"/>
                  </a:lnTo>
                  <a:lnTo>
                    <a:pt x="684" y="938"/>
                  </a:lnTo>
                  <a:lnTo>
                    <a:pt x="694" y="918"/>
                  </a:lnTo>
                  <a:lnTo>
                    <a:pt x="700" y="898"/>
                  </a:lnTo>
                  <a:lnTo>
                    <a:pt x="702" y="876"/>
                  </a:lnTo>
                  <a:lnTo>
                    <a:pt x="700" y="854"/>
                  </a:lnTo>
                  <a:lnTo>
                    <a:pt x="692" y="832"/>
                  </a:lnTo>
                  <a:lnTo>
                    <a:pt x="682" y="814"/>
                  </a:lnTo>
                  <a:lnTo>
                    <a:pt x="668" y="796"/>
                  </a:lnTo>
                  <a:lnTo>
                    <a:pt x="668" y="796"/>
                  </a:lnTo>
                  <a:lnTo>
                    <a:pt x="648" y="782"/>
                  </a:lnTo>
                  <a:lnTo>
                    <a:pt x="630" y="772"/>
                  </a:lnTo>
                  <a:lnTo>
                    <a:pt x="608" y="766"/>
                  </a:lnTo>
                  <a:lnTo>
                    <a:pt x="586" y="764"/>
                  </a:lnTo>
                  <a:lnTo>
                    <a:pt x="564" y="766"/>
                  </a:lnTo>
                  <a:lnTo>
                    <a:pt x="544" y="772"/>
                  </a:lnTo>
                  <a:lnTo>
                    <a:pt x="524" y="784"/>
                  </a:lnTo>
                  <a:lnTo>
                    <a:pt x="506" y="798"/>
                  </a:lnTo>
                  <a:lnTo>
                    <a:pt x="466" y="840"/>
                  </a:lnTo>
                  <a:lnTo>
                    <a:pt x="466" y="840"/>
                  </a:lnTo>
                  <a:lnTo>
                    <a:pt x="464" y="788"/>
                  </a:lnTo>
                  <a:lnTo>
                    <a:pt x="458" y="736"/>
                  </a:lnTo>
                  <a:lnTo>
                    <a:pt x="452" y="682"/>
                  </a:lnTo>
                  <a:lnTo>
                    <a:pt x="444" y="630"/>
                  </a:lnTo>
                  <a:lnTo>
                    <a:pt x="436" y="580"/>
                  </a:lnTo>
                  <a:lnTo>
                    <a:pt x="424" y="528"/>
                  </a:lnTo>
                  <a:lnTo>
                    <a:pt x="410" y="476"/>
                  </a:lnTo>
                  <a:lnTo>
                    <a:pt x="394" y="426"/>
                  </a:lnTo>
                  <a:lnTo>
                    <a:pt x="378" y="376"/>
                  </a:lnTo>
                  <a:lnTo>
                    <a:pt x="358" y="328"/>
                  </a:lnTo>
                  <a:lnTo>
                    <a:pt x="338" y="280"/>
                  </a:lnTo>
                  <a:lnTo>
                    <a:pt x="316" y="232"/>
                  </a:lnTo>
                  <a:lnTo>
                    <a:pt x="292" y="184"/>
                  </a:lnTo>
                  <a:lnTo>
                    <a:pt x="266" y="138"/>
                  </a:lnTo>
                  <a:lnTo>
                    <a:pt x="238" y="94"/>
                  </a:lnTo>
                  <a:lnTo>
                    <a:pt x="208" y="48"/>
                  </a:lnTo>
                  <a:lnTo>
                    <a:pt x="208" y="48"/>
                  </a:lnTo>
                  <a:lnTo>
                    <a:pt x="194" y="32"/>
                  </a:lnTo>
                  <a:lnTo>
                    <a:pt x="176" y="18"/>
                  </a:lnTo>
                  <a:lnTo>
                    <a:pt x="156" y="8"/>
                  </a:lnTo>
                  <a:lnTo>
                    <a:pt x="136" y="2"/>
                  </a:lnTo>
                  <a:lnTo>
                    <a:pt x="114" y="0"/>
                  </a:lnTo>
                  <a:lnTo>
                    <a:pt x="92" y="2"/>
                  </a:lnTo>
                  <a:lnTo>
                    <a:pt x="70" y="8"/>
                  </a:lnTo>
                  <a:lnTo>
                    <a:pt x="50" y="20"/>
                  </a:lnTo>
                  <a:lnTo>
                    <a:pt x="50" y="20"/>
                  </a:lnTo>
                  <a:lnTo>
                    <a:pt x="34" y="34"/>
                  </a:lnTo>
                  <a:lnTo>
                    <a:pt x="20" y="52"/>
                  </a:lnTo>
                  <a:lnTo>
                    <a:pt x="10" y="72"/>
                  </a:lnTo>
                  <a:lnTo>
                    <a:pt x="4" y="92"/>
                  </a:lnTo>
                  <a:lnTo>
                    <a:pt x="2" y="114"/>
                  </a:lnTo>
                  <a:lnTo>
                    <a:pt x="4" y="136"/>
                  </a:lnTo>
                  <a:lnTo>
                    <a:pt x="10" y="158"/>
                  </a:lnTo>
                  <a:lnTo>
                    <a:pt x="22" y="178"/>
                  </a:lnTo>
                  <a:lnTo>
                    <a:pt x="22" y="178"/>
                  </a:lnTo>
                  <a:lnTo>
                    <a:pt x="46" y="214"/>
                  </a:lnTo>
                  <a:lnTo>
                    <a:pt x="70" y="254"/>
                  </a:lnTo>
                  <a:lnTo>
                    <a:pt x="92" y="292"/>
                  </a:lnTo>
                  <a:lnTo>
                    <a:pt x="112" y="332"/>
                  </a:lnTo>
                  <a:lnTo>
                    <a:pt x="130" y="372"/>
                  </a:lnTo>
                  <a:lnTo>
                    <a:pt x="148" y="414"/>
                  </a:lnTo>
                  <a:lnTo>
                    <a:pt x="164" y="456"/>
                  </a:lnTo>
                  <a:lnTo>
                    <a:pt x="178" y="498"/>
                  </a:lnTo>
                  <a:lnTo>
                    <a:pt x="192" y="540"/>
                  </a:lnTo>
                  <a:lnTo>
                    <a:pt x="204" y="584"/>
                  </a:lnTo>
                  <a:lnTo>
                    <a:pt x="212" y="628"/>
                  </a:lnTo>
                  <a:lnTo>
                    <a:pt x="222" y="670"/>
                  </a:lnTo>
                  <a:lnTo>
                    <a:pt x="228" y="714"/>
                  </a:lnTo>
                  <a:lnTo>
                    <a:pt x="232" y="760"/>
                  </a:lnTo>
                  <a:lnTo>
                    <a:pt x="236" y="804"/>
                  </a:lnTo>
                  <a:lnTo>
                    <a:pt x="238" y="848"/>
                  </a:lnTo>
                  <a:lnTo>
                    <a:pt x="192" y="804"/>
                  </a:lnTo>
                  <a:lnTo>
                    <a:pt x="192" y="804"/>
                  </a:lnTo>
                  <a:lnTo>
                    <a:pt x="174" y="788"/>
                  </a:lnTo>
                  <a:lnTo>
                    <a:pt x="154" y="778"/>
                  </a:lnTo>
                  <a:lnTo>
                    <a:pt x="132" y="772"/>
                  </a:lnTo>
                  <a:lnTo>
                    <a:pt x="110" y="772"/>
                  </a:lnTo>
                  <a:lnTo>
                    <a:pt x="90" y="774"/>
                  </a:lnTo>
                  <a:lnTo>
                    <a:pt x="68" y="780"/>
                  </a:lnTo>
                  <a:lnTo>
                    <a:pt x="48" y="790"/>
                  </a:lnTo>
                  <a:lnTo>
                    <a:pt x="30" y="806"/>
                  </a:lnTo>
                  <a:lnTo>
                    <a:pt x="30" y="806"/>
                  </a:lnTo>
                  <a:lnTo>
                    <a:pt x="18" y="820"/>
                  </a:lnTo>
                  <a:lnTo>
                    <a:pt x="10" y="838"/>
                  </a:lnTo>
                  <a:lnTo>
                    <a:pt x="2" y="854"/>
                  </a:lnTo>
                  <a:lnTo>
                    <a:pt x="0" y="874"/>
                  </a:lnTo>
                  <a:lnTo>
                    <a:pt x="0" y="892"/>
                  </a:lnTo>
                  <a:lnTo>
                    <a:pt x="2" y="910"/>
                  </a:lnTo>
                  <a:lnTo>
                    <a:pt x="8" y="928"/>
                  </a:lnTo>
                  <a:lnTo>
                    <a:pt x="16" y="944"/>
                  </a:lnTo>
                  <a:lnTo>
                    <a:pt x="16" y="944"/>
                  </a:lnTo>
                  <a:lnTo>
                    <a:pt x="24" y="956"/>
                  </a:lnTo>
                  <a:lnTo>
                    <a:pt x="34" y="966"/>
                  </a:lnTo>
                  <a:lnTo>
                    <a:pt x="202" y="1130"/>
                  </a:lnTo>
                  <a:lnTo>
                    <a:pt x="202" y="1130"/>
                  </a:lnTo>
                  <a:lnTo>
                    <a:pt x="218" y="1144"/>
                  </a:lnTo>
                  <a:lnTo>
                    <a:pt x="236" y="1156"/>
                  </a:lnTo>
                  <a:lnTo>
                    <a:pt x="254" y="1168"/>
                  </a:lnTo>
                  <a:lnTo>
                    <a:pt x="272" y="1176"/>
                  </a:lnTo>
                  <a:lnTo>
                    <a:pt x="292" y="1182"/>
                  </a:lnTo>
                  <a:lnTo>
                    <a:pt x="312" y="1188"/>
                  </a:lnTo>
                  <a:lnTo>
                    <a:pt x="334" y="1190"/>
                  </a:lnTo>
                  <a:lnTo>
                    <a:pt x="356" y="1190"/>
                  </a:lnTo>
                  <a:lnTo>
                    <a:pt x="356" y="1190"/>
                  </a:lnTo>
                  <a:lnTo>
                    <a:pt x="376" y="1190"/>
                  </a:lnTo>
                  <a:lnTo>
                    <a:pt x="398" y="1186"/>
                  </a:lnTo>
                  <a:lnTo>
                    <a:pt x="418" y="1180"/>
                  </a:lnTo>
                  <a:lnTo>
                    <a:pt x="436" y="1174"/>
                  </a:lnTo>
                  <a:lnTo>
                    <a:pt x="456" y="1164"/>
                  </a:lnTo>
                  <a:lnTo>
                    <a:pt x="474" y="1152"/>
                  </a:lnTo>
                  <a:lnTo>
                    <a:pt x="490" y="1140"/>
                  </a:lnTo>
                  <a:lnTo>
                    <a:pt x="506" y="1126"/>
                  </a:lnTo>
                  <a:lnTo>
                    <a:pt x="506" y="1126"/>
                  </a:lnTo>
                  <a:close/>
                </a:path>
              </a:pathLst>
            </a:custGeom>
            <a:solidFill>
              <a:schemeClr val="accent2"/>
            </a:solidFill>
            <a:ln w="28575">
              <a:solidFill>
                <a:schemeClr val="accent2">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6" name="Freeform 17"/>
            <p:cNvSpPr/>
            <p:nvPr/>
          </p:nvSpPr>
          <p:spPr bwMode="auto">
            <a:xfrm rot="800062">
              <a:off x="-6342501" y="1661081"/>
              <a:ext cx="1114425" cy="1892300"/>
            </a:xfrm>
            <a:custGeom>
              <a:avLst/>
              <a:gdLst>
                <a:gd name="T0" fmla="*/ 32 w 702"/>
                <a:gd name="T1" fmla="*/ 234 h 1192"/>
                <a:gd name="T2" fmla="*/ 18 w 702"/>
                <a:gd name="T3" fmla="*/ 252 h 1192"/>
                <a:gd name="T4" fmla="*/ 2 w 702"/>
                <a:gd name="T5" fmla="*/ 294 h 1192"/>
                <a:gd name="T6" fmla="*/ 2 w 702"/>
                <a:gd name="T7" fmla="*/ 338 h 1192"/>
                <a:gd name="T8" fmla="*/ 20 w 702"/>
                <a:gd name="T9" fmla="*/ 378 h 1192"/>
                <a:gd name="T10" fmla="*/ 34 w 702"/>
                <a:gd name="T11" fmla="*/ 396 h 1192"/>
                <a:gd name="T12" fmla="*/ 72 w 702"/>
                <a:gd name="T13" fmla="*/ 420 h 1192"/>
                <a:gd name="T14" fmla="*/ 116 w 702"/>
                <a:gd name="T15" fmla="*/ 428 h 1192"/>
                <a:gd name="T16" fmla="*/ 158 w 702"/>
                <a:gd name="T17" fmla="*/ 418 h 1192"/>
                <a:gd name="T18" fmla="*/ 196 w 702"/>
                <a:gd name="T19" fmla="*/ 392 h 1192"/>
                <a:gd name="T20" fmla="*/ 236 w 702"/>
                <a:gd name="T21" fmla="*/ 350 h 1192"/>
                <a:gd name="T22" fmla="*/ 242 w 702"/>
                <a:gd name="T23" fmla="*/ 456 h 1192"/>
                <a:gd name="T24" fmla="*/ 256 w 702"/>
                <a:gd name="T25" fmla="*/ 560 h 1192"/>
                <a:gd name="T26" fmla="*/ 278 w 702"/>
                <a:gd name="T27" fmla="*/ 664 h 1192"/>
                <a:gd name="T28" fmla="*/ 308 w 702"/>
                <a:gd name="T29" fmla="*/ 764 h 1192"/>
                <a:gd name="T30" fmla="*/ 344 w 702"/>
                <a:gd name="T31" fmla="*/ 864 h 1192"/>
                <a:gd name="T32" fmla="*/ 386 w 702"/>
                <a:gd name="T33" fmla="*/ 960 h 1192"/>
                <a:gd name="T34" fmla="*/ 436 w 702"/>
                <a:gd name="T35" fmla="*/ 1052 h 1192"/>
                <a:gd name="T36" fmla="*/ 494 w 702"/>
                <a:gd name="T37" fmla="*/ 1142 h 1192"/>
                <a:gd name="T38" fmla="*/ 508 w 702"/>
                <a:gd name="T39" fmla="*/ 1160 h 1192"/>
                <a:gd name="T40" fmla="*/ 544 w 702"/>
                <a:gd name="T41" fmla="*/ 1184 h 1192"/>
                <a:gd name="T42" fmla="*/ 588 w 702"/>
                <a:gd name="T43" fmla="*/ 1192 h 1192"/>
                <a:gd name="T44" fmla="*/ 630 w 702"/>
                <a:gd name="T45" fmla="*/ 1182 h 1192"/>
                <a:gd name="T46" fmla="*/ 652 w 702"/>
                <a:gd name="T47" fmla="*/ 1172 h 1192"/>
                <a:gd name="T48" fmla="*/ 682 w 702"/>
                <a:gd name="T49" fmla="*/ 1140 h 1192"/>
                <a:gd name="T50" fmla="*/ 698 w 702"/>
                <a:gd name="T51" fmla="*/ 1098 h 1192"/>
                <a:gd name="T52" fmla="*/ 698 w 702"/>
                <a:gd name="T53" fmla="*/ 1056 h 1192"/>
                <a:gd name="T54" fmla="*/ 680 w 702"/>
                <a:gd name="T55" fmla="*/ 1014 h 1192"/>
                <a:gd name="T56" fmla="*/ 656 w 702"/>
                <a:gd name="T57" fmla="*/ 976 h 1192"/>
                <a:gd name="T58" fmla="*/ 610 w 702"/>
                <a:gd name="T59" fmla="*/ 898 h 1192"/>
                <a:gd name="T60" fmla="*/ 570 w 702"/>
                <a:gd name="T61" fmla="*/ 818 h 1192"/>
                <a:gd name="T62" fmla="*/ 538 w 702"/>
                <a:gd name="T63" fmla="*/ 736 h 1192"/>
                <a:gd name="T64" fmla="*/ 510 w 702"/>
                <a:gd name="T65" fmla="*/ 650 h 1192"/>
                <a:gd name="T66" fmla="*/ 488 w 702"/>
                <a:gd name="T67" fmla="*/ 564 h 1192"/>
                <a:gd name="T68" fmla="*/ 474 w 702"/>
                <a:gd name="T69" fmla="*/ 476 h 1192"/>
                <a:gd name="T70" fmla="*/ 466 w 702"/>
                <a:gd name="T71" fmla="*/ 388 h 1192"/>
                <a:gd name="T72" fmla="*/ 510 w 702"/>
                <a:gd name="T73" fmla="*/ 388 h 1192"/>
                <a:gd name="T74" fmla="*/ 528 w 702"/>
                <a:gd name="T75" fmla="*/ 402 h 1192"/>
                <a:gd name="T76" fmla="*/ 570 w 702"/>
                <a:gd name="T77" fmla="*/ 418 h 1192"/>
                <a:gd name="T78" fmla="*/ 612 w 702"/>
                <a:gd name="T79" fmla="*/ 418 h 1192"/>
                <a:gd name="T80" fmla="*/ 654 w 702"/>
                <a:gd name="T81" fmla="*/ 400 h 1192"/>
                <a:gd name="T82" fmla="*/ 670 w 702"/>
                <a:gd name="T83" fmla="*/ 386 h 1192"/>
                <a:gd name="T84" fmla="*/ 692 w 702"/>
                <a:gd name="T85" fmla="*/ 354 h 1192"/>
                <a:gd name="T86" fmla="*/ 702 w 702"/>
                <a:gd name="T87" fmla="*/ 318 h 1192"/>
                <a:gd name="T88" fmla="*/ 700 w 702"/>
                <a:gd name="T89" fmla="*/ 282 h 1192"/>
                <a:gd name="T90" fmla="*/ 686 w 702"/>
                <a:gd name="T91" fmla="*/ 246 h 1192"/>
                <a:gd name="T92" fmla="*/ 678 w 702"/>
                <a:gd name="T93" fmla="*/ 236 h 1192"/>
                <a:gd name="T94" fmla="*/ 500 w 702"/>
                <a:gd name="T95" fmla="*/ 60 h 1192"/>
                <a:gd name="T96" fmla="*/ 484 w 702"/>
                <a:gd name="T97" fmla="*/ 46 h 1192"/>
                <a:gd name="T98" fmla="*/ 448 w 702"/>
                <a:gd name="T99" fmla="*/ 24 h 1192"/>
                <a:gd name="T100" fmla="*/ 410 w 702"/>
                <a:gd name="T101" fmla="*/ 8 h 1192"/>
                <a:gd name="T102" fmla="*/ 368 w 702"/>
                <a:gd name="T103" fmla="*/ 2 h 1192"/>
                <a:gd name="T104" fmla="*/ 346 w 702"/>
                <a:gd name="T105" fmla="*/ 0 h 1192"/>
                <a:gd name="T106" fmla="*/ 304 w 702"/>
                <a:gd name="T107" fmla="*/ 6 h 1192"/>
                <a:gd name="T108" fmla="*/ 264 w 702"/>
                <a:gd name="T109" fmla="*/ 18 h 1192"/>
                <a:gd name="T110" fmla="*/ 228 w 702"/>
                <a:gd name="T111" fmla="*/ 38 h 1192"/>
                <a:gd name="T112" fmla="*/ 196 w 702"/>
                <a:gd name="T113" fmla="*/ 6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1192">
                  <a:moveTo>
                    <a:pt x="196" y="66"/>
                  </a:moveTo>
                  <a:lnTo>
                    <a:pt x="32" y="234"/>
                  </a:lnTo>
                  <a:lnTo>
                    <a:pt x="32" y="234"/>
                  </a:lnTo>
                  <a:lnTo>
                    <a:pt x="18" y="252"/>
                  </a:lnTo>
                  <a:lnTo>
                    <a:pt x="8" y="272"/>
                  </a:lnTo>
                  <a:lnTo>
                    <a:pt x="2" y="294"/>
                  </a:lnTo>
                  <a:lnTo>
                    <a:pt x="0" y="316"/>
                  </a:lnTo>
                  <a:lnTo>
                    <a:pt x="2" y="338"/>
                  </a:lnTo>
                  <a:lnTo>
                    <a:pt x="10" y="358"/>
                  </a:lnTo>
                  <a:lnTo>
                    <a:pt x="20" y="378"/>
                  </a:lnTo>
                  <a:lnTo>
                    <a:pt x="34" y="396"/>
                  </a:lnTo>
                  <a:lnTo>
                    <a:pt x="34" y="396"/>
                  </a:lnTo>
                  <a:lnTo>
                    <a:pt x="52" y="410"/>
                  </a:lnTo>
                  <a:lnTo>
                    <a:pt x="72" y="420"/>
                  </a:lnTo>
                  <a:lnTo>
                    <a:pt x="94" y="426"/>
                  </a:lnTo>
                  <a:lnTo>
                    <a:pt x="116" y="428"/>
                  </a:lnTo>
                  <a:lnTo>
                    <a:pt x="138" y="426"/>
                  </a:lnTo>
                  <a:lnTo>
                    <a:pt x="158" y="418"/>
                  </a:lnTo>
                  <a:lnTo>
                    <a:pt x="178" y="408"/>
                  </a:lnTo>
                  <a:lnTo>
                    <a:pt x="196" y="392"/>
                  </a:lnTo>
                  <a:lnTo>
                    <a:pt x="236" y="350"/>
                  </a:lnTo>
                  <a:lnTo>
                    <a:pt x="236" y="350"/>
                  </a:lnTo>
                  <a:lnTo>
                    <a:pt x="238" y="404"/>
                  </a:lnTo>
                  <a:lnTo>
                    <a:pt x="242" y="456"/>
                  </a:lnTo>
                  <a:lnTo>
                    <a:pt x="248" y="508"/>
                  </a:lnTo>
                  <a:lnTo>
                    <a:pt x="256" y="560"/>
                  </a:lnTo>
                  <a:lnTo>
                    <a:pt x="266" y="612"/>
                  </a:lnTo>
                  <a:lnTo>
                    <a:pt x="278" y="664"/>
                  </a:lnTo>
                  <a:lnTo>
                    <a:pt x="292" y="714"/>
                  </a:lnTo>
                  <a:lnTo>
                    <a:pt x="308" y="764"/>
                  </a:lnTo>
                  <a:lnTo>
                    <a:pt x="324" y="814"/>
                  </a:lnTo>
                  <a:lnTo>
                    <a:pt x="344" y="864"/>
                  </a:lnTo>
                  <a:lnTo>
                    <a:pt x="364" y="912"/>
                  </a:lnTo>
                  <a:lnTo>
                    <a:pt x="386" y="960"/>
                  </a:lnTo>
                  <a:lnTo>
                    <a:pt x="410" y="1006"/>
                  </a:lnTo>
                  <a:lnTo>
                    <a:pt x="436" y="1052"/>
                  </a:lnTo>
                  <a:lnTo>
                    <a:pt x="464" y="1098"/>
                  </a:lnTo>
                  <a:lnTo>
                    <a:pt x="494" y="1142"/>
                  </a:lnTo>
                  <a:lnTo>
                    <a:pt x="494" y="1142"/>
                  </a:lnTo>
                  <a:lnTo>
                    <a:pt x="508" y="1160"/>
                  </a:lnTo>
                  <a:lnTo>
                    <a:pt x="526" y="1174"/>
                  </a:lnTo>
                  <a:lnTo>
                    <a:pt x="544" y="1184"/>
                  </a:lnTo>
                  <a:lnTo>
                    <a:pt x="566" y="1190"/>
                  </a:lnTo>
                  <a:lnTo>
                    <a:pt x="588" y="1192"/>
                  </a:lnTo>
                  <a:lnTo>
                    <a:pt x="610" y="1190"/>
                  </a:lnTo>
                  <a:lnTo>
                    <a:pt x="630" y="1182"/>
                  </a:lnTo>
                  <a:lnTo>
                    <a:pt x="652" y="1172"/>
                  </a:lnTo>
                  <a:lnTo>
                    <a:pt x="652" y="1172"/>
                  </a:lnTo>
                  <a:lnTo>
                    <a:pt x="668" y="1156"/>
                  </a:lnTo>
                  <a:lnTo>
                    <a:pt x="682" y="1140"/>
                  </a:lnTo>
                  <a:lnTo>
                    <a:pt x="692" y="1120"/>
                  </a:lnTo>
                  <a:lnTo>
                    <a:pt x="698" y="1098"/>
                  </a:lnTo>
                  <a:lnTo>
                    <a:pt x="700" y="1078"/>
                  </a:lnTo>
                  <a:lnTo>
                    <a:pt x="698" y="1056"/>
                  </a:lnTo>
                  <a:lnTo>
                    <a:pt x="692" y="1034"/>
                  </a:lnTo>
                  <a:lnTo>
                    <a:pt x="680" y="1014"/>
                  </a:lnTo>
                  <a:lnTo>
                    <a:pt x="680" y="1014"/>
                  </a:lnTo>
                  <a:lnTo>
                    <a:pt x="656" y="976"/>
                  </a:lnTo>
                  <a:lnTo>
                    <a:pt x="632" y="938"/>
                  </a:lnTo>
                  <a:lnTo>
                    <a:pt x="610" y="898"/>
                  </a:lnTo>
                  <a:lnTo>
                    <a:pt x="590" y="858"/>
                  </a:lnTo>
                  <a:lnTo>
                    <a:pt x="570" y="818"/>
                  </a:lnTo>
                  <a:lnTo>
                    <a:pt x="554" y="778"/>
                  </a:lnTo>
                  <a:lnTo>
                    <a:pt x="538" y="736"/>
                  </a:lnTo>
                  <a:lnTo>
                    <a:pt x="524" y="694"/>
                  </a:lnTo>
                  <a:lnTo>
                    <a:pt x="510" y="650"/>
                  </a:lnTo>
                  <a:lnTo>
                    <a:pt x="498" y="608"/>
                  </a:lnTo>
                  <a:lnTo>
                    <a:pt x="488" y="564"/>
                  </a:lnTo>
                  <a:lnTo>
                    <a:pt x="480" y="520"/>
                  </a:lnTo>
                  <a:lnTo>
                    <a:pt x="474" y="476"/>
                  </a:lnTo>
                  <a:lnTo>
                    <a:pt x="468" y="432"/>
                  </a:lnTo>
                  <a:lnTo>
                    <a:pt x="466" y="388"/>
                  </a:lnTo>
                  <a:lnTo>
                    <a:pt x="464" y="342"/>
                  </a:lnTo>
                  <a:lnTo>
                    <a:pt x="510" y="388"/>
                  </a:lnTo>
                  <a:lnTo>
                    <a:pt x="510" y="388"/>
                  </a:lnTo>
                  <a:lnTo>
                    <a:pt x="528" y="402"/>
                  </a:lnTo>
                  <a:lnTo>
                    <a:pt x="548" y="412"/>
                  </a:lnTo>
                  <a:lnTo>
                    <a:pt x="570" y="418"/>
                  </a:lnTo>
                  <a:lnTo>
                    <a:pt x="592" y="420"/>
                  </a:lnTo>
                  <a:lnTo>
                    <a:pt x="612" y="418"/>
                  </a:lnTo>
                  <a:lnTo>
                    <a:pt x="634" y="410"/>
                  </a:lnTo>
                  <a:lnTo>
                    <a:pt x="654" y="400"/>
                  </a:lnTo>
                  <a:lnTo>
                    <a:pt x="670" y="386"/>
                  </a:lnTo>
                  <a:lnTo>
                    <a:pt x="670" y="386"/>
                  </a:lnTo>
                  <a:lnTo>
                    <a:pt x="684" y="370"/>
                  </a:lnTo>
                  <a:lnTo>
                    <a:pt x="692" y="354"/>
                  </a:lnTo>
                  <a:lnTo>
                    <a:pt x="698" y="336"/>
                  </a:lnTo>
                  <a:lnTo>
                    <a:pt x="702" y="318"/>
                  </a:lnTo>
                  <a:lnTo>
                    <a:pt x="702" y="300"/>
                  </a:lnTo>
                  <a:lnTo>
                    <a:pt x="700" y="282"/>
                  </a:lnTo>
                  <a:lnTo>
                    <a:pt x="694" y="264"/>
                  </a:lnTo>
                  <a:lnTo>
                    <a:pt x="686" y="246"/>
                  </a:lnTo>
                  <a:lnTo>
                    <a:pt x="686" y="246"/>
                  </a:lnTo>
                  <a:lnTo>
                    <a:pt x="678" y="236"/>
                  </a:lnTo>
                  <a:lnTo>
                    <a:pt x="668" y="224"/>
                  </a:lnTo>
                  <a:lnTo>
                    <a:pt x="500" y="60"/>
                  </a:lnTo>
                  <a:lnTo>
                    <a:pt x="500" y="60"/>
                  </a:lnTo>
                  <a:lnTo>
                    <a:pt x="484" y="46"/>
                  </a:lnTo>
                  <a:lnTo>
                    <a:pt x="466" y="34"/>
                  </a:lnTo>
                  <a:lnTo>
                    <a:pt x="448" y="24"/>
                  </a:lnTo>
                  <a:lnTo>
                    <a:pt x="428" y="16"/>
                  </a:lnTo>
                  <a:lnTo>
                    <a:pt x="410" y="8"/>
                  </a:lnTo>
                  <a:lnTo>
                    <a:pt x="388" y="4"/>
                  </a:lnTo>
                  <a:lnTo>
                    <a:pt x="368" y="2"/>
                  </a:lnTo>
                  <a:lnTo>
                    <a:pt x="346" y="0"/>
                  </a:lnTo>
                  <a:lnTo>
                    <a:pt x="346" y="0"/>
                  </a:lnTo>
                  <a:lnTo>
                    <a:pt x="326" y="2"/>
                  </a:lnTo>
                  <a:lnTo>
                    <a:pt x="304" y="6"/>
                  </a:lnTo>
                  <a:lnTo>
                    <a:pt x="284" y="10"/>
                  </a:lnTo>
                  <a:lnTo>
                    <a:pt x="264" y="18"/>
                  </a:lnTo>
                  <a:lnTo>
                    <a:pt x="246" y="28"/>
                  </a:lnTo>
                  <a:lnTo>
                    <a:pt x="228" y="38"/>
                  </a:lnTo>
                  <a:lnTo>
                    <a:pt x="212" y="50"/>
                  </a:lnTo>
                  <a:lnTo>
                    <a:pt x="196" y="66"/>
                  </a:lnTo>
                  <a:lnTo>
                    <a:pt x="196" y="66"/>
                  </a:lnTo>
                  <a:close/>
                </a:path>
              </a:pathLst>
            </a:custGeom>
            <a:solidFill>
              <a:schemeClr val="accent5"/>
            </a:solidFill>
            <a:ln w="28575">
              <a:solidFill>
                <a:schemeClr val="accent5">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7" name="Freeform 18"/>
            <p:cNvSpPr/>
            <p:nvPr/>
          </p:nvSpPr>
          <p:spPr bwMode="auto">
            <a:xfrm rot="800062">
              <a:off x="-3363616" y="3727123"/>
              <a:ext cx="1527175" cy="1609725"/>
            </a:xfrm>
            <a:custGeom>
              <a:avLst/>
              <a:gdLst>
                <a:gd name="T0" fmla="*/ 388 w 962"/>
                <a:gd name="T1" fmla="*/ 1010 h 1014"/>
                <a:gd name="T2" fmla="*/ 410 w 962"/>
                <a:gd name="T3" fmla="*/ 1014 h 1014"/>
                <a:gd name="T4" fmla="*/ 454 w 962"/>
                <a:gd name="T5" fmla="*/ 1008 h 1014"/>
                <a:gd name="T6" fmla="*/ 492 w 962"/>
                <a:gd name="T7" fmla="*/ 986 h 1014"/>
                <a:gd name="T8" fmla="*/ 518 w 962"/>
                <a:gd name="T9" fmla="*/ 950 h 1014"/>
                <a:gd name="T10" fmla="*/ 526 w 962"/>
                <a:gd name="T11" fmla="*/ 930 h 1014"/>
                <a:gd name="T12" fmla="*/ 528 w 962"/>
                <a:gd name="T13" fmla="*/ 884 h 1014"/>
                <a:gd name="T14" fmla="*/ 514 w 962"/>
                <a:gd name="T15" fmla="*/ 844 h 1014"/>
                <a:gd name="T16" fmla="*/ 486 w 962"/>
                <a:gd name="T17" fmla="*/ 810 h 1014"/>
                <a:gd name="T18" fmla="*/ 444 w 962"/>
                <a:gd name="T19" fmla="*/ 790 h 1014"/>
                <a:gd name="T20" fmla="*/ 388 w 962"/>
                <a:gd name="T21" fmla="*/ 776 h 1014"/>
                <a:gd name="T22" fmla="*/ 476 w 962"/>
                <a:gd name="T23" fmla="*/ 718 h 1014"/>
                <a:gd name="T24" fmla="*/ 560 w 962"/>
                <a:gd name="T25" fmla="*/ 654 h 1014"/>
                <a:gd name="T26" fmla="*/ 640 w 962"/>
                <a:gd name="T27" fmla="*/ 586 h 1014"/>
                <a:gd name="T28" fmla="*/ 712 w 962"/>
                <a:gd name="T29" fmla="*/ 510 h 1014"/>
                <a:gd name="T30" fmla="*/ 782 w 962"/>
                <a:gd name="T31" fmla="*/ 430 h 1014"/>
                <a:gd name="T32" fmla="*/ 844 w 962"/>
                <a:gd name="T33" fmla="*/ 346 h 1014"/>
                <a:gd name="T34" fmla="*/ 900 w 962"/>
                <a:gd name="T35" fmla="*/ 256 h 1014"/>
                <a:gd name="T36" fmla="*/ 950 w 962"/>
                <a:gd name="T37" fmla="*/ 162 h 1014"/>
                <a:gd name="T38" fmla="*/ 958 w 962"/>
                <a:gd name="T39" fmla="*/ 140 h 1014"/>
                <a:gd name="T40" fmla="*/ 960 w 962"/>
                <a:gd name="T41" fmla="*/ 96 h 1014"/>
                <a:gd name="T42" fmla="*/ 946 w 962"/>
                <a:gd name="T43" fmla="*/ 56 h 1014"/>
                <a:gd name="T44" fmla="*/ 918 w 962"/>
                <a:gd name="T45" fmla="*/ 22 h 1014"/>
                <a:gd name="T46" fmla="*/ 898 w 962"/>
                <a:gd name="T47" fmla="*/ 10 h 1014"/>
                <a:gd name="T48" fmla="*/ 854 w 962"/>
                <a:gd name="T49" fmla="*/ 0 h 1014"/>
                <a:gd name="T50" fmla="*/ 810 w 962"/>
                <a:gd name="T51" fmla="*/ 6 h 1014"/>
                <a:gd name="T52" fmla="*/ 774 w 962"/>
                <a:gd name="T53" fmla="*/ 26 h 1014"/>
                <a:gd name="T54" fmla="*/ 746 w 962"/>
                <a:gd name="T55" fmla="*/ 62 h 1014"/>
                <a:gd name="T56" fmla="*/ 726 w 962"/>
                <a:gd name="T57" fmla="*/ 102 h 1014"/>
                <a:gd name="T58" fmla="*/ 680 w 962"/>
                <a:gd name="T59" fmla="*/ 180 h 1014"/>
                <a:gd name="T60" fmla="*/ 630 w 962"/>
                <a:gd name="T61" fmla="*/ 254 h 1014"/>
                <a:gd name="T62" fmla="*/ 574 w 962"/>
                <a:gd name="T63" fmla="*/ 324 h 1014"/>
                <a:gd name="T64" fmla="*/ 514 w 962"/>
                <a:gd name="T65" fmla="*/ 390 h 1014"/>
                <a:gd name="T66" fmla="*/ 448 w 962"/>
                <a:gd name="T67" fmla="*/ 452 h 1014"/>
                <a:gd name="T68" fmla="*/ 380 w 962"/>
                <a:gd name="T69" fmla="*/ 508 h 1014"/>
                <a:gd name="T70" fmla="*/ 306 w 962"/>
                <a:gd name="T71" fmla="*/ 558 h 1014"/>
                <a:gd name="T72" fmla="*/ 286 w 962"/>
                <a:gd name="T73" fmla="*/ 520 h 1014"/>
                <a:gd name="T74" fmla="*/ 288 w 962"/>
                <a:gd name="T75" fmla="*/ 496 h 1014"/>
                <a:gd name="T76" fmla="*/ 282 w 962"/>
                <a:gd name="T77" fmla="*/ 452 h 1014"/>
                <a:gd name="T78" fmla="*/ 260 w 962"/>
                <a:gd name="T79" fmla="*/ 416 h 1014"/>
                <a:gd name="T80" fmla="*/ 226 w 962"/>
                <a:gd name="T81" fmla="*/ 388 h 1014"/>
                <a:gd name="T82" fmla="*/ 204 w 962"/>
                <a:gd name="T83" fmla="*/ 380 h 1014"/>
                <a:gd name="T84" fmla="*/ 166 w 962"/>
                <a:gd name="T85" fmla="*/ 378 h 1014"/>
                <a:gd name="T86" fmla="*/ 130 w 962"/>
                <a:gd name="T87" fmla="*/ 386 h 1014"/>
                <a:gd name="T88" fmla="*/ 98 w 962"/>
                <a:gd name="T89" fmla="*/ 406 h 1014"/>
                <a:gd name="T90" fmla="*/ 76 w 962"/>
                <a:gd name="T91" fmla="*/ 436 h 1014"/>
                <a:gd name="T92" fmla="*/ 70 w 962"/>
                <a:gd name="T93" fmla="*/ 448 h 1014"/>
                <a:gd name="T94" fmla="*/ 6 w 962"/>
                <a:gd name="T95" fmla="*/ 690 h 1014"/>
                <a:gd name="T96" fmla="*/ 2 w 962"/>
                <a:gd name="T97" fmla="*/ 712 h 1014"/>
                <a:gd name="T98" fmla="*/ 0 w 962"/>
                <a:gd name="T99" fmla="*/ 752 h 1014"/>
                <a:gd name="T100" fmla="*/ 4 w 962"/>
                <a:gd name="T101" fmla="*/ 794 h 1014"/>
                <a:gd name="T102" fmla="*/ 18 w 962"/>
                <a:gd name="T103" fmla="*/ 834 h 1014"/>
                <a:gd name="T104" fmla="*/ 28 w 962"/>
                <a:gd name="T105" fmla="*/ 852 h 1014"/>
                <a:gd name="T106" fmla="*/ 54 w 962"/>
                <a:gd name="T107" fmla="*/ 886 h 1014"/>
                <a:gd name="T108" fmla="*/ 84 w 962"/>
                <a:gd name="T109" fmla="*/ 916 h 1014"/>
                <a:gd name="T110" fmla="*/ 120 w 962"/>
                <a:gd name="T111" fmla="*/ 936 h 1014"/>
                <a:gd name="T112" fmla="*/ 160 w 962"/>
                <a:gd name="T113" fmla="*/ 952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2" h="1014">
                  <a:moveTo>
                    <a:pt x="160" y="952"/>
                  </a:moveTo>
                  <a:lnTo>
                    <a:pt x="388" y="1010"/>
                  </a:lnTo>
                  <a:lnTo>
                    <a:pt x="388" y="1010"/>
                  </a:lnTo>
                  <a:lnTo>
                    <a:pt x="410" y="1014"/>
                  </a:lnTo>
                  <a:lnTo>
                    <a:pt x="432" y="1014"/>
                  </a:lnTo>
                  <a:lnTo>
                    <a:pt x="454" y="1008"/>
                  </a:lnTo>
                  <a:lnTo>
                    <a:pt x="474" y="998"/>
                  </a:lnTo>
                  <a:lnTo>
                    <a:pt x="492" y="986"/>
                  </a:lnTo>
                  <a:lnTo>
                    <a:pt x="506" y="970"/>
                  </a:lnTo>
                  <a:lnTo>
                    <a:pt x="518" y="950"/>
                  </a:lnTo>
                  <a:lnTo>
                    <a:pt x="526" y="930"/>
                  </a:lnTo>
                  <a:lnTo>
                    <a:pt x="526" y="930"/>
                  </a:lnTo>
                  <a:lnTo>
                    <a:pt x="530" y="906"/>
                  </a:lnTo>
                  <a:lnTo>
                    <a:pt x="528" y="884"/>
                  </a:lnTo>
                  <a:lnTo>
                    <a:pt x="524" y="862"/>
                  </a:lnTo>
                  <a:lnTo>
                    <a:pt x="514" y="844"/>
                  </a:lnTo>
                  <a:lnTo>
                    <a:pt x="502" y="826"/>
                  </a:lnTo>
                  <a:lnTo>
                    <a:pt x="486" y="810"/>
                  </a:lnTo>
                  <a:lnTo>
                    <a:pt x="466" y="798"/>
                  </a:lnTo>
                  <a:lnTo>
                    <a:pt x="444" y="790"/>
                  </a:lnTo>
                  <a:lnTo>
                    <a:pt x="388" y="776"/>
                  </a:lnTo>
                  <a:lnTo>
                    <a:pt x="388" y="776"/>
                  </a:lnTo>
                  <a:lnTo>
                    <a:pt x="432" y="748"/>
                  </a:lnTo>
                  <a:lnTo>
                    <a:pt x="476" y="718"/>
                  </a:lnTo>
                  <a:lnTo>
                    <a:pt x="518" y="688"/>
                  </a:lnTo>
                  <a:lnTo>
                    <a:pt x="560" y="654"/>
                  </a:lnTo>
                  <a:lnTo>
                    <a:pt x="600" y="620"/>
                  </a:lnTo>
                  <a:lnTo>
                    <a:pt x="640" y="586"/>
                  </a:lnTo>
                  <a:lnTo>
                    <a:pt x="676" y="548"/>
                  </a:lnTo>
                  <a:lnTo>
                    <a:pt x="712" y="510"/>
                  </a:lnTo>
                  <a:lnTo>
                    <a:pt x="748" y="470"/>
                  </a:lnTo>
                  <a:lnTo>
                    <a:pt x="782" y="430"/>
                  </a:lnTo>
                  <a:lnTo>
                    <a:pt x="814" y="388"/>
                  </a:lnTo>
                  <a:lnTo>
                    <a:pt x="844" y="346"/>
                  </a:lnTo>
                  <a:lnTo>
                    <a:pt x="872" y="302"/>
                  </a:lnTo>
                  <a:lnTo>
                    <a:pt x="900" y="256"/>
                  </a:lnTo>
                  <a:lnTo>
                    <a:pt x="926" y="210"/>
                  </a:lnTo>
                  <a:lnTo>
                    <a:pt x="950" y="162"/>
                  </a:lnTo>
                  <a:lnTo>
                    <a:pt x="950" y="162"/>
                  </a:lnTo>
                  <a:lnTo>
                    <a:pt x="958" y="140"/>
                  </a:lnTo>
                  <a:lnTo>
                    <a:pt x="962" y="118"/>
                  </a:lnTo>
                  <a:lnTo>
                    <a:pt x="960" y="96"/>
                  </a:lnTo>
                  <a:lnTo>
                    <a:pt x="956" y="76"/>
                  </a:lnTo>
                  <a:lnTo>
                    <a:pt x="946" y="56"/>
                  </a:lnTo>
                  <a:lnTo>
                    <a:pt x="934" y="38"/>
                  </a:lnTo>
                  <a:lnTo>
                    <a:pt x="918" y="22"/>
                  </a:lnTo>
                  <a:lnTo>
                    <a:pt x="898" y="10"/>
                  </a:lnTo>
                  <a:lnTo>
                    <a:pt x="898" y="10"/>
                  </a:lnTo>
                  <a:lnTo>
                    <a:pt x="876" y="2"/>
                  </a:lnTo>
                  <a:lnTo>
                    <a:pt x="854" y="0"/>
                  </a:lnTo>
                  <a:lnTo>
                    <a:pt x="832" y="0"/>
                  </a:lnTo>
                  <a:lnTo>
                    <a:pt x="810" y="6"/>
                  </a:lnTo>
                  <a:lnTo>
                    <a:pt x="792" y="14"/>
                  </a:lnTo>
                  <a:lnTo>
                    <a:pt x="774" y="26"/>
                  </a:lnTo>
                  <a:lnTo>
                    <a:pt x="758" y="44"/>
                  </a:lnTo>
                  <a:lnTo>
                    <a:pt x="746" y="62"/>
                  </a:lnTo>
                  <a:lnTo>
                    <a:pt x="746" y="62"/>
                  </a:lnTo>
                  <a:lnTo>
                    <a:pt x="726" y="102"/>
                  </a:lnTo>
                  <a:lnTo>
                    <a:pt x="704" y="142"/>
                  </a:lnTo>
                  <a:lnTo>
                    <a:pt x="680" y="180"/>
                  </a:lnTo>
                  <a:lnTo>
                    <a:pt x="656" y="218"/>
                  </a:lnTo>
                  <a:lnTo>
                    <a:pt x="630" y="254"/>
                  </a:lnTo>
                  <a:lnTo>
                    <a:pt x="602" y="290"/>
                  </a:lnTo>
                  <a:lnTo>
                    <a:pt x="574" y="324"/>
                  </a:lnTo>
                  <a:lnTo>
                    <a:pt x="544" y="358"/>
                  </a:lnTo>
                  <a:lnTo>
                    <a:pt x="514" y="390"/>
                  </a:lnTo>
                  <a:lnTo>
                    <a:pt x="482" y="422"/>
                  </a:lnTo>
                  <a:lnTo>
                    <a:pt x="448" y="452"/>
                  </a:lnTo>
                  <a:lnTo>
                    <a:pt x="414" y="480"/>
                  </a:lnTo>
                  <a:lnTo>
                    <a:pt x="380" y="508"/>
                  </a:lnTo>
                  <a:lnTo>
                    <a:pt x="344" y="534"/>
                  </a:lnTo>
                  <a:lnTo>
                    <a:pt x="306" y="558"/>
                  </a:lnTo>
                  <a:lnTo>
                    <a:pt x="268" y="582"/>
                  </a:lnTo>
                  <a:lnTo>
                    <a:pt x="286" y="520"/>
                  </a:lnTo>
                  <a:lnTo>
                    <a:pt x="286" y="520"/>
                  </a:lnTo>
                  <a:lnTo>
                    <a:pt x="288" y="496"/>
                  </a:lnTo>
                  <a:lnTo>
                    <a:pt x="288" y="474"/>
                  </a:lnTo>
                  <a:lnTo>
                    <a:pt x="282" y="452"/>
                  </a:lnTo>
                  <a:lnTo>
                    <a:pt x="274" y="434"/>
                  </a:lnTo>
                  <a:lnTo>
                    <a:pt x="260" y="416"/>
                  </a:lnTo>
                  <a:lnTo>
                    <a:pt x="244" y="400"/>
                  </a:lnTo>
                  <a:lnTo>
                    <a:pt x="226" y="388"/>
                  </a:lnTo>
                  <a:lnTo>
                    <a:pt x="204" y="380"/>
                  </a:lnTo>
                  <a:lnTo>
                    <a:pt x="204" y="380"/>
                  </a:lnTo>
                  <a:lnTo>
                    <a:pt x="184" y="378"/>
                  </a:lnTo>
                  <a:lnTo>
                    <a:pt x="166" y="378"/>
                  </a:lnTo>
                  <a:lnTo>
                    <a:pt x="148" y="380"/>
                  </a:lnTo>
                  <a:lnTo>
                    <a:pt x="130" y="386"/>
                  </a:lnTo>
                  <a:lnTo>
                    <a:pt x="114" y="396"/>
                  </a:lnTo>
                  <a:lnTo>
                    <a:pt x="98" y="406"/>
                  </a:lnTo>
                  <a:lnTo>
                    <a:pt x="86" y="420"/>
                  </a:lnTo>
                  <a:lnTo>
                    <a:pt x="76" y="436"/>
                  </a:lnTo>
                  <a:lnTo>
                    <a:pt x="76" y="436"/>
                  </a:lnTo>
                  <a:lnTo>
                    <a:pt x="70" y="448"/>
                  </a:lnTo>
                  <a:lnTo>
                    <a:pt x="66" y="462"/>
                  </a:lnTo>
                  <a:lnTo>
                    <a:pt x="6" y="690"/>
                  </a:lnTo>
                  <a:lnTo>
                    <a:pt x="6" y="690"/>
                  </a:lnTo>
                  <a:lnTo>
                    <a:pt x="2" y="712"/>
                  </a:lnTo>
                  <a:lnTo>
                    <a:pt x="0" y="732"/>
                  </a:lnTo>
                  <a:lnTo>
                    <a:pt x="0" y="752"/>
                  </a:lnTo>
                  <a:lnTo>
                    <a:pt x="0" y="774"/>
                  </a:lnTo>
                  <a:lnTo>
                    <a:pt x="4" y="794"/>
                  </a:lnTo>
                  <a:lnTo>
                    <a:pt x="10" y="814"/>
                  </a:lnTo>
                  <a:lnTo>
                    <a:pt x="18" y="834"/>
                  </a:lnTo>
                  <a:lnTo>
                    <a:pt x="28" y="852"/>
                  </a:lnTo>
                  <a:lnTo>
                    <a:pt x="28" y="852"/>
                  </a:lnTo>
                  <a:lnTo>
                    <a:pt x="40" y="870"/>
                  </a:lnTo>
                  <a:lnTo>
                    <a:pt x="54" y="886"/>
                  </a:lnTo>
                  <a:lnTo>
                    <a:pt x="68" y="902"/>
                  </a:lnTo>
                  <a:lnTo>
                    <a:pt x="84" y="916"/>
                  </a:lnTo>
                  <a:lnTo>
                    <a:pt x="102" y="926"/>
                  </a:lnTo>
                  <a:lnTo>
                    <a:pt x="120" y="936"/>
                  </a:lnTo>
                  <a:lnTo>
                    <a:pt x="140" y="946"/>
                  </a:lnTo>
                  <a:lnTo>
                    <a:pt x="160" y="952"/>
                  </a:lnTo>
                  <a:lnTo>
                    <a:pt x="160" y="952"/>
                  </a:lnTo>
                  <a:close/>
                </a:path>
              </a:pathLst>
            </a:custGeom>
            <a:solidFill>
              <a:schemeClr val="accent3"/>
            </a:solidFill>
            <a:ln w="28575">
              <a:solidFill>
                <a:schemeClr val="accent3">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126" name="Freeform 19"/>
            <p:cNvSpPr/>
            <p:nvPr/>
          </p:nvSpPr>
          <p:spPr bwMode="auto">
            <a:xfrm rot="800062">
              <a:off x="-5288769" y="-5158"/>
              <a:ext cx="1527175" cy="1612900"/>
            </a:xfrm>
            <a:custGeom>
              <a:avLst/>
              <a:gdLst>
                <a:gd name="T0" fmla="*/ 574 w 962"/>
                <a:gd name="T1" fmla="*/ 4 h 1016"/>
                <a:gd name="T2" fmla="*/ 552 w 962"/>
                <a:gd name="T3" fmla="*/ 0 h 1016"/>
                <a:gd name="T4" fmla="*/ 508 w 962"/>
                <a:gd name="T5" fmla="*/ 8 h 1016"/>
                <a:gd name="T6" fmla="*/ 470 w 962"/>
                <a:gd name="T7" fmla="*/ 30 h 1016"/>
                <a:gd name="T8" fmla="*/ 444 w 962"/>
                <a:gd name="T9" fmla="*/ 64 h 1016"/>
                <a:gd name="T10" fmla="*/ 436 w 962"/>
                <a:gd name="T11" fmla="*/ 86 h 1016"/>
                <a:gd name="T12" fmla="*/ 434 w 962"/>
                <a:gd name="T13" fmla="*/ 130 h 1016"/>
                <a:gd name="T14" fmla="*/ 448 w 962"/>
                <a:gd name="T15" fmla="*/ 172 h 1016"/>
                <a:gd name="T16" fmla="*/ 476 w 962"/>
                <a:gd name="T17" fmla="*/ 204 h 1016"/>
                <a:gd name="T18" fmla="*/ 518 w 962"/>
                <a:gd name="T19" fmla="*/ 224 h 1016"/>
                <a:gd name="T20" fmla="*/ 574 w 962"/>
                <a:gd name="T21" fmla="*/ 240 h 1016"/>
                <a:gd name="T22" fmla="*/ 486 w 962"/>
                <a:gd name="T23" fmla="*/ 296 h 1016"/>
                <a:gd name="T24" fmla="*/ 402 w 962"/>
                <a:gd name="T25" fmla="*/ 360 h 1016"/>
                <a:gd name="T26" fmla="*/ 322 w 962"/>
                <a:gd name="T27" fmla="*/ 430 h 1016"/>
                <a:gd name="T28" fmla="*/ 248 w 962"/>
                <a:gd name="T29" fmla="*/ 504 h 1016"/>
                <a:gd name="T30" fmla="*/ 180 w 962"/>
                <a:gd name="T31" fmla="*/ 584 h 1016"/>
                <a:gd name="T32" fmla="*/ 118 w 962"/>
                <a:gd name="T33" fmla="*/ 670 h 1016"/>
                <a:gd name="T34" fmla="*/ 62 w 962"/>
                <a:gd name="T35" fmla="*/ 760 h 1016"/>
                <a:gd name="T36" fmla="*/ 12 w 962"/>
                <a:gd name="T37" fmla="*/ 852 h 1016"/>
                <a:gd name="T38" fmla="*/ 4 w 962"/>
                <a:gd name="T39" fmla="*/ 874 h 1016"/>
                <a:gd name="T40" fmla="*/ 2 w 962"/>
                <a:gd name="T41" fmla="*/ 918 h 1016"/>
                <a:gd name="T42" fmla="*/ 16 w 962"/>
                <a:gd name="T43" fmla="*/ 960 h 1016"/>
                <a:gd name="T44" fmla="*/ 44 w 962"/>
                <a:gd name="T45" fmla="*/ 992 h 1016"/>
                <a:gd name="T46" fmla="*/ 64 w 962"/>
                <a:gd name="T47" fmla="*/ 1004 h 1016"/>
                <a:gd name="T48" fmla="*/ 108 w 962"/>
                <a:gd name="T49" fmla="*/ 1016 h 1016"/>
                <a:gd name="T50" fmla="*/ 150 w 962"/>
                <a:gd name="T51" fmla="*/ 1010 h 1016"/>
                <a:gd name="T52" fmla="*/ 188 w 962"/>
                <a:gd name="T53" fmla="*/ 988 h 1016"/>
                <a:gd name="T54" fmla="*/ 216 w 962"/>
                <a:gd name="T55" fmla="*/ 952 h 1016"/>
                <a:gd name="T56" fmla="*/ 236 w 962"/>
                <a:gd name="T57" fmla="*/ 912 h 1016"/>
                <a:gd name="T58" fmla="*/ 282 w 962"/>
                <a:gd name="T59" fmla="*/ 834 h 1016"/>
                <a:gd name="T60" fmla="*/ 332 w 962"/>
                <a:gd name="T61" fmla="*/ 760 h 1016"/>
                <a:gd name="T62" fmla="*/ 388 w 962"/>
                <a:gd name="T63" fmla="*/ 690 h 1016"/>
                <a:gd name="T64" fmla="*/ 448 w 962"/>
                <a:gd name="T65" fmla="*/ 626 h 1016"/>
                <a:gd name="T66" fmla="*/ 512 w 962"/>
                <a:gd name="T67" fmla="*/ 564 h 1016"/>
                <a:gd name="T68" fmla="*/ 582 w 962"/>
                <a:gd name="T69" fmla="*/ 508 h 1016"/>
                <a:gd name="T70" fmla="*/ 656 w 962"/>
                <a:gd name="T71" fmla="*/ 456 h 1016"/>
                <a:gd name="T72" fmla="*/ 676 w 962"/>
                <a:gd name="T73" fmla="*/ 496 h 1016"/>
                <a:gd name="T74" fmla="*/ 674 w 962"/>
                <a:gd name="T75" fmla="*/ 518 h 1016"/>
                <a:gd name="T76" fmla="*/ 680 w 962"/>
                <a:gd name="T77" fmla="*/ 562 h 1016"/>
                <a:gd name="T78" fmla="*/ 702 w 962"/>
                <a:gd name="T79" fmla="*/ 600 h 1016"/>
                <a:gd name="T80" fmla="*/ 736 w 962"/>
                <a:gd name="T81" fmla="*/ 626 h 1016"/>
                <a:gd name="T82" fmla="*/ 758 w 962"/>
                <a:gd name="T83" fmla="*/ 634 h 1016"/>
                <a:gd name="T84" fmla="*/ 796 w 962"/>
                <a:gd name="T85" fmla="*/ 638 h 1016"/>
                <a:gd name="T86" fmla="*/ 832 w 962"/>
                <a:gd name="T87" fmla="*/ 628 h 1016"/>
                <a:gd name="T88" fmla="*/ 862 w 962"/>
                <a:gd name="T89" fmla="*/ 608 h 1016"/>
                <a:gd name="T90" fmla="*/ 886 w 962"/>
                <a:gd name="T91" fmla="*/ 580 h 1016"/>
                <a:gd name="T92" fmla="*/ 892 w 962"/>
                <a:gd name="T93" fmla="*/ 566 h 1016"/>
                <a:gd name="T94" fmla="*/ 956 w 962"/>
                <a:gd name="T95" fmla="*/ 324 h 1016"/>
                <a:gd name="T96" fmla="*/ 960 w 962"/>
                <a:gd name="T97" fmla="*/ 304 h 1016"/>
                <a:gd name="T98" fmla="*/ 962 w 962"/>
                <a:gd name="T99" fmla="*/ 262 h 1016"/>
                <a:gd name="T100" fmla="*/ 956 w 962"/>
                <a:gd name="T101" fmla="*/ 220 h 1016"/>
                <a:gd name="T102" fmla="*/ 944 w 962"/>
                <a:gd name="T103" fmla="*/ 182 h 1016"/>
                <a:gd name="T104" fmla="*/ 934 w 962"/>
                <a:gd name="T105" fmla="*/ 162 h 1016"/>
                <a:gd name="T106" fmla="*/ 908 w 962"/>
                <a:gd name="T107" fmla="*/ 128 h 1016"/>
                <a:gd name="T108" fmla="*/ 878 w 962"/>
                <a:gd name="T109" fmla="*/ 100 h 1016"/>
                <a:gd name="T110" fmla="*/ 842 w 962"/>
                <a:gd name="T111" fmla="*/ 78 h 1016"/>
                <a:gd name="T112" fmla="*/ 802 w 962"/>
                <a:gd name="T113" fmla="*/ 6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2" h="1016">
                  <a:moveTo>
                    <a:pt x="802" y="64"/>
                  </a:moveTo>
                  <a:lnTo>
                    <a:pt x="574" y="4"/>
                  </a:lnTo>
                  <a:lnTo>
                    <a:pt x="574" y="4"/>
                  </a:lnTo>
                  <a:lnTo>
                    <a:pt x="552" y="0"/>
                  </a:lnTo>
                  <a:lnTo>
                    <a:pt x="530" y="2"/>
                  </a:lnTo>
                  <a:lnTo>
                    <a:pt x="508" y="8"/>
                  </a:lnTo>
                  <a:lnTo>
                    <a:pt x="488" y="16"/>
                  </a:lnTo>
                  <a:lnTo>
                    <a:pt x="470" y="30"/>
                  </a:lnTo>
                  <a:lnTo>
                    <a:pt x="456" y="46"/>
                  </a:lnTo>
                  <a:lnTo>
                    <a:pt x="444" y="64"/>
                  </a:lnTo>
                  <a:lnTo>
                    <a:pt x="436" y="86"/>
                  </a:lnTo>
                  <a:lnTo>
                    <a:pt x="436" y="86"/>
                  </a:lnTo>
                  <a:lnTo>
                    <a:pt x="432" y="108"/>
                  </a:lnTo>
                  <a:lnTo>
                    <a:pt x="434" y="130"/>
                  </a:lnTo>
                  <a:lnTo>
                    <a:pt x="438" y="152"/>
                  </a:lnTo>
                  <a:lnTo>
                    <a:pt x="448" y="172"/>
                  </a:lnTo>
                  <a:lnTo>
                    <a:pt x="460" y="190"/>
                  </a:lnTo>
                  <a:lnTo>
                    <a:pt x="476" y="204"/>
                  </a:lnTo>
                  <a:lnTo>
                    <a:pt x="496" y="216"/>
                  </a:lnTo>
                  <a:lnTo>
                    <a:pt x="518" y="224"/>
                  </a:lnTo>
                  <a:lnTo>
                    <a:pt x="574" y="240"/>
                  </a:lnTo>
                  <a:lnTo>
                    <a:pt x="574" y="240"/>
                  </a:lnTo>
                  <a:lnTo>
                    <a:pt x="530" y="268"/>
                  </a:lnTo>
                  <a:lnTo>
                    <a:pt x="486" y="296"/>
                  </a:lnTo>
                  <a:lnTo>
                    <a:pt x="442" y="328"/>
                  </a:lnTo>
                  <a:lnTo>
                    <a:pt x="402" y="360"/>
                  </a:lnTo>
                  <a:lnTo>
                    <a:pt x="362" y="394"/>
                  </a:lnTo>
                  <a:lnTo>
                    <a:pt x="322" y="430"/>
                  </a:lnTo>
                  <a:lnTo>
                    <a:pt x="286" y="466"/>
                  </a:lnTo>
                  <a:lnTo>
                    <a:pt x="248" y="504"/>
                  </a:lnTo>
                  <a:lnTo>
                    <a:pt x="214" y="544"/>
                  </a:lnTo>
                  <a:lnTo>
                    <a:pt x="180" y="584"/>
                  </a:lnTo>
                  <a:lnTo>
                    <a:pt x="148" y="626"/>
                  </a:lnTo>
                  <a:lnTo>
                    <a:pt x="118" y="670"/>
                  </a:lnTo>
                  <a:lnTo>
                    <a:pt x="90" y="714"/>
                  </a:lnTo>
                  <a:lnTo>
                    <a:pt x="62" y="760"/>
                  </a:lnTo>
                  <a:lnTo>
                    <a:pt x="36" y="806"/>
                  </a:lnTo>
                  <a:lnTo>
                    <a:pt x="12" y="852"/>
                  </a:lnTo>
                  <a:lnTo>
                    <a:pt x="12" y="852"/>
                  </a:lnTo>
                  <a:lnTo>
                    <a:pt x="4" y="874"/>
                  </a:lnTo>
                  <a:lnTo>
                    <a:pt x="0" y="896"/>
                  </a:lnTo>
                  <a:lnTo>
                    <a:pt x="2" y="918"/>
                  </a:lnTo>
                  <a:lnTo>
                    <a:pt x="6" y="940"/>
                  </a:lnTo>
                  <a:lnTo>
                    <a:pt x="16" y="960"/>
                  </a:lnTo>
                  <a:lnTo>
                    <a:pt x="28" y="978"/>
                  </a:lnTo>
                  <a:lnTo>
                    <a:pt x="44" y="992"/>
                  </a:lnTo>
                  <a:lnTo>
                    <a:pt x="64" y="1004"/>
                  </a:lnTo>
                  <a:lnTo>
                    <a:pt x="64" y="1004"/>
                  </a:lnTo>
                  <a:lnTo>
                    <a:pt x="86" y="1012"/>
                  </a:lnTo>
                  <a:lnTo>
                    <a:pt x="108" y="1016"/>
                  </a:lnTo>
                  <a:lnTo>
                    <a:pt x="130" y="1016"/>
                  </a:lnTo>
                  <a:lnTo>
                    <a:pt x="150" y="1010"/>
                  </a:lnTo>
                  <a:lnTo>
                    <a:pt x="170" y="1000"/>
                  </a:lnTo>
                  <a:lnTo>
                    <a:pt x="188" y="988"/>
                  </a:lnTo>
                  <a:lnTo>
                    <a:pt x="204" y="972"/>
                  </a:lnTo>
                  <a:lnTo>
                    <a:pt x="216" y="952"/>
                  </a:lnTo>
                  <a:lnTo>
                    <a:pt x="216" y="952"/>
                  </a:lnTo>
                  <a:lnTo>
                    <a:pt x="236" y="912"/>
                  </a:lnTo>
                  <a:lnTo>
                    <a:pt x="258" y="872"/>
                  </a:lnTo>
                  <a:lnTo>
                    <a:pt x="282" y="834"/>
                  </a:lnTo>
                  <a:lnTo>
                    <a:pt x="306" y="798"/>
                  </a:lnTo>
                  <a:lnTo>
                    <a:pt x="332" y="760"/>
                  </a:lnTo>
                  <a:lnTo>
                    <a:pt x="360" y="726"/>
                  </a:lnTo>
                  <a:lnTo>
                    <a:pt x="388" y="690"/>
                  </a:lnTo>
                  <a:lnTo>
                    <a:pt x="418" y="658"/>
                  </a:lnTo>
                  <a:lnTo>
                    <a:pt x="448" y="626"/>
                  </a:lnTo>
                  <a:lnTo>
                    <a:pt x="480" y="594"/>
                  </a:lnTo>
                  <a:lnTo>
                    <a:pt x="512" y="564"/>
                  </a:lnTo>
                  <a:lnTo>
                    <a:pt x="546" y="536"/>
                  </a:lnTo>
                  <a:lnTo>
                    <a:pt x="582" y="508"/>
                  </a:lnTo>
                  <a:lnTo>
                    <a:pt x="618" y="482"/>
                  </a:lnTo>
                  <a:lnTo>
                    <a:pt x="656" y="456"/>
                  </a:lnTo>
                  <a:lnTo>
                    <a:pt x="692" y="432"/>
                  </a:lnTo>
                  <a:lnTo>
                    <a:pt x="676" y="496"/>
                  </a:lnTo>
                  <a:lnTo>
                    <a:pt x="676" y="496"/>
                  </a:lnTo>
                  <a:lnTo>
                    <a:pt x="674" y="518"/>
                  </a:lnTo>
                  <a:lnTo>
                    <a:pt x="674" y="540"/>
                  </a:lnTo>
                  <a:lnTo>
                    <a:pt x="680" y="562"/>
                  </a:lnTo>
                  <a:lnTo>
                    <a:pt x="688" y="582"/>
                  </a:lnTo>
                  <a:lnTo>
                    <a:pt x="702" y="600"/>
                  </a:lnTo>
                  <a:lnTo>
                    <a:pt x="718" y="614"/>
                  </a:lnTo>
                  <a:lnTo>
                    <a:pt x="736" y="626"/>
                  </a:lnTo>
                  <a:lnTo>
                    <a:pt x="758" y="634"/>
                  </a:lnTo>
                  <a:lnTo>
                    <a:pt x="758" y="634"/>
                  </a:lnTo>
                  <a:lnTo>
                    <a:pt x="778" y="638"/>
                  </a:lnTo>
                  <a:lnTo>
                    <a:pt x="796" y="638"/>
                  </a:lnTo>
                  <a:lnTo>
                    <a:pt x="814" y="634"/>
                  </a:lnTo>
                  <a:lnTo>
                    <a:pt x="832" y="628"/>
                  </a:lnTo>
                  <a:lnTo>
                    <a:pt x="848" y="620"/>
                  </a:lnTo>
                  <a:lnTo>
                    <a:pt x="862" y="608"/>
                  </a:lnTo>
                  <a:lnTo>
                    <a:pt x="876" y="596"/>
                  </a:lnTo>
                  <a:lnTo>
                    <a:pt x="886" y="580"/>
                  </a:lnTo>
                  <a:lnTo>
                    <a:pt x="886" y="580"/>
                  </a:lnTo>
                  <a:lnTo>
                    <a:pt x="892" y="566"/>
                  </a:lnTo>
                  <a:lnTo>
                    <a:pt x="896" y="552"/>
                  </a:lnTo>
                  <a:lnTo>
                    <a:pt x="956" y="324"/>
                  </a:lnTo>
                  <a:lnTo>
                    <a:pt x="956" y="324"/>
                  </a:lnTo>
                  <a:lnTo>
                    <a:pt x="960" y="304"/>
                  </a:lnTo>
                  <a:lnTo>
                    <a:pt x="962" y="284"/>
                  </a:lnTo>
                  <a:lnTo>
                    <a:pt x="962" y="262"/>
                  </a:lnTo>
                  <a:lnTo>
                    <a:pt x="960" y="242"/>
                  </a:lnTo>
                  <a:lnTo>
                    <a:pt x="956" y="220"/>
                  </a:lnTo>
                  <a:lnTo>
                    <a:pt x="950" y="200"/>
                  </a:lnTo>
                  <a:lnTo>
                    <a:pt x="944" y="182"/>
                  </a:lnTo>
                  <a:lnTo>
                    <a:pt x="934" y="162"/>
                  </a:lnTo>
                  <a:lnTo>
                    <a:pt x="934" y="162"/>
                  </a:lnTo>
                  <a:lnTo>
                    <a:pt x="922" y="144"/>
                  </a:lnTo>
                  <a:lnTo>
                    <a:pt x="908" y="128"/>
                  </a:lnTo>
                  <a:lnTo>
                    <a:pt x="894" y="114"/>
                  </a:lnTo>
                  <a:lnTo>
                    <a:pt x="878" y="100"/>
                  </a:lnTo>
                  <a:lnTo>
                    <a:pt x="860" y="88"/>
                  </a:lnTo>
                  <a:lnTo>
                    <a:pt x="842" y="78"/>
                  </a:lnTo>
                  <a:lnTo>
                    <a:pt x="822" y="70"/>
                  </a:lnTo>
                  <a:lnTo>
                    <a:pt x="802" y="64"/>
                  </a:lnTo>
                  <a:lnTo>
                    <a:pt x="802" y="64"/>
                  </a:lnTo>
                  <a:close/>
                </a:path>
              </a:pathLst>
            </a:custGeom>
            <a:solidFill>
              <a:schemeClr val="accent6"/>
            </a:solidFill>
            <a:ln w="28575">
              <a:solidFill>
                <a:schemeClr val="accent6">
                  <a:lumMod val="20000"/>
                  <a:lumOff val="80000"/>
                </a:schemeClr>
              </a:solidFill>
              <a:prstDash val="solid"/>
              <a:round/>
            </a:ln>
          </p:spPr>
          <p:txBody>
            <a:bodyPr vert="horz" wrap="square" lIns="91440" tIns="45720" rIns="91440" bIns="45720" numCol="1" anchor="t" anchorCtr="0" compatLnSpc="1"/>
            <a:lstStyle/>
            <a:p>
              <a:endParaRPr lang="zh-CN" altLang="en-US"/>
            </a:p>
          </p:txBody>
        </p:sp>
      </p:grpSp>
      <p:sp>
        <p:nvSpPr>
          <p:cNvPr id="127" name="矩形 126"/>
          <p:cNvSpPr/>
          <p:nvPr/>
        </p:nvSpPr>
        <p:spPr>
          <a:xfrm>
            <a:off x="4923106" y="2897555"/>
            <a:ext cx="2399688" cy="1483471"/>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par>
                                <p:cTn id="10" presetID="8" presetClass="emph" presetSubtype="0" fill="hold" nodeType="withEffect">
                                  <p:stCondLst>
                                    <p:cond delay="0"/>
                                  </p:stCondLst>
                                  <p:childTnLst>
                                    <p:animRot by="21600000">
                                      <p:cBhvr>
                                        <p:cTn id="11" dur="1000" fill="hold"/>
                                        <p:tgtEl>
                                          <p:spTgt spid="92"/>
                                        </p:tgtEl>
                                        <p:attrNameLst>
                                          <p:attrName>r</p:attrName>
                                        </p:attrNameLst>
                                      </p:cBhvr>
                                    </p:animRo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250"/>
                                        <p:tgtEl>
                                          <p:spTgt spid="1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left)">
                                      <p:cBhvr>
                                        <p:cTn id="19" dur="250"/>
                                        <p:tgtEl>
                                          <p:spTgt spid="8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250"/>
                                        <p:tgtEl>
                                          <p:spTgt spid="8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250"/>
                                        <p:tgtEl>
                                          <p:spTgt spid="9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250"/>
                                        <p:tgtEl>
                                          <p:spTgt spid="8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left)">
                                      <p:cBhvr>
                                        <p:cTn id="35" dur="250"/>
                                        <p:tgtEl>
                                          <p:spTgt spid="9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250"/>
                                        <p:tgtEl>
                                          <p:spTgt spid="88"/>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right)">
                                      <p:cBhvr>
                                        <p:cTn id="43" dur="250"/>
                                        <p:tgtEl>
                                          <p:spTgt spid="8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250"/>
                                        <p:tgtEl>
                                          <p:spTgt spid="58"/>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right)">
                                      <p:cBhvr>
                                        <p:cTn id="51" dur="250"/>
                                        <p:tgtEl>
                                          <p:spTgt spid="6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250"/>
                                        <p:tgtEl>
                                          <p:spTgt spid="57"/>
                                        </p:tgtEl>
                                      </p:cBhvr>
                                    </p:animEffect>
                                  </p:childTnLst>
                                </p:cTn>
                              </p:par>
                            </p:childTnLst>
                          </p:cTn>
                        </p:par>
                        <p:par>
                          <p:cTn id="56" fill="hold">
                            <p:stCondLst>
                              <p:cond delay="6500"/>
                            </p:stCondLst>
                            <p:childTnLst>
                              <p:par>
                                <p:cTn id="57" presetID="22" presetClass="entr" presetSubtype="2" fill="hold"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right)">
                                      <p:cBhvr>
                                        <p:cTn id="59" dur="250"/>
                                        <p:tgtEl>
                                          <p:spTgt spid="5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86" grpId="0"/>
      <p:bldP spid="87" grpId="0"/>
      <p:bldP spid="88" grpId="0"/>
      <p:bldP spid="1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5374493" y="828704"/>
            <a:ext cx="5752079" cy="5076330"/>
          </a:xfrm>
          <a:prstGeom prst="rect">
            <a:avLst/>
          </a:prstGeom>
          <a:noFill/>
        </p:spPr>
        <p:txBody>
          <a:bodyPr wrap="square" rtlCol="0">
            <a:spAutoFit/>
          </a:bodyPr>
          <a:lstStyle/>
          <a:p>
            <a:pPr algn="just">
              <a:lnSpc>
                <a:spcPct val="200000"/>
              </a:lnSpc>
            </a:pPr>
            <a:r>
              <a:rPr lang="zh-CN" altLang="en-US" sz="1800" dirty="0">
                <a:solidFill>
                  <a:srgbClr val="1C1C1C"/>
                </a:solidFill>
                <a:latin typeface="微软雅黑" panose="020B0503020204020204" pitchFamily="34" charset="-122"/>
                <a:ea typeface="微软雅黑" panose="020B0503020204020204" pitchFamily="34" charset="-122"/>
              </a:rPr>
              <a:t> 日子在弹指一挥间就毫无声息的流逝，就在此时需要回头总结之际，猛然间意识到日子的匆匆。今年在公司领导以及同事的支持和帮助下，我较快地适应了工作。回顾这段时间的工作，我在思想上、工作上都取得了很大的进步，成长了不少，但也清醒地认识到自己的不足之处。首先，在行业学习上远远不足，要想做精做好，必须深入业务中去，体会客户的心理和行业的动态。在技术上还有待提高学习。新年到来，我会做好</a:t>
            </a:r>
            <a:r>
              <a:rPr lang="en-US" altLang="zh-CN" sz="1800" dirty="0">
                <a:solidFill>
                  <a:srgbClr val="1C1C1C"/>
                </a:solidFill>
                <a:latin typeface="微软雅黑" panose="020B0503020204020204" pitchFamily="34" charset="-122"/>
                <a:ea typeface="微软雅黑" panose="020B0503020204020204" pitchFamily="34" charset="-122"/>
              </a:rPr>
              <a:t>2017</a:t>
            </a:r>
            <a:r>
              <a:rPr lang="zh-CN" altLang="en-US" sz="1800" dirty="0">
                <a:solidFill>
                  <a:srgbClr val="1C1C1C"/>
                </a:solidFill>
                <a:latin typeface="微软雅黑" panose="020B0503020204020204" pitchFamily="34" charset="-122"/>
                <a:ea typeface="微软雅黑" panose="020B0503020204020204" pitchFamily="34" charset="-122"/>
              </a:rPr>
              <a:t>年个人工作计划，争取将各项工作做得更好。</a:t>
            </a:r>
          </a:p>
        </p:txBody>
      </p:sp>
      <p:sp>
        <p:nvSpPr>
          <p:cNvPr id="3" name="TextBox 4"/>
          <p:cNvSpPr txBox="1"/>
          <p:nvPr/>
        </p:nvSpPr>
        <p:spPr>
          <a:xfrm>
            <a:off x="3632369" y="1054747"/>
            <a:ext cx="1015663" cy="1684115"/>
          </a:xfrm>
          <a:prstGeom prst="rect">
            <a:avLst/>
          </a:prstGeom>
          <a:noFill/>
        </p:spPr>
        <p:txBody>
          <a:bodyPr vert="eaVert" wrap="none" rtlCol="0">
            <a:spAutoFit/>
          </a:bodyPr>
          <a:lstStyle/>
          <a:p>
            <a:r>
              <a:rPr lang="zh-CN" altLang="en-US" sz="5400" b="1" dirty="0" smtClean="0">
                <a:solidFill>
                  <a:srgbClr val="4AB09E"/>
                </a:solidFill>
                <a:latin typeface="微软雅黑" panose="020B0503020204020204" pitchFamily="34" charset="-122"/>
                <a:ea typeface="微软雅黑" panose="020B0503020204020204" pitchFamily="34" charset="-122"/>
              </a:rPr>
              <a:t>前 言</a:t>
            </a:r>
            <a:endParaRPr lang="zh-CN" altLang="en-US" sz="5400" b="1" dirty="0">
              <a:solidFill>
                <a:srgbClr val="4AB09E"/>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44" y="1700017"/>
            <a:ext cx="5449137" cy="530813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54044" y="4721289"/>
            <a:ext cx="2575278" cy="28908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by="(-#ppt_w*2)" calcmode="lin" valueType="num">
                                      <p:cBhvr rctx="PPT">
                                        <p:cTn id="16" dur="500" autoRev="1" fill="hold">
                                          <p:stCondLst>
                                            <p:cond delay="0"/>
                                          </p:stCondLst>
                                        </p:cTn>
                                        <p:tgtEl>
                                          <p:spTgt spid="3"/>
                                        </p:tgtEl>
                                        <p:attrNameLst>
                                          <p:attrName>ppt_w</p:attrName>
                                        </p:attrNameLst>
                                      </p:cBhvr>
                                    </p:anim>
                                    <p:anim by="(#ppt_w*0.50)" calcmode="lin" valueType="num">
                                      <p:cBhvr>
                                        <p:cTn id="17" dur="500" decel="50000" autoRev="1" fill="hold">
                                          <p:stCondLst>
                                            <p:cond delay="0"/>
                                          </p:stCondLst>
                                        </p:cTn>
                                        <p:tgtEl>
                                          <p:spTgt spid="3"/>
                                        </p:tgtEl>
                                        <p:attrNameLst>
                                          <p:attrName>ppt_x</p:attrName>
                                        </p:attrNameLst>
                                      </p:cBhvr>
                                    </p:anim>
                                    <p:anim from="(-#ppt_h/2)" to="(#ppt_y)" calcmode="lin" valueType="num">
                                      <p:cBhvr>
                                        <p:cTn id="18" dur="1000" fill="hold">
                                          <p:stCondLst>
                                            <p:cond delay="0"/>
                                          </p:stCondLst>
                                        </p:cTn>
                                        <p:tgtEl>
                                          <p:spTgt spid="3"/>
                                        </p:tgtEl>
                                        <p:attrNameLst>
                                          <p:attrName>ppt_y</p:attrName>
                                        </p:attrNameLst>
                                      </p:cBhvr>
                                    </p:anim>
                                    <p:animRot by="21600000">
                                      <p:cBhvr>
                                        <p:cTn id="19" dur="1000" fill="hold">
                                          <p:stCondLst>
                                            <p:cond delay="0"/>
                                          </p:stCondLst>
                                        </p:cTn>
                                        <p:tgtEl>
                                          <p:spTgt spid="3"/>
                                        </p:tgtEl>
                                        <p:attrNameLst>
                                          <p:attrName>r</p:attrName>
                                        </p:attrNameLst>
                                      </p:cBhvr>
                                    </p:animRot>
                                  </p:childTnLst>
                                </p:cTn>
                              </p:par>
                            </p:childTnLst>
                          </p:cTn>
                        </p:par>
                        <p:par>
                          <p:cTn id="20" fill="hold">
                            <p:stCondLst>
                              <p:cond delay="12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chemeClr val="tx2">
              <a:lumMod val="40000"/>
              <a:lumOff val="60000"/>
            </a:schemeClr>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08806" y="2568577"/>
            <a:ext cx="3262383"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smtClean="0">
                <a:solidFill>
                  <a:srgbClr val="FFFFFF"/>
                </a:solidFill>
                <a:latin typeface="微软雅黑" panose="020B0503020204020204" pitchFamily="34" charset="-122"/>
                <a:ea typeface="微软雅黑" panose="020B0503020204020204" pitchFamily="34" charset="-122"/>
              </a:rPr>
              <a:t>成功项目展示</a:t>
            </a:r>
            <a:endParaRPr lang="zh-CN" altLang="en-US" sz="4000" b="1" dirty="0">
              <a:solidFill>
                <a:srgbClr val="FFFFFF"/>
              </a:solidFill>
              <a:latin typeface="微软雅黑" panose="020B0503020204020204" pitchFamily="34" charset="-122"/>
              <a:ea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3</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44" y="-231176"/>
            <a:ext cx="2438185" cy="237509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54044" y="4721289"/>
            <a:ext cx="2575278" cy="28908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000"/>
                                        <p:tgtEl>
                                          <p:spTgt spid="2"/>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fltVal val="0"/>
                                          </p:val>
                                        </p:tav>
                                        <p:tav tm="100000">
                                          <p:val>
                                            <p:strVal val="#ppt_w"/>
                                          </p:val>
                                        </p:tav>
                                      </p:tavLst>
                                    </p:anim>
                                    <p:anim calcmode="lin" valueType="num">
                                      <p:cBhvr>
                                        <p:cTn id="29" dur="300" fill="hold"/>
                                        <p:tgtEl>
                                          <p:spTgt spid="5"/>
                                        </p:tgtEl>
                                        <p:attrNameLst>
                                          <p:attrName>ppt_h</p:attrName>
                                        </p:attrNameLst>
                                      </p:cBhvr>
                                      <p:tavLst>
                                        <p:tav tm="0">
                                          <p:val>
                                            <p:fltVal val="0"/>
                                          </p:val>
                                        </p:tav>
                                        <p:tav tm="100000">
                                          <p:val>
                                            <p:strVal val="#ppt_h"/>
                                          </p:val>
                                        </p:tav>
                                      </p:tavLst>
                                    </p:anim>
                                    <p:anim calcmode="lin" valueType="num">
                                      <p:cBhvr>
                                        <p:cTn id="30" dur="300" fill="hold"/>
                                        <p:tgtEl>
                                          <p:spTgt spid="5"/>
                                        </p:tgtEl>
                                        <p:attrNameLst>
                                          <p:attrName>style.rotation</p:attrName>
                                        </p:attrNameLst>
                                      </p:cBhvr>
                                      <p:tavLst>
                                        <p:tav tm="0">
                                          <p:val>
                                            <p:fltVal val="90"/>
                                          </p:val>
                                        </p:tav>
                                        <p:tav tm="100000">
                                          <p:val>
                                            <p:fltVal val="0"/>
                                          </p:val>
                                        </p:tav>
                                      </p:tavLst>
                                    </p:anim>
                                    <p:animEffect transition="in" filter="fade">
                                      <p:cBhvr>
                                        <p:cTn id="31" dur="300"/>
                                        <p:tgtEl>
                                          <p:spTgt spid="5"/>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90"/>
                                          </p:val>
                                        </p:tav>
                                        <p:tav tm="100000">
                                          <p:val>
                                            <p:fltVal val="0"/>
                                          </p:val>
                                        </p:tav>
                                      </p:tavLst>
                                    </p:anim>
                                    <p:animEffect transition="in" filter="fade">
                                      <p:cBhvr>
                                        <p:cTn id="44" dur="500"/>
                                        <p:tgtEl>
                                          <p:spTgt spid="7"/>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242104" y="2750751"/>
            <a:ext cx="831525" cy="830262"/>
            <a:chOff x="3241675" y="2678113"/>
            <a:chExt cx="831850" cy="830262"/>
          </a:xfrm>
        </p:grpSpPr>
        <p:sp>
          <p:nvSpPr>
            <p:cNvPr id="43" name="Oval 7"/>
            <p:cNvSpPr>
              <a:spLocks noChangeArrowheads="1"/>
            </p:cNvSpPr>
            <p:nvPr/>
          </p:nvSpPr>
          <p:spPr bwMode="auto">
            <a:xfrm>
              <a:off x="3241675" y="2678113"/>
              <a:ext cx="831850" cy="830262"/>
            </a:xfrm>
            <a:prstGeom prst="ellipse">
              <a:avLst/>
            </a:prstGeom>
            <a:solidFill>
              <a:schemeClr val="accent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4"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5"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2726368" y="1708112"/>
            <a:ext cx="831525" cy="831850"/>
            <a:chOff x="2725738" y="1484313"/>
            <a:chExt cx="831850" cy="831850"/>
          </a:xfrm>
        </p:grpSpPr>
        <p:sp>
          <p:nvSpPr>
            <p:cNvPr id="47" name="Oval 6"/>
            <p:cNvSpPr>
              <a:spLocks noChangeArrowheads="1"/>
            </p:cNvSpPr>
            <p:nvPr/>
          </p:nvSpPr>
          <p:spPr bwMode="auto">
            <a:xfrm>
              <a:off x="2725738" y="1484313"/>
              <a:ext cx="831850" cy="831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Freeform 12"/>
            <p:cNvSpPr/>
            <p:nvPr/>
          </p:nvSpPr>
          <p:spPr bwMode="auto">
            <a:xfrm>
              <a:off x="2851150" y="159861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9" name="Freeform 13"/>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242104" y="3906934"/>
            <a:ext cx="831525" cy="831850"/>
            <a:chOff x="3241675" y="4133850"/>
            <a:chExt cx="831850" cy="831850"/>
          </a:xfrm>
        </p:grpSpPr>
        <p:sp>
          <p:nvSpPr>
            <p:cNvPr id="51" name="Oval 9"/>
            <p:cNvSpPr>
              <a:spLocks noChangeArrowheads="1"/>
            </p:cNvSpPr>
            <p:nvPr/>
          </p:nvSpPr>
          <p:spPr bwMode="auto">
            <a:xfrm>
              <a:off x="3241675" y="4133850"/>
              <a:ext cx="831850" cy="831850"/>
            </a:xfrm>
            <a:prstGeom prst="ellipse">
              <a:avLst/>
            </a:pr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2"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3"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4"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5"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2726368" y="4948943"/>
            <a:ext cx="831525" cy="830262"/>
            <a:chOff x="2725738" y="5327650"/>
            <a:chExt cx="831850" cy="830262"/>
          </a:xfrm>
        </p:grpSpPr>
        <p:sp>
          <p:nvSpPr>
            <p:cNvPr id="57" name="Oval 8"/>
            <p:cNvSpPr>
              <a:spLocks noChangeArrowheads="1"/>
            </p:cNvSpPr>
            <p:nvPr/>
          </p:nvSpPr>
          <p:spPr bwMode="auto">
            <a:xfrm>
              <a:off x="2725738" y="5327650"/>
              <a:ext cx="831850" cy="830262"/>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8" name="Freeform 18"/>
            <p:cNvSpPr>
              <a:spLocks noEditPoints="1"/>
            </p:cNvSpPr>
            <p:nvPr/>
          </p:nvSpPr>
          <p:spPr bwMode="auto">
            <a:xfrm>
              <a:off x="2870200" y="551656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035722" y="2802386"/>
            <a:ext cx="1939167" cy="1939925"/>
            <a:chOff x="877888" y="2946400"/>
            <a:chExt cx="1939925" cy="1939925"/>
          </a:xfrm>
        </p:grpSpPr>
        <p:sp>
          <p:nvSpPr>
            <p:cNvPr id="60" name="Oval 5"/>
            <p:cNvSpPr>
              <a:spLocks noChangeArrowheads="1"/>
            </p:cNvSpPr>
            <p:nvPr/>
          </p:nvSpPr>
          <p:spPr bwMode="auto">
            <a:xfrm>
              <a:off x="877888" y="2946400"/>
              <a:ext cx="1939925" cy="1939925"/>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1" name="TextBox 60"/>
            <p:cNvSpPr txBox="1"/>
            <p:nvPr/>
          </p:nvSpPr>
          <p:spPr>
            <a:xfrm>
              <a:off x="1078684" y="3193087"/>
              <a:ext cx="1538332" cy="1446550"/>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网络营销</a:t>
              </a:r>
            </a:p>
          </p:txBody>
        </p:sp>
      </p:grpSp>
      <p:sp>
        <p:nvSpPr>
          <p:cNvPr id="69" name="TextBox 68"/>
          <p:cNvSpPr txBox="1"/>
          <p:nvPr/>
        </p:nvSpPr>
        <p:spPr>
          <a:xfrm>
            <a:off x="3578397" y="1483267"/>
            <a:ext cx="1996566" cy="369332"/>
          </a:xfrm>
          <a:prstGeom prst="rect">
            <a:avLst/>
          </a:prstGeom>
          <a:noFill/>
        </p:spPr>
        <p:txBody>
          <a:bodyPr wrap="square" rtlCol="0">
            <a:spAutoFit/>
          </a:bodyPr>
          <a:lstStyle/>
          <a:p>
            <a:r>
              <a:rPr lang="en-US" altLang="zh-CN" b="1" dirty="0">
                <a:solidFill>
                  <a:schemeClr val="tx1">
                    <a:lumMod val="65000"/>
                    <a:lumOff val="35000"/>
                  </a:schemeClr>
                </a:solidFill>
                <a:latin typeface="Impact MT Std" pitchFamily="34" charset="0"/>
                <a:ea typeface="微软雅黑" panose="020B0503020204020204" pitchFamily="34" charset="-122"/>
              </a:rPr>
              <a:t>QQ</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空间</a:t>
            </a:r>
          </a:p>
        </p:txBody>
      </p:sp>
      <p:sp>
        <p:nvSpPr>
          <p:cNvPr id="70" name="TextBox 69"/>
          <p:cNvSpPr txBox="1"/>
          <p:nvPr/>
        </p:nvSpPr>
        <p:spPr>
          <a:xfrm>
            <a:off x="3640779" y="1841618"/>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p>
        </p:txBody>
      </p:sp>
      <p:sp>
        <p:nvSpPr>
          <p:cNvPr id="71" name="TextBox 70"/>
          <p:cNvSpPr txBox="1"/>
          <p:nvPr/>
        </p:nvSpPr>
        <p:spPr>
          <a:xfrm>
            <a:off x="3578397" y="4985217"/>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本地论坛社区</a:t>
            </a:r>
          </a:p>
        </p:txBody>
      </p:sp>
      <p:sp>
        <p:nvSpPr>
          <p:cNvPr id="72" name="TextBox 71"/>
          <p:cNvSpPr txBox="1"/>
          <p:nvPr/>
        </p:nvSpPr>
        <p:spPr>
          <a:xfrm>
            <a:off x="3640779" y="5292497"/>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p>
        </p:txBody>
      </p:sp>
      <p:sp>
        <p:nvSpPr>
          <p:cNvPr id="73" name="TextBox 72"/>
          <p:cNvSpPr txBox="1"/>
          <p:nvPr/>
        </p:nvSpPr>
        <p:spPr>
          <a:xfrm>
            <a:off x="4083167" y="3706140"/>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微博营销</a:t>
            </a:r>
          </a:p>
        </p:txBody>
      </p:sp>
      <p:sp>
        <p:nvSpPr>
          <p:cNvPr id="74" name="TextBox 73"/>
          <p:cNvSpPr txBox="1"/>
          <p:nvPr/>
        </p:nvSpPr>
        <p:spPr>
          <a:xfrm>
            <a:off x="4145549" y="4013420"/>
            <a:ext cx="7348943" cy="95410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新浪微博来进行传播利用新浪微博来进行传播利用新浪微博来进行传播，利用新浪微博来进行传播利用新浪微博来进行传播利用新浪微博来进行传播，利用新浪微博来进行传播利用新浪微博来进行传播利用新浪微博来进行传播</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亮亮图文旗舰店</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https://liangliangtuwen.tmall.com</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4083167" y="2572679"/>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微信营销</a:t>
            </a:r>
          </a:p>
        </p:txBody>
      </p:sp>
      <p:sp>
        <p:nvSpPr>
          <p:cNvPr id="76" name="TextBox 75"/>
          <p:cNvSpPr txBox="1"/>
          <p:nvPr/>
        </p:nvSpPr>
        <p:spPr>
          <a:xfrm>
            <a:off x="4145549" y="2879959"/>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利用微信朋友圈间的传播，达到广告目的。利用微信朋友圈间的传播，达到广告目的，利用微信朋友圈间的传播，达到广告目。</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Scale>
                                      <p:cBhvr>
                                        <p:cTn id="7" dur="1000" decel="50000" fill="hold">
                                          <p:stCondLst>
                                            <p:cond delay="0"/>
                                          </p:stCondLst>
                                        </p:cTn>
                                        <p:tgtEl>
                                          <p:spTgt spid="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9"/>
                                        </p:tgtEl>
                                        <p:attrNameLst>
                                          <p:attrName>ppt_x</p:attrName>
                                          <p:attrName>ppt_y</p:attrName>
                                        </p:attrNameLst>
                                      </p:cBhvr>
                                    </p:animMotion>
                                    <p:animEffect transition="in" filter="fade">
                                      <p:cBhvr>
                                        <p:cTn id="9" dur="1000"/>
                                        <p:tgtEl>
                                          <p:spTgt spid="59"/>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2.36113E-6 -3.33333E-6 L -0.1059 0.29653 " pathEditMode="relative" rAng="0" ptsTypes="AA">
                                      <p:cBhvr>
                                        <p:cTn id="14" dur="500" spd="-100000" fill="hold"/>
                                        <p:tgtEl>
                                          <p:spTgt spid="46"/>
                                        </p:tgtEl>
                                        <p:attrNameLst>
                                          <p:attrName>ppt_x</p:attrName>
                                          <p:attrName>ppt_y</p:attrName>
                                        </p:attrNameLst>
                                      </p:cBhvr>
                                      <p:rCtr x="-5295" y="14815"/>
                                    </p:animMotion>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56" presetClass="path" presetSubtype="0" accel="50000" decel="50000" fill="hold" nodeType="withEffect">
                                  <p:stCondLst>
                                    <p:cond delay="0"/>
                                  </p:stCondLst>
                                  <p:childTnLst>
                                    <p:animMotion origin="layout" path="M 3.1885E-6 4.07407E-6 L -0.14818 0.12268 " pathEditMode="relative" rAng="0" ptsTypes="AA">
                                      <p:cBhvr>
                                        <p:cTn id="18" dur="500" spd="-100000" fill="hold"/>
                                        <p:tgtEl>
                                          <p:spTgt spid="42"/>
                                        </p:tgtEl>
                                        <p:attrNameLst>
                                          <p:attrName>ppt_x</p:attrName>
                                          <p:attrName>ppt_y</p:attrName>
                                        </p:attrNameLst>
                                      </p:cBhvr>
                                      <p:rCtr x="-7415" y="6134"/>
                                    </p:animMotion>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56" presetClass="path" presetSubtype="0" accel="50000" decel="50000" fill="hold" nodeType="withEffect">
                                  <p:stCondLst>
                                    <p:cond delay="0"/>
                                  </p:stCondLst>
                                  <p:childTnLst>
                                    <p:animMotion origin="layout" path="M 3.1885E-6 4.07407E-6 L -0.14818 -0.08982 " pathEditMode="relative" rAng="0" ptsTypes="AA">
                                      <p:cBhvr>
                                        <p:cTn id="22" dur="500" spd="-100000" fill="hold"/>
                                        <p:tgtEl>
                                          <p:spTgt spid="50"/>
                                        </p:tgtEl>
                                        <p:attrNameLst>
                                          <p:attrName>ppt_x</p:attrName>
                                          <p:attrName>ppt_y</p:attrName>
                                        </p:attrNameLst>
                                      </p:cBhvr>
                                      <p:rCtr x="-7415" y="-4491"/>
                                    </p:animMotion>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2.36113E-6 1.48148E-6 L -0.1059 -0.26366 " pathEditMode="relative" rAng="0" ptsTypes="AA">
                                      <p:cBhvr>
                                        <p:cTn id="26" dur="500" spd="-100000" fill="hold"/>
                                        <p:tgtEl>
                                          <p:spTgt spid="56"/>
                                        </p:tgtEl>
                                        <p:attrNameLst>
                                          <p:attrName>ppt_x</p:attrName>
                                          <p:attrName>ppt_y</p:attrName>
                                        </p:attrNameLst>
                                      </p:cBhvr>
                                      <p:rCtr x="-5295" y="-13194"/>
                                    </p:animMotion>
                                  </p:childTnLst>
                                </p:cTn>
                              </p:par>
                            </p:childTnLst>
                          </p:cTn>
                        </p:par>
                        <p:par>
                          <p:cTn id="27" fill="hold">
                            <p:stCondLst>
                              <p:cond delay="1000"/>
                            </p:stCondLst>
                            <p:childTnLst>
                              <p:par>
                                <p:cTn id="28" presetID="31" presetClass="entr" presetSubtype="0"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300" fill="hold"/>
                                        <p:tgtEl>
                                          <p:spTgt spid="69"/>
                                        </p:tgtEl>
                                        <p:attrNameLst>
                                          <p:attrName>ppt_w</p:attrName>
                                        </p:attrNameLst>
                                      </p:cBhvr>
                                      <p:tavLst>
                                        <p:tav tm="0">
                                          <p:val>
                                            <p:fltVal val="0"/>
                                          </p:val>
                                        </p:tav>
                                        <p:tav tm="100000">
                                          <p:val>
                                            <p:strVal val="#ppt_w"/>
                                          </p:val>
                                        </p:tav>
                                      </p:tavLst>
                                    </p:anim>
                                    <p:anim calcmode="lin" valueType="num">
                                      <p:cBhvr>
                                        <p:cTn id="31" dur="300" fill="hold"/>
                                        <p:tgtEl>
                                          <p:spTgt spid="69"/>
                                        </p:tgtEl>
                                        <p:attrNameLst>
                                          <p:attrName>ppt_h</p:attrName>
                                        </p:attrNameLst>
                                      </p:cBhvr>
                                      <p:tavLst>
                                        <p:tav tm="0">
                                          <p:val>
                                            <p:fltVal val="0"/>
                                          </p:val>
                                        </p:tav>
                                        <p:tav tm="100000">
                                          <p:val>
                                            <p:strVal val="#ppt_h"/>
                                          </p:val>
                                        </p:tav>
                                      </p:tavLst>
                                    </p:anim>
                                    <p:anim calcmode="lin" valueType="num">
                                      <p:cBhvr>
                                        <p:cTn id="32" dur="300" fill="hold"/>
                                        <p:tgtEl>
                                          <p:spTgt spid="69"/>
                                        </p:tgtEl>
                                        <p:attrNameLst>
                                          <p:attrName>style.rotation</p:attrName>
                                        </p:attrNameLst>
                                      </p:cBhvr>
                                      <p:tavLst>
                                        <p:tav tm="0">
                                          <p:val>
                                            <p:fltVal val="90"/>
                                          </p:val>
                                        </p:tav>
                                        <p:tav tm="100000">
                                          <p:val>
                                            <p:fltVal val="0"/>
                                          </p:val>
                                        </p:tav>
                                      </p:tavLst>
                                    </p:anim>
                                    <p:animEffect transition="in" filter="fade">
                                      <p:cBhvr>
                                        <p:cTn id="33" dur="300"/>
                                        <p:tgtEl>
                                          <p:spTgt spid="6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p:cTn id="41" dur="300" fill="hold"/>
                                        <p:tgtEl>
                                          <p:spTgt spid="75"/>
                                        </p:tgtEl>
                                        <p:attrNameLst>
                                          <p:attrName>ppt_w</p:attrName>
                                        </p:attrNameLst>
                                      </p:cBhvr>
                                      <p:tavLst>
                                        <p:tav tm="0">
                                          <p:val>
                                            <p:fltVal val="0"/>
                                          </p:val>
                                        </p:tav>
                                        <p:tav tm="100000">
                                          <p:val>
                                            <p:strVal val="#ppt_w"/>
                                          </p:val>
                                        </p:tav>
                                      </p:tavLst>
                                    </p:anim>
                                    <p:anim calcmode="lin" valueType="num">
                                      <p:cBhvr>
                                        <p:cTn id="42" dur="300" fill="hold"/>
                                        <p:tgtEl>
                                          <p:spTgt spid="75"/>
                                        </p:tgtEl>
                                        <p:attrNameLst>
                                          <p:attrName>ppt_h</p:attrName>
                                        </p:attrNameLst>
                                      </p:cBhvr>
                                      <p:tavLst>
                                        <p:tav tm="0">
                                          <p:val>
                                            <p:fltVal val="0"/>
                                          </p:val>
                                        </p:tav>
                                        <p:tav tm="100000">
                                          <p:val>
                                            <p:strVal val="#ppt_h"/>
                                          </p:val>
                                        </p:tav>
                                      </p:tavLst>
                                    </p:anim>
                                    <p:anim calcmode="lin" valueType="num">
                                      <p:cBhvr>
                                        <p:cTn id="43" dur="300" fill="hold"/>
                                        <p:tgtEl>
                                          <p:spTgt spid="75"/>
                                        </p:tgtEl>
                                        <p:attrNameLst>
                                          <p:attrName>style.rotation</p:attrName>
                                        </p:attrNameLst>
                                      </p:cBhvr>
                                      <p:tavLst>
                                        <p:tav tm="0">
                                          <p:val>
                                            <p:fltVal val="90"/>
                                          </p:val>
                                        </p:tav>
                                        <p:tav tm="100000">
                                          <p:val>
                                            <p:fltVal val="0"/>
                                          </p:val>
                                        </p:tav>
                                      </p:tavLst>
                                    </p:anim>
                                    <p:animEffect transition="in" filter="fade">
                                      <p:cBhvr>
                                        <p:cTn id="44" dur="300"/>
                                        <p:tgtEl>
                                          <p:spTgt spid="75"/>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par>
                          <p:cTn id="49" fill="hold">
                            <p:stCondLst>
                              <p:cond delay="3000"/>
                            </p:stCondLst>
                            <p:childTnLst>
                              <p:par>
                                <p:cTn id="50" presetID="31"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300" fill="hold"/>
                                        <p:tgtEl>
                                          <p:spTgt spid="73"/>
                                        </p:tgtEl>
                                        <p:attrNameLst>
                                          <p:attrName>ppt_w</p:attrName>
                                        </p:attrNameLst>
                                      </p:cBhvr>
                                      <p:tavLst>
                                        <p:tav tm="0">
                                          <p:val>
                                            <p:fltVal val="0"/>
                                          </p:val>
                                        </p:tav>
                                        <p:tav tm="100000">
                                          <p:val>
                                            <p:strVal val="#ppt_w"/>
                                          </p:val>
                                        </p:tav>
                                      </p:tavLst>
                                    </p:anim>
                                    <p:anim calcmode="lin" valueType="num">
                                      <p:cBhvr>
                                        <p:cTn id="53" dur="300" fill="hold"/>
                                        <p:tgtEl>
                                          <p:spTgt spid="73"/>
                                        </p:tgtEl>
                                        <p:attrNameLst>
                                          <p:attrName>ppt_h</p:attrName>
                                        </p:attrNameLst>
                                      </p:cBhvr>
                                      <p:tavLst>
                                        <p:tav tm="0">
                                          <p:val>
                                            <p:fltVal val="0"/>
                                          </p:val>
                                        </p:tav>
                                        <p:tav tm="100000">
                                          <p:val>
                                            <p:strVal val="#ppt_h"/>
                                          </p:val>
                                        </p:tav>
                                      </p:tavLst>
                                    </p:anim>
                                    <p:anim calcmode="lin" valueType="num">
                                      <p:cBhvr>
                                        <p:cTn id="54" dur="300" fill="hold"/>
                                        <p:tgtEl>
                                          <p:spTgt spid="73"/>
                                        </p:tgtEl>
                                        <p:attrNameLst>
                                          <p:attrName>style.rotation</p:attrName>
                                        </p:attrNameLst>
                                      </p:cBhvr>
                                      <p:tavLst>
                                        <p:tav tm="0">
                                          <p:val>
                                            <p:fltVal val="90"/>
                                          </p:val>
                                        </p:tav>
                                        <p:tav tm="100000">
                                          <p:val>
                                            <p:fltVal val="0"/>
                                          </p:val>
                                        </p:tav>
                                      </p:tavLst>
                                    </p:anim>
                                    <p:animEffect transition="in" filter="fade">
                                      <p:cBhvr>
                                        <p:cTn id="55" dur="300"/>
                                        <p:tgtEl>
                                          <p:spTgt spid="73"/>
                                        </p:tgtEl>
                                      </p:cBhvr>
                                    </p:animEffect>
                                  </p:childTnLst>
                                </p:cTn>
                              </p:par>
                            </p:childTnLst>
                          </p:cTn>
                        </p:par>
                        <p:par>
                          <p:cTn id="56" fill="hold">
                            <p:stCondLst>
                              <p:cond delay="3500"/>
                            </p:stCondLst>
                            <p:childTnLst>
                              <p:par>
                                <p:cTn id="57" presetID="22" presetClass="entr" presetSubtype="1"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up)">
                                      <p:cBhvr>
                                        <p:cTn id="59" dur="500"/>
                                        <p:tgtEl>
                                          <p:spTgt spid="74"/>
                                        </p:tgtEl>
                                      </p:cBhvr>
                                    </p:animEffect>
                                  </p:childTnLst>
                                </p:cTn>
                              </p:par>
                            </p:childTnLst>
                          </p:cTn>
                        </p:par>
                        <p:par>
                          <p:cTn id="60" fill="hold">
                            <p:stCondLst>
                              <p:cond delay="4000"/>
                            </p:stCondLst>
                            <p:childTnLst>
                              <p:par>
                                <p:cTn id="61" presetID="31" presetClass="entr" presetSubtype="0"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300" fill="hold"/>
                                        <p:tgtEl>
                                          <p:spTgt spid="71"/>
                                        </p:tgtEl>
                                        <p:attrNameLst>
                                          <p:attrName>ppt_w</p:attrName>
                                        </p:attrNameLst>
                                      </p:cBhvr>
                                      <p:tavLst>
                                        <p:tav tm="0">
                                          <p:val>
                                            <p:fltVal val="0"/>
                                          </p:val>
                                        </p:tav>
                                        <p:tav tm="100000">
                                          <p:val>
                                            <p:strVal val="#ppt_w"/>
                                          </p:val>
                                        </p:tav>
                                      </p:tavLst>
                                    </p:anim>
                                    <p:anim calcmode="lin" valueType="num">
                                      <p:cBhvr>
                                        <p:cTn id="64" dur="300" fill="hold"/>
                                        <p:tgtEl>
                                          <p:spTgt spid="71"/>
                                        </p:tgtEl>
                                        <p:attrNameLst>
                                          <p:attrName>ppt_h</p:attrName>
                                        </p:attrNameLst>
                                      </p:cBhvr>
                                      <p:tavLst>
                                        <p:tav tm="0">
                                          <p:val>
                                            <p:fltVal val="0"/>
                                          </p:val>
                                        </p:tav>
                                        <p:tav tm="100000">
                                          <p:val>
                                            <p:strVal val="#ppt_h"/>
                                          </p:val>
                                        </p:tav>
                                      </p:tavLst>
                                    </p:anim>
                                    <p:anim calcmode="lin" valueType="num">
                                      <p:cBhvr>
                                        <p:cTn id="65" dur="300" fill="hold"/>
                                        <p:tgtEl>
                                          <p:spTgt spid="71"/>
                                        </p:tgtEl>
                                        <p:attrNameLst>
                                          <p:attrName>style.rotation</p:attrName>
                                        </p:attrNameLst>
                                      </p:cBhvr>
                                      <p:tavLst>
                                        <p:tav tm="0">
                                          <p:val>
                                            <p:fltVal val="90"/>
                                          </p:val>
                                        </p:tav>
                                        <p:tav tm="100000">
                                          <p:val>
                                            <p:fltVal val="0"/>
                                          </p:val>
                                        </p:tav>
                                      </p:tavLst>
                                    </p:anim>
                                    <p:animEffect transition="in" filter="fade">
                                      <p:cBhvr>
                                        <p:cTn id="66" dur="300"/>
                                        <p:tgtEl>
                                          <p:spTgt spid="71"/>
                                        </p:tgtEl>
                                      </p:cBhvr>
                                    </p:animEffect>
                                  </p:childTnLst>
                                </p:cTn>
                              </p:par>
                            </p:childTnLst>
                          </p:cTn>
                        </p:par>
                        <p:par>
                          <p:cTn id="67" fill="hold">
                            <p:stCondLst>
                              <p:cond delay="4500"/>
                            </p:stCondLst>
                            <p:childTnLst>
                              <p:par>
                                <p:cTn id="68" presetID="22"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ipe(up)">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8"/>
          <p:cNvSpPr txBox="1"/>
          <p:nvPr/>
        </p:nvSpPr>
        <p:spPr>
          <a:xfrm>
            <a:off x="2057891" y="1778745"/>
            <a:ext cx="1960886"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9"/>
          <p:cNvSpPr txBox="1"/>
          <p:nvPr/>
        </p:nvSpPr>
        <p:spPr>
          <a:xfrm>
            <a:off x="2281067" y="3375285"/>
            <a:ext cx="2025631"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20"/>
          <p:cNvSpPr txBox="1"/>
          <p:nvPr/>
        </p:nvSpPr>
        <p:spPr>
          <a:xfrm>
            <a:off x="7813323" y="1215045"/>
            <a:ext cx="2241570"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21"/>
          <p:cNvSpPr txBox="1"/>
          <p:nvPr/>
        </p:nvSpPr>
        <p:spPr>
          <a:xfrm>
            <a:off x="8173223" y="3087252"/>
            <a:ext cx="2025631"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659768" y="1321175"/>
            <a:ext cx="2778452" cy="2779537"/>
            <a:chOff x="3325860" y="1074902"/>
            <a:chExt cx="2531533" cy="2531533"/>
          </a:xfrm>
        </p:grpSpPr>
        <p:sp>
          <p:nvSpPr>
            <p:cNvPr id="19" name="椭圆 18"/>
            <p:cNvSpPr/>
            <p:nvPr/>
          </p:nvSpPr>
          <p:spPr>
            <a:xfrm>
              <a:off x="3325860" y="1074902"/>
              <a:ext cx="2531533" cy="2531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1" name="文本框 23"/>
            <p:cNvSpPr txBox="1"/>
            <p:nvPr/>
          </p:nvSpPr>
          <p:spPr>
            <a:xfrm>
              <a:off x="3505189" y="2198316"/>
              <a:ext cx="2172875" cy="109323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利润来源</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在此输入详细文字介绍，在此输入详细文字介绍</a:t>
              </a: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4077545" y="1587400"/>
            <a:ext cx="939433" cy="939800"/>
            <a:chOff x="2386060" y="1495059"/>
            <a:chExt cx="939800" cy="939800"/>
          </a:xfrm>
        </p:grpSpPr>
        <p:sp>
          <p:nvSpPr>
            <p:cNvPr id="23" name="椭圆 22"/>
            <p:cNvSpPr/>
            <p:nvPr/>
          </p:nvSpPr>
          <p:spPr>
            <a:xfrm>
              <a:off x="2386060" y="1495059"/>
              <a:ext cx="939800" cy="93980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71684" y="1308843"/>
            <a:ext cx="939433" cy="939800"/>
            <a:chOff x="5454052" y="1074902"/>
            <a:chExt cx="939800" cy="939800"/>
          </a:xfrm>
        </p:grpSpPr>
        <p:sp>
          <p:nvSpPr>
            <p:cNvPr id="26" name="椭圆 25"/>
            <p:cNvSpPr/>
            <p:nvPr/>
          </p:nvSpPr>
          <p:spPr>
            <a:xfrm>
              <a:off x="5454052" y="1074902"/>
              <a:ext cx="939800" cy="9398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729640" y="1309909"/>
              <a:ext cx="411300" cy="441104"/>
              <a:chOff x="5995987" y="547688"/>
              <a:chExt cx="219075" cy="234950"/>
            </a:xfrm>
            <a:solidFill>
              <a:schemeClr val="bg1"/>
            </a:solidFill>
          </p:grpSpPr>
          <p:sp>
            <p:nvSpPr>
              <p:cNvPr id="28"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4296504" y="3317927"/>
            <a:ext cx="939433" cy="939800"/>
            <a:chOff x="3080330" y="2789142"/>
            <a:chExt cx="939800" cy="939800"/>
          </a:xfrm>
        </p:grpSpPr>
        <p:sp>
          <p:nvSpPr>
            <p:cNvPr id="31" name="椭圆 30"/>
            <p:cNvSpPr/>
            <p:nvPr/>
          </p:nvSpPr>
          <p:spPr>
            <a:xfrm>
              <a:off x="3080330" y="2789142"/>
              <a:ext cx="939800" cy="9398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294687" y="3010257"/>
              <a:ext cx="497794" cy="491067"/>
              <a:chOff x="8123237" y="3667126"/>
              <a:chExt cx="234950" cy="231775"/>
            </a:xfrm>
            <a:solidFill>
              <a:schemeClr val="bg1"/>
            </a:solidFill>
          </p:grpSpPr>
          <p:sp>
            <p:nvSpPr>
              <p:cNvPr id="33"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7218977" y="2957731"/>
            <a:ext cx="900813" cy="901165"/>
            <a:chOff x="5719249" y="3077288"/>
            <a:chExt cx="767347" cy="767347"/>
          </a:xfrm>
        </p:grpSpPr>
        <p:sp>
          <p:nvSpPr>
            <p:cNvPr id="36" name="椭圆 35"/>
            <p:cNvSpPr/>
            <p:nvPr/>
          </p:nvSpPr>
          <p:spPr>
            <a:xfrm>
              <a:off x="5719249" y="3077288"/>
              <a:ext cx="767347" cy="767347"/>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1" name="TextBox 40"/>
          <p:cNvSpPr txBox="1"/>
          <p:nvPr/>
        </p:nvSpPr>
        <p:spPr>
          <a:xfrm>
            <a:off x="1968575" y="491500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ppt_w</p:attrName>
                                        </p:attrNameLst>
                                      </p:cBhvr>
                                      <p:tavLst>
                                        <p:tav tm="0">
                                          <p:val>
                                            <p:fltVal val="0"/>
                                          </p:val>
                                        </p:tav>
                                        <p:tav tm="100000">
                                          <p:val>
                                            <p:strVal val="#ppt_w"/>
                                          </p:val>
                                        </p:tav>
                                      </p:tavLst>
                                    </p:anim>
                                    <p:anim calcmode="lin" valueType="num">
                                      <p:cBhvr>
                                        <p:cTn id="13" dur="400" fill="hold"/>
                                        <p:tgtEl>
                                          <p:spTgt spid="22"/>
                                        </p:tgtEl>
                                        <p:attrNameLst>
                                          <p:attrName>ppt_h</p:attrName>
                                        </p:attrNameLst>
                                      </p:cBhvr>
                                      <p:tavLst>
                                        <p:tav tm="0">
                                          <p:val>
                                            <p:fltVal val="0"/>
                                          </p:val>
                                        </p:tav>
                                        <p:tav tm="100000">
                                          <p:val>
                                            <p:strVal val="#ppt_h"/>
                                          </p:val>
                                        </p:tav>
                                      </p:tavLst>
                                    </p:anim>
                                    <p:animEffect transition="in" filter="fade">
                                      <p:cBhvr>
                                        <p:cTn id="14" dur="4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400" fill="hold"/>
                                        <p:tgtEl>
                                          <p:spTgt spid="30"/>
                                        </p:tgtEl>
                                        <p:attrNameLst>
                                          <p:attrName>ppt_w</p:attrName>
                                        </p:attrNameLst>
                                      </p:cBhvr>
                                      <p:tavLst>
                                        <p:tav tm="0">
                                          <p:val>
                                            <p:fltVal val="0"/>
                                          </p:val>
                                        </p:tav>
                                        <p:tav tm="100000">
                                          <p:val>
                                            <p:strVal val="#ppt_w"/>
                                          </p:val>
                                        </p:tav>
                                      </p:tavLst>
                                    </p:anim>
                                    <p:anim calcmode="lin" valueType="num">
                                      <p:cBhvr>
                                        <p:cTn id="22" dur="400" fill="hold"/>
                                        <p:tgtEl>
                                          <p:spTgt spid="30"/>
                                        </p:tgtEl>
                                        <p:attrNameLst>
                                          <p:attrName>ppt_h</p:attrName>
                                        </p:attrNameLst>
                                      </p:cBhvr>
                                      <p:tavLst>
                                        <p:tav tm="0">
                                          <p:val>
                                            <p:fltVal val="0"/>
                                          </p:val>
                                        </p:tav>
                                        <p:tav tm="100000">
                                          <p:val>
                                            <p:strVal val="#ppt_h"/>
                                          </p:val>
                                        </p:tav>
                                      </p:tavLst>
                                    </p:anim>
                                    <p:animEffect transition="in" filter="fade">
                                      <p:cBhvr>
                                        <p:cTn id="23" dur="4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400" fill="hold"/>
                                        <p:tgtEl>
                                          <p:spTgt spid="35"/>
                                        </p:tgtEl>
                                        <p:attrNameLst>
                                          <p:attrName>ppt_w</p:attrName>
                                        </p:attrNameLst>
                                      </p:cBhvr>
                                      <p:tavLst>
                                        <p:tav tm="0">
                                          <p:val>
                                            <p:fltVal val="0"/>
                                          </p:val>
                                        </p:tav>
                                        <p:tav tm="100000">
                                          <p:val>
                                            <p:strVal val="#ppt_w"/>
                                          </p:val>
                                        </p:tav>
                                      </p:tavLst>
                                    </p:anim>
                                    <p:anim calcmode="lin" valueType="num">
                                      <p:cBhvr>
                                        <p:cTn id="31" dur="400" fill="hold"/>
                                        <p:tgtEl>
                                          <p:spTgt spid="35"/>
                                        </p:tgtEl>
                                        <p:attrNameLst>
                                          <p:attrName>ppt_h</p:attrName>
                                        </p:attrNameLst>
                                      </p:cBhvr>
                                      <p:tavLst>
                                        <p:tav tm="0">
                                          <p:val>
                                            <p:fltVal val="0"/>
                                          </p:val>
                                        </p:tav>
                                        <p:tav tm="100000">
                                          <p:val>
                                            <p:strVal val="#ppt_h"/>
                                          </p:val>
                                        </p:tav>
                                      </p:tavLst>
                                    </p:anim>
                                    <p:animEffect transition="in" filter="fade">
                                      <p:cBhvr>
                                        <p:cTn id="32" dur="4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2500"/>
                            </p:stCondLst>
                            <p:childTnLst>
                              <p:par>
                                <p:cTn id="46" presetID="18" presetClass="entr" presetSubtype="3"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94635" y="1484786"/>
            <a:ext cx="2556425" cy="907751"/>
            <a:chOff x="3666731" y="1984470"/>
            <a:chExt cx="2636520" cy="1447800"/>
          </a:xfrm>
        </p:grpSpPr>
        <p:sp>
          <p:nvSpPr>
            <p:cNvPr id="14" name="任意多边形 13"/>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35"/>
            <p:cNvSpPr txBox="1"/>
            <p:nvPr/>
          </p:nvSpPr>
          <p:spPr>
            <a:xfrm>
              <a:off x="397172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1657949" y="1484786"/>
            <a:ext cx="2556425" cy="907751"/>
            <a:chOff x="1436370" y="1984470"/>
            <a:chExt cx="2636520" cy="1447800"/>
          </a:xfrm>
        </p:grpSpPr>
        <p:sp>
          <p:nvSpPr>
            <p:cNvPr id="17" name="任意多边形 16"/>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3"/>
            <p:cNvSpPr txBox="1"/>
            <p:nvPr/>
          </p:nvSpPr>
          <p:spPr>
            <a:xfrm>
              <a:off x="1709209" y="2340208"/>
              <a:ext cx="2293960"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8068007" y="1484786"/>
            <a:ext cx="2556425" cy="907751"/>
            <a:chOff x="8127453" y="1984470"/>
            <a:chExt cx="2636520" cy="1447800"/>
          </a:xfrm>
        </p:grpSpPr>
        <p:sp>
          <p:nvSpPr>
            <p:cNvPr id="20" name="任意多边形 19"/>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46"/>
            <p:cNvSpPr txBox="1"/>
            <p:nvPr/>
          </p:nvSpPr>
          <p:spPr>
            <a:xfrm>
              <a:off x="843901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5931321" y="1484786"/>
            <a:ext cx="2556425" cy="907751"/>
            <a:chOff x="5897092" y="1984470"/>
            <a:chExt cx="2636520" cy="1447800"/>
          </a:xfrm>
        </p:grpSpPr>
        <p:sp>
          <p:nvSpPr>
            <p:cNvPr id="23" name="任意多边形 22"/>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49"/>
            <p:cNvSpPr txBox="1"/>
            <p:nvPr/>
          </p:nvSpPr>
          <p:spPr>
            <a:xfrm>
              <a:off x="6227711" y="2340213"/>
              <a:ext cx="2205655"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6" name="矩形 25"/>
          <p:cNvSpPr/>
          <p:nvPr/>
        </p:nvSpPr>
        <p:spPr>
          <a:xfrm>
            <a:off x="2313562"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1916736" y="3149658"/>
            <a:ext cx="1907140" cy="1384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28" name="矩形 27"/>
          <p:cNvSpPr/>
          <p:nvPr/>
        </p:nvSpPr>
        <p:spPr>
          <a:xfrm>
            <a:off x="4480021"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4125850" y="3149658"/>
            <a:ext cx="1874629" cy="1384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30" name="矩形 29"/>
          <p:cNvSpPr/>
          <p:nvPr/>
        </p:nvSpPr>
        <p:spPr>
          <a:xfrm>
            <a:off x="6646480"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302451" y="3149658"/>
            <a:ext cx="1891868" cy="1384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32" name="矩形 31"/>
          <p:cNvSpPr/>
          <p:nvPr/>
        </p:nvSpPr>
        <p:spPr>
          <a:xfrm>
            <a:off x="8812937"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8496293" y="3149658"/>
            <a:ext cx="1874261" cy="1384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34" name="Freeform 12"/>
          <p:cNvSpPr/>
          <p:nvPr/>
        </p:nvSpPr>
        <p:spPr bwMode="auto">
          <a:xfrm>
            <a:off x="1656951" y="487384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12"/>
          <p:cNvSpPr/>
          <p:nvPr/>
        </p:nvSpPr>
        <p:spPr bwMode="auto">
          <a:xfrm flipH="1" flipV="1">
            <a:off x="10246261" y="5779097"/>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TextBox 35"/>
          <p:cNvSpPr txBox="1"/>
          <p:nvPr/>
        </p:nvSpPr>
        <p:spPr>
          <a:xfrm>
            <a:off x="2016851" y="518805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0-#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400"/>
                                        <p:tgtEl>
                                          <p:spTgt spid="26"/>
                                        </p:tgtEl>
                                        <p:attrNameLst>
                                          <p:attrName>ppt_y</p:attrName>
                                        </p:attrNameLst>
                                      </p:cBhvr>
                                      <p:tavLst>
                                        <p:tav tm="0">
                                          <p:val>
                                            <p:strVal val="#ppt_y-#ppt_h*1.125000"/>
                                          </p:val>
                                        </p:tav>
                                        <p:tav tm="100000">
                                          <p:val>
                                            <p:strVal val="#ppt_y"/>
                                          </p:val>
                                        </p:tav>
                                      </p:tavLst>
                                    </p:anim>
                                    <p:animEffect transition="in" filter="wipe(down)">
                                      <p:cBhvr>
                                        <p:cTn id="12" dur="400"/>
                                        <p:tgtEl>
                                          <p:spTgt spid="26"/>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400"/>
                                        <p:tgtEl>
                                          <p:spTgt spid="27"/>
                                        </p:tgtEl>
                                        <p:attrNameLst>
                                          <p:attrName>ppt_y</p:attrName>
                                        </p:attrNameLst>
                                      </p:cBhvr>
                                      <p:tavLst>
                                        <p:tav tm="0">
                                          <p:val>
                                            <p:strVal val="#ppt_y-#ppt_h*1.125000"/>
                                          </p:val>
                                        </p:tav>
                                        <p:tav tm="100000">
                                          <p:val>
                                            <p:strVal val="#ppt_y"/>
                                          </p:val>
                                        </p:tav>
                                      </p:tavLst>
                                    </p:anim>
                                    <p:animEffect transition="in" filter="wipe(down)">
                                      <p:cBhvr>
                                        <p:cTn id="16" dur="400"/>
                                        <p:tgtEl>
                                          <p:spTgt spid="27"/>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400"/>
                                        <p:tgtEl>
                                          <p:spTgt spid="13"/>
                                        </p:tgtEl>
                                        <p:attrNameLst>
                                          <p:attrName>ppt_x</p:attrName>
                                        </p:attrNameLst>
                                      </p:cBhvr>
                                      <p:tavLst>
                                        <p:tav tm="0">
                                          <p:val>
                                            <p:strVal val="#ppt_x-#ppt_w*1.125000"/>
                                          </p:val>
                                        </p:tav>
                                        <p:tav tm="100000">
                                          <p:val>
                                            <p:strVal val="#ppt_x"/>
                                          </p:val>
                                        </p:tav>
                                      </p:tavLst>
                                    </p:anim>
                                    <p:animEffect transition="in" filter="wipe(right)">
                                      <p:cBhvr>
                                        <p:cTn id="21" dur="400"/>
                                        <p:tgtEl>
                                          <p:spTgt spid="13"/>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400"/>
                                        <p:tgtEl>
                                          <p:spTgt spid="28"/>
                                        </p:tgtEl>
                                        <p:attrNameLst>
                                          <p:attrName>ppt_y</p:attrName>
                                        </p:attrNameLst>
                                      </p:cBhvr>
                                      <p:tavLst>
                                        <p:tav tm="0">
                                          <p:val>
                                            <p:strVal val="#ppt_y-#ppt_h*1.125000"/>
                                          </p:val>
                                        </p:tav>
                                        <p:tav tm="100000">
                                          <p:val>
                                            <p:strVal val="#ppt_y"/>
                                          </p:val>
                                        </p:tav>
                                      </p:tavLst>
                                    </p:anim>
                                    <p:animEffect transition="in" filter="wipe(down)">
                                      <p:cBhvr>
                                        <p:cTn id="25" dur="400"/>
                                        <p:tgtEl>
                                          <p:spTgt spid="28"/>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400"/>
                                        <p:tgtEl>
                                          <p:spTgt spid="29"/>
                                        </p:tgtEl>
                                        <p:attrNameLst>
                                          <p:attrName>ppt_y</p:attrName>
                                        </p:attrNameLst>
                                      </p:cBhvr>
                                      <p:tavLst>
                                        <p:tav tm="0">
                                          <p:val>
                                            <p:strVal val="#ppt_y-#ppt_h*1.125000"/>
                                          </p:val>
                                        </p:tav>
                                        <p:tav tm="100000">
                                          <p:val>
                                            <p:strVal val="#ppt_y"/>
                                          </p:val>
                                        </p:tav>
                                      </p:tavLst>
                                    </p:anim>
                                    <p:animEffect transition="in" filter="wipe(down)">
                                      <p:cBhvr>
                                        <p:cTn id="29" dur="400"/>
                                        <p:tgtEl>
                                          <p:spTgt spid="29"/>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400"/>
                                        <p:tgtEl>
                                          <p:spTgt spid="22"/>
                                        </p:tgtEl>
                                        <p:attrNameLst>
                                          <p:attrName>ppt_x</p:attrName>
                                        </p:attrNameLst>
                                      </p:cBhvr>
                                      <p:tavLst>
                                        <p:tav tm="0">
                                          <p:val>
                                            <p:strVal val="#ppt_x-#ppt_w*1.125000"/>
                                          </p:val>
                                        </p:tav>
                                        <p:tav tm="100000">
                                          <p:val>
                                            <p:strVal val="#ppt_x"/>
                                          </p:val>
                                        </p:tav>
                                      </p:tavLst>
                                    </p:anim>
                                    <p:animEffect transition="in" filter="wipe(right)">
                                      <p:cBhvr>
                                        <p:cTn id="34" dur="400"/>
                                        <p:tgtEl>
                                          <p:spTgt spid="22"/>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400"/>
                                        <p:tgtEl>
                                          <p:spTgt spid="30"/>
                                        </p:tgtEl>
                                        <p:attrNameLst>
                                          <p:attrName>ppt_y</p:attrName>
                                        </p:attrNameLst>
                                      </p:cBhvr>
                                      <p:tavLst>
                                        <p:tav tm="0">
                                          <p:val>
                                            <p:strVal val="#ppt_y-#ppt_h*1.125000"/>
                                          </p:val>
                                        </p:tav>
                                        <p:tav tm="100000">
                                          <p:val>
                                            <p:strVal val="#ppt_y"/>
                                          </p:val>
                                        </p:tav>
                                      </p:tavLst>
                                    </p:anim>
                                    <p:animEffect transition="in" filter="wipe(down)">
                                      <p:cBhvr>
                                        <p:cTn id="38" dur="400"/>
                                        <p:tgtEl>
                                          <p:spTgt spid="30"/>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400"/>
                                        <p:tgtEl>
                                          <p:spTgt spid="31"/>
                                        </p:tgtEl>
                                        <p:attrNameLst>
                                          <p:attrName>ppt_y</p:attrName>
                                        </p:attrNameLst>
                                      </p:cBhvr>
                                      <p:tavLst>
                                        <p:tav tm="0">
                                          <p:val>
                                            <p:strVal val="#ppt_y-#ppt_h*1.125000"/>
                                          </p:val>
                                        </p:tav>
                                        <p:tav tm="100000">
                                          <p:val>
                                            <p:strVal val="#ppt_y"/>
                                          </p:val>
                                        </p:tav>
                                      </p:tavLst>
                                    </p:anim>
                                    <p:animEffect transition="in" filter="wipe(down)">
                                      <p:cBhvr>
                                        <p:cTn id="42" dur="400"/>
                                        <p:tgtEl>
                                          <p:spTgt spid="31"/>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400"/>
                                        <p:tgtEl>
                                          <p:spTgt spid="19"/>
                                        </p:tgtEl>
                                        <p:attrNameLst>
                                          <p:attrName>ppt_x</p:attrName>
                                        </p:attrNameLst>
                                      </p:cBhvr>
                                      <p:tavLst>
                                        <p:tav tm="0">
                                          <p:val>
                                            <p:strVal val="#ppt_x-#ppt_w*1.125000"/>
                                          </p:val>
                                        </p:tav>
                                        <p:tav tm="100000">
                                          <p:val>
                                            <p:strVal val="#ppt_x"/>
                                          </p:val>
                                        </p:tav>
                                      </p:tavLst>
                                    </p:anim>
                                    <p:animEffect transition="in" filter="wipe(right)">
                                      <p:cBhvr>
                                        <p:cTn id="47" dur="400"/>
                                        <p:tgtEl>
                                          <p:spTgt spid="19"/>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400"/>
                                        <p:tgtEl>
                                          <p:spTgt spid="32"/>
                                        </p:tgtEl>
                                        <p:attrNameLst>
                                          <p:attrName>ppt_y</p:attrName>
                                        </p:attrNameLst>
                                      </p:cBhvr>
                                      <p:tavLst>
                                        <p:tav tm="0">
                                          <p:val>
                                            <p:strVal val="#ppt_y-#ppt_h*1.125000"/>
                                          </p:val>
                                        </p:tav>
                                        <p:tav tm="100000">
                                          <p:val>
                                            <p:strVal val="#ppt_y"/>
                                          </p:val>
                                        </p:tav>
                                      </p:tavLst>
                                    </p:anim>
                                    <p:animEffect transition="in" filter="wipe(down)">
                                      <p:cBhvr>
                                        <p:cTn id="51" dur="400"/>
                                        <p:tgtEl>
                                          <p:spTgt spid="32"/>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400"/>
                                        <p:tgtEl>
                                          <p:spTgt spid="33"/>
                                        </p:tgtEl>
                                        <p:attrNameLst>
                                          <p:attrName>ppt_y</p:attrName>
                                        </p:attrNameLst>
                                      </p:cBhvr>
                                      <p:tavLst>
                                        <p:tav tm="0">
                                          <p:val>
                                            <p:strVal val="#ppt_y-#ppt_h*1.125000"/>
                                          </p:val>
                                        </p:tav>
                                        <p:tav tm="100000">
                                          <p:val>
                                            <p:strVal val="#ppt_y"/>
                                          </p:val>
                                        </p:tav>
                                      </p:tavLst>
                                    </p:anim>
                                    <p:animEffect transition="in" filter="wipe(down)">
                                      <p:cBhvr>
                                        <p:cTn id="55" dur="400"/>
                                        <p:tgtEl>
                                          <p:spTgt spid="33"/>
                                        </p:tgtEl>
                                      </p:cBhvr>
                                    </p:animEffect>
                                  </p:childTnLst>
                                </p:cTn>
                              </p:par>
                            </p:childTnLst>
                          </p:cTn>
                        </p:par>
                        <p:par>
                          <p:cTn id="56" fill="hold">
                            <p:stCondLst>
                              <p:cond delay="2000"/>
                            </p:stCondLst>
                            <p:childTnLst>
                              <p:par>
                                <p:cTn id="57" presetID="1"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3.56836E-6 -3.7037E-7 L 0.36686 0.15278 " pathEditMode="relative" rAng="0" ptsTypes="AA">
                                      <p:cBhvr>
                                        <p:cTn id="60" dur="500" spd="-99900" fill="hold"/>
                                        <p:tgtEl>
                                          <p:spTgt spid="34"/>
                                        </p:tgtEl>
                                        <p:attrNameLst>
                                          <p:attrName>ppt_x</p:attrName>
                                          <p:attrName>ppt_y</p:attrName>
                                        </p:attrNameLst>
                                      </p:cBhvr>
                                      <p:rCtr x="18343" y="7639"/>
                                    </p:animMotion>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35" presetClass="path" presetSubtype="0" accel="50000" decel="50000" fill="hold" grpId="1" nodeType="withEffect">
                                  <p:stCondLst>
                                    <p:cond delay="0"/>
                                  </p:stCondLst>
                                  <p:childTnLst>
                                    <p:animMotion origin="layout" path="M 7.85742E-7 -3.33333E-6 L -0.39495 -0.11018 " pathEditMode="relative" rAng="0" ptsTypes="AA">
                                      <p:cBhvr>
                                        <p:cTn id="64" dur="500" spd="-99900" fill="hold"/>
                                        <p:tgtEl>
                                          <p:spTgt spid="35"/>
                                        </p:tgtEl>
                                        <p:attrNameLst>
                                          <p:attrName>ppt_x</p:attrName>
                                          <p:attrName>ppt_y</p:attrName>
                                        </p:attrNameLst>
                                      </p:cBhvr>
                                      <p:rCtr x="-19748" y="-5509"/>
                                    </p:animMotion>
                                  </p:childTnLst>
                                </p:cTn>
                              </p:par>
                            </p:childTnLst>
                          </p:cTn>
                        </p:par>
                        <p:par>
                          <p:cTn id="65" fill="hold">
                            <p:stCondLst>
                              <p:cond delay="2000"/>
                            </p:stCondLst>
                            <p:childTnLst>
                              <p:par>
                                <p:cTn id="66" presetID="18" presetClass="entr" presetSubtype="3"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strips(upRigh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animBg="1"/>
      <p:bldP spid="34" grpId="1" animBg="1"/>
      <p:bldP spid="35" grpId="0" animBg="1"/>
      <p:bldP spid="35" grpId="1"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31277" y="2979130"/>
            <a:ext cx="12235345" cy="1271902"/>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1" fmla="*/ 0 w 12721389"/>
              <a:gd name="connsiteY0-2" fmla="*/ 532365 h 1078137"/>
              <a:gd name="connsiteX1-3" fmla="*/ 3593431 w 12721389"/>
              <a:gd name="connsiteY1-4" fmla="*/ 51102 h 1078137"/>
              <a:gd name="connsiteX2-5" fmla="*/ 7908758 w 12721389"/>
              <a:gd name="connsiteY2-6" fmla="*/ 1077797 h 1078137"/>
              <a:gd name="connsiteX3-7" fmla="*/ 11774905 w 12721389"/>
              <a:gd name="connsiteY3-8" fmla="*/ 163397 h 1078137"/>
              <a:gd name="connsiteX4-9" fmla="*/ 12721389 w 12721389"/>
              <a:gd name="connsiteY4-10" fmla="*/ 35060 h 1078137"/>
              <a:gd name="connsiteX0-11" fmla="*/ 0 w 12721389"/>
              <a:gd name="connsiteY0-12" fmla="*/ 503854 h 1049626"/>
              <a:gd name="connsiteX1-13" fmla="*/ 3593431 w 12721389"/>
              <a:gd name="connsiteY1-14" fmla="*/ 22591 h 1049626"/>
              <a:gd name="connsiteX2-15" fmla="*/ 7908758 w 12721389"/>
              <a:gd name="connsiteY2-16" fmla="*/ 1049286 h 1049626"/>
              <a:gd name="connsiteX3-17" fmla="*/ 11774905 w 12721389"/>
              <a:gd name="connsiteY3-18" fmla="*/ 134886 h 1049626"/>
              <a:gd name="connsiteX4-19" fmla="*/ 12721389 w 12721389"/>
              <a:gd name="connsiteY4-20" fmla="*/ 6549 h 1049626"/>
              <a:gd name="connsiteX0-21" fmla="*/ 0 w 12368463"/>
              <a:gd name="connsiteY0-22" fmla="*/ 498433 h 1044197"/>
              <a:gd name="connsiteX1-23" fmla="*/ 3593431 w 12368463"/>
              <a:gd name="connsiteY1-24" fmla="*/ 17170 h 1044197"/>
              <a:gd name="connsiteX2-25" fmla="*/ 7908758 w 12368463"/>
              <a:gd name="connsiteY2-26" fmla="*/ 1043865 h 1044197"/>
              <a:gd name="connsiteX3-27" fmla="*/ 11774905 w 12368463"/>
              <a:gd name="connsiteY3-28" fmla="*/ 129465 h 1044197"/>
              <a:gd name="connsiteX4-29" fmla="*/ 12368463 w 12368463"/>
              <a:gd name="connsiteY4-30" fmla="*/ 113423 h 1044197"/>
              <a:gd name="connsiteX0-31" fmla="*/ 0 w 12368463"/>
              <a:gd name="connsiteY0-32" fmla="*/ 498433 h 1044197"/>
              <a:gd name="connsiteX1-33" fmla="*/ 3593431 w 12368463"/>
              <a:gd name="connsiteY1-34" fmla="*/ 17170 h 1044197"/>
              <a:gd name="connsiteX2-35" fmla="*/ 7908758 w 12368463"/>
              <a:gd name="connsiteY2-36" fmla="*/ 1043865 h 1044197"/>
              <a:gd name="connsiteX3-37" fmla="*/ 11774905 w 12368463"/>
              <a:gd name="connsiteY3-38" fmla="*/ 129465 h 1044197"/>
              <a:gd name="connsiteX4-39" fmla="*/ 12368463 w 12368463"/>
              <a:gd name="connsiteY4-40" fmla="*/ 113423 h 1044197"/>
              <a:gd name="connsiteX0-41" fmla="*/ 0 w 12368463"/>
              <a:gd name="connsiteY0-42" fmla="*/ 498433 h 1045860"/>
              <a:gd name="connsiteX1-43" fmla="*/ 3593431 w 12368463"/>
              <a:gd name="connsiteY1-44" fmla="*/ 17170 h 1045860"/>
              <a:gd name="connsiteX2-45" fmla="*/ 7908758 w 12368463"/>
              <a:gd name="connsiteY2-46" fmla="*/ 1043865 h 1045860"/>
              <a:gd name="connsiteX3-47" fmla="*/ 11357810 w 12368463"/>
              <a:gd name="connsiteY3-48" fmla="*/ 273844 h 1045860"/>
              <a:gd name="connsiteX4-49" fmla="*/ 12368463 w 12368463"/>
              <a:gd name="connsiteY4-50" fmla="*/ 113423 h 1045860"/>
              <a:gd name="connsiteX0-51" fmla="*/ 0 w 12368463"/>
              <a:gd name="connsiteY0-52" fmla="*/ 503294 h 1146765"/>
              <a:gd name="connsiteX1-53" fmla="*/ 3593431 w 12368463"/>
              <a:gd name="connsiteY1-54" fmla="*/ 22031 h 1146765"/>
              <a:gd name="connsiteX2-55" fmla="*/ 8855242 w 12368463"/>
              <a:gd name="connsiteY2-56" fmla="*/ 1144979 h 1146765"/>
              <a:gd name="connsiteX3-57" fmla="*/ 11357810 w 12368463"/>
              <a:gd name="connsiteY3-58" fmla="*/ 278705 h 1146765"/>
              <a:gd name="connsiteX4-59" fmla="*/ 12368463 w 12368463"/>
              <a:gd name="connsiteY4-60" fmla="*/ 118284 h 1146765"/>
              <a:gd name="connsiteX0-61" fmla="*/ 0 w 12368463"/>
              <a:gd name="connsiteY0-62" fmla="*/ 503294 h 1157827"/>
              <a:gd name="connsiteX1-63" fmla="*/ 3593431 w 12368463"/>
              <a:gd name="connsiteY1-64" fmla="*/ 22031 h 1157827"/>
              <a:gd name="connsiteX2-65" fmla="*/ 8855242 w 12368463"/>
              <a:gd name="connsiteY2-66" fmla="*/ 1144979 h 1157827"/>
              <a:gd name="connsiteX3-67" fmla="*/ 11357810 w 12368463"/>
              <a:gd name="connsiteY3-68" fmla="*/ 599547 h 1157827"/>
              <a:gd name="connsiteX4-69" fmla="*/ 12368463 w 12368463"/>
              <a:gd name="connsiteY4-70" fmla="*/ 118284 h 1157827"/>
              <a:gd name="connsiteX0-71" fmla="*/ 0 w 12368463"/>
              <a:gd name="connsiteY0-72" fmla="*/ 503294 h 1161527"/>
              <a:gd name="connsiteX1-73" fmla="*/ 3593431 w 12368463"/>
              <a:gd name="connsiteY1-74" fmla="*/ 22031 h 1161527"/>
              <a:gd name="connsiteX2-75" fmla="*/ 8855242 w 12368463"/>
              <a:gd name="connsiteY2-76" fmla="*/ 1144979 h 1161527"/>
              <a:gd name="connsiteX3-77" fmla="*/ 11357810 w 12368463"/>
              <a:gd name="connsiteY3-78" fmla="*/ 599547 h 1161527"/>
              <a:gd name="connsiteX4-79" fmla="*/ 12368463 w 12368463"/>
              <a:gd name="connsiteY4-80" fmla="*/ 118284 h 1161527"/>
              <a:gd name="connsiteX0-81" fmla="*/ 0 w 12609094"/>
              <a:gd name="connsiteY0-82" fmla="*/ 503294 h 1157530"/>
              <a:gd name="connsiteX1-83" fmla="*/ 3593431 w 12609094"/>
              <a:gd name="connsiteY1-84" fmla="*/ 22031 h 1157530"/>
              <a:gd name="connsiteX2-85" fmla="*/ 8855242 w 12609094"/>
              <a:gd name="connsiteY2-86" fmla="*/ 1144979 h 1157530"/>
              <a:gd name="connsiteX3-87" fmla="*/ 11357810 w 12609094"/>
              <a:gd name="connsiteY3-88" fmla="*/ 599547 h 1157530"/>
              <a:gd name="connsiteX4-89" fmla="*/ 12609094 w 12609094"/>
              <a:gd name="connsiteY4-90" fmla="*/ 198494 h 1157530"/>
              <a:gd name="connsiteX0-91" fmla="*/ 0 w 12609094"/>
              <a:gd name="connsiteY0-92" fmla="*/ 503294 h 1157530"/>
              <a:gd name="connsiteX1-93" fmla="*/ 3593431 w 12609094"/>
              <a:gd name="connsiteY1-94" fmla="*/ 22031 h 1157530"/>
              <a:gd name="connsiteX2-95" fmla="*/ 8855242 w 12609094"/>
              <a:gd name="connsiteY2-96" fmla="*/ 1144979 h 1157530"/>
              <a:gd name="connsiteX3-97" fmla="*/ 11357810 w 12609094"/>
              <a:gd name="connsiteY3-98" fmla="*/ 599547 h 1157530"/>
              <a:gd name="connsiteX4-99" fmla="*/ 12609094 w 12609094"/>
              <a:gd name="connsiteY4-100" fmla="*/ 198494 h 1157530"/>
              <a:gd name="connsiteX0-101" fmla="*/ 0 w 12609094"/>
              <a:gd name="connsiteY0-102" fmla="*/ 503294 h 1157530"/>
              <a:gd name="connsiteX1-103" fmla="*/ 3593431 w 12609094"/>
              <a:gd name="connsiteY1-104" fmla="*/ 22031 h 1157530"/>
              <a:gd name="connsiteX2-105" fmla="*/ 8678779 w 12609094"/>
              <a:gd name="connsiteY2-106" fmla="*/ 1144979 h 1157530"/>
              <a:gd name="connsiteX3-107" fmla="*/ 11357810 w 12609094"/>
              <a:gd name="connsiteY3-108" fmla="*/ 599547 h 1157530"/>
              <a:gd name="connsiteX4-109" fmla="*/ 12609094 w 12609094"/>
              <a:gd name="connsiteY4-110" fmla="*/ 198494 h 1157530"/>
              <a:gd name="connsiteX0-111" fmla="*/ 0 w 12609094"/>
              <a:gd name="connsiteY0-112" fmla="*/ 503294 h 1145790"/>
              <a:gd name="connsiteX1-113" fmla="*/ 3593431 w 12609094"/>
              <a:gd name="connsiteY1-114" fmla="*/ 22031 h 1145790"/>
              <a:gd name="connsiteX2-115" fmla="*/ 8678779 w 12609094"/>
              <a:gd name="connsiteY2-116" fmla="*/ 1144979 h 1145790"/>
              <a:gd name="connsiteX3-117" fmla="*/ 12609094 w 12609094"/>
              <a:gd name="connsiteY3-118" fmla="*/ 198494 h 1145790"/>
              <a:gd name="connsiteX0-119" fmla="*/ 0 w 12609094"/>
              <a:gd name="connsiteY0-120" fmla="*/ 458098 h 1100219"/>
              <a:gd name="connsiteX1-121" fmla="*/ 4010526 w 12609094"/>
              <a:gd name="connsiteY1-122" fmla="*/ 24961 h 1100219"/>
              <a:gd name="connsiteX2-123" fmla="*/ 8678779 w 12609094"/>
              <a:gd name="connsiteY2-124" fmla="*/ 1099783 h 1100219"/>
              <a:gd name="connsiteX3-125" fmla="*/ 12609094 w 12609094"/>
              <a:gd name="connsiteY3-126" fmla="*/ 153298 h 1100219"/>
              <a:gd name="connsiteX0-127" fmla="*/ 0 w 12609094"/>
              <a:gd name="connsiteY0-128" fmla="*/ 459006 h 1117160"/>
              <a:gd name="connsiteX1-129" fmla="*/ 4010526 w 12609094"/>
              <a:gd name="connsiteY1-130" fmla="*/ 25869 h 1117160"/>
              <a:gd name="connsiteX2-131" fmla="*/ 8999621 w 12609094"/>
              <a:gd name="connsiteY2-132" fmla="*/ 1116733 h 1117160"/>
              <a:gd name="connsiteX3-133" fmla="*/ 12609094 w 12609094"/>
              <a:gd name="connsiteY3-134" fmla="*/ 154206 h 1117160"/>
              <a:gd name="connsiteX0-135" fmla="*/ 0 w 12288251"/>
              <a:gd name="connsiteY0-136" fmla="*/ 459006 h 1118949"/>
              <a:gd name="connsiteX1-137" fmla="*/ 4010526 w 12288251"/>
              <a:gd name="connsiteY1-138" fmla="*/ 25869 h 1118949"/>
              <a:gd name="connsiteX2-139" fmla="*/ 8999621 w 12288251"/>
              <a:gd name="connsiteY2-140" fmla="*/ 1116733 h 1118949"/>
              <a:gd name="connsiteX3-141" fmla="*/ 12288251 w 12288251"/>
              <a:gd name="connsiteY3-142" fmla="*/ 298585 h 1118949"/>
              <a:gd name="connsiteX0-143" fmla="*/ 0 w 12288251"/>
              <a:gd name="connsiteY0-144" fmla="*/ 459006 h 1119678"/>
              <a:gd name="connsiteX1-145" fmla="*/ 4010526 w 12288251"/>
              <a:gd name="connsiteY1-146" fmla="*/ 25869 h 1119678"/>
              <a:gd name="connsiteX2-147" fmla="*/ 8999621 w 12288251"/>
              <a:gd name="connsiteY2-148" fmla="*/ 1116733 h 1119678"/>
              <a:gd name="connsiteX3-149" fmla="*/ 12288251 w 12288251"/>
              <a:gd name="connsiteY3-150" fmla="*/ 298585 h 1119678"/>
              <a:gd name="connsiteX0-151" fmla="*/ 0 w 12336378"/>
              <a:gd name="connsiteY0-152" fmla="*/ 459006 h 1119678"/>
              <a:gd name="connsiteX1-153" fmla="*/ 4010526 w 12336378"/>
              <a:gd name="connsiteY1-154" fmla="*/ 25869 h 1119678"/>
              <a:gd name="connsiteX2-155" fmla="*/ 8999621 w 12336378"/>
              <a:gd name="connsiteY2-156" fmla="*/ 1116733 h 1119678"/>
              <a:gd name="connsiteX3-157" fmla="*/ 12336378 w 12336378"/>
              <a:gd name="connsiteY3-158" fmla="*/ 298585 h 1119678"/>
              <a:gd name="connsiteX0-159" fmla="*/ 0 w 12336378"/>
              <a:gd name="connsiteY0-160" fmla="*/ 459006 h 1119864"/>
              <a:gd name="connsiteX1-161" fmla="*/ 4010526 w 12336378"/>
              <a:gd name="connsiteY1-162" fmla="*/ 25869 h 1119864"/>
              <a:gd name="connsiteX2-163" fmla="*/ 8999621 w 12336378"/>
              <a:gd name="connsiteY2-164" fmla="*/ 1116733 h 1119864"/>
              <a:gd name="connsiteX3-165" fmla="*/ 12336378 w 12336378"/>
              <a:gd name="connsiteY3-166" fmla="*/ 298585 h 1119864"/>
              <a:gd name="connsiteX0-167" fmla="*/ 0 w 12336378"/>
              <a:gd name="connsiteY0-168" fmla="*/ 459920 h 1136723"/>
              <a:gd name="connsiteX1-169" fmla="*/ 4010526 w 12336378"/>
              <a:gd name="connsiteY1-170" fmla="*/ 26783 h 1136723"/>
              <a:gd name="connsiteX2-171" fmla="*/ 9160042 w 12336378"/>
              <a:gd name="connsiteY2-172" fmla="*/ 1133689 h 1136723"/>
              <a:gd name="connsiteX3-173" fmla="*/ 12336378 w 12336378"/>
              <a:gd name="connsiteY3-174" fmla="*/ 299499 h 1136723"/>
              <a:gd name="connsiteX0-175" fmla="*/ 0 w 12336378"/>
              <a:gd name="connsiteY0-176" fmla="*/ 489883 h 1167372"/>
              <a:gd name="connsiteX1-177" fmla="*/ 3930315 w 12336378"/>
              <a:gd name="connsiteY1-178" fmla="*/ 24662 h 1167372"/>
              <a:gd name="connsiteX2-179" fmla="*/ 9160042 w 12336378"/>
              <a:gd name="connsiteY2-180" fmla="*/ 1163652 h 1167372"/>
              <a:gd name="connsiteX3-181" fmla="*/ 12336378 w 12336378"/>
              <a:gd name="connsiteY3-182" fmla="*/ 329462 h 1167372"/>
              <a:gd name="connsiteX0-183" fmla="*/ 0 w 12336378"/>
              <a:gd name="connsiteY0-184" fmla="*/ 489883 h 1167372"/>
              <a:gd name="connsiteX1-185" fmla="*/ 3930315 w 12336378"/>
              <a:gd name="connsiteY1-186" fmla="*/ 24662 h 1167372"/>
              <a:gd name="connsiteX2-187" fmla="*/ 9160042 w 12336378"/>
              <a:gd name="connsiteY2-188" fmla="*/ 1163652 h 1167372"/>
              <a:gd name="connsiteX3-189" fmla="*/ 12336378 w 12336378"/>
              <a:gd name="connsiteY3-190" fmla="*/ 329462 h 1167372"/>
              <a:gd name="connsiteX0-191" fmla="*/ 0 w 12336378"/>
              <a:gd name="connsiteY0-192" fmla="*/ 489883 h 1166384"/>
              <a:gd name="connsiteX1-193" fmla="*/ 3930315 w 12336378"/>
              <a:gd name="connsiteY1-194" fmla="*/ 24662 h 1166384"/>
              <a:gd name="connsiteX2-195" fmla="*/ 9160042 w 12336378"/>
              <a:gd name="connsiteY2-196" fmla="*/ 1163652 h 1166384"/>
              <a:gd name="connsiteX3-197" fmla="*/ 12336378 w 12336378"/>
              <a:gd name="connsiteY3-198" fmla="*/ 329462 h 1166384"/>
              <a:gd name="connsiteX0-199" fmla="*/ 0 w 12256167"/>
              <a:gd name="connsiteY0-200" fmla="*/ 489883 h 1168885"/>
              <a:gd name="connsiteX1-201" fmla="*/ 3930315 w 12256167"/>
              <a:gd name="connsiteY1-202" fmla="*/ 24662 h 1168885"/>
              <a:gd name="connsiteX2-203" fmla="*/ 9160042 w 12256167"/>
              <a:gd name="connsiteY2-204" fmla="*/ 1163652 h 1168885"/>
              <a:gd name="connsiteX3-205" fmla="*/ 12256167 w 12256167"/>
              <a:gd name="connsiteY3-206" fmla="*/ 425715 h 1168885"/>
              <a:gd name="connsiteX0-207" fmla="*/ 0 w 12240125"/>
              <a:gd name="connsiteY0-208" fmla="*/ 238646 h 1254532"/>
              <a:gd name="connsiteX1-209" fmla="*/ 3914273 w 12240125"/>
              <a:gd name="connsiteY1-210" fmla="*/ 110309 h 1254532"/>
              <a:gd name="connsiteX2-211" fmla="*/ 9144000 w 12240125"/>
              <a:gd name="connsiteY2-212" fmla="*/ 1249299 h 1254532"/>
              <a:gd name="connsiteX3-213" fmla="*/ 12240125 w 12240125"/>
              <a:gd name="connsiteY3-214" fmla="*/ 511362 h 1254532"/>
              <a:gd name="connsiteX0-215" fmla="*/ 0 w 12240125"/>
              <a:gd name="connsiteY0-216" fmla="*/ 259219 h 1275890"/>
              <a:gd name="connsiteX1-217" fmla="*/ 3978441 w 12240125"/>
              <a:gd name="connsiteY1-218" fmla="*/ 98798 h 1275890"/>
              <a:gd name="connsiteX2-219" fmla="*/ 9144000 w 12240125"/>
              <a:gd name="connsiteY2-220" fmla="*/ 1269872 h 1275890"/>
              <a:gd name="connsiteX3-221" fmla="*/ 12240125 w 12240125"/>
              <a:gd name="connsiteY3-222" fmla="*/ 531935 h 1275890"/>
              <a:gd name="connsiteX0-223" fmla="*/ 0 w 12240125"/>
              <a:gd name="connsiteY0-224" fmla="*/ 259219 h 1271902"/>
              <a:gd name="connsiteX1-225" fmla="*/ 3978441 w 12240125"/>
              <a:gd name="connsiteY1-226" fmla="*/ 98798 h 1271902"/>
              <a:gd name="connsiteX2-227" fmla="*/ 9144000 w 12240125"/>
              <a:gd name="connsiteY2-228" fmla="*/ 1269872 h 1271902"/>
              <a:gd name="connsiteX3-229" fmla="*/ 12240125 w 12240125"/>
              <a:gd name="connsiteY3-230" fmla="*/ 531935 h 1271902"/>
              <a:gd name="connsiteX0-231" fmla="*/ 0 w 12240125"/>
              <a:gd name="connsiteY0-232" fmla="*/ 259219 h 1271902"/>
              <a:gd name="connsiteX1-233" fmla="*/ 3978441 w 12240125"/>
              <a:gd name="connsiteY1-234" fmla="*/ 98798 h 1271902"/>
              <a:gd name="connsiteX2-235" fmla="*/ 8999621 w 12240125"/>
              <a:gd name="connsiteY2-236" fmla="*/ 1269872 h 1271902"/>
              <a:gd name="connsiteX3-237" fmla="*/ 12240125 w 12240125"/>
              <a:gd name="connsiteY3-238" fmla="*/ 531935 h 1271902"/>
            </a:gdLst>
            <a:ahLst/>
            <a:cxnLst>
              <a:cxn ang="0">
                <a:pos x="connsiteX0-1" y="connsiteY0-2"/>
              </a:cxn>
              <a:cxn ang="0">
                <a:pos x="connsiteX1-3" y="connsiteY1-4"/>
              </a:cxn>
              <a:cxn ang="0">
                <a:pos x="connsiteX2-5" y="connsiteY2-6"/>
              </a:cxn>
              <a:cxn ang="0">
                <a:pos x="connsiteX3-7" y="connsiteY3-8"/>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9525">
            <a:solidFill>
              <a:srgbClr val="3F404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64540" y="3335349"/>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2016</a:t>
            </a: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en-US" altLang="zh-CN"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15" name="矩形 14"/>
          <p:cNvSpPr/>
          <p:nvPr/>
        </p:nvSpPr>
        <p:spPr>
          <a:xfrm>
            <a:off x="2830647" y="3431327"/>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2017</a:t>
            </a: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16" name="矩形 15"/>
          <p:cNvSpPr/>
          <p:nvPr/>
        </p:nvSpPr>
        <p:spPr>
          <a:xfrm>
            <a:off x="5105923" y="3941409"/>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2018</a:t>
            </a: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17" name="矩形 16"/>
          <p:cNvSpPr/>
          <p:nvPr/>
        </p:nvSpPr>
        <p:spPr>
          <a:xfrm>
            <a:off x="7235213" y="2492898"/>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2019</a:t>
            </a: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18" name="矩形 17"/>
          <p:cNvSpPr/>
          <p:nvPr/>
        </p:nvSpPr>
        <p:spPr>
          <a:xfrm>
            <a:off x="9464869" y="2348882"/>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2020</a:t>
            </a: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p>
        </p:txBody>
      </p:sp>
      <p:grpSp>
        <p:nvGrpSpPr>
          <p:cNvPr id="19" name="组合 18"/>
          <p:cNvGrpSpPr/>
          <p:nvPr/>
        </p:nvGrpSpPr>
        <p:grpSpPr>
          <a:xfrm>
            <a:off x="1312467" y="2647569"/>
            <a:ext cx="662866" cy="663125"/>
            <a:chOff x="8077071" y="845254"/>
            <a:chExt cx="2036801" cy="2036802"/>
          </a:xfrm>
        </p:grpSpPr>
        <p:sp>
          <p:nvSpPr>
            <p:cNvPr id="20" name="椭圆 19"/>
            <p:cNvSpPr/>
            <p:nvPr/>
          </p:nvSpPr>
          <p:spPr>
            <a:xfrm>
              <a:off x="8077071" y="845254"/>
              <a:ext cx="2036801"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Freeform 126"/>
            <p:cNvSpPr>
              <a:spLocks noChangeAspect="1" noEditPoints="1"/>
            </p:cNvSpPr>
            <p:nvPr/>
          </p:nvSpPr>
          <p:spPr bwMode="auto">
            <a:xfrm>
              <a:off x="8639337" y="1292885"/>
              <a:ext cx="912278" cy="114154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22" name="组合 21"/>
          <p:cNvGrpSpPr/>
          <p:nvPr/>
        </p:nvGrpSpPr>
        <p:grpSpPr>
          <a:xfrm>
            <a:off x="3578575" y="2743546"/>
            <a:ext cx="662866" cy="663125"/>
            <a:chOff x="8125599" y="1434035"/>
            <a:chExt cx="2036802" cy="2036802"/>
          </a:xfrm>
        </p:grpSpPr>
        <p:sp>
          <p:nvSpPr>
            <p:cNvPr id="23" name="椭圆 22"/>
            <p:cNvSpPr/>
            <p:nvPr/>
          </p:nvSpPr>
          <p:spPr>
            <a:xfrm>
              <a:off x="8125599" y="1434035"/>
              <a:ext cx="2036802" cy="20368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4" name="Freeform 261"/>
            <p:cNvSpPr/>
            <p:nvPr/>
          </p:nvSpPr>
          <p:spPr bwMode="auto">
            <a:xfrm>
              <a:off x="8628544" y="1966960"/>
              <a:ext cx="1000932" cy="1000932"/>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25" name="组合 24"/>
          <p:cNvGrpSpPr/>
          <p:nvPr/>
        </p:nvGrpSpPr>
        <p:grpSpPr>
          <a:xfrm>
            <a:off x="5853853" y="3253628"/>
            <a:ext cx="662866" cy="663125"/>
            <a:chOff x="8125599" y="1434035"/>
            <a:chExt cx="2036802" cy="2036802"/>
          </a:xfrm>
        </p:grpSpPr>
        <p:sp>
          <p:nvSpPr>
            <p:cNvPr id="26" name="椭圆 25"/>
            <p:cNvSpPr/>
            <p:nvPr/>
          </p:nvSpPr>
          <p:spPr>
            <a:xfrm>
              <a:off x="8125599" y="1434035"/>
              <a:ext cx="2036802" cy="2036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27" name="组合 26"/>
            <p:cNvGrpSpPr>
              <a:grpSpLocks noChangeAspect="1"/>
            </p:cNvGrpSpPr>
            <p:nvPr/>
          </p:nvGrpSpPr>
          <p:grpSpPr>
            <a:xfrm>
              <a:off x="8518659" y="1890295"/>
              <a:ext cx="1310642" cy="1124283"/>
              <a:chOff x="5084763" y="971548"/>
              <a:chExt cx="323865" cy="277813"/>
            </a:xfrm>
            <a:solidFill>
              <a:schemeClr val="bg1">
                <a:lumMod val="95000"/>
              </a:schemeClr>
            </a:solidFill>
          </p:grpSpPr>
          <p:sp>
            <p:nvSpPr>
              <p:cNvPr id="28"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9"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0"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31" name="组合 30"/>
          <p:cNvGrpSpPr/>
          <p:nvPr/>
        </p:nvGrpSpPr>
        <p:grpSpPr>
          <a:xfrm>
            <a:off x="7983142" y="3849515"/>
            <a:ext cx="662866" cy="663125"/>
            <a:chOff x="8125599" y="1434035"/>
            <a:chExt cx="2036802" cy="2036802"/>
          </a:xfrm>
        </p:grpSpPr>
        <p:sp>
          <p:nvSpPr>
            <p:cNvPr id="32" name="椭圆 31"/>
            <p:cNvSpPr/>
            <p:nvPr/>
          </p:nvSpPr>
          <p:spPr>
            <a:xfrm>
              <a:off x="8125599" y="1434035"/>
              <a:ext cx="2036802" cy="20368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3" name="Freeform 9"/>
            <p:cNvSpPr>
              <a:spLocks noEditPoints="1"/>
            </p:cNvSpPr>
            <p:nvPr/>
          </p:nvSpPr>
          <p:spPr bwMode="auto">
            <a:xfrm rot="19469485">
              <a:off x="8577909" y="1818269"/>
              <a:ext cx="1162163" cy="1238355"/>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34" name="组合 33"/>
          <p:cNvGrpSpPr/>
          <p:nvPr/>
        </p:nvGrpSpPr>
        <p:grpSpPr>
          <a:xfrm>
            <a:off x="10212797" y="3771409"/>
            <a:ext cx="662866" cy="663125"/>
            <a:chOff x="8125599" y="1434035"/>
            <a:chExt cx="2036802" cy="2036802"/>
          </a:xfrm>
        </p:grpSpPr>
        <p:sp>
          <p:nvSpPr>
            <p:cNvPr id="35" name="椭圆 34"/>
            <p:cNvSpPr/>
            <p:nvPr/>
          </p:nvSpPr>
          <p:spPr>
            <a:xfrm>
              <a:off x="8125599" y="1434035"/>
              <a:ext cx="2036802"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206"/>
            <p:cNvSpPr>
              <a:spLocks noChangeAspect="1" noEditPoints="1"/>
            </p:cNvSpPr>
            <p:nvPr/>
          </p:nvSpPr>
          <p:spPr bwMode="auto">
            <a:xfrm>
              <a:off x="8691164" y="1871942"/>
              <a:ext cx="935653" cy="113100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14:presetBounceEnd="53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3000">
                                          <p:cBhvr additive="base">
                                            <p:cTn id="11" dur="750" fill="hold"/>
                                            <p:tgtEl>
                                              <p:spTgt spid="19"/>
                                            </p:tgtEl>
                                            <p:attrNameLst>
                                              <p:attrName>ppt_x</p:attrName>
                                            </p:attrNameLst>
                                          </p:cBhvr>
                                          <p:tavLst>
                                            <p:tav tm="0">
                                              <p:val>
                                                <p:strVal val="#ppt_x"/>
                                              </p:val>
                                            </p:tav>
                                            <p:tav tm="100000">
                                              <p:val>
                                                <p:strVal val="#ppt_x"/>
                                              </p:val>
                                            </p:tav>
                                          </p:tavLst>
                                        </p:anim>
                                        <p:anim calcmode="lin" valueType="num" p14:bounceEnd="53000">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14:presetBounceEnd="53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3000">
                                          <p:cBhvr additive="base">
                                            <p:cTn id="19" dur="750" fill="hold"/>
                                            <p:tgtEl>
                                              <p:spTgt spid="22"/>
                                            </p:tgtEl>
                                            <p:attrNameLst>
                                              <p:attrName>ppt_x</p:attrName>
                                            </p:attrNameLst>
                                          </p:cBhvr>
                                          <p:tavLst>
                                            <p:tav tm="0">
                                              <p:val>
                                                <p:strVal val="#ppt_x"/>
                                              </p:val>
                                            </p:tav>
                                            <p:tav tm="100000">
                                              <p:val>
                                                <p:strVal val="#ppt_x"/>
                                              </p:val>
                                            </p:tav>
                                          </p:tavLst>
                                        </p:anim>
                                        <p:anim calcmode="lin" valueType="num" p14:bounceEnd="53000">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14:presetBounceEnd="53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53000">
                                          <p:cBhvr additive="base">
                                            <p:cTn id="27" dur="750" fill="hold"/>
                                            <p:tgtEl>
                                              <p:spTgt spid="25"/>
                                            </p:tgtEl>
                                            <p:attrNameLst>
                                              <p:attrName>ppt_x</p:attrName>
                                            </p:attrNameLst>
                                          </p:cBhvr>
                                          <p:tavLst>
                                            <p:tav tm="0">
                                              <p:val>
                                                <p:strVal val="#ppt_x"/>
                                              </p:val>
                                            </p:tav>
                                            <p:tav tm="100000">
                                              <p:val>
                                                <p:strVal val="#ppt_x"/>
                                              </p:val>
                                            </p:tav>
                                          </p:tavLst>
                                        </p:anim>
                                        <p:anim calcmode="lin" valueType="num" p14:bounceEnd="53000">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14:presetBounceEnd="53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3000">
                                          <p:cBhvr additive="base">
                                            <p:cTn id="35" dur="750" fill="hold"/>
                                            <p:tgtEl>
                                              <p:spTgt spid="31"/>
                                            </p:tgtEl>
                                            <p:attrNameLst>
                                              <p:attrName>ppt_x</p:attrName>
                                            </p:attrNameLst>
                                          </p:cBhvr>
                                          <p:tavLst>
                                            <p:tav tm="0">
                                              <p:val>
                                                <p:strVal val="#ppt_x"/>
                                              </p:val>
                                            </p:tav>
                                            <p:tav tm="100000">
                                              <p:val>
                                                <p:strVal val="#ppt_x"/>
                                              </p:val>
                                            </p:tav>
                                          </p:tavLst>
                                        </p:anim>
                                        <p:anim calcmode="lin" valueType="num" p14:bounceEnd="53000">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14:presetBounceEnd="53000">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14:bounceEnd="53000">
                                          <p:cBhvr additive="base">
                                            <p:cTn id="43" dur="750" fill="hold"/>
                                            <p:tgtEl>
                                              <p:spTgt spid="34"/>
                                            </p:tgtEl>
                                            <p:attrNameLst>
                                              <p:attrName>ppt_x</p:attrName>
                                            </p:attrNameLst>
                                          </p:cBhvr>
                                          <p:tavLst>
                                            <p:tav tm="0">
                                              <p:val>
                                                <p:strVal val="#ppt_x"/>
                                              </p:val>
                                            </p:tav>
                                            <p:tav tm="100000">
                                              <p:val>
                                                <p:strVal val="#ppt_x"/>
                                              </p:val>
                                            </p:tav>
                                          </p:tavLst>
                                        </p:anim>
                                        <p:anim calcmode="lin" valueType="num" p14:bounceEnd="53000">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750" fill="hold"/>
                                            <p:tgtEl>
                                              <p:spTgt spid="31"/>
                                            </p:tgtEl>
                                            <p:attrNameLst>
                                              <p:attrName>ppt_x</p:attrName>
                                            </p:attrNameLst>
                                          </p:cBhvr>
                                          <p:tavLst>
                                            <p:tav tm="0">
                                              <p:val>
                                                <p:strVal val="#ppt_x"/>
                                              </p:val>
                                            </p:tav>
                                            <p:tav tm="100000">
                                              <p:val>
                                                <p:strVal val="#ppt_x"/>
                                              </p:val>
                                            </p:tav>
                                          </p:tavLst>
                                        </p:anim>
                                        <p:anim calcmode="lin" valueType="num">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750" fill="hold"/>
                                            <p:tgtEl>
                                              <p:spTgt spid="34"/>
                                            </p:tgtEl>
                                            <p:attrNameLst>
                                              <p:attrName>ppt_x</p:attrName>
                                            </p:attrNameLst>
                                          </p:cBhvr>
                                          <p:tavLst>
                                            <p:tav tm="0">
                                              <p:val>
                                                <p:strVal val="#ppt_x"/>
                                              </p:val>
                                            </p:tav>
                                            <p:tav tm="100000">
                                              <p:val>
                                                <p:strVal val="#ppt_x"/>
                                              </p:val>
                                            </p:tav>
                                          </p:tavLst>
                                        </p:anim>
                                        <p:anim calcmode="lin" valueType="num">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2442594" y="1593671"/>
            <a:ext cx="8605062" cy="1541417"/>
          </a:xfrm>
          <a:custGeom>
            <a:avLst/>
            <a:gdLst>
              <a:gd name="connsiteX0" fmla="*/ 0 w 8608423"/>
              <a:gd name="connsiteY0" fmla="*/ 1541417 h 1541417"/>
              <a:gd name="connsiteX1" fmla="*/ 1267097 w 8608423"/>
              <a:gd name="connsiteY1" fmla="*/ 744582 h 1541417"/>
              <a:gd name="connsiteX2" fmla="*/ 2690949 w 8608423"/>
              <a:gd name="connsiteY2" fmla="*/ 1267097 h 1541417"/>
              <a:gd name="connsiteX3" fmla="*/ 4153989 w 8608423"/>
              <a:gd name="connsiteY3" fmla="*/ 156754 h 1541417"/>
              <a:gd name="connsiteX4" fmla="*/ 5460275 w 8608423"/>
              <a:gd name="connsiteY4" fmla="*/ 326571 h 1541417"/>
              <a:gd name="connsiteX5" fmla="*/ 6648995 w 8608423"/>
              <a:gd name="connsiteY5" fmla="*/ 1136468 h 1541417"/>
              <a:gd name="connsiteX6" fmla="*/ 8608423 w 8608423"/>
              <a:gd name="connsiteY6" fmla="*/ 0 h 1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423" h="1541417">
                <a:moveTo>
                  <a:pt x="0" y="1541417"/>
                </a:moveTo>
                <a:cubicBezTo>
                  <a:pt x="409303" y="1165859"/>
                  <a:pt x="818606" y="790302"/>
                  <a:pt x="1267097" y="744582"/>
                </a:cubicBezTo>
                <a:cubicBezTo>
                  <a:pt x="1715589" y="698862"/>
                  <a:pt x="2209800" y="1365068"/>
                  <a:pt x="2690949" y="1267097"/>
                </a:cubicBezTo>
                <a:cubicBezTo>
                  <a:pt x="3172098" y="1169126"/>
                  <a:pt x="3692435" y="313508"/>
                  <a:pt x="4153989" y="156754"/>
                </a:cubicBezTo>
                <a:cubicBezTo>
                  <a:pt x="4615543" y="0"/>
                  <a:pt x="5044441" y="163285"/>
                  <a:pt x="5460275" y="326571"/>
                </a:cubicBezTo>
                <a:cubicBezTo>
                  <a:pt x="5876109" y="489857"/>
                  <a:pt x="6124304" y="1190896"/>
                  <a:pt x="6648995" y="1136468"/>
                </a:cubicBezTo>
                <a:cubicBezTo>
                  <a:pt x="7173686" y="1082040"/>
                  <a:pt x="8336280" y="189411"/>
                  <a:pt x="8608423" y="0"/>
                </a:cubicBezTo>
              </a:path>
            </a:pathLst>
          </a:custGeom>
          <a:noFill/>
          <a:ln w="31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192"/>
          <p:cNvSpPr>
            <a:spLocks noEditPoints="1"/>
          </p:cNvSpPr>
          <p:nvPr/>
        </p:nvSpPr>
        <p:spPr bwMode="auto">
          <a:xfrm>
            <a:off x="1201369" y="2748880"/>
            <a:ext cx="1152075" cy="2724150"/>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65000"/>
              <a:lumOff val="35000"/>
            </a:schemeClr>
          </a:solidFill>
          <a:ln>
            <a:noFill/>
          </a:ln>
          <a:effectLst/>
        </p:spPr>
        <p:txBody>
          <a:bodyPr lIns="121920" tIns="60960" rIns="121920" bIns="60960"/>
          <a:lstStyle/>
          <a:p>
            <a:pPr>
              <a:defRPr/>
            </a:pPr>
            <a:endParaRPr lang="id-ID" sz="2400">
              <a:solidFill>
                <a:srgbClr val="F6AC19"/>
              </a:solidFill>
            </a:endParaRPr>
          </a:p>
        </p:txBody>
      </p:sp>
      <p:sp>
        <p:nvSpPr>
          <p:cNvPr id="14" name="Oval 12"/>
          <p:cNvSpPr/>
          <p:nvPr/>
        </p:nvSpPr>
        <p:spPr>
          <a:xfrm>
            <a:off x="2243949" y="3042570"/>
            <a:ext cx="218989" cy="219075"/>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5" name="Oval 13"/>
          <p:cNvSpPr/>
          <p:nvPr/>
        </p:nvSpPr>
        <p:spPr>
          <a:xfrm>
            <a:off x="3649925" y="2193257"/>
            <a:ext cx="217403" cy="219075"/>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6" name="Oval 14"/>
          <p:cNvSpPr/>
          <p:nvPr/>
        </p:nvSpPr>
        <p:spPr>
          <a:xfrm>
            <a:off x="4968622" y="2717130"/>
            <a:ext cx="217402" cy="217488"/>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7" name="Oval 15"/>
          <p:cNvSpPr/>
          <p:nvPr/>
        </p:nvSpPr>
        <p:spPr>
          <a:xfrm>
            <a:off x="6426965" y="1688430"/>
            <a:ext cx="217403" cy="217488"/>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8" name="Oval 16"/>
          <p:cNvSpPr/>
          <p:nvPr/>
        </p:nvSpPr>
        <p:spPr>
          <a:xfrm>
            <a:off x="7731380" y="1748755"/>
            <a:ext cx="217403" cy="217488"/>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9" name="Oval 17"/>
          <p:cNvSpPr/>
          <p:nvPr/>
        </p:nvSpPr>
        <p:spPr>
          <a:xfrm>
            <a:off x="8983429" y="2607595"/>
            <a:ext cx="217402" cy="217487"/>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0" name="Oval 18"/>
          <p:cNvSpPr/>
          <p:nvPr/>
        </p:nvSpPr>
        <p:spPr>
          <a:xfrm>
            <a:off x="10894032" y="1469357"/>
            <a:ext cx="217402" cy="219075"/>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7" name="TextBox 26"/>
          <p:cNvSpPr txBox="1"/>
          <p:nvPr/>
        </p:nvSpPr>
        <p:spPr>
          <a:xfrm>
            <a:off x="3322065" y="1885281"/>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386768" y="3393406"/>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589357" y="3094957"/>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087372" y="1340770"/>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420351" y="1340770"/>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8567666" y="2939382"/>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9695937" y="1453482"/>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3491236" y="259489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广东地区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TextBox 34"/>
          <p:cNvSpPr txBox="1"/>
          <p:nvPr/>
        </p:nvSpPr>
        <p:spPr>
          <a:xfrm>
            <a:off x="4656403" y="225834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广西地区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6" name="TextBox 35"/>
          <p:cNvSpPr txBox="1"/>
          <p:nvPr/>
        </p:nvSpPr>
        <p:spPr>
          <a:xfrm>
            <a:off x="6167981" y="2071020"/>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湖南地区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7" name="TextBox 36"/>
          <p:cNvSpPr txBox="1"/>
          <p:nvPr/>
        </p:nvSpPr>
        <p:spPr>
          <a:xfrm>
            <a:off x="7391639" y="2121820"/>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北京地区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8" name="TextBox 37"/>
          <p:cNvSpPr txBox="1"/>
          <p:nvPr/>
        </p:nvSpPr>
        <p:spPr>
          <a:xfrm>
            <a:off x="8759256" y="2136107"/>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河北地区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9" name="TextBox 38"/>
          <p:cNvSpPr txBox="1"/>
          <p:nvPr/>
        </p:nvSpPr>
        <p:spPr>
          <a:xfrm>
            <a:off x="10735344" y="1872582"/>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江苏地区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0" name="TextBox 39"/>
          <p:cNvSpPr txBox="1"/>
          <p:nvPr/>
        </p:nvSpPr>
        <p:spPr>
          <a:xfrm>
            <a:off x="2085260" y="256314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湖北地区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1" name="TextBox 40"/>
          <p:cNvSpPr txBox="1"/>
          <p:nvPr/>
        </p:nvSpPr>
        <p:spPr>
          <a:xfrm>
            <a:off x="5509747" y="4344320"/>
            <a:ext cx="5693726" cy="1384995"/>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市场占有率</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endParaRPr lang="en-US" altLang="zh-CN" sz="1000" dirty="0">
              <a:solidFill>
                <a:schemeClr val="tx1">
                  <a:lumMod val="65000"/>
                  <a:lumOff val="35000"/>
                </a:schemeClr>
              </a:solidFill>
              <a:latin typeface="Open Sans" panose="020B0606030504020204" pitchFamily="34" charset="0"/>
            </a:endParaRPr>
          </a:p>
          <a:p>
            <a:pPr algn="just"/>
            <a:r>
              <a:rPr lang="zh-CN" altLang="en-US" sz="1400" dirty="0">
                <a:solidFill>
                  <a:schemeClr val="tx1">
                    <a:lumMod val="65000"/>
                    <a:lumOff val="35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42" name="Oval 47"/>
          <p:cNvSpPr/>
          <p:nvPr/>
        </p:nvSpPr>
        <p:spPr>
          <a:xfrm>
            <a:off x="3759419" y="4195093"/>
            <a:ext cx="1407562" cy="1408112"/>
          </a:xfrm>
          <a:prstGeom prst="ellipse">
            <a:avLst/>
          </a:prstGeom>
          <a:no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85%</a:t>
            </a:r>
          </a:p>
          <a:p>
            <a:pPr algn="ctr"/>
            <a:r>
              <a:rPr lang="zh-CN" altLang="en-US" sz="1200" b="1" dirty="0">
                <a:solidFill>
                  <a:schemeClr val="accent1"/>
                </a:solidFill>
                <a:latin typeface="微软雅黑" panose="020B0503020204020204" pitchFamily="34" charset="-122"/>
                <a:ea typeface="微软雅黑" panose="020B0503020204020204" pitchFamily="34" charset="-122"/>
              </a:rPr>
              <a:t> 输入标题</a:t>
            </a:r>
            <a:endParaRPr lang="id-ID" altLang="zh-CN" sz="1200" b="1" dirty="0">
              <a:solidFill>
                <a:schemeClr val="accent1"/>
              </a:solidFill>
              <a:latin typeface="微软雅黑" panose="020B0503020204020204" pitchFamily="34" charset="-122"/>
              <a:ea typeface="微软雅黑" panose="020B0503020204020204" pitchFamily="34" charset="-122"/>
            </a:endParaRPr>
          </a:p>
        </p:txBody>
      </p:sp>
      <p:sp>
        <p:nvSpPr>
          <p:cNvPr id="43" name="Arc 48"/>
          <p:cNvSpPr/>
          <p:nvPr/>
        </p:nvSpPr>
        <p:spPr>
          <a:xfrm>
            <a:off x="3759419" y="4195093"/>
            <a:ext cx="1407562" cy="1408112"/>
          </a:xfrm>
          <a:prstGeom prst="arc">
            <a:avLst>
              <a:gd name="adj1" fmla="val 16200000"/>
              <a:gd name="adj2" fmla="val 11287514"/>
            </a:avLst>
          </a:prstGeom>
          <a:ln w="101600" cap="rnd">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D3F03"/>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animEffect transition="in" filter="fade">
                                      <p:cBhvr>
                                        <p:cTn id="52" dur="500"/>
                                        <p:tgtEl>
                                          <p:spTgt spid="40"/>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grpId="0" nodeType="withEffect">
                                  <p:stCondLst>
                                    <p:cond delay="5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par>
                                <p:cTn id="63" presetID="53" presetClass="entr" presetSubtype="16" fill="hold" grpId="0" nodeType="withEffect">
                                  <p:stCondLst>
                                    <p:cond delay="50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ppt_w</p:attrName>
                                        </p:attrNameLst>
                                      </p:cBhvr>
                                      <p:tavLst>
                                        <p:tav tm="0">
                                          <p:val>
                                            <p:fltVal val="0"/>
                                          </p:val>
                                        </p:tav>
                                        <p:tav tm="100000">
                                          <p:val>
                                            <p:strVal val="#ppt_w"/>
                                          </p:val>
                                        </p:tav>
                                      </p:tavLst>
                                    </p:anim>
                                    <p:anim calcmode="lin" valueType="num">
                                      <p:cBhvr>
                                        <p:cTn id="71" dur="500" fill="hold"/>
                                        <p:tgtEl>
                                          <p:spTgt spid="37"/>
                                        </p:tgtEl>
                                        <p:attrNameLst>
                                          <p:attrName>ppt_h</p:attrName>
                                        </p:attrNameLst>
                                      </p:cBhvr>
                                      <p:tavLst>
                                        <p:tav tm="0">
                                          <p:val>
                                            <p:fltVal val="0"/>
                                          </p:val>
                                        </p:tav>
                                        <p:tav tm="100000">
                                          <p:val>
                                            <p:strVal val="#ppt_h"/>
                                          </p:val>
                                        </p:tav>
                                      </p:tavLst>
                                    </p:anim>
                                    <p:animEffect transition="in" filter="fade">
                                      <p:cBhvr>
                                        <p:cTn id="72" dur="500"/>
                                        <p:tgtEl>
                                          <p:spTgt spid="37"/>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Effect transition="in" filter="fade">
                                      <p:cBhvr>
                                        <p:cTn id="77" dur="500"/>
                                        <p:tgtEl>
                                          <p:spTgt spid="38"/>
                                        </p:tgtEl>
                                      </p:cBhvr>
                                    </p:animEffect>
                                  </p:childTnLst>
                                </p:cTn>
                              </p:par>
                              <p:par>
                                <p:cTn id="78" presetID="53" presetClass="entr" presetSubtype="16" fill="hold" grpId="0" nodeType="withEffect">
                                  <p:stCondLst>
                                    <p:cond delay="500"/>
                                  </p:stCondLst>
                                  <p:childTnLst>
                                    <p:set>
                                      <p:cBhvr>
                                        <p:cTn id="79" dur="1" fill="hold">
                                          <p:stCondLst>
                                            <p:cond delay="0"/>
                                          </p:stCondLst>
                                        </p:cTn>
                                        <p:tgtEl>
                                          <p:spTgt spid="39"/>
                                        </p:tgtEl>
                                        <p:attrNameLst>
                                          <p:attrName>style.visibility</p:attrName>
                                        </p:attrNameLst>
                                      </p:cBhvr>
                                      <p:to>
                                        <p:strVal val="visible"/>
                                      </p:to>
                                    </p:set>
                                    <p:anim calcmode="lin" valueType="num">
                                      <p:cBhvr>
                                        <p:cTn id="80" dur="500" fill="hold"/>
                                        <p:tgtEl>
                                          <p:spTgt spid="39"/>
                                        </p:tgtEl>
                                        <p:attrNameLst>
                                          <p:attrName>ppt_w</p:attrName>
                                        </p:attrNameLst>
                                      </p:cBhvr>
                                      <p:tavLst>
                                        <p:tav tm="0">
                                          <p:val>
                                            <p:fltVal val="0"/>
                                          </p:val>
                                        </p:tav>
                                        <p:tav tm="100000">
                                          <p:val>
                                            <p:strVal val="#ppt_w"/>
                                          </p:val>
                                        </p:tav>
                                      </p:tavLst>
                                    </p:anim>
                                    <p:anim calcmode="lin" valueType="num">
                                      <p:cBhvr>
                                        <p:cTn id="81" dur="500" fill="hold"/>
                                        <p:tgtEl>
                                          <p:spTgt spid="39"/>
                                        </p:tgtEl>
                                        <p:attrNameLst>
                                          <p:attrName>ppt_h</p:attrName>
                                        </p:attrNameLst>
                                      </p:cBhvr>
                                      <p:tavLst>
                                        <p:tav tm="0">
                                          <p:val>
                                            <p:fltVal val="0"/>
                                          </p:val>
                                        </p:tav>
                                        <p:tav tm="100000">
                                          <p:val>
                                            <p:strVal val="#ppt_h"/>
                                          </p:val>
                                        </p:tav>
                                      </p:tavLst>
                                    </p:anim>
                                    <p:animEffect transition="in" filter="fade">
                                      <p:cBhvr>
                                        <p:cTn id="82" dur="500"/>
                                        <p:tgtEl>
                                          <p:spTgt spid="39"/>
                                        </p:tgtEl>
                                      </p:cBhvr>
                                    </p:animEffect>
                                  </p:childTnLst>
                                </p:cTn>
                              </p:par>
                              <p:par>
                                <p:cTn id="83" presetID="2" presetClass="entr" presetSubtype="4" fill="hold" grpId="0" nodeType="withEffect">
                                  <p:stCondLst>
                                    <p:cond delay="50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50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50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50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50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50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50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par>
                          <p:cTn id="111" fill="hold">
                            <p:stCondLst>
                              <p:cond delay="1000"/>
                            </p:stCondLst>
                            <p:childTnLst>
                              <p:par>
                                <p:cTn id="112" presetID="53" presetClass="entr" presetSubtype="16" fill="hold" grpId="0" nodeType="after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p:cTn id="114" dur="500" fill="hold"/>
                                        <p:tgtEl>
                                          <p:spTgt spid="42"/>
                                        </p:tgtEl>
                                        <p:attrNameLst>
                                          <p:attrName>ppt_w</p:attrName>
                                        </p:attrNameLst>
                                      </p:cBhvr>
                                      <p:tavLst>
                                        <p:tav tm="0">
                                          <p:val>
                                            <p:fltVal val="0"/>
                                          </p:val>
                                        </p:tav>
                                        <p:tav tm="100000">
                                          <p:val>
                                            <p:strVal val="#ppt_w"/>
                                          </p:val>
                                        </p:tav>
                                      </p:tavLst>
                                    </p:anim>
                                    <p:anim calcmode="lin" valueType="num">
                                      <p:cBhvr>
                                        <p:cTn id="115" dur="500" fill="hold"/>
                                        <p:tgtEl>
                                          <p:spTgt spid="42"/>
                                        </p:tgtEl>
                                        <p:attrNameLst>
                                          <p:attrName>ppt_h</p:attrName>
                                        </p:attrNameLst>
                                      </p:cBhvr>
                                      <p:tavLst>
                                        <p:tav tm="0">
                                          <p:val>
                                            <p:fltVal val="0"/>
                                          </p:val>
                                        </p:tav>
                                        <p:tav tm="100000">
                                          <p:val>
                                            <p:strVal val="#ppt_h"/>
                                          </p:val>
                                        </p:tav>
                                      </p:tavLst>
                                    </p:anim>
                                    <p:animEffect transition="in" filter="fade">
                                      <p:cBhvr>
                                        <p:cTn id="116" dur="500"/>
                                        <p:tgtEl>
                                          <p:spTgt spid="42"/>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p:cTn id="120" dur="500" fill="hold"/>
                                        <p:tgtEl>
                                          <p:spTgt spid="43"/>
                                        </p:tgtEl>
                                        <p:attrNameLst>
                                          <p:attrName>ppt_w</p:attrName>
                                        </p:attrNameLst>
                                      </p:cBhvr>
                                      <p:tavLst>
                                        <p:tav tm="0">
                                          <p:val>
                                            <p:fltVal val="0"/>
                                          </p:val>
                                        </p:tav>
                                        <p:tav tm="100000">
                                          <p:val>
                                            <p:strVal val="#ppt_w"/>
                                          </p:val>
                                        </p:tav>
                                      </p:tavLst>
                                    </p:anim>
                                    <p:anim calcmode="lin" valueType="num">
                                      <p:cBhvr>
                                        <p:cTn id="121" dur="500" fill="hold"/>
                                        <p:tgtEl>
                                          <p:spTgt spid="43"/>
                                        </p:tgtEl>
                                        <p:attrNameLst>
                                          <p:attrName>ppt_h</p:attrName>
                                        </p:attrNameLst>
                                      </p:cBhvr>
                                      <p:tavLst>
                                        <p:tav tm="0">
                                          <p:val>
                                            <p:fltVal val="0"/>
                                          </p:val>
                                        </p:tav>
                                        <p:tav tm="100000">
                                          <p:val>
                                            <p:strVal val="#ppt_h"/>
                                          </p:val>
                                        </p:tav>
                                      </p:tavLst>
                                    </p:anim>
                                    <p:animEffect transition="in" filter="fade">
                                      <p:cBhvr>
                                        <p:cTn id="122" dur="500"/>
                                        <p:tgtEl>
                                          <p:spTgt spid="43"/>
                                        </p:tgtEl>
                                      </p:cBhvr>
                                    </p:animEffect>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fade">
                                      <p:cBhvr>
                                        <p:cTn id="126" dur="1000"/>
                                        <p:tgtEl>
                                          <p:spTgt spid="41"/>
                                        </p:tgtEl>
                                      </p:cBhvr>
                                    </p:animEffect>
                                    <p:anim calcmode="lin" valueType="num">
                                      <p:cBhvr>
                                        <p:cTn id="127" dur="1000" fill="hold"/>
                                        <p:tgtEl>
                                          <p:spTgt spid="41"/>
                                        </p:tgtEl>
                                        <p:attrNameLst>
                                          <p:attrName>ppt_x</p:attrName>
                                        </p:attrNameLst>
                                      </p:cBhvr>
                                      <p:tavLst>
                                        <p:tav tm="0">
                                          <p:val>
                                            <p:strVal val="#ppt_x"/>
                                          </p:val>
                                        </p:tav>
                                        <p:tav tm="100000">
                                          <p:val>
                                            <p:strVal val="#ppt_x"/>
                                          </p:val>
                                        </p:tav>
                                      </p:tavLst>
                                    </p:anim>
                                    <p:anim calcmode="lin" valueType="num">
                                      <p:cBhvr>
                                        <p:cTn id="1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6"/>
          <p:cNvSpPr/>
          <p:nvPr/>
        </p:nvSpPr>
        <p:spPr bwMode="auto">
          <a:xfrm flipH="1">
            <a:off x="8204236" y="5547072"/>
            <a:ext cx="893518"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chemeClr val="accent2"/>
          </a:solidFill>
          <a:ln>
            <a:noFill/>
          </a:ln>
        </p:spPr>
        <p:txBody>
          <a:bodyPr vert="horz" wrap="square" lIns="91440" tIns="45720" rIns="91440" bIns="45720" numCol="1" anchor="t" anchorCtr="0" compatLnSpc="1"/>
          <a:lstStyle/>
          <a:p>
            <a:endParaRPr lang="id-ID" sz="1350"/>
          </a:p>
        </p:txBody>
      </p:sp>
      <p:sp>
        <p:nvSpPr>
          <p:cNvPr id="25" name="Freeform 24"/>
          <p:cNvSpPr/>
          <p:nvPr/>
        </p:nvSpPr>
        <p:spPr>
          <a:xfrm flipH="1">
            <a:off x="7970041" y="5149894"/>
            <a:ext cx="1361907"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25"/>
          <p:cNvSpPr/>
          <p:nvPr/>
        </p:nvSpPr>
        <p:spPr>
          <a:xfrm flipH="1">
            <a:off x="8347231" y="5819538"/>
            <a:ext cx="607529"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5"/>
          <p:cNvSpPr/>
          <p:nvPr/>
        </p:nvSpPr>
        <p:spPr bwMode="auto">
          <a:xfrm>
            <a:off x="8541704" y="4382480"/>
            <a:ext cx="177731"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6"/>
          <p:cNvSpPr/>
          <p:nvPr/>
        </p:nvSpPr>
        <p:spPr bwMode="auto">
          <a:xfrm>
            <a:off x="8592485" y="4288817"/>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7"/>
          <p:cNvSpPr/>
          <p:nvPr/>
        </p:nvSpPr>
        <p:spPr bwMode="auto">
          <a:xfrm>
            <a:off x="8576615" y="4347553"/>
            <a:ext cx="15234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8"/>
          <p:cNvSpPr/>
          <p:nvPr/>
        </p:nvSpPr>
        <p:spPr bwMode="auto">
          <a:xfrm>
            <a:off x="8565507" y="4888890"/>
            <a:ext cx="46020"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9"/>
          <p:cNvSpPr/>
          <p:nvPr/>
        </p:nvSpPr>
        <p:spPr bwMode="auto">
          <a:xfrm>
            <a:off x="8725782" y="4380892"/>
            <a:ext cx="176144"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10"/>
          <p:cNvSpPr/>
          <p:nvPr/>
        </p:nvSpPr>
        <p:spPr bwMode="auto">
          <a:xfrm>
            <a:off x="8774977" y="4284055"/>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11"/>
          <p:cNvSpPr/>
          <p:nvPr/>
        </p:nvSpPr>
        <p:spPr bwMode="auto">
          <a:xfrm>
            <a:off x="8760693" y="4345965"/>
            <a:ext cx="15234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12"/>
          <p:cNvSpPr/>
          <p:nvPr/>
        </p:nvSpPr>
        <p:spPr bwMode="auto">
          <a:xfrm>
            <a:off x="8749585" y="4884128"/>
            <a:ext cx="46020"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13"/>
          <p:cNvSpPr/>
          <p:nvPr/>
        </p:nvSpPr>
        <p:spPr bwMode="auto">
          <a:xfrm>
            <a:off x="8886059" y="4384065"/>
            <a:ext cx="41259"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48" name="Group 123"/>
          <p:cNvGrpSpPr/>
          <p:nvPr/>
        </p:nvGrpSpPr>
        <p:grpSpPr>
          <a:xfrm>
            <a:off x="7651465" y="4261435"/>
            <a:ext cx="817244" cy="620713"/>
            <a:chOff x="7170738" y="4168775"/>
            <a:chExt cx="817563" cy="620713"/>
          </a:xfrm>
          <a:solidFill>
            <a:schemeClr val="accent4"/>
          </a:solidFill>
        </p:grpSpPr>
        <p:sp>
          <p:nvSpPr>
            <p:cNvPr id="49"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0"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51"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2"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3"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5" name="Freeform 20"/>
          <p:cNvSpPr>
            <a:spLocks noEditPoints="1"/>
          </p:cNvSpPr>
          <p:nvPr/>
        </p:nvSpPr>
        <p:spPr bwMode="auto">
          <a:xfrm>
            <a:off x="6986562" y="2142515"/>
            <a:ext cx="477651"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6" name="Oval 21"/>
          <p:cNvSpPr>
            <a:spLocks noChangeArrowheads="1"/>
          </p:cNvSpPr>
          <p:nvPr/>
        </p:nvSpPr>
        <p:spPr bwMode="auto">
          <a:xfrm>
            <a:off x="10034959" y="2025040"/>
            <a:ext cx="141233" cy="141288"/>
          </a:xfrm>
          <a:prstGeom prst="ellipse">
            <a:avLst/>
          </a:pr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22"/>
          <p:cNvSpPr/>
          <p:nvPr/>
        </p:nvSpPr>
        <p:spPr bwMode="auto">
          <a:xfrm>
            <a:off x="10085740" y="2129815"/>
            <a:ext cx="222163"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8" name="Freeform 23"/>
          <p:cNvSpPr/>
          <p:nvPr/>
        </p:nvSpPr>
        <p:spPr bwMode="auto">
          <a:xfrm>
            <a:off x="9890552" y="2129815"/>
            <a:ext cx="238032"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24"/>
          <p:cNvSpPr/>
          <p:nvPr/>
        </p:nvSpPr>
        <p:spPr bwMode="auto">
          <a:xfrm>
            <a:off x="10098434" y="1974242"/>
            <a:ext cx="2539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25"/>
          <p:cNvSpPr>
            <a:spLocks noEditPoints="1"/>
          </p:cNvSpPr>
          <p:nvPr/>
        </p:nvSpPr>
        <p:spPr bwMode="auto">
          <a:xfrm>
            <a:off x="8962229" y="1632928"/>
            <a:ext cx="225337"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26"/>
          <p:cNvSpPr>
            <a:spLocks noEditPoints="1"/>
          </p:cNvSpPr>
          <p:nvPr/>
        </p:nvSpPr>
        <p:spPr bwMode="auto">
          <a:xfrm>
            <a:off x="8768629" y="1825015"/>
            <a:ext cx="610949"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27"/>
          <p:cNvSpPr>
            <a:spLocks noEditPoints="1"/>
          </p:cNvSpPr>
          <p:nvPr/>
        </p:nvSpPr>
        <p:spPr bwMode="auto">
          <a:xfrm>
            <a:off x="8814648" y="1686905"/>
            <a:ext cx="518910"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28"/>
          <p:cNvSpPr>
            <a:spLocks noEditPoints="1"/>
          </p:cNvSpPr>
          <p:nvPr/>
        </p:nvSpPr>
        <p:spPr bwMode="auto">
          <a:xfrm>
            <a:off x="8814648" y="1686905"/>
            <a:ext cx="518910"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1" name="Oval 29"/>
          <p:cNvSpPr>
            <a:spLocks noChangeArrowheads="1"/>
          </p:cNvSpPr>
          <p:nvPr/>
        </p:nvSpPr>
        <p:spPr bwMode="auto">
          <a:xfrm>
            <a:off x="9028877" y="1890105"/>
            <a:ext cx="93626" cy="93663"/>
          </a:xfrm>
          <a:prstGeom prst="ellipse">
            <a:avLst/>
          </a:pr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Freeform 30"/>
          <p:cNvSpPr>
            <a:spLocks noEditPoints="1"/>
          </p:cNvSpPr>
          <p:nvPr/>
        </p:nvSpPr>
        <p:spPr bwMode="auto">
          <a:xfrm>
            <a:off x="9747734" y="1459892"/>
            <a:ext cx="2570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3" name="Rectangle 31"/>
          <p:cNvSpPr>
            <a:spLocks noChangeArrowheads="1"/>
          </p:cNvSpPr>
          <p:nvPr/>
        </p:nvSpPr>
        <p:spPr bwMode="auto">
          <a:xfrm>
            <a:off x="9619197" y="1458305"/>
            <a:ext cx="65063" cy="474663"/>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4" name="Freeform 32"/>
          <p:cNvSpPr>
            <a:spLocks noEditPoints="1"/>
          </p:cNvSpPr>
          <p:nvPr/>
        </p:nvSpPr>
        <p:spPr bwMode="auto">
          <a:xfrm>
            <a:off x="7511819" y="3849080"/>
            <a:ext cx="561756"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75" name="Group 127"/>
          <p:cNvGrpSpPr/>
          <p:nvPr/>
        </p:nvGrpSpPr>
        <p:grpSpPr>
          <a:xfrm>
            <a:off x="9090765" y="4260240"/>
            <a:ext cx="507803" cy="654050"/>
            <a:chOff x="8610600" y="4127500"/>
            <a:chExt cx="508001" cy="654050"/>
          </a:xfrm>
          <a:solidFill>
            <a:schemeClr val="accent2"/>
          </a:solidFill>
        </p:grpSpPr>
        <p:sp>
          <p:nvSpPr>
            <p:cNvPr id="76"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7"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8"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79"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0"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1"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2"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3"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84" name="Freeform 41"/>
          <p:cNvSpPr>
            <a:spLocks noEditPoints="1"/>
          </p:cNvSpPr>
          <p:nvPr/>
        </p:nvSpPr>
        <p:spPr bwMode="auto">
          <a:xfrm>
            <a:off x="9511288" y="3599842"/>
            <a:ext cx="428458"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5" name="Freeform 42"/>
          <p:cNvSpPr/>
          <p:nvPr/>
        </p:nvSpPr>
        <p:spPr bwMode="auto">
          <a:xfrm>
            <a:off x="9622371" y="3960203"/>
            <a:ext cx="92039"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6" name="Freeform 43"/>
          <p:cNvSpPr/>
          <p:nvPr/>
        </p:nvSpPr>
        <p:spPr bwMode="auto">
          <a:xfrm>
            <a:off x="9584285" y="4020528"/>
            <a:ext cx="130124"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Freeform 44"/>
          <p:cNvSpPr/>
          <p:nvPr/>
        </p:nvSpPr>
        <p:spPr bwMode="auto">
          <a:xfrm>
            <a:off x="8395711" y="1015392"/>
            <a:ext cx="523670"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88" name="Freeform 45"/>
          <p:cNvSpPr>
            <a:spLocks noEditPoints="1"/>
          </p:cNvSpPr>
          <p:nvPr/>
        </p:nvSpPr>
        <p:spPr bwMode="auto">
          <a:xfrm>
            <a:off x="8240197" y="3676040"/>
            <a:ext cx="637926"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89" name="Freeform 46"/>
          <p:cNvSpPr>
            <a:spLocks noEditPoints="1"/>
          </p:cNvSpPr>
          <p:nvPr/>
        </p:nvSpPr>
        <p:spPr bwMode="auto">
          <a:xfrm>
            <a:off x="9368469" y="2623530"/>
            <a:ext cx="81883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0" name="Freeform 47"/>
          <p:cNvSpPr>
            <a:spLocks noEditPoints="1"/>
          </p:cNvSpPr>
          <p:nvPr/>
        </p:nvSpPr>
        <p:spPr bwMode="auto">
          <a:xfrm>
            <a:off x="9988940" y="2902930"/>
            <a:ext cx="353875"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1" name="Freeform 48"/>
          <p:cNvSpPr>
            <a:spLocks noEditPoints="1"/>
          </p:cNvSpPr>
          <p:nvPr/>
        </p:nvSpPr>
        <p:spPr bwMode="auto">
          <a:xfrm>
            <a:off x="8754345" y="2991828"/>
            <a:ext cx="579212"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92" name="Freeform 49"/>
          <p:cNvSpPr/>
          <p:nvPr/>
        </p:nvSpPr>
        <p:spPr bwMode="auto">
          <a:xfrm>
            <a:off x="8860668" y="3175978"/>
            <a:ext cx="288812"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93" name="Group 126"/>
          <p:cNvGrpSpPr/>
          <p:nvPr/>
        </p:nvGrpSpPr>
        <p:grpSpPr>
          <a:xfrm>
            <a:off x="8986030" y="3737953"/>
            <a:ext cx="453848" cy="431800"/>
            <a:chOff x="8505825" y="3605213"/>
            <a:chExt cx="454025" cy="431800"/>
          </a:xfrm>
        </p:grpSpPr>
        <p:sp>
          <p:nvSpPr>
            <p:cNvPr id="94"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95"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96" name="Freeform 52"/>
          <p:cNvSpPr/>
          <p:nvPr/>
        </p:nvSpPr>
        <p:spPr bwMode="auto">
          <a:xfrm>
            <a:off x="7586403" y="1167790"/>
            <a:ext cx="679185"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97" name="Freeform 53"/>
          <p:cNvSpPr/>
          <p:nvPr/>
        </p:nvSpPr>
        <p:spPr bwMode="auto">
          <a:xfrm>
            <a:off x="8102139" y="1137630"/>
            <a:ext cx="187252"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98" name="Freeform 54"/>
          <p:cNvSpPr/>
          <p:nvPr/>
        </p:nvSpPr>
        <p:spPr bwMode="auto">
          <a:xfrm>
            <a:off x="7675268" y="1313840"/>
            <a:ext cx="514149"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Freeform 55"/>
          <p:cNvSpPr>
            <a:spLocks noEditPoints="1"/>
          </p:cNvSpPr>
          <p:nvPr/>
        </p:nvSpPr>
        <p:spPr bwMode="auto">
          <a:xfrm>
            <a:off x="7256332" y="1609115"/>
            <a:ext cx="296747"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100" name="Freeform 56"/>
          <p:cNvSpPr>
            <a:spLocks noEditPoints="1"/>
          </p:cNvSpPr>
          <p:nvPr/>
        </p:nvSpPr>
        <p:spPr bwMode="auto">
          <a:xfrm>
            <a:off x="6986562" y="2699728"/>
            <a:ext cx="555408"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57"/>
          <p:cNvSpPr>
            <a:spLocks noEditPoints="1"/>
          </p:cNvSpPr>
          <p:nvPr/>
        </p:nvSpPr>
        <p:spPr bwMode="auto">
          <a:xfrm>
            <a:off x="9035224" y="1136042"/>
            <a:ext cx="528432"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58"/>
          <p:cNvSpPr>
            <a:spLocks noEditPoints="1"/>
          </p:cNvSpPr>
          <p:nvPr/>
        </p:nvSpPr>
        <p:spPr bwMode="auto">
          <a:xfrm>
            <a:off x="7168546" y="3301664"/>
            <a:ext cx="514149"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03" name="Rectangle 59"/>
          <p:cNvSpPr>
            <a:spLocks noChangeArrowheads="1"/>
          </p:cNvSpPr>
          <p:nvPr/>
        </p:nvSpPr>
        <p:spPr bwMode="auto">
          <a:xfrm>
            <a:off x="9163761" y="2807678"/>
            <a:ext cx="626818"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4" name="Rectangle 60"/>
          <p:cNvSpPr>
            <a:spLocks noChangeArrowheads="1"/>
          </p:cNvSpPr>
          <p:nvPr/>
        </p:nvSpPr>
        <p:spPr bwMode="auto">
          <a:xfrm>
            <a:off x="9189151" y="2744178"/>
            <a:ext cx="576038"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5" name="Rectangle 61"/>
          <p:cNvSpPr>
            <a:spLocks noChangeArrowheads="1"/>
          </p:cNvSpPr>
          <p:nvPr/>
        </p:nvSpPr>
        <p:spPr bwMode="auto">
          <a:xfrm>
            <a:off x="9416075" y="2679090"/>
            <a:ext cx="122190"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6" name="Rectangle 62"/>
          <p:cNvSpPr>
            <a:spLocks noChangeArrowheads="1"/>
          </p:cNvSpPr>
          <p:nvPr/>
        </p:nvSpPr>
        <p:spPr bwMode="auto">
          <a:xfrm>
            <a:off x="9438291" y="2445728"/>
            <a:ext cx="77758" cy="25400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7" name="Rectangle 63"/>
          <p:cNvSpPr>
            <a:spLocks noChangeArrowheads="1"/>
          </p:cNvSpPr>
          <p:nvPr/>
        </p:nvSpPr>
        <p:spPr bwMode="auto">
          <a:xfrm>
            <a:off x="9416075" y="2433028"/>
            <a:ext cx="122190"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8" name="Rectangle 64"/>
          <p:cNvSpPr>
            <a:spLocks noChangeArrowheads="1"/>
          </p:cNvSpPr>
          <p:nvPr/>
        </p:nvSpPr>
        <p:spPr bwMode="auto">
          <a:xfrm>
            <a:off x="9601741" y="2679090"/>
            <a:ext cx="119017"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9" name="Rectangle 65"/>
          <p:cNvSpPr>
            <a:spLocks noChangeArrowheads="1"/>
          </p:cNvSpPr>
          <p:nvPr/>
        </p:nvSpPr>
        <p:spPr bwMode="auto">
          <a:xfrm>
            <a:off x="9622370" y="2445728"/>
            <a:ext cx="76170" cy="25400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0" name="Rectangle 66"/>
          <p:cNvSpPr>
            <a:spLocks noChangeArrowheads="1"/>
          </p:cNvSpPr>
          <p:nvPr/>
        </p:nvSpPr>
        <p:spPr bwMode="auto">
          <a:xfrm>
            <a:off x="9601741" y="2433028"/>
            <a:ext cx="119017"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1" name="Rectangle 67"/>
          <p:cNvSpPr>
            <a:spLocks noChangeArrowheads="1"/>
          </p:cNvSpPr>
          <p:nvPr/>
        </p:nvSpPr>
        <p:spPr bwMode="auto">
          <a:xfrm>
            <a:off x="9233583" y="2679090"/>
            <a:ext cx="122190"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2" name="Rectangle 68"/>
          <p:cNvSpPr>
            <a:spLocks noChangeArrowheads="1"/>
          </p:cNvSpPr>
          <p:nvPr/>
        </p:nvSpPr>
        <p:spPr bwMode="auto">
          <a:xfrm>
            <a:off x="9254214" y="2445728"/>
            <a:ext cx="79344" cy="25400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3" name="Rectangle 69"/>
          <p:cNvSpPr>
            <a:spLocks noChangeArrowheads="1"/>
          </p:cNvSpPr>
          <p:nvPr/>
        </p:nvSpPr>
        <p:spPr bwMode="auto">
          <a:xfrm>
            <a:off x="9233583" y="2433028"/>
            <a:ext cx="122190"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4" name="Rectangle 70"/>
          <p:cNvSpPr>
            <a:spLocks noChangeArrowheads="1"/>
          </p:cNvSpPr>
          <p:nvPr/>
        </p:nvSpPr>
        <p:spPr bwMode="auto">
          <a:xfrm>
            <a:off x="9189151" y="2363178"/>
            <a:ext cx="576038" cy="31750"/>
          </a:xfrm>
          <a:prstGeom prst="rect">
            <a:avLst/>
          </a:prstGeom>
          <a:solidFill>
            <a:srgbClr val="C5C5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5" name="Freeform 71"/>
          <p:cNvSpPr/>
          <p:nvPr/>
        </p:nvSpPr>
        <p:spPr bwMode="auto">
          <a:xfrm>
            <a:off x="9189151" y="2179028"/>
            <a:ext cx="576038"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16" name="Freeform 72"/>
          <p:cNvSpPr>
            <a:spLocks noEditPoints="1"/>
          </p:cNvSpPr>
          <p:nvPr/>
        </p:nvSpPr>
        <p:spPr bwMode="auto">
          <a:xfrm>
            <a:off x="7605444" y="2345715"/>
            <a:ext cx="799788"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17" name="Freeform 73"/>
          <p:cNvSpPr>
            <a:spLocks noEditPoints="1"/>
          </p:cNvSpPr>
          <p:nvPr/>
        </p:nvSpPr>
        <p:spPr bwMode="auto">
          <a:xfrm>
            <a:off x="9370055" y="2918805"/>
            <a:ext cx="187252"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18" name="Freeform 74"/>
          <p:cNvSpPr>
            <a:spLocks noEditPoints="1"/>
          </p:cNvSpPr>
          <p:nvPr/>
        </p:nvSpPr>
        <p:spPr bwMode="auto">
          <a:xfrm>
            <a:off x="7735570" y="1798030"/>
            <a:ext cx="376091"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19" name="Freeform 75"/>
          <p:cNvSpPr>
            <a:spLocks noEditPoints="1"/>
          </p:cNvSpPr>
          <p:nvPr/>
        </p:nvSpPr>
        <p:spPr bwMode="auto">
          <a:xfrm>
            <a:off x="8459187" y="2282215"/>
            <a:ext cx="569690"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20" name="Freeform 76"/>
          <p:cNvSpPr>
            <a:spLocks noEditPoints="1"/>
          </p:cNvSpPr>
          <p:nvPr/>
        </p:nvSpPr>
        <p:spPr bwMode="auto">
          <a:xfrm>
            <a:off x="7891084" y="3018817"/>
            <a:ext cx="642687"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21" name="Freeform 77"/>
          <p:cNvSpPr/>
          <p:nvPr/>
        </p:nvSpPr>
        <p:spPr bwMode="auto">
          <a:xfrm>
            <a:off x="8171963" y="2304440"/>
            <a:ext cx="214229"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2" name="Freeform 78"/>
          <p:cNvSpPr/>
          <p:nvPr/>
        </p:nvSpPr>
        <p:spPr bwMode="auto">
          <a:xfrm>
            <a:off x="8267175" y="2263167"/>
            <a:ext cx="58715"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Freeform 79"/>
          <p:cNvSpPr>
            <a:spLocks noEditPoints="1"/>
          </p:cNvSpPr>
          <p:nvPr/>
        </p:nvSpPr>
        <p:spPr bwMode="auto">
          <a:xfrm>
            <a:off x="7933931" y="3599840"/>
            <a:ext cx="225337"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4" name="Freeform 80"/>
          <p:cNvSpPr>
            <a:spLocks noEditPoints="1"/>
          </p:cNvSpPr>
          <p:nvPr/>
        </p:nvSpPr>
        <p:spPr bwMode="auto">
          <a:xfrm>
            <a:off x="9665216" y="1996467"/>
            <a:ext cx="28246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5" name="Freeform 81"/>
          <p:cNvSpPr>
            <a:spLocks noEditPoints="1"/>
          </p:cNvSpPr>
          <p:nvPr/>
        </p:nvSpPr>
        <p:spPr bwMode="auto">
          <a:xfrm>
            <a:off x="8252893" y="1580542"/>
            <a:ext cx="426871"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6" name="Freeform 82"/>
          <p:cNvSpPr>
            <a:spLocks noEditPoints="1"/>
          </p:cNvSpPr>
          <p:nvPr/>
        </p:nvSpPr>
        <p:spPr bwMode="auto">
          <a:xfrm>
            <a:off x="8100552" y="1493228"/>
            <a:ext cx="245967"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7" name="Freeform 83"/>
          <p:cNvSpPr/>
          <p:nvPr/>
        </p:nvSpPr>
        <p:spPr bwMode="auto">
          <a:xfrm>
            <a:off x="8030728" y="1623405"/>
            <a:ext cx="107908"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8" name="Freeform 84"/>
          <p:cNvSpPr/>
          <p:nvPr/>
        </p:nvSpPr>
        <p:spPr bwMode="auto">
          <a:xfrm>
            <a:off x="7962494" y="1632928"/>
            <a:ext cx="145993"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29" name="Freeform 85"/>
          <p:cNvSpPr>
            <a:spLocks noEditPoints="1"/>
          </p:cNvSpPr>
          <p:nvPr/>
        </p:nvSpPr>
        <p:spPr bwMode="auto">
          <a:xfrm>
            <a:off x="7878388" y="2791803"/>
            <a:ext cx="445914"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0" name="Freeform 86"/>
          <p:cNvSpPr/>
          <p:nvPr/>
        </p:nvSpPr>
        <p:spPr bwMode="auto">
          <a:xfrm>
            <a:off x="9725518" y="3201380"/>
            <a:ext cx="245967"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1" name="Freeform 87"/>
          <p:cNvSpPr/>
          <p:nvPr/>
        </p:nvSpPr>
        <p:spPr bwMode="auto">
          <a:xfrm>
            <a:off x="9865163" y="3190265"/>
            <a:ext cx="119017"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2" name="Freeform 88"/>
          <p:cNvSpPr/>
          <p:nvPr/>
        </p:nvSpPr>
        <p:spPr bwMode="auto">
          <a:xfrm>
            <a:off x="9773124" y="3255355"/>
            <a:ext cx="163449"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3" name="Freeform 89"/>
          <p:cNvSpPr>
            <a:spLocks noEditPoints="1"/>
          </p:cNvSpPr>
          <p:nvPr/>
        </p:nvSpPr>
        <p:spPr bwMode="auto">
          <a:xfrm>
            <a:off x="9392272" y="1963130"/>
            <a:ext cx="222163"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4" name="Freeform 90"/>
          <p:cNvSpPr/>
          <p:nvPr/>
        </p:nvSpPr>
        <p:spPr bwMode="auto">
          <a:xfrm>
            <a:off x="7540383" y="3023578"/>
            <a:ext cx="206294"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5" name="Freeform 91"/>
          <p:cNvSpPr/>
          <p:nvPr/>
        </p:nvSpPr>
        <p:spPr bwMode="auto">
          <a:xfrm>
            <a:off x="7527688" y="3014053"/>
            <a:ext cx="10156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6" name="Freeform 92"/>
          <p:cNvSpPr/>
          <p:nvPr/>
        </p:nvSpPr>
        <p:spPr bwMode="auto">
          <a:xfrm>
            <a:off x="7568948" y="3071203"/>
            <a:ext cx="139645"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7" name="Freeform 93"/>
          <p:cNvSpPr>
            <a:spLocks noEditPoints="1"/>
          </p:cNvSpPr>
          <p:nvPr/>
        </p:nvSpPr>
        <p:spPr bwMode="auto">
          <a:xfrm>
            <a:off x="8900340" y="4674580"/>
            <a:ext cx="218989"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8" name="Freeform 94"/>
          <p:cNvSpPr/>
          <p:nvPr/>
        </p:nvSpPr>
        <p:spPr bwMode="auto">
          <a:xfrm>
            <a:off x="8635331" y="3095017"/>
            <a:ext cx="63475"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9" name="Freeform 95"/>
          <p:cNvSpPr/>
          <p:nvPr/>
        </p:nvSpPr>
        <p:spPr bwMode="auto">
          <a:xfrm>
            <a:off x="8621049" y="2912453"/>
            <a:ext cx="58715"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40" name="Freeform 96"/>
          <p:cNvSpPr/>
          <p:nvPr/>
        </p:nvSpPr>
        <p:spPr bwMode="auto">
          <a:xfrm>
            <a:off x="8662307" y="2944205"/>
            <a:ext cx="12695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41" name="Freeform 97"/>
          <p:cNvSpPr/>
          <p:nvPr/>
        </p:nvSpPr>
        <p:spPr bwMode="auto">
          <a:xfrm>
            <a:off x="8651200" y="3141053"/>
            <a:ext cx="15869"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42" name="Freeform 98"/>
          <p:cNvSpPr>
            <a:spLocks noEditPoints="1"/>
          </p:cNvSpPr>
          <p:nvPr/>
        </p:nvSpPr>
        <p:spPr bwMode="auto">
          <a:xfrm>
            <a:off x="8600420" y="1532915"/>
            <a:ext cx="220577"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43" name="燕尾形 142"/>
          <p:cNvSpPr/>
          <p:nvPr/>
        </p:nvSpPr>
        <p:spPr>
          <a:xfrm rot="5400000">
            <a:off x="2532926" y="2023616"/>
            <a:ext cx="360040" cy="57583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4" name="直接连接符 143"/>
          <p:cNvCxnSpPr/>
          <p:nvPr/>
        </p:nvCxnSpPr>
        <p:spPr>
          <a:xfrm>
            <a:off x="2712946" y="2599566"/>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5" name="矩形 144"/>
          <p:cNvSpPr/>
          <p:nvPr/>
        </p:nvSpPr>
        <p:spPr>
          <a:xfrm>
            <a:off x="3049813" y="150343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6" name="矩形 47"/>
          <p:cNvSpPr>
            <a:spLocks noChangeArrowheads="1"/>
          </p:cNvSpPr>
          <p:nvPr/>
        </p:nvSpPr>
        <p:spPr bwMode="auto">
          <a:xfrm>
            <a:off x="3036856" y="1918168"/>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147" name="燕尾形 146"/>
          <p:cNvSpPr/>
          <p:nvPr/>
        </p:nvSpPr>
        <p:spPr>
          <a:xfrm rot="5400000">
            <a:off x="2532926" y="3391768"/>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8" name="直接连接符 147"/>
          <p:cNvCxnSpPr/>
          <p:nvPr/>
        </p:nvCxnSpPr>
        <p:spPr>
          <a:xfrm>
            <a:off x="2712946" y="396771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3049813" y="28715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0" name="矩形 47"/>
          <p:cNvSpPr>
            <a:spLocks noChangeArrowheads="1"/>
          </p:cNvSpPr>
          <p:nvPr/>
        </p:nvSpPr>
        <p:spPr bwMode="auto">
          <a:xfrm>
            <a:off x="3036856" y="3286320"/>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151" name="燕尾形 150"/>
          <p:cNvSpPr/>
          <p:nvPr/>
        </p:nvSpPr>
        <p:spPr>
          <a:xfrm rot="5400000">
            <a:off x="2532926" y="4831928"/>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52" name="直接连接符 151"/>
          <p:cNvCxnSpPr/>
          <p:nvPr/>
        </p:nvCxnSpPr>
        <p:spPr>
          <a:xfrm>
            <a:off x="2712946" y="540787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3049813" y="431174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 name="矩形 47"/>
          <p:cNvSpPr>
            <a:spLocks noChangeArrowheads="1"/>
          </p:cNvSpPr>
          <p:nvPr/>
        </p:nvSpPr>
        <p:spPr bwMode="auto">
          <a:xfrm>
            <a:off x="3036856" y="4726480"/>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1+#ppt_w/2"/>
                                          </p:val>
                                        </p:tav>
                                        <p:tav tm="100000">
                                          <p:val>
                                            <p:strVal val="#ppt_x"/>
                                          </p:val>
                                        </p:tav>
                                      </p:tavLst>
                                    </p:anim>
                                    <p:anim calcmode="lin" valueType="num">
                                      <p:cBhvr additive="base">
                                        <p:cTn id="39" dur="500" fill="hold"/>
                                        <p:tgtEl>
                                          <p:spTgt spid="43"/>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ppt_x"/>
                                          </p:val>
                                        </p:tav>
                                        <p:tav tm="100000">
                                          <p:val>
                                            <p:strVal val="#ppt_x"/>
                                          </p:val>
                                        </p:tav>
                                      </p:tavLst>
                                    </p:anim>
                                    <p:anim calcmode="lin" valueType="num">
                                      <p:cBhvr additive="base">
                                        <p:cTn id="47" dur="500" fill="hold"/>
                                        <p:tgtEl>
                                          <p:spTgt spid="4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ppt_x"/>
                                          </p:val>
                                        </p:tav>
                                        <p:tav tm="100000">
                                          <p:val>
                                            <p:strVal val="#ppt_x"/>
                                          </p:val>
                                        </p:tav>
                                      </p:tavLst>
                                    </p:anim>
                                    <p:anim calcmode="lin" valueType="num">
                                      <p:cBhvr additive="base">
                                        <p:cTn id="51" dur="500" fill="hold"/>
                                        <p:tgtEl>
                                          <p:spTgt spid="4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1+#ppt_w/2"/>
                                          </p:val>
                                        </p:tav>
                                        <p:tav tm="100000">
                                          <p:val>
                                            <p:strVal val="#ppt_x"/>
                                          </p:val>
                                        </p:tav>
                                      </p:tavLst>
                                    </p:anim>
                                    <p:anim calcmode="lin" valueType="num">
                                      <p:cBhvr additive="base">
                                        <p:cTn id="63" dur="500" fill="hold"/>
                                        <p:tgtEl>
                                          <p:spTgt spid="5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500" fill="hold"/>
                                        <p:tgtEl>
                                          <p:spTgt spid="57"/>
                                        </p:tgtEl>
                                        <p:attrNameLst>
                                          <p:attrName>ppt_x</p:attrName>
                                        </p:attrNameLst>
                                      </p:cBhvr>
                                      <p:tavLst>
                                        <p:tav tm="0">
                                          <p:val>
                                            <p:strVal val="#ppt_x"/>
                                          </p:val>
                                        </p:tav>
                                        <p:tav tm="100000">
                                          <p:val>
                                            <p:strVal val="#ppt_x"/>
                                          </p:val>
                                        </p:tav>
                                      </p:tavLst>
                                    </p:anim>
                                    <p:anim calcmode="lin" valueType="num">
                                      <p:cBhvr additive="base">
                                        <p:cTn id="71" dur="500" fill="hold"/>
                                        <p:tgtEl>
                                          <p:spTgt spid="5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additive="base">
                                        <p:cTn id="74" dur="500" fill="hold"/>
                                        <p:tgtEl>
                                          <p:spTgt spid="58"/>
                                        </p:tgtEl>
                                        <p:attrNameLst>
                                          <p:attrName>ppt_x</p:attrName>
                                        </p:attrNameLst>
                                      </p:cBhvr>
                                      <p:tavLst>
                                        <p:tav tm="0">
                                          <p:val>
                                            <p:strVal val="#ppt_x"/>
                                          </p:val>
                                        </p:tav>
                                        <p:tav tm="100000">
                                          <p:val>
                                            <p:strVal val="#ppt_x"/>
                                          </p:val>
                                        </p:tav>
                                      </p:tavLst>
                                    </p:anim>
                                    <p:anim calcmode="lin" valueType="num">
                                      <p:cBhvr additive="base">
                                        <p:cTn id="75" dur="500" fill="hold"/>
                                        <p:tgtEl>
                                          <p:spTgt spid="5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 calcmode="lin" valueType="num">
                                      <p:cBhvr additive="base">
                                        <p:cTn id="78" dur="500" fill="hold"/>
                                        <p:tgtEl>
                                          <p:spTgt spid="59"/>
                                        </p:tgtEl>
                                        <p:attrNameLst>
                                          <p:attrName>ppt_x</p:attrName>
                                        </p:attrNameLst>
                                      </p:cBhvr>
                                      <p:tavLst>
                                        <p:tav tm="0">
                                          <p:val>
                                            <p:strVal val="#ppt_x"/>
                                          </p:val>
                                        </p:tav>
                                        <p:tav tm="100000">
                                          <p:val>
                                            <p:strVal val="#ppt_x"/>
                                          </p:val>
                                        </p:tav>
                                      </p:tavLst>
                                    </p:anim>
                                    <p:anim calcmode="lin" valueType="num">
                                      <p:cBhvr additive="base">
                                        <p:cTn id="79" dur="500" fill="hold"/>
                                        <p:tgtEl>
                                          <p:spTgt spid="5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additive="base">
                                        <p:cTn id="82" dur="500" fill="hold"/>
                                        <p:tgtEl>
                                          <p:spTgt spid="60"/>
                                        </p:tgtEl>
                                        <p:attrNameLst>
                                          <p:attrName>ppt_x</p:attrName>
                                        </p:attrNameLst>
                                      </p:cBhvr>
                                      <p:tavLst>
                                        <p:tav tm="0">
                                          <p:val>
                                            <p:strVal val="#ppt_x"/>
                                          </p:val>
                                        </p:tav>
                                        <p:tav tm="100000">
                                          <p:val>
                                            <p:strVal val="#ppt_x"/>
                                          </p:val>
                                        </p:tav>
                                      </p:tavLst>
                                    </p:anim>
                                    <p:anim calcmode="lin" valueType="num">
                                      <p:cBhvr additive="base">
                                        <p:cTn id="83" dur="500" fill="hold"/>
                                        <p:tgtEl>
                                          <p:spTgt spid="6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ppt_x"/>
                                          </p:val>
                                        </p:tav>
                                        <p:tav tm="100000">
                                          <p:val>
                                            <p:strVal val="#ppt_x"/>
                                          </p:val>
                                        </p:tav>
                                      </p:tavLst>
                                    </p:anim>
                                    <p:anim calcmode="lin" valueType="num">
                                      <p:cBhvr additive="base">
                                        <p:cTn id="87" dur="500" fill="hold"/>
                                        <p:tgtEl>
                                          <p:spTgt spid="61"/>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 calcmode="lin" valueType="num">
                                      <p:cBhvr additive="base">
                                        <p:cTn id="90" dur="500" fill="hold"/>
                                        <p:tgtEl>
                                          <p:spTgt spid="69"/>
                                        </p:tgtEl>
                                        <p:attrNameLst>
                                          <p:attrName>ppt_x</p:attrName>
                                        </p:attrNameLst>
                                      </p:cBhvr>
                                      <p:tavLst>
                                        <p:tav tm="0">
                                          <p:val>
                                            <p:strVal val="#ppt_x"/>
                                          </p:val>
                                        </p:tav>
                                        <p:tav tm="100000">
                                          <p:val>
                                            <p:strVal val="#ppt_x"/>
                                          </p:val>
                                        </p:tav>
                                      </p:tavLst>
                                    </p:anim>
                                    <p:anim calcmode="lin" valueType="num">
                                      <p:cBhvr additive="base">
                                        <p:cTn id="91" dur="500" fill="hold"/>
                                        <p:tgtEl>
                                          <p:spTgt spid="69"/>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additive="base">
                                        <p:cTn id="94" dur="500" fill="hold"/>
                                        <p:tgtEl>
                                          <p:spTgt spid="70"/>
                                        </p:tgtEl>
                                        <p:attrNameLst>
                                          <p:attrName>ppt_x</p:attrName>
                                        </p:attrNameLst>
                                      </p:cBhvr>
                                      <p:tavLst>
                                        <p:tav tm="0">
                                          <p:val>
                                            <p:strVal val="#ppt_x"/>
                                          </p:val>
                                        </p:tav>
                                        <p:tav tm="100000">
                                          <p:val>
                                            <p:strVal val="#ppt_x"/>
                                          </p:val>
                                        </p:tav>
                                      </p:tavLst>
                                    </p:anim>
                                    <p:anim calcmode="lin" valueType="num">
                                      <p:cBhvr additive="base">
                                        <p:cTn id="95" dur="500" fill="hold"/>
                                        <p:tgtEl>
                                          <p:spTgt spid="70"/>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additive="base">
                                        <p:cTn id="98" dur="500" fill="hold"/>
                                        <p:tgtEl>
                                          <p:spTgt spid="71"/>
                                        </p:tgtEl>
                                        <p:attrNameLst>
                                          <p:attrName>ppt_x</p:attrName>
                                        </p:attrNameLst>
                                      </p:cBhvr>
                                      <p:tavLst>
                                        <p:tav tm="0">
                                          <p:val>
                                            <p:strVal val="#ppt_x"/>
                                          </p:val>
                                        </p:tav>
                                        <p:tav tm="100000">
                                          <p:val>
                                            <p:strVal val="#ppt_x"/>
                                          </p:val>
                                        </p:tav>
                                      </p:tavLst>
                                    </p:anim>
                                    <p:anim calcmode="lin" valueType="num">
                                      <p:cBhvr additive="base">
                                        <p:cTn id="99" dur="500" fill="hold"/>
                                        <p:tgtEl>
                                          <p:spTgt spid="71"/>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additive="base">
                                        <p:cTn id="102" dur="500" fill="hold"/>
                                        <p:tgtEl>
                                          <p:spTgt spid="72"/>
                                        </p:tgtEl>
                                        <p:attrNameLst>
                                          <p:attrName>ppt_x</p:attrName>
                                        </p:attrNameLst>
                                      </p:cBhvr>
                                      <p:tavLst>
                                        <p:tav tm="0">
                                          <p:val>
                                            <p:strVal val="0-#ppt_w/2"/>
                                          </p:val>
                                        </p:tav>
                                        <p:tav tm="100000">
                                          <p:val>
                                            <p:strVal val="#ppt_x"/>
                                          </p:val>
                                        </p:tav>
                                      </p:tavLst>
                                    </p:anim>
                                    <p:anim calcmode="lin" valueType="num">
                                      <p:cBhvr additive="base">
                                        <p:cTn id="103" dur="500" fill="hold"/>
                                        <p:tgtEl>
                                          <p:spTgt spid="72"/>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 calcmode="lin" valueType="num">
                                      <p:cBhvr additive="base">
                                        <p:cTn id="106" dur="500" fill="hold"/>
                                        <p:tgtEl>
                                          <p:spTgt spid="73"/>
                                        </p:tgtEl>
                                        <p:attrNameLst>
                                          <p:attrName>ppt_x</p:attrName>
                                        </p:attrNameLst>
                                      </p:cBhvr>
                                      <p:tavLst>
                                        <p:tav tm="0">
                                          <p:val>
                                            <p:strVal val="#ppt_x"/>
                                          </p:val>
                                        </p:tav>
                                        <p:tav tm="100000">
                                          <p:val>
                                            <p:strVal val="#ppt_x"/>
                                          </p:val>
                                        </p:tav>
                                      </p:tavLst>
                                    </p:anim>
                                    <p:anim calcmode="lin" valueType="num">
                                      <p:cBhvr additive="base">
                                        <p:cTn id="107" dur="500" fill="hold"/>
                                        <p:tgtEl>
                                          <p:spTgt spid="73"/>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74"/>
                                        </p:tgtEl>
                                        <p:attrNameLst>
                                          <p:attrName>style.visibility</p:attrName>
                                        </p:attrNameLst>
                                      </p:cBhvr>
                                      <p:to>
                                        <p:strVal val="visible"/>
                                      </p:to>
                                    </p:set>
                                    <p:anim calcmode="lin" valueType="num">
                                      <p:cBhvr additive="base">
                                        <p:cTn id="110" dur="500" fill="hold"/>
                                        <p:tgtEl>
                                          <p:spTgt spid="74"/>
                                        </p:tgtEl>
                                        <p:attrNameLst>
                                          <p:attrName>ppt_x</p:attrName>
                                        </p:attrNameLst>
                                      </p:cBhvr>
                                      <p:tavLst>
                                        <p:tav tm="0">
                                          <p:val>
                                            <p:strVal val="0-#ppt_w/2"/>
                                          </p:val>
                                        </p:tav>
                                        <p:tav tm="100000">
                                          <p:val>
                                            <p:strVal val="#ppt_x"/>
                                          </p:val>
                                        </p:tav>
                                      </p:tavLst>
                                    </p:anim>
                                    <p:anim calcmode="lin" valueType="num">
                                      <p:cBhvr additive="base">
                                        <p:cTn id="111" dur="500" fill="hold"/>
                                        <p:tgtEl>
                                          <p:spTgt spid="74"/>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75"/>
                                        </p:tgtEl>
                                        <p:attrNameLst>
                                          <p:attrName>style.visibility</p:attrName>
                                        </p:attrNameLst>
                                      </p:cBhvr>
                                      <p:to>
                                        <p:strVal val="visible"/>
                                      </p:to>
                                    </p:set>
                                    <p:anim calcmode="lin" valueType="num">
                                      <p:cBhvr additive="base">
                                        <p:cTn id="114" dur="500" fill="hold"/>
                                        <p:tgtEl>
                                          <p:spTgt spid="75"/>
                                        </p:tgtEl>
                                        <p:attrNameLst>
                                          <p:attrName>ppt_x</p:attrName>
                                        </p:attrNameLst>
                                      </p:cBhvr>
                                      <p:tavLst>
                                        <p:tav tm="0">
                                          <p:val>
                                            <p:strVal val="0-#ppt_w/2"/>
                                          </p:val>
                                        </p:tav>
                                        <p:tav tm="100000">
                                          <p:val>
                                            <p:strVal val="#ppt_x"/>
                                          </p:val>
                                        </p:tav>
                                      </p:tavLst>
                                    </p:anim>
                                    <p:anim calcmode="lin" valueType="num">
                                      <p:cBhvr additive="base">
                                        <p:cTn id="115" dur="500" fill="hold"/>
                                        <p:tgtEl>
                                          <p:spTgt spid="75"/>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84"/>
                                        </p:tgtEl>
                                        <p:attrNameLst>
                                          <p:attrName>style.visibility</p:attrName>
                                        </p:attrNameLst>
                                      </p:cBhvr>
                                      <p:to>
                                        <p:strVal val="visible"/>
                                      </p:to>
                                    </p:set>
                                    <p:anim calcmode="lin" valueType="num">
                                      <p:cBhvr additive="base">
                                        <p:cTn id="118" dur="500" fill="hold"/>
                                        <p:tgtEl>
                                          <p:spTgt spid="84"/>
                                        </p:tgtEl>
                                        <p:attrNameLst>
                                          <p:attrName>ppt_x</p:attrName>
                                        </p:attrNameLst>
                                      </p:cBhvr>
                                      <p:tavLst>
                                        <p:tav tm="0">
                                          <p:val>
                                            <p:strVal val="#ppt_x"/>
                                          </p:val>
                                        </p:tav>
                                        <p:tav tm="100000">
                                          <p:val>
                                            <p:strVal val="#ppt_x"/>
                                          </p:val>
                                        </p:tav>
                                      </p:tavLst>
                                    </p:anim>
                                    <p:anim calcmode="lin" valueType="num">
                                      <p:cBhvr additive="base">
                                        <p:cTn id="119" dur="500" fill="hold"/>
                                        <p:tgtEl>
                                          <p:spTgt spid="84"/>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additive="base">
                                        <p:cTn id="122" dur="500" fill="hold"/>
                                        <p:tgtEl>
                                          <p:spTgt spid="85"/>
                                        </p:tgtEl>
                                        <p:attrNameLst>
                                          <p:attrName>ppt_x</p:attrName>
                                        </p:attrNameLst>
                                      </p:cBhvr>
                                      <p:tavLst>
                                        <p:tav tm="0">
                                          <p:val>
                                            <p:strVal val="#ppt_x"/>
                                          </p:val>
                                        </p:tav>
                                        <p:tav tm="100000">
                                          <p:val>
                                            <p:strVal val="#ppt_x"/>
                                          </p:val>
                                        </p:tav>
                                      </p:tavLst>
                                    </p:anim>
                                    <p:anim calcmode="lin" valueType="num">
                                      <p:cBhvr additive="base">
                                        <p:cTn id="123" dur="500" fill="hold"/>
                                        <p:tgtEl>
                                          <p:spTgt spid="85"/>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 calcmode="lin" valueType="num">
                                      <p:cBhvr additive="base">
                                        <p:cTn id="126" dur="500" fill="hold"/>
                                        <p:tgtEl>
                                          <p:spTgt spid="86"/>
                                        </p:tgtEl>
                                        <p:attrNameLst>
                                          <p:attrName>ppt_x</p:attrName>
                                        </p:attrNameLst>
                                      </p:cBhvr>
                                      <p:tavLst>
                                        <p:tav tm="0">
                                          <p:val>
                                            <p:strVal val="#ppt_x"/>
                                          </p:val>
                                        </p:tav>
                                        <p:tav tm="100000">
                                          <p:val>
                                            <p:strVal val="#ppt_x"/>
                                          </p:val>
                                        </p:tav>
                                      </p:tavLst>
                                    </p:anim>
                                    <p:anim calcmode="lin" valueType="num">
                                      <p:cBhvr additive="base">
                                        <p:cTn id="127" dur="500" fill="hold"/>
                                        <p:tgtEl>
                                          <p:spTgt spid="86"/>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87"/>
                                        </p:tgtEl>
                                        <p:attrNameLst>
                                          <p:attrName>style.visibility</p:attrName>
                                        </p:attrNameLst>
                                      </p:cBhvr>
                                      <p:to>
                                        <p:strVal val="visible"/>
                                      </p:to>
                                    </p:set>
                                    <p:anim calcmode="lin" valueType="num">
                                      <p:cBhvr additive="base">
                                        <p:cTn id="130" dur="500" fill="hold"/>
                                        <p:tgtEl>
                                          <p:spTgt spid="87"/>
                                        </p:tgtEl>
                                        <p:attrNameLst>
                                          <p:attrName>ppt_x</p:attrName>
                                        </p:attrNameLst>
                                      </p:cBhvr>
                                      <p:tavLst>
                                        <p:tav tm="0">
                                          <p:val>
                                            <p:strVal val="0-#ppt_w/2"/>
                                          </p:val>
                                        </p:tav>
                                        <p:tav tm="100000">
                                          <p:val>
                                            <p:strVal val="#ppt_x"/>
                                          </p:val>
                                        </p:tav>
                                      </p:tavLst>
                                    </p:anim>
                                    <p:anim calcmode="lin" valueType="num">
                                      <p:cBhvr additive="base">
                                        <p:cTn id="131" dur="500" fill="hold"/>
                                        <p:tgtEl>
                                          <p:spTgt spid="87"/>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88"/>
                                        </p:tgtEl>
                                        <p:attrNameLst>
                                          <p:attrName>style.visibility</p:attrName>
                                        </p:attrNameLst>
                                      </p:cBhvr>
                                      <p:to>
                                        <p:strVal val="visible"/>
                                      </p:to>
                                    </p:set>
                                    <p:anim calcmode="lin" valueType="num">
                                      <p:cBhvr additive="base">
                                        <p:cTn id="134" dur="500" fill="hold"/>
                                        <p:tgtEl>
                                          <p:spTgt spid="88"/>
                                        </p:tgtEl>
                                        <p:attrNameLst>
                                          <p:attrName>ppt_x</p:attrName>
                                        </p:attrNameLst>
                                      </p:cBhvr>
                                      <p:tavLst>
                                        <p:tav tm="0">
                                          <p:val>
                                            <p:strVal val="#ppt_x"/>
                                          </p:val>
                                        </p:tav>
                                        <p:tav tm="100000">
                                          <p:val>
                                            <p:strVal val="#ppt_x"/>
                                          </p:val>
                                        </p:tav>
                                      </p:tavLst>
                                    </p:anim>
                                    <p:anim calcmode="lin" valueType="num">
                                      <p:cBhvr additive="base">
                                        <p:cTn id="135" dur="500" fill="hold"/>
                                        <p:tgtEl>
                                          <p:spTgt spid="88"/>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89"/>
                                        </p:tgtEl>
                                        <p:attrNameLst>
                                          <p:attrName>style.visibility</p:attrName>
                                        </p:attrNameLst>
                                      </p:cBhvr>
                                      <p:to>
                                        <p:strVal val="visible"/>
                                      </p:to>
                                    </p:set>
                                    <p:anim calcmode="lin" valueType="num">
                                      <p:cBhvr additive="base">
                                        <p:cTn id="138" dur="500" fill="hold"/>
                                        <p:tgtEl>
                                          <p:spTgt spid="89"/>
                                        </p:tgtEl>
                                        <p:attrNameLst>
                                          <p:attrName>ppt_x</p:attrName>
                                        </p:attrNameLst>
                                      </p:cBhvr>
                                      <p:tavLst>
                                        <p:tav tm="0">
                                          <p:val>
                                            <p:strVal val="0-#ppt_w/2"/>
                                          </p:val>
                                        </p:tav>
                                        <p:tav tm="100000">
                                          <p:val>
                                            <p:strVal val="#ppt_x"/>
                                          </p:val>
                                        </p:tav>
                                      </p:tavLst>
                                    </p:anim>
                                    <p:anim calcmode="lin" valueType="num">
                                      <p:cBhvr additive="base">
                                        <p:cTn id="139" dur="500" fill="hold"/>
                                        <p:tgtEl>
                                          <p:spTgt spid="89"/>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 calcmode="lin" valueType="num">
                                      <p:cBhvr additive="base">
                                        <p:cTn id="142" dur="500" fill="hold"/>
                                        <p:tgtEl>
                                          <p:spTgt spid="90"/>
                                        </p:tgtEl>
                                        <p:attrNameLst>
                                          <p:attrName>ppt_x</p:attrName>
                                        </p:attrNameLst>
                                      </p:cBhvr>
                                      <p:tavLst>
                                        <p:tav tm="0">
                                          <p:val>
                                            <p:strVal val="#ppt_x"/>
                                          </p:val>
                                        </p:tav>
                                        <p:tav tm="100000">
                                          <p:val>
                                            <p:strVal val="#ppt_x"/>
                                          </p:val>
                                        </p:tav>
                                      </p:tavLst>
                                    </p:anim>
                                    <p:anim calcmode="lin" valueType="num">
                                      <p:cBhvr additive="base">
                                        <p:cTn id="143" dur="500" fill="hold"/>
                                        <p:tgtEl>
                                          <p:spTgt spid="90"/>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91"/>
                                        </p:tgtEl>
                                        <p:attrNameLst>
                                          <p:attrName>style.visibility</p:attrName>
                                        </p:attrNameLst>
                                      </p:cBhvr>
                                      <p:to>
                                        <p:strVal val="visible"/>
                                      </p:to>
                                    </p:set>
                                    <p:anim calcmode="lin" valueType="num">
                                      <p:cBhvr additive="base">
                                        <p:cTn id="146" dur="500" fill="hold"/>
                                        <p:tgtEl>
                                          <p:spTgt spid="91"/>
                                        </p:tgtEl>
                                        <p:attrNameLst>
                                          <p:attrName>ppt_x</p:attrName>
                                        </p:attrNameLst>
                                      </p:cBhvr>
                                      <p:tavLst>
                                        <p:tav tm="0">
                                          <p:val>
                                            <p:strVal val="#ppt_x"/>
                                          </p:val>
                                        </p:tav>
                                        <p:tav tm="100000">
                                          <p:val>
                                            <p:strVal val="#ppt_x"/>
                                          </p:val>
                                        </p:tav>
                                      </p:tavLst>
                                    </p:anim>
                                    <p:anim calcmode="lin" valueType="num">
                                      <p:cBhvr additive="base">
                                        <p:cTn id="147" dur="500" fill="hold"/>
                                        <p:tgtEl>
                                          <p:spTgt spid="91"/>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92"/>
                                        </p:tgtEl>
                                        <p:attrNameLst>
                                          <p:attrName>style.visibility</p:attrName>
                                        </p:attrNameLst>
                                      </p:cBhvr>
                                      <p:to>
                                        <p:strVal val="visible"/>
                                      </p:to>
                                    </p:set>
                                    <p:anim calcmode="lin" valueType="num">
                                      <p:cBhvr additive="base">
                                        <p:cTn id="150" dur="500" fill="hold"/>
                                        <p:tgtEl>
                                          <p:spTgt spid="92"/>
                                        </p:tgtEl>
                                        <p:attrNameLst>
                                          <p:attrName>ppt_x</p:attrName>
                                        </p:attrNameLst>
                                      </p:cBhvr>
                                      <p:tavLst>
                                        <p:tav tm="0">
                                          <p:val>
                                            <p:strVal val="#ppt_x"/>
                                          </p:val>
                                        </p:tav>
                                        <p:tav tm="100000">
                                          <p:val>
                                            <p:strVal val="#ppt_x"/>
                                          </p:val>
                                        </p:tav>
                                      </p:tavLst>
                                    </p:anim>
                                    <p:anim calcmode="lin" valueType="num">
                                      <p:cBhvr additive="base">
                                        <p:cTn id="151" dur="500" fill="hold"/>
                                        <p:tgtEl>
                                          <p:spTgt spid="92"/>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93"/>
                                        </p:tgtEl>
                                        <p:attrNameLst>
                                          <p:attrName>style.visibility</p:attrName>
                                        </p:attrNameLst>
                                      </p:cBhvr>
                                      <p:to>
                                        <p:strVal val="visible"/>
                                      </p:to>
                                    </p:set>
                                    <p:anim calcmode="lin" valueType="num">
                                      <p:cBhvr additive="base">
                                        <p:cTn id="154" dur="500" fill="hold"/>
                                        <p:tgtEl>
                                          <p:spTgt spid="93"/>
                                        </p:tgtEl>
                                        <p:attrNameLst>
                                          <p:attrName>ppt_x</p:attrName>
                                        </p:attrNameLst>
                                      </p:cBhvr>
                                      <p:tavLst>
                                        <p:tav tm="0">
                                          <p:val>
                                            <p:strVal val="0-#ppt_w/2"/>
                                          </p:val>
                                        </p:tav>
                                        <p:tav tm="100000">
                                          <p:val>
                                            <p:strVal val="#ppt_x"/>
                                          </p:val>
                                        </p:tav>
                                      </p:tavLst>
                                    </p:anim>
                                    <p:anim calcmode="lin" valueType="num">
                                      <p:cBhvr additive="base">
                                        <p:cTn id="155" dur="500" fill="hold"/>
                                        <p:tgtEl>
                                          <p:spTgt spid="93"/>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96"/>
                                        </p:tgtEl>
                                        <p:attrNameLst>
                                          <p:attrName>style.visibility</p:attrName>
                                        </p:attrNameLst>
                                      </p:cBhvr>
                                      <p:to>
                                        <p:strVal val="visible"/>
                                      </p:to>
                                    </p:set>
                                    <p:anim calcmode="lin" valueType="num">
                                      <p:cBhvr additive="base">
                                        <p:cTn id="158" dur="500" fill="hold"/>
                                        <p:tgtEl>
                                          <p:spTgt spid="96"/>
                                        </p:tgtEl>
                                        <p:attrNameLst>
                                          <p:attrName>ppt_x</p:attrName>
                                        </p:attrNameLst>
                                      </p:cBhvr>
                                      <p:tavLst>
                                        <p:tav tm="0">
                                          <p:val>
                                            <p:strVal val="#ppt_x"/>
                                          </p:val>
                                        </p:tav>
                                        <p:tav tm="100000">
                                          <p:val>
                                            <p:strVal val="#ppt_x"/>
                                          </p:val>
                                        </p:tav>
                                      </p:tavLst>
                                    </p:anim>
                                    <p:anim calcmode="lin" valueType="num">
                                      <p:cBhvr additive="base">
                                        <p:cTn id="159" dur="500" fill="hold"/>
                                        <p:tgtEl>
                                          <p:spTgt spid="96"/>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7"/>
                                        </p:tgtEl>
                                        <p:attrNameLst>
                                          <p:attrName>style.visibility</p:attrName>
                                        </p:attrNameLst>
                                      </p:cBhvr>
                                      <p:to>
                                        <p:strVal val="visible"/>
                                      </p:to>
                                    </p:set>
                                    <p:anim calcmode="lin" valueType="num">
                                      <p:cBhvr additive="base">
                                        <p:cTn id="162" dur="500" fill="hold"/>
                                        <p:tgtEl>
                                          <p:spTgt spid="97"/>
                                        </p:tgtEl>
                                        <p:attrNameLst>
                                          <p:attrName>ppt_x</p:attrName>
                                        </p:attrNameLst>
                                      </p:cBhvr>
                                      <p:tavLst>
                                        <p:tav tm="0">
                                          <p:val>
                                            <p:strVal val="#ppt_x"/>
                                          </p:val>
                                        </p:tav>
                                        <p:tav tm="100000">
                                          <p:val>
                                            <p:strVal val="#ppt_x"/>
                                          </p:val>
                                        </p:tav>
                                      </p:tavLst>
                                    </p:anim>
                                    <p:anim calcmode="lin" valueType="num">
                                      <p:cBhvr additive="base">
                                        <p:cTn id="163" dur="500" fill="hold"/>
                                        <p:tgtEl>
                                          <p:spTgt spid="97"/>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anim calcmode="lin" valueType="num">
                                      <p:cBhvr additive="base">
                                        <p:cTn id="166" dur="500" fill="hold"/>
                                        <p:tgtEl>
                                          <p:spTgt spid="98"/>
                                        </p:tgtEl>
                                        <p:attrNameLst>
                                          <p:attrName>ppt_x</p:attrName>
                                        </p:attrNameLst>
                                      </p:cBhvr>
                                      <p:tavLst>
                                        <p:tav tm="0">
                                          <p:val>
                                            <p:strVal val="#ppt_x"/>
                                          </p:val>
                                        </p:tav>
                                        <p:tav tm="100000">
                                          <p:val>
                                            <p:strVal val="#ppt_x"/>
                                          </p:val>
                                        </p:tav>
                                      </p:tavLst>
                                    </p:anim>
                                    <p:anim calcmode="lin" valueType="num">
                                      <p:cBhvr additive="base">
                                        <p:cTn id="167" dur="500" fill="hold"/>
                                        <p:tgtEl>
                                          <p:spTgt spid="98"/>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9"/>
                                        </p:tgtEl>
                                        <p:attrNameLst>
                                          <p:attrName>style.visibility</p:attrName>
                                        </p:attrNameLst>
                                      </p:cBhvr>
                                      <p:to>
                                        <p:strVal val="visible"/>
                                      </p:to>
                                    </p:set>
                                    <p:anim calcmode="lin" valueType="num">
                                      <p:cBhvr additive="base">
                                        <p:cTn id="170" dur="500" fill="hold"/>
                                        <p:tgtEl>
                                          <p:spTgt spid="99"/>
                                        </p:tgtEl>
                                        <p:attrNameLst>
                                          <p:attrName>ppt_x</p:attrName>
                                        </p:attrNameLst>
                                      </p:cBhvr>
                                      <p:tavLst>
                                        <p:tav tm="0">
                                          <p:val>
                                            <p:strVal val="#ppt_x"/>
                                          </p:val>
                                        </p:tav>
                                        <p:tav tm="100000">
                                          <p:val>
                                            <p:strVal val="#ppt_x"/>
                                          </p:val>
                                        </p:tav>
                                      </p:tavLst>
                                    </p:anim>
                                    <p:anim calcmode="lin" valueType="num">
                                      <p:cBhvr additive="base">
                                        <p:cTn id="171" dur="500" fill="hold"/>
                                        <p:tgtEl>
                                          <p:spTgt spid="99"/>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100"/>
                                        </p:tgtEl>
                                        <p:attrNameLst>
                                          <p:attrName>style.visibility</p:attrName>
                                        </p:attrNameLst>
                                      </p:cBhvr>
                                      <p:to>
                                        <p:strVal val="visible"/>
                                      </p:to>
                                    </p:set>
                                    <p:anim calcmode="lin" valueType="num">
                                      <p:cBhvr additive="base">
                                        <p:cTn id="174" dur="500" fill="hold"/>
                                        <p:tgtEl>
                                          <p:spTgt spid="100"/>
                                        </p:tgtEl>
                                        <p:attrNameLst>
                                          <p:attrName>ppt_x</p:attrName>
                                        </p:attrNameLst>
                                      </p:cBhvr>
                                      <p:tavLst>
                                        <p:tav tm="0">
                                          <p:val>
                                            <p:strVal val="#ppt_x"/>
                                          </p:val>
                                        </p:tav>
                                        <p:tav tm="100000">
                                          <p:val>
                                            <p:strVal val="#ppt_x"/>
                                          </p:val>
                                        </p:tav>
                                      </p:tavLst>
                                    </p:anim>
                                    <p:anim calcmode="lin" valueType="num">
                                      <p:cBhvr additive="base">
                                        <p:cTn id="175" dur="500" fill="hold"/>
                                        <p:tgtEl>
                                          <p:spTgt spid="100"/>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101"/>
                                        </p:tgtEl>
                                        <p:attrNameLst>
                                          <p:attrName>style.visibility</p:attrName>
                                        </p:attrNameLst>
                                      </p:cBhvr>
                                      <p:to>
                                        <p:strVal val="visible"/>
                                      </p:to>
                                    </p:set>
                                    <p:anim calcmode="lin" valueType="num">
                                      <p:cBhvr additive="base">
                                        <p:cTn id="178" dur="500" fill="hold"/>
                                        <p:tgtEl>
                                          <p:spTgt spid="101"/>
                                        </p:tgtEl>
                                        <p:attrNameLst>
                                          <p:attrName>ppt_x</p:attrName>
                                        </p:attrNameLst>
                                      </p:cBhvr>
                                      <p:tavLst>
                                        <p:tav tm="0">
                                          <p:val>
                                            <p:strVal val="0-#ppt_w/2"/>
                                          </p:val>
                                        </p:tav>
                                        <p:tav tm="100000">
                                          <p:val>
                                            <p:strVal val="#ppt_x"/>
                                          </p:val>
                                        </p:tav>
                                      </p:tavLst>
                                    </p:anim>
                                    <p:anim calcmode="lin" valueType="num">
                                      <p:cBhvr additive="base">
                                        <p:cTn id="179" dur="500" fill="hold"/>
                                        <p:tgtEl>
                                          <p:spTgt spid="101"/>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102"/>
                                        </p:tgtEl>
                                        <p:attrNameLst>
                                          <p:attrName>style.visibility</p:attrName>
                                        </p:attrNameLst>
                                      </p:cBhvr>
                                      <p:to>
                                        <p:strVal val="visible"/>
                                      </p:to>
                                    </p:set>
                                    <p:anim calcmode="lin" valueType="num">
                                      <p:cBhvr additive="base">
                                        <p:cTn id="182" dur="500" fill="hold"/>
                                        <p:tgtEl>
                                          <p:spTgt spid="102"/>
                                        </p:tgtEl>
                                        <p:attrNameLst>
                                          <p:attrName>ppt_x</p:attrName>
                                        </p:attrNameLst>
                                      </p:cBhvr>
                                      <p:tavLst>
                                        <p:tav tm="0">
                                          <p:val>
                                            <p:strVal val="#ppt_x"/>
                                          </p:val>
                                        </p:tav>
                                        <p:tav tm="100000">
                                          <p:val>
                                            <p:strVal val="#ppt_x"/>
                                          </p:val>
                                        </p:tav>
                                      </p:tavLst>
                                    </p:anim>
                                    <p:anim calcmode="lin" valueType="num">
                                      <p:cBhvr additive="base">
                                        <p:cTn id="183" dur="500" fill="hold"/>
                                        <p:tgtEl>
                                          <p:spTgt spid="102"/>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103"/>
                                        </p:tgtEl>
                                        <p:attrNameLst>
                                          <p:attrName>style.visibility</p:attrName>
                                        </p:attrNameLst>
                                      </p:cBhvr>
                                      <p:to>
                                        <p:strVal val="visible"/>
                                      </p:to>
                                    </p:set>
                                    <p:anim calcmode="lin" valueType="num">
                                      <p:cBhvr additive="base">
                                        <p:cTn id="186" dur="500" fill="hold"/>
                                        <p:tgtEl>
                                          <p:spTgt spid="103"/>
                                        </p:tgtEl>
                                        <p:attrNameLst>
                                          <p:attrName>ppt_x</p:attrName>
                                        </p:attrNameLst>
                                      </p:cBhvr>
                                      <p:tavLst>
                                        <p:tav tm="0">
                                          <p:val>
                                            <p:strVal val="#ppt_x"/>
                                          </p:val>
                                        </p:tav>
                                        <p:tav tm="100000">
                                          <p:val>
                                            <p:strVal val="#ppt_x"/>
                                          </p:val>
                                        </p:tav>
                                      </p:tavLst>
                                    </p:anim>
                                    <p:anim calcmode="lin" valueType="num">
                                      <p:cBhvr additive="base">
                                        <p:cTn id="187" dur="500" fill="hold"/>
                                        <p:tgtEl>
                                          <p:spTgt spid="103"/>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104"/>
                                        </p:tgtEl>
                                        <p:attrNameLst>
                                          <p:attrName>style.visibility</p:attrName>
                                        </p:attrNameLst>
                                      </p:cBhvr>
                                      <p:to>
                                        <p:strVal val="visible"/>
                                      </p:to>
                                    </p:set>
                                    <p:anim calcmode="lin" valueType="num">
                                      <p:cBhvr additive="base">
                                        <p:cTn id="190" dur="500" fill="hold"/>
                                        <p:tgtEl>
                                          <p:spTgt spid="104"/>
                                        </p:tgtEl>
                                        <p:attrNameLst>
                                          <p:attrName>ppt_x</p:attrName>
                                        </p:attrNameLst>
                                      </p:cBhvr>
                                      <p:tavLst>
                                        <p:tav tm="0">
                                          <p:val>
                                            <p:strVal val="#ppt_x"/>
                                          </p:val>
                                        </p:tav>
                                        <p:tav tm="100000">
                                          <p:val>
                                            <p:strVal val="#ppt_x"/>
                                          </p:val>
                                        </p:tav>
                                      </p:tavLst>
                                    </p:anim>
                                    <p:anim calcmode="lin" valueType="num">
                                      <p:cBhvr additive="base">
                                        <p:cTn id="191" dur="500" fill="hold"/>
                                        <p:tgtEl>
                                          <p:spTgt spid="104"/>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105"/>
                                        </p:tgtEl>
                                        <p:attrNameLst>
                                          <p:attrName>style.visibility</p:attrName>
                                        </p:attrNameLst>
                                      </p:cBhvr>
                                      <p:to>
                                        <p:strVal val="visible"/>
                                      </p:to>
                                    </p:set>
                                    <p:anim calcmode="lin" valueType="num">
                                      <p:cBhvr additive="base">
                                        <p:cTn id="194" dur="500" fill="hold"/>
                                        <p:tgtEl>
                                          <p:spTgt spid="105"/>
                                        </p:tgtEl>
                                        <p:attrNameLst>
                                          <p:attrName>ppt_x</p:attrName>
                                        </p:attrNameLst>
                                      </p:cBhvr>
                                      <p:tavLst>
                                        <p:tav tm="0">
                                          <p:val>
                                            <p:strVal val="#ppt_x"/>
                                          </p:val>
                                        </p:tav>
                                        <p:tav tm="100000">
                                          <p:val>
                                            <p:strVal val="#ppt_x"/>
                                          </p:val>
                                        </p:tav>
                                      </p:tavLst>
                                    </p:anim>
                                    <p:anim calcmode="lin" valueType="num">
                                      <p:cBhvr additive="base">
                                        <p:cTn id="195" dur="500" fill="hold"/>
                                        <p:tgtEl>
                                          <p:spTgt spid="105"/>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106"/>
                                        </p:tgtEl>
                                        <p:attrNameLst>
                                          <p:attrName>style.visibility</p:attrName>
                                        </p:attrNameLst>
                                      </p:cBhvr>
                                      <p:to>
                                        <p:strVal val="visible"/>
                                      </p:to>
                                    </p:set>
                                    <p:anim calcmode="lin" valueType="num">
                                      <p:cBhvr additive="base">
                                        <p:cTn id="198" dur="500" fill="hold"/>
                                        <p:tgtEl>
                                          <p:spTgt spid="106"/>
                                        </p:tgtEl>
                                        <p:attrNameLst>
                                          <p:attrName>ppt_x</p:attrName>
                                        </p:attrNameLst>
                                      </p:cBhvr>
                                      <p:tavLst>
                                        <p:tav tm="0">
                                          <p:val>
                                            <p:strVal val="#ppt_x"/>
                                          </p:val>
                                        </p:tav>
                                        <p:tav tm="100000">
                                          <p:val>
                                            <p:strVal val="#ppt_x"/>
                                          </p:val>
                                        </p:tav>
                                      </p:tavLst>
                                    </p:anim>
                                    <p:anim calcmode="lin" valueType="num">
                                      <p:cBhvr additive="base">
                                        <p:cTn id="199" dur="500" fill="hold"/>
                                        <p:tgtEl>
                                          <p:spTgt spid="106"/>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7"/>
                                        </p:tgtEl>
                                        <p:attrNameLst>
                                          <p:attrName>style.visibility</p:attrName>
                                        </p:attrNameLst>
                                      </p:cBhvr>
                                      <p:to>
                                        <p:strVal val="visible"/>
                                      </p:to>
                                    </p:set>
                                    <p:anim calcmode="lin" valueType="num">
                                      <p:cBhvr additive="base">
                                        <p:cTn id="202" dur="500" fill="hold"/>
                                        <p:tgtEl>
                                          <p:spTgt spid="107"/>
                                        </p:tgtEl>
                                        <p:attrNameLst>
                                          <p:attrName>ppt_x</p:attrName>
                                        </p:attrNameLst>
                                      </p:cBhvr>
                                      <p:tavLst>
                                        <p:tav tm="0">
                                          <p:val>
                                            <p:strVal val="#ppt_x"/>
                                          </p:val>
                                        </p:tav>
                                        <p:tav tm="100000">
                                          <p:val>
                                            <p:strVal val="#ppt_x"/>
                                          </p:val>
                                        </p:tav>
                                      </p:tavLst>
                                    </p:anim>
                                    <p:anim calcmode="lin" valueType="num">
                                      <p:cBhvr additive="base">
                                        <p:cTn id="203" dur="500" fill="hold"/>
                                        <p:tgtEl>
                                          <p:spTgt spid="107"/>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 calcmode="lin" valueType="num">
                                      <p:cBhvr additive="base">
                                        <p:cTn id="206" dur="500" fill="hold"/>
                                        <p:tgtEl>
                                          <p:spTgt spid="108"/>
                                        </p:tgtEl>
                                        <p:attrNameLst>
                                          <p:attrName>ppt_x</p:attrName>
                                        </p:attrNameLst>
                                      </p:cBhvr>
                                      <p:tavLst>
                                        <p:tav tm="0">
                                          <p:val>
                                            <p:strVal val="#ppt_x"/>
                                          </p:val>
                                        </p:tav>
                                        <p:tav tm="100000">
                                          <p:val>
                                            <p:strVal val="#ppt_x"/>
                                          </p:val>
                                        </p:tav>
                                      </p:tavLst>
                                    </p:anim>
                                    <p:anim calcmode="lin" valueType="num">
                                      <p:cBhvr additive="base">
                                        <p:cTn id="207" dur="500" fill="hold"/>
                                        <p:tgtEl>
                                          <p:spTgt spid="108"/>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additive="base">
                                        <p:cTn id="210" dur="500" fill="hold"/>
                                        <p:tgtEl>
                                          <p:spTgt spid="109"/>
                                        </p:tgtEl>
                                        <p:attrNameLst>
                                          <p:attrName>ppt_x</p:attrName>
                                        </p:attrNameLst>
                                      </p:cBhvr>
                                      <p:tavLst>
                                        <p:tav tm="0">
                                          <p:val>
                                            <p:strVal val="#ppt_x"/>
                                          </p:val>
                                        </p:tav>
                                        <p:tav tm="100000">
                                          <p:val>
                                            <p:strVal val="#ppt_x"/>
                                          </p:val>
                                        </p:tav>
                                      </p:tavLst>
                                    </p:anim>
                                    <p:anim calcmode="lin" valueType="num">
                                      <p:cBhvr additive="base">
                                        <p:cTn id="211" dur="500" fill="hold"/>
                                        <p:tgtEl>
                                          <p:spTgt spid="109"/>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10"/>
                                        </p:tgtEl>
                                        <p:attrNameLst>
                                          <p:attrName>style.visibility</p:attrName>
                                        </p:attrNameLst>
                                      </p:cBhvr>
                                      <p:to>
                                        <p:strVal val="visible"/>
                                      </p:to>
                                    </p:set>
                                    <p:anim calcmode="lin" valueType="num">
                                      <p:cBhvr additive="base">
                                        <p:cTn id="214" dur="500" fill="hold"/>
                                        <p:tgtEl>
                                          <p:spTgt spid="110"/>
                                        </p:tgtEl>
                                        <p:attrNameLst>
                                          <p:attrName>ppt_x</p:attrName>
                                        </p:attrNameLst>
                                      </p:cBhvr>
                                      <p:tavLst>
                                        <p:tav tm="0">
                                          <p:val>
                                            <p:strVal val="#ppt_x"/>
                                          </p:val>
                                        </p:tav>
                                        <p:tav tm="100000">
                                          <p:val>
                                            <p:strVal val="#ppt_x"/>
                                          </p:val>
                                        </p:tav>
                                      </p:tavLst>
                                    </p:anim>
                                    <p:anim calcmode="lin" valueType="num">
                                      <p:cBhvr additive="base">
                                        <p:cTn id="215" dur="500" fill="hold"/>
                                        <p:tgtEl>
                                          <p:spTgt spid="110"/>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11"/>
                                        </p:tgtEl>
                                        <p:attrNameLst>
                                          <p:attrName>style.visibility</p:attrName>
                                        </p:attrNameLst>
                                      </p:cBhvr>
                                      <p:to>
                                        <p:strVal val="visible"/>
                                      </p:to>
                                    </p:set>
                                    <p:anim calcmode="lin" valueType="num">
                                      <p:cBhvr additive="base">
                                        <p:cTn id="218" dur="500" fill="hold"/>
                                        <p:tgtEl>
                                          <p:spTgt spid="111"/>
                                        </p:tgtEl>
                                        <p:attrNameLst>
                                          <p:attrName>ppt_x</p:attrName>
                                        </p:attrNameLst>
                                      </p:cBhvr>
                                      <p:tavLst>
                                        <p:tav tm="0">
                                          <p:val>
                                            <p:strVal val="#ppt_x"/>
                                          </p:val>
                                        </p:tav>
                                        <p:tav tm="100000">
                                          <p:val>
                                            <p:strVal val="#ppt_x"/>
                                          </p:val>
                                        </p:tav>
                                      </p:tavLst>
                                    </p:anim>
                                    <p:anim calcmode="lin" valueType="num">
                                      <p:cBhvr additive="base">
                                        <p:cTn id="219" dur="500" fill="hold"/>
                                        <p:tgtEl>
                                          <p:spTgt spid="111"/>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12"/>
                                        </p:tgtEl>
                                        <p:attrNameLst>
                                          <p:attrName>style.visibility</p:attrName>
                                        </p:attrNameLst>
                                      </p:cBhvr>
                                      <p:to>
                                        <p:strVal val="visible"/>
                                      </p:to>
                                    </p:set>
                                    <p:anim calcmode="lin" valueType="num">
                                      <p:cBhvr additive="base">
                                        <p:cTn id="222" dur="500" fill="hold"/>
                                        <p:tgtEl>
                                          <p:spTgt spid="112"/>
                                        </p:tgtEl>
                                        <p:attrNameLst>
                                          <p:attrName>ppt_x</p:attrName>
                                        </p:attrNameLst>
                                      </p:cBhvr>
                                      <p:tavLst>
                                        <p:tav tm="0">
                                          <p:val>
                                            <p:strVal val="#ppt_x"/>
                                          </p:val>
                                        </p:tav>
                                        <p:tav tm="100000">
                                          <p:val>
                                            <p:strVal val="#ppt_x"/>
                                          </p:val>
                                        </p:tav>
                                      </p:tavLst>
                                    </p:anim>
                                    <p:anim calcmode="lin" valueType="num">
                                      <p:cBhvr additive="base">
                                        <p:cTn id="223" dur="500" fill="hold"/>
                                        <p:tgtEl>
                                          <p:spTgt spid="112"/>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13"/>
                                        </p:tgtEl>
                                        <p:attrNameLst>
                                          <p:attrName>style.visibility</p:attrName>
                                        </p:attrNameLst>
                                      </p:cBhvr>
                                      <p:to>
                                        <p:strVal val="visible"/>
                                      </p:to>
                                    </p:set>
                                    <p:anim calcmode="lin" valueType="num">
                                      <p:cBhvr additive="base">
                                        <p:cTn id="226" dur="500" fill="hold"/>
                                        <p:tgtEl>
                                          <p:spTgt spid="113"/>
                                        </p:tgtEl>
                                        <p:attrNameLst>
                                          <p:attrName>ppt_x</p:attrName>
                                        </p:attrNameLst>
                                      </p:cBhvr>
                                      <p:tavLst>
                                        <p:tav tm="0">
                                          <p:val>
                                            <p:strVal val="#ppt_x"/>
                                          </p:val>
                                        </p:tav>
                                        <p:tav tm="100000">
                                          <p:val>
                                            <p:strVal val="#ppt_x"/>
                                          </p:val>
                                        </p:tav>
                                      </p:tavLst>
                                    </p:anim>
                                    <p:anim calcmode="lin" valueType="num">
                                      <p:cBhvr additive="base">
                                        <p:cTn id="227" dur="500" fill="hold"/>
                                        <p:tgtEl>
                                          <p:spTgt spid="113"/>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14"/>
                                        </p:tgtEl>
                                        <p:attrNameLst>
                                          <p:attrName>style.visibility</p:attrName>
                                        </p:attrNameLst>
                                      </p:cBhvr>
                                      <p:to>
                                        <p:strVal val="visible"/>
                                      </p:to>
                                    </p:set>
                                    <p:anim calcmode="lin" valueType="num">
                                      <p:cBhvr additive="base">
                                        <p:cTn id="230" dur="500" fill="hold"/>
                                        <p:tgtEl>
                                          <p:spTgt spid="114"/>
                                        </p:tgtEl>
                                        <p:attrNameLst>
                                          <p:attrName>ppt_x</p:attrName>
                                        </p:attrNameLst>
                                      </p:cBhvr>
                                      <p:tavLst>
                                        <p:tav tm="0">
                                          <p:val>
                                            <p:strVal val="#ppt_x"/>
                                          </p:val>
                                        </p:tav>
                                        <p:tav tm="100000">
                                          <p:val>
                                            <p:strVal val="#ppt_x"/>
                                          </p:val>
                                        </p:tav>
                                      </p:tavLst>
                                    </p:anim>
                                    <p:anim calcmode="lin" valueType="num">
                                      <p:cBhvr additive="base">
                                        <p:cTn id="231" dur="500" fill="hold"/>
                                        <p:tgtEl>
                                          <p:spTgt spid="114"/>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15"/>
                                        </p:tgtEl>
                                        <p:attrNameLst>
                                          <p:attrName>style.visibility</p:attrName>
                                        </p:attrNameLst>
                                      </p:cBhvr>
                                      <p:to>
                                        <p:strVal val="visible"/>
                                      </p:to>
                                    </p:set>
                                    <p:anim calcmode="lin" valueType="num">
                                      <p:cBhvr additive="base">
                                        <p:cTn id="234" dur="500" fill="hold"/>
                                        <p:tgtEl>
                                          <p:spTgt spid="115"/>
                                        </p:tgtEl>
                                        <p:attrNameLst>
                                          <p:attrName>ppt_x</p:attrName>
                                        </p:attrNameLst>
                                      </p:cBhvr>
                                      <p:tavLst>
                                        <p:tav tm="0">
                                          <p:val>
                                            <p:strVal val="#ppt_x"/>
                                          </p:val>
                                        </p:tav>
                                        <p:tav tm="100000">
                                          <p:val>
                                            <p:strVal val="#ppt_x"/>
                                          </p:val>
                                        </p:tav>
                                      </p:tavLst>
                                    </p:anim>
                                    <p:anim calcmode="lin" valueType="num">
                                      <p:cBhvr additive="base">
                                        <p:cTn id="235" dur="500" fill="hold"/>
                                        <p:tgtEl>
                                          <p:spTgt spid="115"/>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16"/>
                                        </p:tgtEl>
                                        <p:attrNameLst>
                                          <p:attrName>style.visibility</p:attrName>
                                        </p:attrNameLst>
                                      </p:cBhvr>
                                      <p:to>
                                        <p:strVal val="visible"/>
                                      </p:to>
                                    </p:set>
                                    <p:anim calcmode="lin" valueType="num">
                                      <p:cBhvr additive="base">
                                        <p:cTn id="238" dur="500" fill="hold"/>
                                        <p:tgtEl>
                                          <p:spTgt spid="116"/>
                                        </p:tgtEl>
                                        <p:attrNameLst>
                                          <p:attrName>ppt_x</p:attrName>
                                        </p:attrNameLst>
                                      </p:cBhvr>
                                      <p:tavLst>
                                        <p:tav tm="0">
                                          <p:val>
                                            <p:strVal val="#ppt_x"/>
                                          </p:val>
                                        </p:tav>
                                        <p:tav tm="100000">
                                          <p:val>
                                            <p:strVal val="#ppt_x"/>
                                          </p:val>
                                        </p:tav>
                                      </p:tavLst>
                                    </p:anim>
                                    <p:anim calcmode="lin" valueType="num">
                                      <p:cBhvr additive="base">
                                        <p:cTn id="239" dur="500" fill="hold"/>
                                        <p:tgtEl>
                                          <p:spTgt spid="116"/>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7"/>
                                        </p:tgtEl>
                                        <p:attrNameLst>
                                          <p:attrName>style.visibility</p:attrName>
                                        </p:attrNameLst>
                                      </p:cBhvr>
                                      <p:to>
                                        <p:strVal val="visible"/>
                                      </p:to>
                                    </p:set>
                                    <p:anim calcmode="lin" valueType="num">
                                      <p:cBhvr additive="base">
                                        <p:cTn id="242" dur="500" fill="hold"/>
                                        <p:tgtEl>
                                          <p:spTgt spid="117"/>
                                        </p:tgtEl>
                                        <p:attrNameLst>
                                          <p:attrName>ppt_x</p:attrName>
                                        </p:attrNameLst>
                                      </p:cBhvr>
                                      <p:tavLst>
                                        <p:tav tm="0">
                                          <p:val>
                                            <p:strVal val="#ppt_x"/>
                                          </p:val>
                                        </p:tav>
                                        <p:tav tm="100000">
                                          <p:val>
                                            <p:strVal val="#ppt_x"/>
                                          </p:val>
                                        </p:tav>
                                      </p:tavLst>
                                    </p:anim>
                                    <p:anim calcmode="lin" valueType="num">
                                      <p:cBhvr additive="base">
                                        <p:cTn id="243" dur="500" fill="hold"/>
                                        <p:tgtEl>
                                          <p:spTgt spid="117"/>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8"/>
                                        </p:tgtEl>
                                        <p:attrNameLst>
                                          <p:attrName>style.visibility</p:attrName>
                                        </p:attrNameLst>
                                      </p:cBhvr>
                                      <p:to>
                                        <p:strVal val="visible"/>
                                      </p:to>
                                    </p:set>
                                    <p:anim calcmode="lin" valueType="num">
                                      <p:cBhvr additive="base">
                                        <p:cTn id="246" dur="500" fill="hold"/>
                                        <p:tgtEl>
                                          <p:spTgt spid="118"/>
                                        </p:tgtEl>
                                        <p:attrNameLst>
                                          <p:attrName>ppt_x</p:attrName>
                                        </p:attrNameLst>
                                      </p:cBhvr>
                                      <p:tavLst>
                                        <p:tav tm="0">
                                          <p:val>
                                            <p:strVal val="#ppt_x"/>
                                          </p:val>
                                        </p:tav>
                                        <p:tav tm="100000">
                                          <p:val>
                                            <p:strVal val="#ppt_x"/>
                                          </p:val>
                                        </p:tav>
                                      </p:tavLst>
                                    </p:anim>
                                    <p:anim calcmode="lin" valueType="num">
                                      <p:cBhvr additive="base">
                                        <p:cTn id="247" dur="500" fill="hold"/>
                                        <p:tgtEl>
                                          <p:spTgt spid="118"/>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9"/>
                                        </p:tgtEl>
                                        <p:attrNameLst>
                                          <p:attrName>style.visibility</p:attrName>
                                        </p:attrNameLst>
                                      </p:cBhvr>
                                      <p:to>
                                        <p:strVal val="visible"/>
                                      </p:to>
                                    </p:set>
                                    <p:anim calcmode="lin" valueType="num">
                                      <p:cBhvr additive="base">
                                        <p:cTn id="250" dur="500" fill="hold"/>
                                        <p:tgtEl>
                                          <p:spTgt spid="119"/>
                                        </p:tgtEl>
                                        <p:attrNameLst>
                                          <p:attrName>ppt_x</p:attrName>
                                        </p:attrNameLst>
                                      </p:cBhvr>
                                      <p:tavLst>
                                        <p:tav tm="0">
                                          <p:val>
                                            <p:strVal val="1+#ppt_w/2"/>
                                          </p:val>
                                        </p:tav>
                                        <p:tav tm="100000">
                                          <p:val>
                                            <p:strVal val="#ppt_x"/>
                                          </p:val>
                                        </p:tav>
                                      </p:tavLst>
                                    </p:anim>
                                    <p:anim calcmode="lin" valueType="num">
                                      <p:cBhvr additive="base">
                                        <p:cTn id="251" dur="500" fill="hold"/>
                                        <p:tgtEl>
                                          <p:spTgt spid="119"/>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20"/>
                                        </p:tgtEl>
                                        <p:attrNameLst>
                                          <p:attrName>style.visibility</p:attrName>
                                        </p:attrNameLst>
                                      </p:cBhvr>
                                      <p:to>
                                        <p:strVal val="visible"/>
                                      </p:to>
                                    </p:set>
                                    <p:anim calcmode="lin" valueType="num">
                                      <p:cBhvr additive="base">
                                        <p:cTn id="254" dur="500" fill="hold"/>
                                        <p:tgtEl>
                                          <p:spTgt spid="120"/>
                                        </p:tgtEl>
                                        <p:attrNameLst>
                                          <p:attrName>ppt_x</p:attrName>
                                        </p:attrNameLst>
                                      </p:cBhvr>
                                      <p:tavLst>
                                        <p:tav tm="0">
                                          <p:val>
                                            <p:strVal val="1+#ppt_w/2"/>
                                          </p:val>
                                        </p:tav>
                                        <p:tav tm="100000">
                                          <p:val>
                                            <p:strVal val="#ppt_x"/>
                                          </p:val>
                                        </p:tav>
                                      </p:tavLst>
                                    </p:anim>
                                    <p:anim calcmode="lin" valueType="num">
                                      <p:cBhvr additive="base">
                                        <p:cTn id="255" dur="500" fill="hold"/>
                                        <p:tgtEl>
                                          <p:spTgt spid="120"/>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21"/>
                                        </p:tgtEl>
                                        <p:attrNameLst>
                                          <p:attrName>style.visibility</p:attrName>
                                        </p:attrNameLst>
                                      </p:cBhvr>
                                      <p:to>
                                        <p:strVal val="visible"/>
                                      </p:to>
                                    </p:set>
                                    <p:anim calcmode="lin" valueType="num">
                                      <p:cBhvr additive="base">
                                        <p:cTn id="258" dur="500" fill="hold"/>
                                        <p:tgtEl>
                                          <p:spTgt spid="121"/>
                                        </p:tgtEl>
                                        <p:attrNameLst>
                                          <p:attrName>ppt_x</p:attrName>
                                        </p:attrNameLst>
                                      </p:cBhvr>
                                      <p:tavLst>
                                        <p:tav tm="0">
                                          <p:val>
                                            <p:strVal val="0-#ppt_w/2"/>
                                          </p:val>
                                        </p:tav>
                                        <p:tav tm="100000">
                                          <p:val>
                                            <p:strVal val="#ppt_x"/>
                                          </p:val>
                                        </p:tav>
                                      </p:tavLst>
                                    </p:anim>
                                    <p:anim calcmode="lin" valueType="num">
                                      <p:cBhvr additive="base">
                                        <p:cTn id="259" dur="500" fill="hold"/>
                                        <p:tgtEl>
                                          <p:spTgt spid="121"/>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22"/>
                                        </p:tgtEl>
                                        <p:attrNameLst>
                                          <p:attrName>style.visibility</p:attrName>
                                        </p:attrNameLst>
                                      </p:cBhvr>
                                      <p:to>
                                        <p:strVal val="visible"/>
                                      </p:to>
                                    </p:set>
                                    <p:anim calcmode="lin" valueType="num">
                                      <p:cBhvr additive="base">
                                        <p:cTn id="262" dur="500" fill="hold"/>
                                        <p:tgtEl>
                                          <p:spTgt spid="122"/>
                                        </p:tgtEl>
                                        <p:attrNameLst>
                                          <p:attrName>ppt_x</p:attrName>
                                        </p:attrNameLst>
                                      </p:cBhvr>
                                      <p:tavLst>
                                        <p:tav tm="0">
                                          <p:val>
                                            <p:strVal val="#ppt_x"/>
                                          </p:val>
                                        </p:tav>
                                        <p:tav tm="100000">
                                          <p:val>
                                            <p:strVal val="#ppt_x"/>
                                          </p:val>
                                        </p:tav>
                                      </p:tavLst>
                                    </p:anim>
                                    <p:anim calcmode="lin" valueType="num">
                                      <p:cBhvr additive="base">
                                        <p:cTn id="263" dur="500" fill="hold"/>
                                        <p:tgtEl>
                                          <p:spTgt spid="122"/>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23"/>
                                        </p:tgtEl>
                                        <p:attrNameLst>
                                          <p:attrName>style.visibility</p:attrName>
                                        </p:attrNameLst>
                                      </p:cBhvr>
                                      <p:to>
                                        <p:strVal val="visible"/>
                                      </p:to>
                                    </p:set>
                                    <p:anim calcmode="lin" valueType="num">
                                      <p:cBhvr additive="base">
                                        <p:cTn id="266" dur="500" fill="hold"/>
                                        <p:tgtEl>
                                          <p:spTgt spid="123"/>
                                        </p:tgtEl>
                                        <p:attrNameLst>
                                          <p:attrName>ppt_x</p:attrName>
                                        </p:attrNameLst>
                                      </p:cBhvr>
                                      <p:tavLst>
                                        <p:tav tm="0">
                                          <p:val>
                                            <p:strVal val="#ppt_x"/>
                                          </p:val>
                                        </p:tav>
                                        <p:tav tm="100000">
                                          <p:val>
                                            <p:strVal val="#ppt_x"/>
                                          </p:val>
                                        </p:tav>
                                      </p:tavLst>
                                    </p:anim>
                                    <p:anim calcmode="lin" valueType="num">
                                      <p:cBhvr additive="base">
                                        <p:cTn id="267" dur="500" fill="hold"/>
                                        <p:tgtEl>
                                          <p:spTgt spid="123"/>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24"/>
                                        </p:tgtEl>
                                        <p:attrNameLst>
                                          <p:attrName>style.visibility</p:attrName>
                                        </p:attrNameLst>
                                      </p:cBhvr>
                                      <p:to>
                                        <p:strVal val="visible"/>
                                      </p:to>
                                    </p:set>
                                    <p:anim calcmode="lin" valueType="num">
                                      <p:cBhvr additive="base">
                                        <p:cTn id="270" dur="500" fill="hold"/>
                                        <p:tgtEl>
                                          <p:spTgt spid="124"/>
                                        </p:tgtEl>
                                        <p:attrNameLst>
                                          <p:attrName>ppt_x</p:attrName>
                                        </p:attrNameLst>
                                      </p:cBhvr>
                                      <p:tavLst>
                                        <p:tav tm="0">
                                          <p:val>
                                            <p:strVal val="#ppt_x"/>
                                          </p:val>
                                        </p:tav>
                                        <p:tav tm="100000">
                                          <p:val>
                                            <p:strVal val="#ppt_x"/>
                                          </p:val>
                                        </p:tav>
                                      </p:tavLst>
                                    </p:anim>
                                    <p:anim calcmode="lin" valueType="num">
                                      <p:cBhvr additive="base">
                                        <p:cTn id="271" dur="500" fill="hold"/>
                                        <p:tgtEl>
                                          <p:spTgt spid="124"/>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25"/>
                                        </p:tgtEl>
                                        <p:attrNameLst>
                                          <p:attrName>style.visibility</p:attrName>
                                        </p:attrNameLst>
                                      </p:cBhvr>
                                      <p:to>
                                        <p:strVal val="visible"/>
                                      </p:to>
                                    </p:set>
                                    <p:anim calcmode="lin" valueType="num">
                                      <p:cBhvr additive="base">
                                        <p:cTn id="274" dur="500" fill="hold"/>
                                        <p:tgtEl>
                                          <p:spTgt spid="125"/>
                                        </p:tgtEl>
                                        <p:attrNameLst>
                                          <p:attrName>ppt_x</p:attrName>
                                        </p:attrNameLst>
                                      </p:cBhvr>
                                      <p:tavLst>
                                        <p:tav tm="0">
                                          <p:val>
                                            <p:strVal val="0-#ppt_w/2"/>
                                          </p:val>
                                        </p:tav>
                                        <p:tav tm="100000">
                                          <p:val>
                                            <p:strVal val="#ppt_x"/>
                                          </p:val>
                                        </p:tav>
                                      </p:tavLst>
                                    </p:anim>
                                    <p:anim calcmode="lin" valueType="num">
                                      <p:cBhvr additive="base">
                                        <p:cTn id="275" dur="500" fill="hold"/>
                                        <p:tgtEl>
                                          <p:spTgt spid="125"/>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26"/>
                                        </p:tgtEl>
                                        <p:attrNameLst>
                                          <p:attrName>style.visibility</p:attrName>
                                        </p:attrNameLst>
                                      </p:cBhvr>
                                      <p:to>
                                        <p:strVal val="visible"/>
                                      </p:to>
                                    </p:set>
                                    <p:anim calcmode="lin" valueType="num">
                                      <p:cBhvr additive="base">
                                        <p:cTn id="278" dur="500" fill="hold"/>
                                        <p:tgtEl>
                                          <p:spTgt spid="126"/>
                                        </p:tgtEl>
                                        <p:attrNameLst>
                                          <p:attrName>ppt_x</p:attrName>
                                        </p:attrNameLst>
                                      </p:cBhvr>
                                      <p:tavLst>
                                        <p:tav tm="0">
                                          <p:val>
                                            <p:strVal val="#ppt_x"/>
                                          </p:val>
                                        </p:tav>
                                        <p:tav tm="100000">
                                          <p:val>
                                            <p:strVal val="#ppt_x"/>
                                          </p:val>
                                        </p:tav>
                                      </p:tavLst>
                                    </p:anim>
                                    <p:anim calcmode="lin" valueType="num">
                                      <p:cBhvr additive="base">
                                        <p:cTn id="279" dur="500" fill="hold"/>
                                        <p:tgtEl>
                                          <p:spTgt spid="126"/>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7"/>
                                        </p:tgtEl>
                                        <p:attrNameLst>
                                          <p:attrName>style.visibility</p:attrName>
                                        </p:attrNameLst>
                                      </p:cBhvr>
                                      <p:to>
                                        <p:strVal val="visible"/>
                                      </p:to>
                                    </p:set>
                                    <p:anim calcmode="lin" valueType="num">
                                      <p:cBhvr additive="base">
                                        <p:cTn id="282" dur="500" fill="hold"/>
                                        <p:tgtEl>
                                          <p:spTgt spid="127"/>
                                        </p:tgtEl>
                                        <p:attrNameLst>
                                          <p:attrName>ppt_x</p:attrName>
                                        </p:attrNameLst>
                                      </p:cBhvr>
                                      <p:tavLst>
                                        <p:tav tm="0">
                                          <p:val>
                                            <p:strVal val="#ppt_x"/>
                                          </p:val>
                                        </p:tav>
                                        <p:tav tm="100000">
                                          <p:val>
                                            <p:strVal val="#ppt_x"/>
                                          </p:val>
                                        </p:tav>
                                      </p:tavLst>
                                    </p:anim>
                                    <p:anim calcmode="lin" valueType="num">
                                      <p:cBhvr additive="base">
                                        <p:cTn id="283" dur="500" fill="hold"/>
                                        <p:tgtEl>
                                          <p:spTgt spid="127"/>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8"/>
                                        </p:tgtEl>
                                        <p:attrNameLst>
                                          <p:attrName>style.visibility</p:attrName>
                                        </p:attrNameLst>
                                      </p:cBhvr>
                                      <p:to>
                                        <p:strVal val="visible"/>
                                      </p:to>
                                    </p:set>
                                    <p:anim calcmode="lin" valueType="num">
                                      <p:cBhvr additive="base">
                                        <p:cTn id="286" dur="500" fill="hold"/>
                                        <p:tgtEl>
                                          <p:spTgt spid="128"/>
                                        </p:tgtEl>
                                        <p:attrNameLst>
                                          <p:attrName>ppt_x</p:attrName>
                                        </p:attrNameLst>
                                      </p:cBhvr>
                                      <p:tavLst>
                                        <p:tav tm="0">
                                          <p:val>
                                            <p:strVal val="#ppt_x"/>
                                          </p:val>
                                        </p:tav>
                                        <p:tav tm="100000">
                                          <p:val>
                                            <p:strVal val="#ppt_x"/>
                                          </p:val>
                                        </p:tav>
                                      </p:tavLst>
                                    </p:anim>
                                    <p:anim calcmode="lin" valueType="num">
                                      <p:cBhvr additive="base">
                                        <p:cTn id="287" dur="500" fill="hold"/>
                                        <p:tgtEl>
                                          <p:spTgt spid="128"/>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9"/>
                                        </p:tgtEl>
                                        <p:attrNameLst>
                                          <p:attrName>style.visibility</p:attrName>
                                        </p:attrNameLst>
                                      </p:cBhvr>
                                      <p:to>
                                        <p:strVal val="visible"/>
                                      </p:to>
                                    </p:set>
                                    <p:anim calcmode="lin" valueType="num">
                                      <p:cBhvr additive="base">
                                        <p:cTn id="290" dur="500" fill="hold"/>
                                        <p:tgtEl>
                                          <p:spTgt spid="129"/>
                                        </p:tgtEl>
                                        <p:attrNameLst>
                                          <p:attrName>ppt_x</p:attrName>
                                        </p:attrNameLst>
                                      </p:cBhvr>
                                      <p:tavLst>
                                        <p:tav tm="0">
                                          <p:val>
                                            <p:strVal val="#ppt_x"/>
                                          </p:val>
                                        </p:tav>
                                        <p:tav tm="100000">
                                          <p:val>
                                            <p:strVal val="#ppt_x"/>
                                          </p:val>
                                        </p:tav>
                                      </p:tavLst>
                                    </p:anim>
                                    <p:anim calcmode="lin" valueType="num">
                                      <p:cBhvr additive="base">
                                        <p:cTn id="291" dur="500" fill="hold"/>
                                        <p:tgtEl>
                                          <p:spTgt spid="129"/>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30"/>
                                        </p:tgtEl>
                                        <p:attrNameLst>
                                          <p:attrName>style.visibility</p:attrName>
                                        </p:attrNameLst>
                                      </p:cBhvr>
                                      <p:to>
                                        <p:strVal val="visible"/>
                                      </p:to>
                                    </p:set>
                                    <p:anim calcmode="lin" valueType="num">
                                      <p:cBhvr additive="base">
                                        <p:cTn id="294" dur="500" fill="hold"/>
                                        <p:tgtEl>
                                          <p:spTgt spid="130"/>
                                        </p:tgtEl>
                                        <p:attrNameLst>
                                          <p:attrName>ppt_x</p:attrName>
                                        </p:attrNameLst>
                                      </p:cBhvr>
                                      <p:tavLst>
                                        <p:tav tm="0">
                                          <p:val>
                                            <p:strVal val="#ppt_x"/>
                                          </p:val>
                                        </p:tav>
                                        <p:tav tm="100000">
                                          <p:val>
                                            <p:strVal val="#ppt_x"/>
                                          </p:val>
                                        </p:tav>
                                      </p:tavLst>
                                    </p:anim>
                                    <p:anim calcmode="lin" valueType="num">
                                      <p:cBhvr additive="base">
                                        <p:cTn id="295" dur="500" fill="hold"/>
                                        <p:tgtEl>
                                          <p:spTgt spid="130"/>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31"/>
                                        </p:tgtEl>
                                        <p:attrNameLst>
                                          <p:attrName>style.visibility</p:attrName>
                                        </p:attrNameLst>
                                      </p:cBhvr>
                                      <p:to>
                                        <p:strVal val="visible"/>
                                      </p:to>
                                    </p:set>
                                    <p:anim calcmode="lin" valueType="num">
                                      <p:cBhvr additive="base">
                                        <p:cTn id="298" dur="500" fill="hold"/>
                                        <p:tgtEl>
                                          <p:spTgt spid="131"/>
                                        </p:tgtEl>
                                        <p:attrNameLst>
                                          <p:attrName>ppt_x</p:attrName>
                                        </p:attrNameLst>
                                      </p:cBhvr>
                                      <p:tavLst>
                                        <p:tav tm="0">
                                          <p:val>
                                            <p:strVal val="#ppt_x"/>
                                          </p:val>
                                        </p:tav>
                                        <p:tav tm="100000">
                                          <p:val>
                                            <p:strVal val="#ppt_x"/>
                                          </p:val>
                                        </p:tav>
                                      </p:tavLst>
                                    </p:anim>
                                    <p:anim calcmode="lin" valueType="num">
                                      <p:cBhvr additive="base">
                                        <p:cTn id="299" dur="500" fill="hold"/>
                                        <p:tgtEl>
                                          <p:spTgt spid="131"/>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32"/>
                                        </p:tgtEl>
                                        <p:attrNameLst>
                                          <p:attrName>style.visibility</p:attrName>
                                        </p:attrNameLst>
                                      </p:cBhvr>
                                      <p:to>
                                        <p:strVal val="visible"/>
                                      </p:to>
                                    </p:set>
                                    <p:anim calcmode="lin" valueType="num">
                                      <p:cBhvr additive="base">
                                        <p:cTn id="302" dur="500" fill="hold"/>
                                        <p:tgtEl>
                                          <p:spTgt spid="132"/>
                                        </p:tgtEl>
                                        <p:attrNameLst>
                                          <p:attrName>ppt_x</p:attrName>
                                        </p:attrNameLst>
                                      </p:cBhvr>
                                      <p:tavLst>
                                        <p:tav tm="0">
                                          <p:val>
                                            <p:strVal val="#ppt_x"/>
                                          </p:val>
                                        </p:tav>
                                        <p:tav tm="100000">
                                          <p:val>
                                            <p:strVal val="#ppt_x"/>
                                          </p:val>
                                        </p:tav>
                                      </p:tavLst>
                                    </p:anim>
                                    <p:anim calcmode="lin" valueType="num">
                                      <p:cBhvr additive="base">
                                        <p:cTn id="303" dur="500" fill="hold"/>
                                        <p:tgtEl>
                                          <p:spTgt spid="132"/>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33"/>
                                        </p:tgtEl>
                                        <p:attrNameLst>
                                          <p:attrName>style.visibility</p:attrName>
                                        </p:attrNameLst>
                                      </p:cBhvr>
                                      <p:to>
                                        <p:strVal val="visible"/>
                                      </p:to>
                                    </p:set>
                                    <p:anim calcmode="lin" valueType="num">
                                      <p:cBhvr additive="base">
                                        <p:cTn id="306" dur="500" fill="hold"/>
                                        <p:tgtEl>
                                          <p:spTgt spid="133"/>
                                        </p:tgtEl>
                                        <p:attrNameLst>
                                          <p:attrName>ppt_x</p:attrName>
                                        </p:attrNameLst>
                                      </p:cBhvr>
                                      <p:tavLst>
                                        <p:tav tm="0">
                                          <p:val>
                                            <p:strVal val="#ppt_x"/>
                                          </p:val>
                                        </p:tav>
                                        <p:tav tm="100000">
                                          <p:val>
                                            <p:strVal val="#ppt_x"/>
                                          </p:val>
                                        </p:tav>
                                      </p:tavLst>
                                    </p:anim>
                                    <p:anim calcmode="lin" valueType="num">
                                      <p:cBhvr additive="base">
                                        <p:cTn id="307" dur="500" fill="hold"/>
                                        <p:tgtEl>
                                          <p:spTgt spid="133"/>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34"/>
                                        </p:tgtEl>
                                        <p:attrNameLst>
                                          <p:attrName>style.visibility</p:attrName>
                                        </p:attrNameLst>
                                      </p:cBhvr>
                                      <p:to>
                                        <p:strVal val="visible"/>
                                      </p:to>
                                    </p:set>
                                    <p:anim calcmode="lin" valueType="num">
                                      <p:cBhvr additive="base">
                                        <p:cTn id="310" dur="500" fill="hold"/>
                                        <p:tgtEl>
                                          <p:spTgt spid="134"/>
                                        </p:tgtEl>
                                        <p:attrNameLst>
                                          <p:attrName>ppt_x</p:attrName>
                                        </p:attrNameLst>
                                      </p:cBhvr>
                                      <p:tavLst>
                                        <p:tav tm="0">
                                          <p:val>
                                            <p:strVal val="#ppt_x"/>
                                          </p:val>
                                        </p:tav>
                                        <p:tav tm="100000">
                                          <p:val>
                                            <p:strVal val="#ppt_x"/>
                                          </p:val>
                                        </p:tav>
                                      </p:tavLst>
                                    </p:anim>
                                    <p:anim calcmode="lin" valueType="num">
                                      <p:cBhvr additive="base">
                                        <p:cTn id="311" dur="500" fill="hold"/>
                                        <p:tgtEl>
                                          <p:spTgt spid="134"/>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35"/>
                                        </p:tgtEl>
                                        <p:attrNameLst>
                                          <p:attrName>style.visibility</p:attrName>
                                        </p:attrNameLst>
                                      </p:cBhvr>
                                      <p:to>
                                        <p:strVal val="visible"/>
                                      </p:to>
                                    </p:set>
                                    <p:anim calcmode="lin" valueType="num">
                                      <p:cBhvr additive="base">
                                        <p:cTn id="314" dur="500" fill="hold"/>
                                        <p:tgtEl>
                                          <p:spTgt spid="135"/>
                                        </p:tgtEl>
                                        <p:attrNameLst>
                                          <p:attrName>ppt_x</p:attrName>
                                        </p:attrNameLst>
                                      </p:cBhvr>
                                      <p:tavLst>
                                        <p:tav tm="0">
                                          <p:val>
                                            <p:strVal val="#ppt_x"/>
                                          </p:val>
                                        </p:tav>
                                        <p:tav tm="100000">
                                          <p:val>
                                            <p:strVal val="#ppt_x"/>
                                          </p:val>
                                        </p:tav>
                                      </p:tavLst>
                                    </p:anim>
                                    <p:anim calcmode="lin" valueType="num">
                                      <p:cBhvr additive="base">
                                        <p:cTn id="315" dur="500" fill="hold"/>
                                        <p:tgtEl>
                                          <p:spTgt spid="135"/>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36"/>
                                        </p:tgtEl>
                                        <p:attrNameLst>
                                          <p:attrName>style.visibility</p:attrName>
                                        </p:attrNameLst>
                                      </p:cBhvr>
                                      <p:to>
                                        <p:strVal val="visible"/>
                                      </p:to>
                                    </p:set>
                                    <p:anim calcmode="lin" valueType="num">
                                      <p:cBhvr additive="base">
                                        <p:cTn id="318" dur="500" fill="hold"/>
                                        <p:tgtEl>
                                          <p:spTgt spid="136"/>
                                        </p:tgtEl>
                                        <p:attrNameLst>
                                          <p:attrName>ppt_x</p:attrName>
                                        </p:attrNameLst>
                                      </p:cBhvr>
                                      <p:tavLst>
                                        <p:tav tm="0">
                                          <p:val>
                                            <p:strVal val="#ppt_x"/>
                                          </p:val>
                                        </p:tav>
                                        <p:tav tm="100000">
                                          <p:val>
                                            <p:strVal val="#ppt_x"/>
                                          </p:val>
                                        </p:tav>
                                      </p:tavLst>
                                    </p:anim>
                                    <p:anim calcmode="lin" valueType="num">
                                      <p:cBhvr additive="base">
                                        <p:cTn id="319" dur="500" fill="hold"/>
                                        <p:tgtEl>
                                          <p:spTgt spid="136"/>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7"/>
                                        </p:tgtEl>
                                        <p:attrNameLst>
                                          <p:attrName>style.visibility</p:attrName>
                                        </p:attrNameLst>
                                      </p:cBhvr>
                                      <p:to>
                                        <p:strVal val="visible"/>
                                      </p:to>
                                    </p:set>
                                    <p:anim calcmode="lin" valueType="num">
                                      <p:cBhvr additive="base">
                                        <p:cTn id="322" dur="500" fill="hold"/>
                                        <p:tgtEl>
                                          <p:spTgt spid="137"/>
                                        </p:tgtEl>
                                        <p:attrNameLst>
                                          <p:attrName>ppt_x</p:attrName>
                                        </p:attrNameLst>
                                      </p:cBhvr>
                                      <p:tavLst>
                                        <p:tav tm="0">
                                          <p:val>
                                            <p:strVal val="#ppt_x"/>
                                          </p:val>
                                        </p:tav>
                                        <p:tav tm="100000">
                                          <p:val>
                                            <p:strVal val="#ppt_x"/>
                                          </p:val>
                                        </p:tav>
                                      </p:tavLst>
                                    </p:anim>
                                    <p:anim calcmode="lin" valueType="num">
                                      <p:cBhvr additive="base">
                                        <p:cTn id="323" dur="500" fill="hold"/>
                                        <p:tgtEl>
                                          <p:spTgt spid="137"/>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8"/>
                                        </p:tgtEl>
                                        <p:attrNameLst>
                                          <p:attrName>style.visibility</p:attrName>
                                        </p:attrNameLst>
                                      </p:cBhvr>
                                      <p:to>
                                        <p:strVal val="visible"/>
                                      </p:to>
                                    </p:set>
                                    <p:anim calcmode="lin" valueType="num">
                                      <p:cBhvr additive="base">
                                        <p:cTn id="326" dur="500" fill="hold"/>
                                        <p:tgtEl>
                                          <p:spTgt spid="138"/>
                                        </p:tgtEl>
                                        <p:attrNameLst>
                                          <p:attrName>ppt_x</p:attrName>
                                        </p:attrNameLst>
                                      </p:cBhvr>
                                      <p:tavLst>
                                        <p:tav tm="0">
                                          <p:val>
                                            <p:strVal val="#ppt_x"/>
                                          </p:val>
                                        </p:tav>
                                        <p:tav tm="100000">
                                          <p:val>
                                            <p:strVal val="#ppt_x"/>
                                          </p:val>
                                        </p:tav>
                                      </p:tavLst>
                                    </p:anim>
                                    <p:anim calcmode="lin" valueType="num">
                                      <p:cBhvr additive="base">
                                        <p:cTn id="327" dur="500" fill="hold"/>
                                        <p:tgtEl>
                                          <p:spTgt spid="138"/>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9"/>
                                        </p:tgtEl>
                                        <p:attrNameLst>
                                          <p:attrName>style.visibility</p:attrName>
                                        </p:attrNameLst>
                                      </p:cBhvr>
                                      <p:to>
                                        <p:strVal val="visible"/>
                                      </p:to>
                                    </p:set>
                                    <p:anim calcmode="lin" valueType="num">
                                      <p:cBhvr additive="base">
                                        <p:cTn id="330" dur="500" fill="hold"/>
                                        <p:tgtEl>
                                          <p:spTgt spid="139"/>
                                        </p:tgtEl>
                                        <p:attrNameLst>
                                          <p:attrName>ppt_x</p:attrName>
                                        </p:attrNameLst>
                                      </p:cBhvr>
                                      <p:tavLst>
                                        <p:tav tm="0">
                                          <p:val>
                                            <p:strVal val="#ppt_x"/>
                                          </p:val>
                                        </p:tav>
                                        <p:tav tm="100000">
                                          <p:val>
                                            <p:strVal val="#ppt_x"/>
                                          </p:val>
                                        </p:tav>
                                      </p:tavLst>
                                    </p:anim>
                                    <p:anim calcmode="lin" valueType="num">
                                      <p:cBhvr additive="base">
                                        <p:cTn id="331" dur="500" fill="hold"/>
                                        <p:tgtEl>
                                          <p:spTgt spid="139"/>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40"/>
                                        </p:tgtEl>
                                        <p:attrNameLst>
                                          <p:attrName>style.visibility</p:attrName>
                                        </p:attrNameLst>
                                      </p:cBhvr>
                                      <p:to>
                                        <p:strVal val="visible"/>
                                      </p:to>
                                    </p:set>
                                    <p:anim calcmode="lin" valueType="num">
                                      <p:cBhvr additive="base">
                                        <p:cTn id="334" dur="500" fill="hold"/>
                                        <p:tgtEl>
                                          <p:spTgt spid="140"/>
                                        </p:tgtEl>
                                        <p:attrNameLst>
                                          <p:attrName>ppt_x</p:attrName>
                                        </p:attrNameLst>
                                      </p:cBhvr>
                                      <p:tavLst>
                                        <p:tav tm="0">
                                          <p:val>
                                            <p:strVal val="#ppt_x"/>
                                          </p:val>
                                        </p:tav>
                                        <p:tav tm="100000">
                                          <p:val>
                                            <p:strVal val="#ppt_x"/>
                                          </p:val>
                                        </p:tav>
                                      </p:tavLst>
                                    </p:anim>
                                    <p:anim calcmode="lin" valueType="num">
                                      <p:cBhvr additive="base">
                                        <p:cTn id="335" dur="500" fill="hold"/>
                                        <p:tgtEl>
                                          <p:spTgt spid="140"/>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41"/>
                                        </p:tgtEl>
                                        <p:attrNameLst>
                                          <p:attrName>style.visibility</p:attrName>
                                        </p:attrNameLst>
                                      </p:cBhvr>
                                      <p:to>
                                        <p:strVal val="visible"/>
                                      </p:to>
                                    </p:set>
                                    <p:anim calcmode="lin" valueType="num">
                                      <p:cBhvr additive="base">
                                        <p:cTn id="338" dur="500" fill="hold"/>
                                        <p:tgtEl>
                                          <p:spTgt spid="141"/>
                                        </p:tgtEl>
                                        <p:attrNameLst>
                                          <p:attrName>ppt_x</p:attrName>
                                        </p:attrNameLst>
                                      </p:cBhvr>
                                      <p:tavLst>
                                        <p:tav tm="0">
                                          <p:val>
                                            <p:strVal val="#ppt_x"/>
                                          </p:val>
                                        </p:tav>
                                        <p:tav tm="100000">
                                          <p:val>
                                            <p:strVal val="#ppt_x"/>
                                          </p:val>
                                        </p:tav>
                                      </p:tavLst>
                                    </p:anim>
                                    <p:anim calcmode="lin" valueType="num">
                                      <p:cBhvr additive="base">
                                        <p:cTn id="339" dur="500" fill="hold"/>
                                        <p:tgtEl>
                                          <p:spTgt spid="141"/>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42"/>
                                        </p:tgtEl>
                                        <p:attrNameLst>
                                          <p:attrName>style.visibility</p:attrName>
                                        </p:attrNameLst>
                                      </p:cBhvr>
                                      <p:to>
                                        <p:strVal val="visible"/>
                                      </p:to>
                                    </p:set>
                                    <p:anim calcmode="lin" valueType="num">
                                      <p:cBhvr additive="base">
                                        <p:cTn id="342" dur="500" fill="hold"/>
                                        <p:tgtEl>
                                          <p:spTgt spid="142"/>
                                        </p:tgtEl>
                                        <p:attrNameLst>
                                          <p:attrName>ppt_x</p:attrName>
                                        </p:attrNameLst>
                                      </p:cBhvr>
                                      <p:tavLst>
                                        <p:tav tm="0">
                                          <p:val>
                                            <p:strVal val="#ppt_x"/>
                                          </p:val>
                                        </p:tav>
                                        <p:tav tm="100000">
                                          <p:val>
                                            <p:strVal val="#ppt_x"/>
                                          </p:val>
                                        </p:tav>
                                      </p:tavLst>
                                    </p:anim>
                                    <p:anim calcmode="lin" valueType="num">
                                      <p:cBhvr additive="base">
                                        <p:cTn id="343" dur="500" fill="hold"/>
                                        <p:tgtEl>
                                          <p:spTgt spid="142"/>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43"/>
                                        </p:tgtEl>
                                        <p:attrNameLst>
                                          <p:attrName>style.visibility</p:attrName>
                                        </p:attrNameLst>
                                      </p:cBhvr>
                                      <p:to>
                                        <p:strVal val="visible"/>
                                      </p:to>
                                    </p:set>
                                    <p:animEffect transition="in" filter="fade">
                                      <p:cBhvr>
                                        <p:cTn id="347" dur="1000"/>
                                        <p:tgtEl>
                                          <p:spTgt spid="143"/>
                                        </p:tgtEl>
                                      </p:cBhvr>
                                    </p:animEffect>
                                    <p:anim calcmode="lin" valueType="num">
                                      <p:cBhvr>
                                        <p:cTn id="348" dur="1000" fill="hold"/>
                                        <p:tgtEl>
                                          <p:spTgt spid="143"/>
                                        </p:tgtEl>
                                        <p:attrNameLst>
                                          <p:attrName>ppt_x</p:attrName>
                                        </p:attrNameLst>
                                      </p:cBhvr>
                                      <p:tavLst>
                                        <p:tav tm="0">
                                          <p:val>
                                            <p:strVal val="#ppt_x"/>
                                          </p:val>
                                        </p:tav>
                                        <p:tav tm="100000">
                                          <p:val>
                                            <p:strVal val="#ppt_x"/>
                                          </p:val>
                                        </p:tav>
                                      </p:tavLst>
                                    </p:anim>
                                    <p:anim calcmode="lin" valueType="num">
                                      <p:cBhvr>
                                        <p:cTn id="349" dur="1000" fill="hold"/>
                                        <p:tgtEl>
                                          <p:spTgt spid="143"/>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44"/>
                                        </p:tgtEl>
                                        <p:attrNameLst>
                                          <p:attrName>style.visibility</p:attrName>
                                        </p:attrNameLst>
                                      </p:cBhvr>
                                      <p:to>
                                        <p:strVal val="visible"/>
                                      </p:to>
                                    </p:set>
                                    <p:animEffect transition="in" filter="wipe(left)">
                                      <p:cBhvr>
                                        <p:cTn id="353" dur="500"/>
                                        <p:tgtEl>
                                          <p:spTgt spid="144"/>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45"/>
                                        </p:tgtEl>
                                        <p:attrNameLst>
                                          <p:attrName>style.visibility</p:attrName>
                                        </p:attrNameLst>
                                      </p:cBhvr>
                                      <p:to>
                                        <p:strVal val="visible"/>
                                      </p:to>
                                    </p:set>
                                    <p:animEffect transition="in" filter="wipe(left)">
                                      <p:cBhvr>
                                        <p:cTn id="357" dur="500"/>
                                        <p:tgtEl>
                                          <p:spTgt spid="145"/>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46"/>
                                        </p:tgtEl>
                                        <p:attrNameLst>
                                          <p:attrName>style.visibility</p:attrName>
                                        </p:attrNameLst>
                                      </p:cBhvr>
                                      <p:to>
                                        <p:strVal val="visible"/>
                                      </p:to>
                                    </p:set>
                                    <p:animEffect transition="in" filter="wipe(left)">
                                      <p:cBhvr>
                                        <p:cTn id="360" dur="500"/>
                                        <p:tgtEl>
                                          <p:spTgt spid="146"/>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7"/>
                                        </p:tgtEl>
                                        <p:attrNameLst>
                                          <p:attrName>style.visibility</p:attrName>
                                        </p:attrNameLst>
                                      </p:cBhvr>
                                      <p:to>
                                        <p:strVal val="visible"/>
                                      </p:to>
                                    </p:set>
                                    <p:animEffect transition="in" filter="fade">
                                      <p:cBhvr>
                                        <p:cTn id="364" dur="1000"/>
                                        <p:tgtEl>
                                          <p:spTgt spid="147"/>
                                        </p:tgtEl>
                                      </p:cBhvr>
                                    </p:animEffect>
                                    <p:anim calcmode="lin" valueType="num">
                                      <p:cBhvr>
                                        <p:cTn id="365" dur="1000" fill="hold"/>
                                        <p:tgtEl>
                                          <p:spTgt spid="147"/>
                                        </p:tgtEl>
                                        <p:attrNameLst>
                                          <p:attrName>ppt_x</p:attrName>
                                        </p:attrNameLst>
                                      </p:cBhvr>
                                      <p:tavLst>
                                        <p:tav tm="0">
                                          <p:val>
                                            <p:strVal val="#ppt_x"/>
                                          </p:val>
                                        </p:tav>
                                        <p:tav tm="100000">
                                          <p:val>
                                            <p:strVal val="#ppt_x"/>
                                          </p:val>
                                        </p:tav>
                                      </p:tavLst>
                                    </p:anim>
                                    <p:anim calcmode="lin" valueType="num">
                                      <p:cBhvr>
                                        <p:cTn id="366" dur="1000" fill="hold"/>
                                        <p:tgtEl>
                                          <p:spTgt spid="147"/>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8"/>
                                        </p:tgtEl>
                                        <p:attrNameLst>
                                          <p:attrName>style.visibility</p:attrName>
                                        </p:attrNameLst>
                                      </p:cBhvr>
                                      <p:to>
                                        <p:strVal val="visible"/>
                                      </p:to>
                                    </p:set>
                                    <p:animEffect transition="in" filter="wipe(left)">
                                      <p:cBhvr>
                                        <p:cTn id="370" dur="500"/>
                                        <p:tgtEl>
                                          <p:spTgt spid="148"/>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9"/>
                                        </p:tgtEl>
                                        <p:attrNameLst>
                                          <p:attrName>style.visibility</p:attrName>
                                        </p:attrNameLst>
                                      </p:cBhvr>
                                      <p:to>
                                        <p:strVal val="visible"/>
                                      </p:to>
                                    </p:set>
                                    <p:animEffect transition="in" filter="wipe(left)">
                                      <p:cBhvr>
                                        <p:cTn id="374" dur="500"/>
                                        <p:tgtEl>
                                          <p:spTgt spid="149"/>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50"/>
                                        </p:tgtEl>
                                        <p:attrNameLst>
                                          <p:attrName>style.visibility</p:attrName>
                                        </p:attrNameLst>
                                      </p:cBhvr>
                                      <p:to>
                                        <p:strVal val="visible"/>
                                      </p:to>
                                    </p:set>
                                    <p:animEffect transition="in" filter="wipe(left)">
                                      <p:cBhvr>
                                        <p:cTn id="377" dur="500"/>
                                        <p:tgtEl>
                                          <p:spTgt spid="150"/>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51"/>
                                        </p:tgtEl>
                                        <p:attrNameLst>
                                          <p:attrName>style.visibility</p:attrName>
                                        </p:attrNameLst>
                                      </p:cBhvr>
                                      <p:to>
                                        <p:strVal val="visible"/>
                                      </p:to>
                                    </p:set>
                                    <p:animEffect transition="in" filter="fade">
                                      <p:cBhvr>
                                        <p:cTn id="381" dur="1000"/>
                                        <p:tgtEl>
                                          <p:spTgt spid="151"/>
                                        </p:tgtEl>
                                      </p:cBhvr>
                                    </p:animEffect>
                                    <p:anim calcmode="lin" valueType="num">
                                      <p:cBhvr>
                                        <p:cTn id="382" dur="1000" fill="hold"/>
                                        <p:tgtEl>
                                          <p:spTgt spid="151"/>
                                        </p:tgtEl>
                                        <p:attrNameLst>
                                          <p:attrName>ppt_x</p:attrName>
                                        </p:attrNameLst>
                                      </p:cBhvr>
                                      <p:tavLst>
                                        <p:tav tm="0">
                                          <p:val>
                                            <p:strVal val="#ppt_x"/>
                                          </p:val>
                                        </p:tav>
                                        <p:tav tm="100000">
                                          <p:val>
                                            <p:strVal val="#ppt_x"/>
                                          </p:val>
                                        </p:tav>
                                      </p:tavLst>
                                    </p:anim>
                                    <p:anim calcmode="lin" valueType="num">
                                      <p:cBhvr>
                                        <p:cTn id="383" dur="1000" fill="hold"/>
                                        <p:tgtEl>
                                          <p:spTgt spid="151"/>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52"/>
                                        </p:tgtEl>
                                        <p:attrNameLst>
                                          <p:attrName>style.visibility</p:attrName>
                                        </p:attrNameLst>
                                      </p:cBhvr>
                                      <p:to>
                                        <p:strVal val="visible"/>
                                      </p:to>
                                    </p:set>
                                    <p:animEffect transition="in" filter="wipe(left)">
                                      <p:cBhvr>
                                        <p:cTn id="387" dur="500"/>
                                        <p:tgtEl>
                                          <p:spTgt spid="152"/>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53"/>
                                        </p:tgtEl>
                                        <p:attrNameLst>
                                          <p:attrName>style.visibility</p:attrName>
                                        </p:attrNameLst>
                                      </p:cBhvr>
                                      <p:to>
                                        <p:strVal val="visible"/>
                                      </p:to>
                                    </p:set>
                                    <p:animEffect transition="in" filter="wipe(left)">
                                      <p:cBhvr>
                                        <p:cTn id="391" dur="500"/>
                                        <p:tgtEl>
                                          <p:spTgt spid="153"/>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54"/>
                                        </p:tgtEl>
                                        <p:attrNameLst>
                                          <p:attrName>style.visibility</p:attrName>
                                        </p:attrNameLst>
                                      </p:cBhvr>
                                      <p:to>
                                        <p:strVal val="visible"/>
                                      </p:to>
                                    </p:set>
                                    <p:animEffect transition="in" filter="wipe(left)">
                                      <p:cBhvr>
                                        <p:cTn id="394"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43" grpId="0" animBg="1"/>
      <p:bldP spid="44" grpId="0" animBg="1"/>
      <p:bldP spid="45" grpId="0" animBg="1"/>
      <p:bldP spid="46" grpId="0" animBg="1"/>
      <p:bldP spid="47" grpId="0" animBg="1"/>
      <p:bldP spid="55" grpId="0" animBg="1"/>
      <p:bldP spid="56" grpId="0" animBg="1"/>
      <p:bldP spid="57" grpId="0" animBg="1"/>
      <p:bldP spid="58" grpId="0" animBg="1"/>
      <p:bldP spid="59" grpId="0" animBg="1"/>
      <p:bldP spid="60" grpId="0" animBg="1"/>
      <p:bldP spid="61" grpId="0" animBg="1"/>
      <p:bldP spid="69" grpId="0" animBg="1"/>
      <p:bldP spid="70" grpId="0" animBg="1"/>
      <p:bldP spid="71" grpId="0" animBg="1"/>
      <p:bldP spid="72" grpId="0" animBg="1"/>
      <p:bldP spid="73" grpId="0" animBg="1"/>
      <p:bldP spid="74"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5" grpId="0"/>
      <p:bldP spid="146" grpId="0"/>
      <p:bldP spid="147" grpId="0" animBg="1"/>
      <p:bldP spid="149" grpId="0"/>
      <p:bldP spid="150" grpId="0"/>
      <p:bldP spid="151" grpId="0" animBg="1"/>
      <p:bldP spid="153" grpId="0"/>
      <p:bldP spid="1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chemeClr val="tx2">
              <a:lumMod val="40000"/>
              <a:lumOff val="60000"/>
            </a:schemeClr>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08806" y="2568577"/>
            <a:ext cx="3262383"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smtClean="0">
                <a:solidFill>
                  <a:srgbClr val="FFFFFF"/>
                </a:solidFill>
                <a:latin typeface="微软雅黑" panose="020B0503020204020204" pitchFamily="34" charset="-122"/>
                <a:ea typeface="微软雅黑" panose="020B0503020204020204" pitchFamily="34" charset="-122"/>
              </a:rPr>
              <a:t>明年工作计划</a:t>
            </a:r>
            <a:endParaRPr lang="zh-CN" altLang="en-US" sz="4000" b="1" dirty="0">
              <a:solidFill>
                <a:srgbClr val="FFFFFF"/>
              </a:solidFill>
              <a:latin typeface="微软雅黑" panose="020B0503020204020204" pitchFamily="34" charset="-122"/>
              <a:ea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4</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44" y="-231176"/>
            <a:ext cx="2438185" cy="237509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54044" y="4721289"/>
            <a:ext cx="2575278" cy="28908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000"/>
                                        <p:tgtEl>
                                          <p:spTgt spid="2"/>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fltVal val="0"/>
                                          </p:val>
                                        </p:tav>
                                        <p:tav tm="100000">
                                          <p:val>
                                            <p:strVal val="#ppt_w"/>
                                          </p:val>
                                        </p:tav>
                                      </p:tavLst>
                                    </p:anim>
                                    <p:anim calcmode="lin" valueType="num">
                                      <p:cBhvr>
                                        <p:cTn id="29" dur="300" fill="hold"/>
                                        <p:tgtEl>
                                          <p:spTgt spid="5"/>
                                        </p:tgtEl>
                                        <p:attrNameLst>
                                          <p:attrName>ppt_h</p:attrName>
                                        </p:attrNameLst>
                                      </p:cBhvr>
                                      <p:tavLst>
                                        <p:tav tm="0">
                                          <p:val>
                                            <p:fltVal val="0"/>
                                          </p:val>
                                        </p:tav>
                                        <p:tav tm="100000">
                                          <p:val>
                                            <p:strVal val="#ppt_h"/>
                                          </p:val>
                                        </p:tav>
                                      </p:tavLst>
                                    </p:anim>
                                    <p:anim calcmode="lin" valueType="num">
                                      <p:cBhvr>
                                        <p:cTn id="30" dur="300" fill="hold"/>
                                        <p:tgtEl>
                                          <p:spTgt spid="5"/>
                                        </p:tgtEl>
                                        <p:attrNameLst>
                                          <p:attrName>style.rotation</p:attrName>
                                        </p:attrNameLst>
                                      </p:cBhvr>
                                      <p:tavLst>
                                        <p:tav tm="0">
                                          <p:val>
                                            <p:fltVal val="90"/>
                                          </p:val>
                                        </p:tav>
                                        <p:tav tm="100000">
                                          <p:val>
                                            <p:fltVal val="0"/>
                                          </p:val>
                                        </p:tav>
                                      </p:tavLst>
                                    </p:anim>
                                    <p:animEffect transition="in" filter="fade">
                                      <p:cBhvr>
                                        <p:cTn id="31" dur="300"/>
                                        <p:tgtEl>
                                          <p:spTgt spid="5"/>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90"/>
                                          </p:val>
                                        </p:tav>
                                        <p:tav tm="100000">
                                          <p:val>
                                            <p:fltVal val="0"/>
                                          </p:val>
                                        </p:tav>
                                      </p:tavLst>
                                    </p:anim>
                                    <p:animEffect transition="in" filter="fade">
                                      <p:cBhvr>
                                        <p:cTn id="44" dur="500"/>
                                        <p:tgtEl>
                                          <p:spTgt spid="7"/>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885" y="2724697"/>
            <a:ext cx="1458091" cy="461665"/>
          </a:xfrm>
          <a:prstGeom prst="rect">
            <a:avLst/>
          </a:prstGeom>
          <a:noFill/>
        </p:spPr>
        <p:txBody>
          <a:bodyPr wrap="none">
            <a:spAutoFit/>
          </a:bodyPr>
          <a:lstStyle/>
          <a:p>
            <a:pPr algn="ctr"/>
            <a:r>
              <a:rPr lang="en-US" altLang="zh-CN" sz="2400" dirty="0">
                <a:solidFill>
                  <a:srgbClr val="4AB09E"/>
                </a:solidFill>
                <a:latin typeface="微软雅黑" panose="020B0503020204020204" pitchFamily="34" charset="-122"/>
                <a:ea typeface="微软雅黑" panose="020B0503020204020204" pitchFamily="34" charset="-122"/>
              </a:rPr>
              <a:t>contents</a:t>
            </a:r>
          </a:p>
        </p:txBody>
      </p:sp>
      <p:sp>
        <p:nvSpPr>
          <p:cNvPr id="3" name="矩形 2"/>
          <p:cNvSpPr/>
          <p:nvPr/>
        </p:nvSpPr>
        <p:spPr>
          <a:xfrm>
            <a:off x="297933" y="264988"/>
            <a:ext cx="1107997" cy="2308324"/>
          </a:xfrm>
          <a:prstGeom prst="rect">
            <a:avLst/>
          </a:prstGeom>
        </p:spPr>
        <p:txBody>
          <a:bodyPr wrap="none">
            <a:spAutoFit/>
          </a:bodyPr>
          <a:lstStyle/>
          <a:p>
            <a:pPr algn="ctr"/>
            <a:r>
              <a:rPr lang="zh-CN" altLang="en-US" sz="7200" b="1" dirty="0">
                <a:solidFill>
                  <a:srgbClr val="4AB09E"/>
                </a:solidFill>
                <a:latin typeface="微软雅黑" panose="020B0503020204020204" pitchFamily="34" charset="-122"/>
                <a:ea typeface="微软雅黑" panose="020B0503020204020204" pitchFamily="34" charset="-122"/>
              </a:rPr>
              <a:t>目</a:t>
            </a:r>
            <a:endParaRPr lang="en-US" altLang="zh-CN" sz="7200" b="1" dirty="0">
              <a:solidFill>
                <a:srgbClr val="4AB09E"/>
              </a:solidFill>
              <a:latin typeface="微软雅黑" panose="020B0503020204020204" pitchFamily="34" charset="-122"/>
              <a:ea typeface="微软雅黑" panose="020B0503020204020204" pitchFamily="34" charset="-122"/>
            </a:endParaRPr>
          </a:p>
          <a:p>
            <a:pPr algn="ctr"/>
            <a:r>
              <a:rPr lang="zh-CN" altLang="en-US" sz="7200" b="1" dirty="0">
                <a:solidFill>
                  <a:srgbClr val="4AB09E"/>
                </a:solidFill>
                <a:latin typeface="微软雅黑" panose="020B0503020204020204" pitchFamily="34" charset="-122"/>
                <a:ea typeface="微软雅黑" panose="020B0503020204020204" pitchFamily="34" charset="-122"/>
              </a:rPr>
              <a:t>录</a:t>
            </a:r>
            <a:endParaRPr lang="zh-CN" altLang="en-US" sz="7200" dirty="0">
              <a:solidFill>
                <a:srgbClr val="4AB09E"/>
              </a:solidFill>
              <a:latin typeface="微软雅黑" panose="020B0503020204020204" pitchFamily="34" charset="-122"/>
              <a:ea typeface="微软雅黑" panose="020B0503020204020204" pitchFamily="34" charset="-122"/>
            </a:endParaRPr>
          </a:p>
        </p:txBody>
      </p:sp>
      <p:sp>
        <p:nvSpPr>
          <p:cNvPr id="4" name="矩形 3"/>
          <p:cNvSpPr/>
          <p:nvPr/>
        </p:nvSpPr>
        <p:spPr>
          <a:xfrm>
            <a:off x="6393557" y="1384205"/>
            <a:ext cx="2031325" cy="461665"/>
          </a:xfrm>
          <a:prstGeom prst="rect">
            <a:avLst/>
          </a:prstGeom>
        </p:spPr>
        <p:txBody>
          <a:bodyPr wrap="none">
            <a:spAutoFit/>
          </a:bodyPr>
          <a:lstStyle/>
          <a:p>
            <a:r>
              <a:rPr lang="zh-CN" altLang="en-US" sz="2400" dirty="0" smtClean="0">
                <a:solidFill>
                  <a:schemeClr val="tx2"/>
                </a:solidFill>
                <a:latin typeface="微软雅黑" panose="020B0503020204020204" pitchFamily="34" charset="-122"/>
                <a:ea typeface="微软雅黑" panose="020B0503020204020204" pitchFamily="34" charset="-122"/>
              </a:rPr>
              <a:t>年度工作概述</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5" name="矩形 4"/>
          <p:cNvSpPr/>
          <p:nvPr/>
        </p:nvSpPr>
        <p:spPr>
          <a:xfrm>
            <a:off x="6393557" y="1733592"/>
            <a:ext cx="4541628" cy="338554"/>
          </a:xfrm>
          <a:prstGeom prst="rect">
            <a:avLst/>
          </a:prstGeom>
        </p:spPr>
        <p:txBody>
          <a:bodyPr wrap="none">
            <a:spAutoFit/>
          </a:bodyPr>
          <a:lstStyle/>
          <a:p>
            <a:pPr algn="r"/>
            <a:r>
              <a:rPr lang="en-US" altLang="zh-CN" sz="1600" dirty="0">
                <a:solidFill>
                  <a:schemeClr val="tx1">
                    <a:lumMod val="50000"/>
                    <a:lumOff val="50000"/>
                  </a:schemeClr>
                </a:solidFill>
              </a:rPr>
              <a:t>Click to add a section on the content description</a:t>
            </a:r>
            <a:endParaRPr lang="zh-CN" altLang="en-US" sz="1600" dirty="0">
              <a:solidFill>
                <a:schemeClr val="tx1">
                  <a:lumMod val="50000"/>
                  <a:lumOff val="50000"/>
                </a:schemeClr>
              </a:solidFill>
            </a:endParaRPr>
          </a:p>
        </p:txBody>
      </p:sp>
      <p:sp>
        <p:nvSpPr>
          <p:cNvPr id="6" name="矩形 5"/>
          <p:cNvSpPr/>
          <p:nvPr/>
        </p:nvSpPr>
        <p:spPr>
          <a:xfrm>
            <a:off x="6393557" y="2586242"/>
            <a:ext cx="2031325" cy="461665"/>
          </a:xfrm>
          <a:prstGeom prst="rect">
            <a:avLst/>
          </a:prstGeom>
        </p:spPr>
        <p:txBody>
          <a:bodyPr wrap="none">
            <a:spAutoFit/>
          </a:bodyPr>
          <a:lstStyle/>
          <a:p>
            <a:r>
              <a:rPr lang="zh-CN" altLang="en-US" sz="2400" dirty="0" smtClean="0">
                <a:solidFill>
                  <a:schemeClr val="tx2"/>
                </a:solidFill>
                <a:latin typeface="微软雅黑" panose="020B0503020204020204" pitchFamily="34" charset="-122"/>
                <a:ea typeface="微软雅黑" panose="020B0503020204020204" pitchFamily="34" charset="-122"/>
              </a:rPr>
              <a:t>工作完成情况</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7" name="矩形 6"/>
          <p:cNvSpPr/>
          <p:nvPr/>
        </p:nvSpPr>
        <p:spPr>
          <a:xfrm>
            <a:off x="6393557" y="2935629"/>
            <a:ext cx="4541628" cy="338554"/>
          </a:xfrm>
          <a:prstGeom prst="rect">
            <a:avLst/>
          </a:prstGeom>
        </p:spPr>
        <p:txBody>
          <a:bodyPr wrap="none">
            <a:spAutoFit/>
          </a:bodyPr>
          <a:lstStyle/>
          <a:p>
            <a:pPr algn="r"/>
            <a:r>
              <a:rPr lang="en-US" altLang="zh-CN" sz="1600" dirty="0">
                <a:solidFill>
                  <a:schemeClr val="tx1">
                    <a:lumMod val="50000"/>
                    <a:lumOff val="50000"/>
                  </a:schemeClr>
                </a:solidFill>
              </a:rPr>
              <a:t>Click to add a section on the content description</a:t>
            </a:r>
            <a:endParaRPr lang="zh-CN" altLang="en-US" sz="1600" dirty="0">
              <a:solidFill>
                <a:schemeClr val="tx1">
                  <a:lumMod val="50000"/>
                  <a:lumOff val="50000"/>
                </a:schemeClr>
              </a:solidFill>
            </a:endParaRPr>
          </a:p>
        </p:txBody>
      </p:sp>
      <p:sp>
        <p:nvSpPr>
          <p:cNvPr id="8" name="矩形 7"/>
          <p:cNvSpPr/>
          <p:nvPr/>
        </p:nvSpPr>
        <p:spPr>
          <a:xfrm>
            <a:off x="6393557" y="3621389"/>
            <a:ext cx="2031325" cy="461665"/>
          </a:xfrm>
          <a:prstGeom prst="rect">
            <a:avLst/>
          </a:prstGeom>
        </p:spPr>
        <p:txBody>
          <a:bodyPr wrap="none">
            <a:spAutoFit/>
          </a:bodyPr>
          <a:lstStyle/>
          <a:p>
            <a:r>
              <a:rPr lang="zh-CN" altLang="en-US" sz="2400" dirty="0" smtClean="0">
                <a:solidFill>
                  <a:schemeClr val="tx2"/>
                </a:solidFill>
                <a:latin typeface="微软雅黑" panose="020B0503020204020204" pitchFamily="34" charset="-122"/>
                <a:ea typeface="微软雅黑" panose="020B0503020204020204" pitchFamily="34" charset="-122"/>
              </a:rPr>
              <a:t>成功项目展示</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9" name="矩形 8"/>
          <p:cNvSpPr/>
          <p:nvPr/>
        </p:nvSpPr>
        <p:spPr>
          <a:xfrm>
            <a:off x="6393557" y="4019678"/>
            <a:ext cx="4541628" cy="338554"/>
          </a:xfrm>
          <a:prstGeom prst="rect">
            <a:avLst/>
          </a:prstGeom>
        </p:spPr>
        <p:txBody>
          <a:bodyPr wrap="none">
            <a:spAutoFit/>
          </a:bodyPr>
          <a:lstStyle/>
          <a:p>
            <a:r>
              <a:rPr lang="en-US" altLang="zh-CN" sz="1600" dirty="0">
                <a:solidFill>
                  <a:schemeClr val="tx1">
                    <a:lumMod val="50000"/>
                    <a:lumOff val="50000"/>
                  </a:schemeClr>
                </a:solidFill>
              </a:rPr>
              <a:t>Click to add a section on the content description</a:t>
            </a:r>
            <a:endParaRPr lang="zh-CN" altLang="en-US" sz="1600" dirty="0">
              <a:solidFill>
                <a:schemeClr val="tx1">
                  <a:lumMod val="50000"/>
                  <a:lumOff val="50000"/>
                </a:schemeClr>
              </a:solidFill>
            </a:endParaRPr>
          </a:p>
        </p:txBody>
      </p:sp>
      <p:sp>
        <p:nvSpPr>
          <p:cNvPr id="10" name="矩形 9"/>
          <p:cNvSpPr/>
          <p:nvPr/>
        </p:nvSpPr>
        <p:spPr>
          <a:xfrm>
            <a:off x="6393557" y="4891927"/>
            <a:ext cx="2031325" cy="461665"/>
          </a:xfrm>
          <a:prstGeom prst="rect">
            <a:avLst/>
          </a:prstGeom>
        </p:spPr>
        <p:txBody>
          <a:bodyPr wrap="none">
            <a:spAutoFit/>
          </a:bodyPr>
          <a:lstStyle/>
          <a:p>
            <a:r>
              <a:rPr lang="zh-CN" altLang="en-US" sz="2400" dirty="0" smtClean="0">
                <a:solidFill>
                  <a:schemeClr val="tx2"/>
                </a:solidFill>
                <a:latin typeface="微软雅黑" panose="020B0503020204020204" pitchFamily="34" charset="-122"/>
                <a:ea typeface="微软雅黑" panose="020B0503020204020204" pitchFamily="34" charset="-122"/>
              </a:rPr>
              <a:t>明年工作计划</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11" name="矩形 10"/>
          <p:cNvSpPr/>
          <p:nvPr/>
        </p:nvSpPr>
        <p:spPr>
          <a:xfrm>
            <a:off x="6393557" y="5241314"/>
            <a:ext cx="4541628" cy="338554"/>
          </a:xfrm>
          <a:prstGeom prst="rect">
            <a:avLst/>
          </a:prstGeom>
        </p:spPr>
        <p:txBody>
          <a:bodyPr wrap="none">
            <a:spAutoFit/>
          </a:bodyPr>
          <a:lstStyle/>
          <a:p>
            <a:pPr algn="r"/>
            <a:r>
              <a:rPr lang="en-US" altLang="zh-CN" sz="1600" dirty="0">
                <a:solidFill>
                  <a:schemeClr val="tx1">
                    <a:lumMod val="50000"/>
                    <a:lumOff val="50000"/>
                  </a:schemeClr>
                </a:solidFill>
              </a:rPr>
              <a:t>Click to add a section on the content description</a:t>
            </a:r>
            <a:endParaRPr lang="zh-CN" altLang="en-US" sz="1600" dirty="0">
              <a:solidFill>
                <a:schemeClr val="tx1">
                  <a:lumMod val="50000"/>
                  <a:lumOff val="50000"/>
                </a:schemeClr>
              </a:solidFill>
            </a:endParaRPr>
          </a:p>
        </p:txBody>
      </p:sp>
      <p:grpSp>
        <p:nvGrpSpPr>
          <p:cNvPr id="12" name="组合 11"/>
          <p:cNvGrpSpPr/>
          <p:nvPr/>
        </p:nvGrpSpPr>
        <p:grpSpPr>
          <a:xfrm>
            <a:off x="5477249" y="1249362"/>
            <a:ext cx="748748" cy="748748"/>
            <a:chOff x="5576640" y="1876190"/>
            <a:chExt cx="748748" cy="748748"/>
          </a:xfrm>
        </p:grpSpPr>
        <p:sp>
          <p:nvSpPr>
            <p:cNvPr id="13" name="椭圆 12"/>
            <p:cNvSpPr/>
            <p:nvPr/>
          </p:nvSpPr>
          <p:spPr>
            <a:xfrm>
              <a:off x="5576640" y="1876190"/>
              <a:ext cx="748748" cy="748748"/>
            </a:xfrm>
            <a:prstGeom prst="ellipse">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4" name="矩形 13"/>
            <p:cNvSpPr/>
            <p:nvPr/>
          </p:nvSpPr>
          <p:spPr>
            <a:xfrm>
              <a:off x="5772351" y="2025190"/>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477249" y="2439297"/>
            <a:ext cx="748748" cy="748748"/>
            <a:chOff x="5576640" y="3066125"/>
            <a:chExt cx="748748" cy="748748"/>
          </a:xfrm>
        </p:grpSpPr>
        <p:sp>
          <p:nvSpPr>
            <p:cNvPr id="16" name="椭圆 15"/>
            <p:cNvSpPr/>
            <p:nvPr/>
          </p:nvSpPr>
          <p:spPr>
            <a:xfrm>
              <a:off x="5576640" y="3066125"/>
              <a:ext cx="748748" cy="74874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7" name="矩形 16"/>
            <p:cNvSpPr/>
            <p:nvPr/>
          </p:nvSpPr>
          <p:spPr>
            <a:xfrm>
              <a:off x="5772351" y="3213306"/>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477249" y="3629232"/>
            <a:ext cx="748748" cy="748748"/>
            <a:chOff x="5576640" y="4256060"/>
            <a:chExt cx="748748" cy="748748"/>
          </a:xfrm>
        </p:grpSpPr>
        <p:sp>
          <p:nvSpPr>
            <p:cNvPr id="19" name="椭圆 18"/>
            <p:cNvSpPr/>
            <p:nvPr/>
          </p:nvSpPr>
          <p:spPr>
            <a:xfrm>
              <a:off x="5576640" y="4256060"/>
              <a:ext cx="748748" cy="748748"/>
            </a:xfrm>
            <a:prstGeom prst="ellipse">
              <a:avLst/>
            </a:prstGeom>
            <a:solidFill>
              <a:schemeClr val="tx2"/>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20" name="矩形 19"/>
            <p:cNvSpPr/>
            <p:nvPr/>
          </p:nvSpPr>
          <p:spPr>
            <a:xfrm>
              <a:off x="5772351" y="4401422"/>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477249" y="4819168"/>
            <a:ext cx="748748" cy="748748"/>
            <a:chOff x="5576640" y="5445996"/>
            <a:chExt cx="748748" cy="748748"/>
          </a:xfrm>
        </p:grpSpPr>
        <p:sp>
          <p:nvSpPr>
            <p:cNvPr id="22" name="椭圆 21"/>
            <p:cNvSpPr/>
            <p:nvPr/>
          </p:nvSpPr>
          <p:spPr>
            <a:xfrm>
              <a:off x="5576640" y="5445996"/>
              <a:ext cx="748748" cy="748748"/>
            </a:xfrm>
            <a:prstGeom prst="ellipse">
              <a:avLst/>
            </a:prstGeom>
            <a:solidFill>
              <a:schemeClr val="tx2"/>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23" name="矩形 22"/>
            <p:cNvSpPr/>
            <p:nvPr/>
          </p:nvSpPr>
          <p:spPr>
            <a:xfrm>
              <a:off x="5772351" y="5589538"/>
              <a:ext cx="365806"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pic>
        <p:nvPicPr>
          <p:cNvPr id="24" name="图片 2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472985" y="1569390"/>
            <a:ext cx="5449137" cy="530813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ppt_x"/>
                                          </p:val>
                                        </p:tav>
                                        <p:tav tm="100000">
                                          <p:val>
                                            <p:strVal val="#ppt_x"/>
                                          </p:val>
                                        </p:tav>
                                      </p:tavLst>
                                    </p:anim>
                                    <p:anim calcmode="lin" valueType="num">
                                      <p:cBhvr additive="base">
                                        <p:cTn id="18" dur="10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par>
                          <p:cTn id="55" fill="hold">
                            <p:stCondLst>
                              <p:cond delay="2500"/>
                            </p:stCondLst>
                            <p:childTnLst>
                              <p:par>
                                <p:cTn id="56" presetID="53" presetClass="entr" presetSubtype="16"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7911568" y="1562927"/>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25" name="矩形 24"/>
          <p:cNvSpPr/>
          <p:nvPr/>
        </p:nvSpPr>
        <p:spPr>
          <a:xfrm>
            <a:off x="7911568" y="2599469"/>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26" name="矩形 25"/>
          <p:cNvSpPr/>
          <p:nvPr/>
        </p:nvSpPr>
        <p:spPr>
          <a:xfrm>
            <a:off x="7911568" y="3636010"/>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27" name="矩形 26"/>
          <p:cNvSpPr/>
          <p:nvPr/>
        </p:nvSpPr>
        <p:spPr>
          <a:xfrm>
            <a:off x="7911568" y="4672550"/>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28" name="组合 27"/>
          <p:cNvGrpSpPr/>
          <p:nvPr/>
        </p:nvGrpSpPr>
        <p:grpSpPr>
          <a:xfrm>
            <a:off x="7345137" y="4849103"/>
            <a:ext cx="535214" cy="535284"/>
            <a:chOff x="5835317" y="2123703"/>
            <a:chExt cx="756000" cy="756000"/>
          </a:xfrm>
        </p:grpSpPr>
        <p:sp>
          <p:nvSpPr>
            <p:cNvPr id="29" name="椭圆 28"/>
            <p:cNvSpPr/>
            <p:nvPr/>
          </p:nvSpPr>
          <p:spPr>
            <a:xfrm>
              <a:off x="5835317" y="2123703"/>
              <a:ext cx="756000" cy="756000"/>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p:cNvGrpSpPr/>
            <p:nvPr/>
          </p:nvGrpSpPr>
          <p:grpSpPr>
            <a:xfrm>
              <a:off x="6046413" y="2333066"/>
              <a:ext cx="333808" cy="298641"/>
              <a:chOff x="4987925" y="414338"/>
              <a:chExt cx="1898650" cy="1698625"/>
            </a:xfrm>
          </p:grpSpPr>
          <p:sp>
            <p:nvSpPr>
              <p:cNvPr id="3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3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7354408" y="2767159"/>
            <a:ext cx="535214" cy="535284"/>
            <a:chOff x="2552681" y="2123703"/>
            <a:chExt cx="756000" cy="756000"/>
          </a:xfrm>
        </p:grpSpPr>
        <p:sp>
          <p:nvSpPr>
            <p:cNvPr id="35" name="椭圆 34"/>
            <p:cNvSpPr/>
            <p:nvPr/>
          </p:nvSpPr>
          <p:spPr>
            <a:xfrm>
              <a:off x="2552681" y="2123703"/>
              <a:ext cx="756000" cy="756000"/>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6" name="组合 35"/>
            <p:cNvGrpSpPr/>
            <p:nvPr/>
          </p:nvGrpSpPr>
          <p:grpSpPr>
            <a:xfrm>
              <a:off x="2780523" y="2352383"/>
              <a:ext cx="300316" cy="298641"/>
              <a:chOff x="2616200" y="414338"/>
              <a:chExt cx="1708150" cy="1698625"/>
            </a:xfrm>
          </p:grpSpPr>
          <p:sp>
            <p:nvSpPr>
              <p:cNvPr id="37"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7352427" y="3814558"/>
            <a:ext cx="535214" cy="535284"/>
            <a:chOff x="4193999" y="2123703"/>
            <a:chExt cx="756000" cy="756000"/>
          </a:xfrm>
        </p:grpSpPr>
        <p:sp>
          <p:nvSpPr>
            <p:cNvPr id="41" name="椭圆 40"/>
            <p:cNvSpPr/>
            <p:nvPr/>
          </p:nvSpPr>
          <p:spPr>
            <a:xfrm>
              <a:off x="4193999" y="2123703"/>
              <a:ext cx="756000" cy="7560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2" name="组合 41"/>
            <p:cNvGrpSpPr/>
            <p:nvPr/>
          </p:nvGrpSpPr>
          <p:grpSpPr>
            <a:xfrm>
              <a:off x="4420167" y="2352383"/>
              <a:ext cx="303665" cy="298641"/>
              <a:chOff x="5032375" y="3027363"/>
              <a:chExt cx="1727200" cy="1698625"/>
            </a:xfrm>
          </p:grpSpPr>
          <p:sp>
            <p:nvSpPr>
              <p:cNvPr id="4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6"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48" name="组合 47"/>
          <p:cNvGrpSpPr/>
          <p:nvPr/>
        </p:nvGrpSpPr>
        <p:grpSpPr>
          <a:xfrm>
            <a:off x="7348837" y="1697858"/>
            <a:ext cx="535214" cy="535284"/>
            <a:chOff x="911363" y="2123703"/>
            <a:chExt cx="756000" cy="756000"/>
          </a:xfrm>
        </p:grpSpPr>
        <p:sp>
          <p:nvSpPr>
            <p:cNvPr id="49" name="椭圆 48"/>
            <p:cNvSpPr/>
            <p:nvPr/>
          </p:nvSpPr>
          <p:spPr>
            <a:xfrm>
              <a:off x="911363" y="2123703"/>
              <a:ext cx="756000" cy="7560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0" name="组合 49"/>
            <p:cNvGrpSpPr/>
            <p:nvPr/>
          </p:nvGrpSpPr>
          <p:grpSpPr>
            <a:xfrm>
              <a:off x="1140043" y="2352383"/>
              <a:ext cx="298641" cy="298641"/>
              <a:chOff x="152400" y="414338"/>
              <a:chExt cx="1698625" cy="1698625"/>
            </a:xfrm>
          </p:grpSpPr>
          <p:sp>
            <p:nvSpPr>
              <p:cNvPr id="5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53" name="矩形 52"/>
          <p:cNvSpPr/>
          <p:nvPr/>
        </p:nvSpPr>
        <p:spPr>
          <a:xfrm>
            <a:off x="809213" y="1255778"/>
            <a:ext cx="828088" cy="630930"/>
          </a:xfrm>
          <a:prstGeom prst="rect">
            <a:avLst/>
          </a:prstGeom>
        </p:spPr>
        <p:txBody>
          <a:bodyPr wrap="none" lIns="121908" tIns="60954" rIns="121908" bIns="60954" anchor="ctr">
            <a:spAutoFit/>
          </a:bodyPr>
          <a:lstStyle/>
          <a:p>
            <a:pPr algn="ctr"/>
            <a:r>
              <a:rPr lang="en-US" altLang="zh-CN" sz="3300" dirty="0">
                <a:solidFill>
                  <a:schemeClr val="accent5"/>
                </a:solidFill>
                <a:latin typeface="Akzidenz-Grotesk BQ Condensed" pitchFamily="50" charset="0"/>
                <a:ea typeface="微软雅黑" panose="020B0503020204020204" pitchFamily="34" charset="-122"/>
              </a:rPr>
              <a:t>30%</a:t>
            </a:r>
          </a:p>
        </p:txBody>
      </p:sp>
      <p:grpSp>
        <p:nvGrpSpPr>
          <p:cNvPr id="54" name="组合 53"/>
          <p:cNvGrpSpPr/>
          <p:nvPr/>
        </p:nvGrpSpPr>
        <p:grpSpPr>
          <a:xfrm>
            <a:off x="738598" y="1859907"/>
            <a:ext cx="969323" cy="3474768"/>
            <a:chOff x="553424" y="1491328"/>
            <a:chExt cx="727087" cy="2606076"/>
          </a:xfrm>
        </p:grpSpPr>
        <p:sp>
          <p:nvSpPr>
            <p:cNvPr id="55" name="圆角矩形 54"/>
            <p:cNvSpPr/>
            <p:nvPr/>
          </p:nvSpPr>
          <p:spPr>
            <a:xfrm>
              <a:off x="789382" y="1491328"/>
              <a:ext cx="255171" cy="2606076"/>
            </a:xfrm>
            <a:prstGeom prst="roundRect">
              <a:avLst>
                <a:gd name="adj" fmla="val 50000"/>
              </a:avLst>
            </a:prstGeom>
            <a:solidFill>
              <a:schemeClr val="accent5"/>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61" name="组合 60"/>
            <p:cNvGrpSpPr/>
            <p:nvPr/>
          </p:nvGrpSpPr>
          <p:grpSpPr>
            <a:xfrm>
              <a:off x="553424" y="1594867"/>
              <a:ext cx="727087" cy="2390987"/>
              <a:chOff x="553424" y="1248901"/>
              <a:chExt cx="727087" cy="2721532"/>
            </a:xfrm>
          </p:grpSpPr>
          <p:grpSp>
            <p:nvGrpSpPr>
              <p:cNvPr id="62" name="组合 61"/>
              <p:cNvGrpSpPr/>
              <p:nvPr/>
            </p:nvGrpSpPr>
            <p:grpSpPr>
              <a:xfrm>
                <a:off x="1136511" y="1248901"/>
                <a:ext cx="144000" cy="2721532"/>
                <a:chOff x="1136512" y="1248901"/>
                <a:chExt cx="95689" cy="2721532"/>
              </a:xfrm>
            </p:grpSpPr>
            <p:cxnSp>
              <p:nvCxnSpPr>
                <p:cNvPr id="107" name="直接连接符 106"/>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1136512" y="1400098"/>
                <a:ext cx="72000" cy="2419145"/>
                <a:chOff x="1136512" y="1400098"/>
                <a:chExt cx="68496" cy="2419145"/>
              </a:xfrm>
            </p:grpSpPr>
            <p:cxnSp>
              <p:nvCxnSpPr>
                <p:cNvPr id="98" name="直接连接符 97"/>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553424" y="1248901"/>
                <a:ext cx="144000" cy="2721532"/>
                <a:chOff x="598231" y="1248901"/>
                <a:chExt cx="95689" cy="2721532"/>
              </a:xfrm>
            </p:grpSpPr>
            <p:cxnSp>
              <p:nvCxnSpPr>
                <p:cNvPr id="75" name="直接连接符 74"/>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625424" y="1400098"/>
                <a:ext cx="72000" cy="2419145"/>
                <a:chOff x="625424" y="1400098"/>
                <a:chExt cx="68496" cy="2419145"/>
              </a:xfrm>
            </p:grpSpPr>
            <p:cxnSp>
              <p:nvCxnSpPr>
                <p:cNvPr id="66" name="直接连接符 65"/>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17" name="矩形 116"/>
          <p:cNvSpPr/>
          <p:nvPr/>
        </p:nvSpPr>
        <p:spPr>
          <a:xfrm>
            <a:off x="2347111" y="1255778"/>
            <a:ext cx="828088" cy="630930"/>
          </a:xfrm>
          <a:prstGeom prst="rect">
            <a:avLst/>
          </a:prstGeom>
        </p:spPr>
        <p:txBody>
          <a:bodyPr wrap="none" lIns="121908" tIns="60954" rIns="121908" bIns="60954" anchor="ctr">
            <a:spAutoFit/>
          </a:bodyPr>
          <a:lstStyle/>
          <a:p>
            <a:pPr algn="ctr"/>
            <a:r>
              <a:rPr lang="en-US" altLang="zh-CN" sz="3300" dirty="0">
                <a:solidFill>
                  <a:schemeClr val="accent4"/>
                </a:solidFill>
                <a:latin typeface="Akzidenz-Grotesk BQ Condensed" pitchFamily="50" charset="0"/>
                <a:ea typeface="微软雅黑" panose="020B0503020204020204" pitchFamily="34" charset="-122"/>
              </a:rPr>
              <a:t>40%</a:t>
            </a:r>
          </a:p>
        </p:txBody>
      </p:sp>
      <p:grpSp>
        <p:nvGrpSpPr>
          <p:cNvPr id="118" name="组合 117"/>
          <p:cNvGrpSpPr/>
          <p:nvPr/>
        </p:nvGrpSpPr>
        <p:grpSpPr>
          <a:xfrm>
            <a:off x="2276495" y="1859907"/>
            <a:ext cx="969323" cy="3474768"/>
            <a:chOff x="1706997" y="1491328"/>
            <a:chExt cx="727087" cy="2606076"/>
          </a:xfrm>
        </p:grpSpPr>
        <p:sp>
          <p:nvSpPr>
            <p:cNvPr id="119" name="圆角矩形 118"/>
            <p:cNvSpPr/>
            <p:nvPr/>
          </p:nvSpPr>
          <p:spPr>
            <a:xfrm>
              <a:off x="1942955" y="1491328"/>
              <a:ext cx="255171" cy="2606076"/>
            </a:xfrm>
            <a:prstGeom prst="roundRect">
              <a:avLst>
                <a:gd name="adj" fmla="val 50000"/>
              </a:avLst>
            </a:prstGeom>
            <a:solidFill>
              <a:schemeClr val="accent4"/>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120" name="组合 119"/>
            <p:cNvGrpSpPr/>
            <p:nvPr/>
          </p:nvGrpSpPr>
          <p:grpSpPr>
            <a:xfrm>
              <a:off x="1706997" y="1594867"/>
              <a:ext cx="727087" cy="2390987"/>
              <a:chOff x="553424" y="1248901"/>
              <a:chExt cx="727087" cy="2721532"/>
            </a:xfrm>
          </p:grpSpPr>
          <p:grpSp>
            <p:nvGrpSpPr>
              <p:cNvPr id="121" name="组合 120"/>
              <p:cNvGrpSpPr/>
              <p:nvPr/>
            </p:nvGrpSpPr>
            <p:grpSpPr>
              <a:xfrm>
                <a:off x="1136511" y="1248901"/>
                <a:ext cx="144000" cy="2721532"/>
                <a:chOff x="1136512" y="1248901"/>
                <a:chExt cx="95689" cy="2721532"/>
              </a:xfrm>
            </p:grpSpPr>
            <p:cxnSp>
              <p:nvCxnSpPr>
                <p:cNvPr id="155" name="直接连接符 154"/>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1136512" y="1400098"/>
                <a:ext cx="72000" cy="2419145"/>
                <a:chOff x="1136512" y="1400098"/>
                <a:chExt cx="68496" cy="2419145"/>
              </a:xfrm>
            </p:grpSpPr>
            <p:cxnSp>
              <p:nvCxnSpPr>
                <p:cNvPr id="146" name="直接连接符 145"/>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553424" y="1248901"/>
                <a:ext cx="144000" cy="2721532"/>
                <a:chOff x="598231" y="1248901"/>
                <a:chExt cx="95689" cy="2721532"/>
              </a:xfrm>
            </p:grpSpPr>
            <p:cxnSp>
              <p:nvCxnSpPr>
                <p:cNvPr id="136" name="直接连接符 135"/>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p:nvGrpSpPr>
            <p:grpSpPr>
              <a:xfrm>
                <a:off x="625424" y="1400098"/>
                <a:ext cx="72000" cy="2419145"/>
                <a:chOff x="625424" y="1400098"/>
                <a:chExt cx="68496" cy="2419145"/>
              </a:xfrm>
            </p:grpSpPr>
            <p:cxnSp>
              <p:nvCxnSpPr>
                <p:cNvPr id="125" name="直接连接符 124"/>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65" name="矩形 164"/>
          <p:cNvSpPr/>
          <p:nvPr/>
        </p:nvSpPr>
        <p:spPr>
          <a:xfrm>
            <a:off x="3885008" y="1255778"/>
            <a:ext cx="828088" cy="630930"/>
          </a:xfrm>
          <a:prstGeom prst="rect">
            <a:avLst/>
          </a:prstGeom>
        </p:spPr>
        <p:txBody>
          <a:bodyPr wrap="none" lIns="121908" tIns="60954" rIns="121908" bIns="60954" anchor="ctr">
            <a:spAutoFit/>
          </a:bodyPr>
          <a:lstStyle/>
          <a:p>
            <a:pPr algn="ctr"/>
            <a:r>
              <a:rPr lang="en-US" altLang="zh-CN" sz="3300" dirty="0">
                <a:solidFill>
                  <a:schemeClr val="accent3"/>
                </a:solidFill>
                <a:latin typeface="Akzidenz-Grotesk BQ Condensed" pitchFamily="50" charset="0"/>
                <a:ea typeface="微软雅黑" panose="020B0503020204020204" pitchFamily="34" charset="-122"/>
              </a:rPr>
              <a:t>60%</a:t>
            </a:r>
          </a:p>
        </p:txBody>
      </p:sp>
      <p:grpSp>
        <p:nvGrpSpPr>
          <p:cNvPr id="166" name="组合 165"/>
          <p:cNvGrpSpPr/>
          <p:nvPr/>
        </p:nvGrpSpPr>
        <p:grpSpPr>
          <a:xfrm>
            <a:off x="3814393" y="1859907"/>
            <a:ext cx="969323" cy="3474768"/>
            <a:chOff x="2860570" y="1491328"/>
            <a:chExt cx="727087" cy="2606076"/>
          </a:xfrm>
        </p:grpSpPr>
        <p:sp>
          <p:nvSpPr>
            <p:cNvPr id="167" name="圆角矩形 166"/>
            <p:cNvSpPr/>
            <p:nvPr/>
          </p:nvSpPr>
          <p:spPr>
            <a:xfrm>
              <a:off x="3096528" y="1491328"/>
              <a:ext cx="255171" cy="2606076"/>
            </a:xfrm>
            <a:prstGeom prst="roundRect">
              <a:avLst>
                <a:gd name="adj" fmla="val 50000"/>
              </a:avLst>
            </a:prstGeom>
            <a:solidFill>
              <a:schemeClr val="accent3"/>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168" name="组合 167"/>
            <p:cNvGrpSpPr/>
            <p:nvPr/>
          </p:nvGrpSpPr>
          <p:grpSpPr>
            <a:xfrm>
              <a:off x="2860570" y="1594867"/>
              <a:ext cx="727087" cy="2390987"/>
              <a:chOff x="553424" y="1248901"/>
              <a:chExt cx="727087" cy="2721532"/>
            </a:xfrm>
          </p:grpSpPr>
          <p:grpSp>
            <p:nvGrpSpPr>
              <p:cNvPr id="169" name="组合 168"/>
              <p:cNvGrpSpPr/>
              <p:nvPr/>
            </p:nvGrpSpPr>
            <p:grpSpPr>
              <a:xfrm>
                <a:off x="1136511" y="1248901"/>
                <a:ext cx="144000" cy="2721532"/>
                <a:chOff x="1136512" y="1248901"/>
                <a:chExt cx="95689" cy="2721532"/>
              </a:xfrm>
            </p:grpSpPr>
            <p:cxnSp>
              <p:nvCxnSpPr>
                <p:cNvPr id="201" name="直接连接符 200"/>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组合 169"/>
              <p:cNvGrpSpPr/>
              <p:nvPr/>
            </p:nvGrpSpPr>
            <p:grpSpPr>
              <a:xfrm>
                <a:off x="1136512" y="1400098"/>
                <a:ext cx="72000" cy="2419145"/>
                <a:chOff x="1136512" y="1400098"/>
                <a:chExt cx="68496" cy="2419145"/>
              </a:xfrm>
            </p:grpSpPr>
            <p:cxnSp>
              <p:nvCxnSpPr>
                <p:cNvPr id="192" name="直接连接符 191"/>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a:off x="553424" y="1248901"/>
                <a:ext cx="144000" cy="2721532"/>
                <a:chOff x="598231" y="1248901"/>
                <a:chExt cx="95689" cy="2721532"/>
              </a:xfrm>
            </p:grpSpPr>
            <p:cxnSp>
              <p:nvCxnSpPr>
                <p:cNvPr id="182" name="直接连接符 181"/>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组合 171"/>
              <p:cNvGrpSpPr/>
              <p:nvPr/>
            </p:nvGrpSpPr>
            <p:grpSpPr>
              <a:xfrm>
                <a:off x="625424" y="1400098"/>
                <a:ext cx="72000" cy="2419145"/>
                <a:chOff x="625424" y="1400098"/>
                <a:chExt cx="68496" cy="2419145"/>
              </a:xfrm>
            </p:grpSpPr>
            <p:cxnSp>
              <p:nvCxnSpPr>
                <p:cNvPr id="173" name="直接连接符 172"/>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grpSp>
        <p:nvGrpSpPr>
          <p:cNvPr id="211" name="组合 210"/>
          <p:cNvGrpSpPr/>
          <p:nvPr/>
        </p:nvGrpSpPr>
        <p:grpSpPr>
          <a:xfrm>
            <a:off x="5352288" y="1859907"/>
            <a:ext cx="969323" cy="3474768"/>
            <a:chOff x="4014142" y="1491328"/>
            <a:chExt cx="727087" cy="2606076"/>
          </a:xfrm>
        </p:grpSpPr>
        <p:sp>
          <p:nvSpPr>
            <p:cNvPr id="212" name="圆角矩形 211"/>
            <p:cNvSpPr/>
            <p:nvPr/>
          </p:nvSpPr>
          <p:spPr>
            <a:xfrm>
              <a:off x="4250100" y="1491328"/>
              <a:ext cx="255171" cy="2606076"/>
            </a:xfrm>
            <a:prstGeom prst="roundRect">
              <a:avLst>
                <a:gd name="adj" fmla="val 50000"/>
              </a:avLst>
            </a:prstGeom>
            <a:solidFill>
              <a:schemeClr val="accent2"/>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213" name="组合 212"/>
            <p:cNvGrpSpPr/>
            <p:nvPr/>
          </p:nvGrpSpPr>
          <p:grpSpPr>
            <a:xfrm>
              <a:off x="4014142" y="1594867"/>
              <a:ext cx="727087" cy="2390987"/>
              <a:chOff x="553424" y="1248901"/>
              <a:chExt cx="727087" cy="2721532"/>
            </a:xfrm>
          </p:grpSpPr>
          <p:grpSp>
            <p:nvGrpSpPr>
              <p:cNvPr id="214" name="组合 213"/>
              <p:cNvGrpSpPr/>
              <p:nvPr/>
            </p:nvGrpSpPr>
            <p:grpSpPr>
              <a:xfrm>
                <a:off x="1136511" y="1248901"/>
                <a:ext cx="144000" cy="2721532"/>
                <a:chOff x="1136512" y="1248901"/>
                <a:chExt cx="95689" cy="2721532"/>
              </a:xfrm>
            </p:grpSpPr>
            <p:cxnSp>
              <p:nvCxnSpPr>
                <p:cNvPr id="246" name="直接连接符 245"/>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组合 214"/>
              <p:cNvGrpSpPr/>
              <p:nvPr/>
            </p:nvGrpSpPr>
            <p:grpSpPr>
              <a:xfrm>
                <a:off x="1136512" y="1400098"/>
                <a:ext cx="72000" cy="2419145"/>
                <a:chOff x="1136512" y="1400098"/>
                <a:chExt cx="68496" cy="2419145"/>
              </a:xfrm>
            </p:grpSpPr>
            <p:cxnSp>
              <p:nvCxnSpPr>
                <p:cNvPr id="237" name="直接连接符 236"/>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组合 215"/>
              <p:cNvGrpSpPr/>
              <p:nvPr/>
            </p:nvGrpSpPr>
            <p:grpSpPr>
              <a:xfrm>
                <a:off x="553424" y="1248901"/>
                <a:ext cx="144000" cy="2721532"/>
                <a:chOff x="598231" y="1248901"/>
                <a:chExt cx="95689" cy="2721532"/>
              </a:xfrm>
            </p:grpSpPr>
            <p:cxnSp>
              <p:nvCxnSpPr>
                <p:cNvPr id="227" name="直接连接符 226"/>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组合 216"/>
              <p:cNvGrpSpPr/>
              <p:nvPr/>
            </p:nvGrpSpPr>
            <p:grpSpPr>
              <a:xfrm>
                <a:off x="625424" y="1400098"/>
                <a:ext cx="72000" cy="2419145"/>
                <a:chOff x="625424" y="1400098"/>
                <a:chExt cx="68496" cy="2419145"/>
              </a:xfrm>
            </p:grpSpPr>
            <p:cxnSp>
              <p:nvCxnSpPr>
                <p:cNvPr id="218" name="直接连接符 217"/>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56" name="矩形 255"/>
          <p:cNvSpPr/>
          <p:nvPr/>
        </p:nvSpPr>
        <p:spPr>
          <a:xfrm>
            <a:off x="5422904" y="1255778"/>
            <a:ext cx="828088" cy="630930"/>
          </a:xfrm>
          <a:prstGeom prst="rect">
            <a:avLst/>
          </a:prstGeom>
        </p:spPr>
        <p:txBody>
          <a:bodyPr wrap="none" lIns="121908" tIns="60954" rIns="121908" bIns="60954" anchor="ctr">
            <a:spAutoFit/>
          </a:bodyPr>
          <a:lstStyle/>
          <a:p>
            <a:pPr algn="ctr"/>
            <a:r>
              <a:rPr lang="en-US" altLang="zh-CN" sz="3300" dirty="0">
                <a:solidFill>
                  <a:schemeClr val="accent2"/>
                </a:solidFill>
                <a:latin typeface="Akzidenz-Grotesk BQ Condensed" pitchFamily="50" charset="0"/>
                <a:ea typeface="微软雅黑" panose="020B0503020204020204" pitchFamily="34" charset="-122"/>
              </a:rPr>
              <a:t>90%</a:t>
            </a:r>
          </a:p>
        </p:txBody>
      </p:sp>
      <p:grpSp>
        <p:nvGrpSpPr>
          <p:cNvPr id="257" name="组合 256"/>
          <p:cNvGrpSpPr/>
          <p:nvPr/>
        </p:nvGrpSpPr>
        <p:grpSpPr>
          <a:xfrm>
            <a:off x="801252" y="4763881"/>
            <a:ext cx="844013" cy="844120"/>
            <a:chOff x="600421" y="4512594"/>
            <a:chExt cx="633092" cy="633090"/>
          </a:xfrm>
        </p:grpSpPr>
        <p:grpSp>
          <p:nvGrpSpPr>
            <p:cNvPr id="258" name="组合 257"/>
            <p:cNvGrpSpPr/>
            <p:nvPr/>
          </p:nvGrpSpPr>
          <p:grpSpPr>
            <a:xfrm>
              <a:off x="600421" y="4512594"/>
              <a:ext cx="633092" cy="633090"/>
              <a:chOff x="911363" y="2123703"/>
              <a:chExt cx="756000" cy="756000"/>
            </a:xfrm>
            <a:effectLst>
              <a:outerShdw blurRad="63500" sx="102000" sy="102000" algn="ctr" rotWithShape="0">
                <a:prstClr val="black">
                  <a:alpha val="40000"/>
                </a:prstClr>
              </a:outerShdw>
            </a:effectLst>
          </p:grpSpPr>
          <p:sp>
            <p:nvSpPr>
              <p:cNvPr id="262" name="椭圆 261"/>
              <p:cNvSpPr/>
              <p:nvPr/>
            </p:nvSpPr>
            <p:spPr>
              <a:xfrm>
                <a:off x="911363" y="2123703"/>
                <a:ext cx="756000" cy="756000"/>
              </a:xfrm>
              <a:prstGeom prst="ellipse">
                <a:avLst/>
              </a:prstGeom>
              <a:solidFill>
                <a:schemeClr val="accent5">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3" name="组合 262"/>
              <p:cNvGrpSpPr/>
              <p:nvPr/>
            </p:nvGrpSpPr>
            <p:grpSpPr>
              <a:xfrm>
                <a:off x="1140043" y="2352383"/>
                <a:ext cx="298641" cy="298641"/>
                <a:chOff x="152400" y="414338"/>
                <a:chExt cx="1698625" cy="1698625"/>
              </a:xfrm>
            </p:grpSpPr>
            <p:sp>
              <p:nvSpPr>
                <p:cNvPr id="26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6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59" name="组合 258"/>
            <p:cNvGrpSpPr/>
            <p:nvPr/>
          </p:nvGrpSpPr>
          <p:grpSpPr>
            <a:xfrm>
              <a:off x="604105" y="4793139"/>
              <a:ext cx="625725" cy="72000"/>
              <a:chOff x="598670" y="4793139"/>
              <a:chExt cx="625725" cy="72000"/>
            </a:xfrm>
          </p:grpSpPr>
          <p:sp>
            <p:nvSpPr>
              <p:cNvPr id="260" name="等腰三角形 259"/>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等腰三角形 260"/>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6" name="组合 265"/>
          <p:cNvGrpSpPr/>
          <p:nvPr/>
        </p:nvGrpSpPr>
        <p:grpSpPr>
          <a:xfrm>
            <a:off x="2339149" y="4763881"/>
            <a:ext cx="844013" cy="844120"/>
            <a:chOff x="1753994" y="4512594"/>
            <a:chExt cx="633092" cy="633090"/>
          </a:xfrm>
        </p:grpSpPr>
        <p:grpSp>
          <p:nvGrpSpPr>
            <p:cNvPr id="267" name="组合 266"/>
            <p:cNvGrpSpPr/>
            <p:nvPr/>
          </p:nvGrpSpPr>
          <p:grpSpPr>
            <a:xfrm>
              <a:off x="1753994" y="4512594"/>
              <a:ext cx="633092" cy="633090"/>
              <a:chOff x="2552681" y="2123703"/>
              <a:chExt cx="756000" cy="756000"/>
            </a:xfrm>
            <a:effectLst>
              <a:outerShdw blurRad="63500" sx="102000" sy="102000" algn="ctr" rotWithShape="0">
                <a:prstClr val="black">
                  <a:alpha val="40000"/>
                </a:prstClr>
              </a:outerShdw>
            </a:effectLst>
          </p:grpSpPr>
          <p:sp>
            <p:nvSpPr>
              <p:cNvPr id="271" name="椭圆 270"/>
              <p:cNvSpPr/>
              <p:nvPr/>
            </p:nvSpPr>
            <p:spPr>
              <a:xfrm>
                <a:off x="2552681" y="2123703"/>
                <a:ext cx="756000" cy="756000"/>
              </a:xfrm>
              <a:prstGeom prst="ellipse">
                <a:avLst/>
              </a:prstGeom>
              <a:solidFill>
                <a:schemeClr val="accent4">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2" name="组合 271"/>
              <p:cNvGrpSpPr/>
              <p:nvPr/>
            </p:nvGrpSpPr>
            <p:grpSpPr>
              <a:xfrm>
                <a:off x="2780523" y="2352383"/>
                <a:ext cx="300316" cy="298641"/>
                <a:chOff x="2616200" y="414338"/>
                <a:chExt cx="1708150" cy="1698625"/>
              </a:xfrm>
            </p:grpSpPr>
            <p:sp>
              <p:nvSpPr>
                <p:cNvPr id="273"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74"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75"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pPr algn="ctr"/>
                  <a:endParaRPr lang="zh-CN" altLang="en-US"/>
                </a:p>
              </p:txBody>
            </p:sp>
          </p:grpSp>
        </p:grpSp>
        <p:grpSp>
          <p:nvGrpSpPr>
            <p:cNvPr id="268" name="组合 267"/>
            <p:cNvGrpSpPr/>
            <p:nvPr/>
          </p:nvGrpSpPr>
          <p:grpSpPr>
            <a:xfrm>
              <a:off x="1757678" y="4793139"/>
              <a:ext cx="625725" cy="72000"/>
              <a:chOff x="598670" y="4793139"/>
              <a:chExt cx="625725" cy="72000"/>
            </a:xfrm>
          </p:grpSpPr>
          <p:sp>
            <p:nvSpPr>
              <p:cNvPr id="269" name="等腰三角形 268"/>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等腰三角形 269"/>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6" name="组合 275"/>
          <p:cNvGrpSpPr/>
          <p:nvPr/>
        </p:nvGrpSpPr>
        <p:grpSpPr>
          <a:xfrm>
            <a:off x="3877046" y="4763881"/>
            <a:ext cx="844013" cy="844120"/>
            <a:chOff x="2907567" y="4512594"/>
            <a:chExt cx="633092" cy="633090"/>
          </a:xfrm>
        </p:grpSpPr>
        <p:grpSp>
          <p:nvGrpSpPr>
            <p:cNvPr id="277" name="组合 276"/>
            <p:cNvGrpSpPr/>
            <p:nvPr/>
          </p:nvGrpSpPr>
          <p:grpSpPr>
            <a:xfrm>
              <a:off x="2907567" y="4512594"/>
              <a:ext cx="633092" cy="633090"/>
              <a:chOff x="4193999" y="2123703"/>
              <a:chExt cx="756000" cy="756000"/>
            </a:xfrm>
            <a:effectLst>
              <a:outerShdw blurRad="63500" sx="102000" sy="102000" algn="ctr" rotWithShape="0">
                <a:prstClr val="black">
                  <a:alpha val="40000"/>
                </a:prstClr>
              </a:outerShdw>
            </a:effectLst>
          </p:grpSpPr>
          <p:sp>
            <p:nvSpPr>
              <p:cNvPr id="281" name="椭圆 280"/>
              <p:cNvSpPr/>
              <p:nvPr/>
            </p:nvSpPr>
            <p:spPr>
              <a:xfrm>
                <a:off x="4193999" y="2123703"/>
                <a:ext cx="756000" cy="756000"/>
              </a:xfrm>
              <a:prstGeom prst="ellipse">
                <a:avLst/>
              </a:prstGeom>
              <a:solidFill>
                <a:schemeClr val="accent3">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2" name="组合 281"/>
              <p:cNvGrpSpPr/>
              <p:nvPr/>
            </p:nvGrpSpPr>
            <p:grpSpPr>
              <a:xfrm>
                <a:off x="4420167" y="2352383"/>
                <a:ext cx="303665" cy="298641"/>
                <a:chOff x="5032375" y="3027363"/>
                <a:chExt cx="1727200" cy="1698625"/>
              </a:xfrm>
            </p:grpSpPr>
            <p:sp>
              <p:nvSpPr>
                <p:cNvPr id="28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8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85"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pPr algn="ctr"/>
                  <a:endParaRPr lang="zh-CN" altLang="en-US"/>
                </a:p>
              </p:txBody>
            </p:sp>
            <p:sp>
              <p:nvSpPr>
                <p:cNvPr id="286"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pPr algn="ctr"/>
                  <a:endParaRPr lang="zh-CN" altLang="en-US"/>
                </a:p>
              </p:txBody>
            </p:sp>
            <p:sp>
              <p:nvSpPr>
                <p:cNvPr id="28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78" name="组合 277"/>
            <p:cNvGrpSpPr/>
            <p:nvPr/>
          </p:nvGrpSpPr>
          <p:grpSpPr>
            <a:xfrm>
              <a:off x="2914426" y="4793139"/>
              <a:ext cx="625725" cy="72000"/>
              <a:chOff x="598670" y="4793139"/>
              <a:chExt cx="625725" cy="72000"/>
            </a:xfrm>
          </p:grpSpPr>
          <p:sp>
            <p:nvSpPr>
              <p:cNvPr id="279" name="等腰三角形 278"/>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等腰三角形 279"/>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88" name="组合 287"/>
          <p:cNvGrpSpPr/>
          <p:nvPr/>
        </p:nvGrpSpPr>
        <p:grpSpPr>
          <a:xfrm>
            <a:off x="5414942" y="4763881"/>
            <a:ext cx="844013" cy="844120"/>
            <a:chOff x="4061139" y="4512594"/>
            <a:chExt cx="633092" cy="633090"/>
          </a:xfrm>
        </p:grpSpPr>
        <p:grpSp>
          <p:nvGrpSpPr>
            <p:cNvPr id="289" name="组合 288"/>
            <p:cNvGrpSpPr/>
            <p:nvPr/>
          </p:nvGrpSpPr>
          <p:grpSpPr>
            <a:xfrm>
              <a:off x="4061139" y="4512594"/>
              <a:ext cx="633092" cy="633090"/>
              <a:chOff x="5835317" y="2123703"/>
              <a:chExt cx="756000" cy="756000"/>
            </a:xfrm>
            <a:effectLst>
              <a:outerShdw blurRad="63500" sx="102000" sy="102000" algn="ctr" rotWithShape="0">
                <a:prstClr val="black">
                  <a:alpha val="40000"/>
                </a:prstClr>
              </a:outerShdw>
            </a:effectLst>
          </p:grpSpPr>
          <p:sp>
            <p:nvSpPr>
              <p:cNvPr id="293" name="椭圆 292"/>
              <p:cNvSpPr/>
              <p:nvPr/>
            </p:nvSpPr>
            <p:spPr>
              <a:xfrm>
                <a:off x="5835317" y="2123703"/>
                <a:ext cx="756000" cy="756000"/>
              </a:xfrm>
              <a:prstGeom prst="ellipse">
                <a:avLst/>
              </a:prstGeom>
              <a:solidFill>
                <a:schemeClr val="accent2">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4" name="组合 293"/>
              <p:cNvGrpSpPr/>
              <p:nvPr/>
            </p:nvGrpSpPr>
            <p:grpSpPr>
              <a:xfrm>
                <a:off x="6046413" y="2333066"/>
                <a:ext cx="333808" cy="298641"/>
                <a:chOff x="4987925" y="414338"/>
                <a:chExt cx="1898650" cy="1698625"/>
              </a:xfrm>
            </p:grpSpPr>
            <p:sp>
              <p:nvSpPr>
                <p:cNvPr id="295"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96"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pPr algn="ctr"/>
                  <a:endParaRPr lang="zh-CN" altLang="en-US"/>
                </a:p>
              </p:txBody>
            </p:sp>
            <p:sp>
              <p:nvSpPr>
                <p:cNvPr id="297"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90" name="组合 289"/>
            <p:cNvGrpSpPr/>
            <p:nvPr/>
          </p:nvGrpSpPr>
          <p:grpSpPr>
            <a:xfrm>
              <a:off x="4064823" y="4793139"/>
              <a:ext cx="625725" cy="72000"/>
              <a:chOff x="598670" y="4793139"/>
              <a:chExt cx="625725" cy="72000"/>
            </a:xfrm>
          </p:grpSpPr>
          <p:sp>
            <p:nvSpPr>
              <p:cNvPr id="291" name="等腰三角形 290"/>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等腰三角形 291"/>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ppt_x</p:attrName>
                                        </p:attrNameLst>
                                      </p:cBhvr>
                                      <p:tavLst>
                                        <p:tav tm="0">
                                          <p:val>
                                            <p:strVal val="#ppt_x"/>
                                          </p:val>
                                        </p:tav>
                                        <p:tav tm="100000">
                                          <p:val>
                                            <p:strVal val="#ppt_x"/>
                                          </p:val>
                                        </p:tav>
                                      </p:tavLst>
                                    </p:anim>
                                    <p:anim calcmode="lin" valueType="num">
                                      <p:cBhvr>
                                        <p:cTn id="9" dur="5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7"/>
                                        </p:tgtEl>
                                        <p:attrNameLst>
                                          <p:attrName>style.visibility</p:attrName>
                                        </p:attrNameLst>
                                      </p:cBhvr>
                                      <p:to>
                                        <p:strVal val="visible"/>
                                      </p:to>
                                    </p:set>
                                    <p:anim calcmode="lin" valueType="num">
                                      <p:cBhvr>
                                        <p:cTn id="13" dur="300" fill="hold"/>
                                        <p:tgtEl>
                                          <p:spTgt spid="257"/>
                                        </p:tgtEl>
                                        <p:attrNameLst>
                                          <p:attrName>ppt_w</p:attrName>
                                        </p:attrNameLst>
                                      </p:cBhvr>
                                      <p:tavLst>
                                        <p:tav tm="0">
                                          <p:val>
                                            <p:fltVal val="0"/>
                                          </p:val>
                                        </p:tav>
                                        <p:tav tm="100000">
                                          <p:val>
                                            <p:strVal val="#ppt_w"/>
                                          </p:val>
                                        </p:tav>
                                      </p:tavLst>
                                    </p:anim>
                                    <p:anim calcmode="lin" valueType="num">
                                      <p:cBhvr>
                                        <p:cTn id="14" dur="300" fill="hold"/>
                                        <p:tgtEl>
                                          <p:spTgt spid="257"/>
                                        </p:tgtEl>
                                        <p:attrNameLst>
                                          <p:attrName>ppt_h</p:attrName>
                                        </p:attrNameLst>
                                      </p:cBhvr>
                                      <p:tavLst>
                                        <p:tav tm="0">
                                          <p:val>
                                            <p:fltVal val="0"/>
                                          </p:val>
                                        </p:tav>
                                        <p:tav tm="100000">
                                          <p:val>
                                            <p:strVal val="#ppt_h"/>
                                          </p:val>
                                        </p:tav>
                                      </p:tavLst>
                                    </p:anim>
                                    <p:animEffect transition="in" filter="fade">
                                      <p:cBhvr>
                                        <p:cTn id="15" dur="300"/>
                                        <p:tgtEl>
                                          <p:spTgt spid="257"/>
                                        </p:tgtEl>
                                      </p:cBhvr>
                                    </p:animEffect>
                                  </p:childTnLst>
                                </p:cTn>
                              </p:par>
                            </p:childTnLst>
                          </p:cTn>
                        </p:par>
                        <p:par>
                          <p:cTn id="16" fill="hold">
                            <p:stCondLst>
                              <p:cond delay="1000"/>
                            </p:stCondLst>
                            <p:childTnLst>
                              <p:par>
                                <p:cTn id="17" presetID="64" presetClass="path" presetSubtype="0" accel="50000" decel="50000" fill="hold" nodeType="afterEffect">
                                  <p:stCondLst>
                                    <p:cond delay="0"/>
                                  </p:stCondLst>
                                  <p:childTnLst>
                                    <p:animMotion origin="layout" path="M -3.61111E-6 -6.17284E-7 L -3.61111E-6 -0.10309 " pathEditMode="relative" rAng="0" ptsTypes="AA">
                                      <p:cBhvr>
                                        <p:cTn id="18" dur="300" fill="hold"/>
                                        <p:tgtEl>
                                          <p:spTgt spid="257"/>
                                        </p:tgtEl>
                                        <p:attrNameLst>
                                          <p:attrName>ppt_x</p:attrName>
                                          <p:attrName>ppt_y</p:attrName>
                                        </p:attrNameLst>
                                      </p:cBhvr>
                                      <p:rCtr x="0" y="-5154"/>
                                    </p:animMotion>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300" fill="hold"/>
                                        <p:tgtEl>
                                          <p:spTgt spid="53"/>
                                        </p:tgtEl>
                                        <p:attrNameLst>
                                          <p:attrName>ppt_w</p:attrName>
                                        </p:attrNameLst>
                                      </p:cBhvr>
                                      <p:tavLst>
                                        <p:tav tm="0">
                                          <p:val>
                                            <p:fltVal val="0"/>
                                          </p:val>
                                        </p:tav>
                                        <p:tav tm="100000">
                                          <p:val>
                                            <p:strVal val="#ppt_w"/>
                                          </p:val>
                                        </p:tav>
                                      </p:tavLst>
                                    </p:anim>
                                    <p:anim calcmode="lin" valueType="num">
                                      <p:cBhvr>
                                        <p:cTn id="23" dur="300" fill="hold"/>
                                        <p:tgtEl>
                                          <p:spTgt spid="53"/>
                                        </p:tgtEl>
                                        <p:attrNameLst>
                                          <p:attrName>ppt_h</p:attrName>
                                        </p:attrNameLst>
                                      </p:cBhvr>
                                      <p:tavLst>
                                        <p:tav tm="0">
                                          <p:val>
                                            <p:fltVal val="0"/>
                                          </p:val>
                                        </p:tav>
                                        <p:tav tm="100000">
                                          <p:val>
                                            <p:strVal val="#ppt_h"/>
                                          </p:val>
                                        </p:tav>
                                      </p:tavLst>
                                    </p:anim>
                                    <p:animEffect transition="in" filter="fade">
                                      <p:cBhvr>
                                        <p:cTn id="24" dur="300"/>
                                        <p:tgtEl>
                                          <p:spTgt spid="53"/>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500"/>
                                        <p:tgtEl>
                                          <p:spTgt spid="118"/>
                                        </p:tgtEl>
                                      </p:cBhvr>
                                    </p:animEffect>
                                    <p:anim calcmode="lin" valueType="num">
                                      <p:cBhvr>
                                        <p:cTn id="29" dur="500" fill="hold"/>
                                        <p:tgtEl>
                                          <p:spTgt spid="118"/>
                                        </p:tgtEl>
                                        <p:attrNameLst>
                                          <p:attrName>ppt_x</p:attrName>
                                        </p:attrNameLst>
                                      </p:cBhvr>
                                      <p:tavLst>
                                        <p:tav tm="0">
                                          <p:val>
                                            <p:strVal val="#ppt_x"/>
                                          </p:val>
                                        </p:tav>
                                        <p:tav tm="100000">
                                          <p:val>
                                            <p:strVal val="#ppt_x"/>
                                          </p:val>
                                        </p:tav>
                                      </p:tavLst>
                                    </p:anim>
                                    <p:anim calcmode="lin" valueType="num">
                                      <p:cBhvr>
                                        <p:cTn id="30" dur="500" fill="hold"/>
                                        <p:tgtEl>
                                          <p:spTgt spid="118"/>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6"/>
                                        </p:tgtEl>
                                        <p:attrNameLst>
                                          <p:attrName>style.visibility</p:attrName>
                                        </p:attrNameLst>
                                      </p:cBhvr>
                                      <p:to>
                                        <p:strVal val="visible"/>
                                      </p:to>
                                    </p:set>
                                    <p:anim calcmode="lin" valueType="num">
                                      <p:cBhvr>
                                        <p:cTn id="34" dur="300" fill="hold"/>
                                        <p:tgtEl>
                                          <p:spTgt spid="266"/>
                                        </p:tgtEl>
                                        <p:attrNameLst>
                                          <p:attrName>ppt_w</p:attrName>
                                        </p:attrNameLst>
                                      </p:cBhvr>
                                      <p:tavLst>
                                        <p:tav tm="0">
                                          <p:val>
                                            <p:fltVal val="0"/>
                                          </p:val>
                                        </p:tav>
                                        <p:tav tm="100000">
                                          <p:val>
                                            <p:strVal val="#ppt_w"/>
                                          </p:val>
                                        </p:tav>
                                      </p:tavLst>
                                    </p:anim>
                                    <p:anim calcmode="lin" valueType="num">
                                      <p:cBhvr>
                                        <p:cTn id="35" dur="300" fill="hold"/>
                                        <p:tgtEl>
                                          <p:spTgt spid="266"/>
                                        </p:tgtEl>
                                        <p:attrNameLst>
                                          <p:attrName>ppt_h</p:attrName>
                                        </p:attrNameLst>
                                      </p:cBhvr>
                                      <p:tavLst>
                                        <p:tav tm="0">
                                          <p:val>
                                            <p:fltVal val="0"/>
                                          </p:val>
                                        </p:tav>
                                        <p:tav tm="100000">
                                          <p:val>
                                            <p:strVal val="#ppt_h"/>
                                          </p:val>
                                        </p:tav>
                                      </p:tavLst>
                                    </p:anim>
                                    <p:animEffect transition="in" filter="fade">
                                      <p:cBhvr>
                                        <p:cTn id="36" dur="300"/>
                                        <p:tgtEl>
                                          <p:spTgt spid="266"/>
                                        </p:tgtEl>
                                      </p:cBhvr>
                                    </p:animEffect>
                                  </p:childTnLst>
                                </p:cTn>
                              </p:par>
                            </p:childTnLst>
                          </p:cTn>
                        </p:par>
                        <p:par>
                          <p:cTn id="37" fill="hold">
                            <p:stCondLst>
                              <p:cond delay="3000"/>
                            </p:stCondLst>
                            <p:childTnLst>
                              <p:par>
                                <p:cTn id="38" presetID="64" presetClass="path" presetSubtype="0" accel="50000" decel="50000" fill="hold" nodeType="afterEffect">
                                  <p:stCondLst>
                                    <p:cond delay="0"/>
                                  </p:stCondLst>
                                  <p:childTnLst>
                                    <p:animMotion origin="layout" path="M 1.11111E-6 -6.17284E-7 L 1.11111E-6 -0.15463 " pathEditMode="relative" rAng="0" ptsTypes="AA">
                                      <p:cBhvr>
                                        <p:cTn id="39" dur="400" fill="hold"/>
                                        <p:tgtEl>
                                          <p:spTgt spid="266"/>
                                        </p:tgtEl>
                                        <p:attrNameLst>
                                          <p:attrName>ppt_x</p:attrName>
                                          <p:attrName>ppt_y</p:attrName>
                                        </p:attrNameLst>
                                      </p:cBhvr>
                                      <p:rCtr x="0" y="-7747"/>
                                    </p:animMotion>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p:cTn id="43" dur="300" fill="hold"/>
                                        <p:tgtEl>
                                          <p:spTgt spid="117"/>
                                        </p:tgtEl>
                                        <p:attrNameLst>
                                          <p:attrName>ppt_w</p:attrName>
                                        </p:attrNameLst>
                                      </p:cBhvr>
                                      <p:tavLst>
                                        <p:tav tm="0">
                                          <p:val>
                                            <p:fltVal val="0"/>
                                          </p:val>
                                        </p:tav>
                                        <p:tav tm="100000">
                                          <p:val>
                                            <p:strVal val="#ppt_w"/>
                                          </p:val>
                                        </p:tav>
                                      </p:tavLst>
                                    </p:anim>
                                    <p:anim calcmode="lin" valueType="num">
                                      <p:cBhvr>
                                        <p:cTn id="44" dur="300" fill="hold"/>
                                        <p:tgtEl>
                                          <p:spTgt spid="117"/>
                                        </p:tgtEl>
                                        <p:attrNameLst>
                                          <p:attrName>ppt_h</p:attrName>
                                        </p:attrNameLst>
                                      </p:cBhvr>
                                      <p:tavLst>
                                        <p:tav tm="0">
                                          <p:val>
                                            <p:fltVal val="0"/>
                                          </p:val>
                                        </p:tav>
                                        <p:tav tm="100000">
                                          <p:val>
                                            <p:strVal val="#ppt_h"/>
                                          </p:val>
                                        </p:tav>
                                      </p:tavLst>
                                    </p:anim>
                                    <p:animEffect transition="in" filter="fade">
                                      <p:cBhvr>
                                        <p:cTn id="45" dur="300"/>
                                        <p:tgtEl>
                                          <p:spTgt spid="117"/>
                                        </p:tgtEl>
                                      </p:cBhvr>
                                    </p:animEffect>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66"/>
                                        </p:tgtEl>
                                        <p:attrNameLst>
                                          <p:attrName>style.visibility</p:attrName>
                                        </p:attrNameLst>
                                      </p:cBhvr>
                                      <p:to>
                                        <p:strVal val="visible"/>
                                      </p:to>
                                    </p:set>
                                    <p:animEffect transition="in" filter="fade">
                                      <p:cBhvr>
                                        <p:cTn id="49" dur="500"/>
                                        <p:tgtEl>
                                          <p:spTgt spid="166"/>
                                        </p:tgtEl>
                                      </p:cBhvr>
                                    </p:animEffect>
                                    <p:anim calcmode="lin" valueType="num">
                                      <p:cBhvr>
                                        <p:cTn id="50" dur="500" fill="hold"/>
                                        <p:tgtEl>
                                          <p:spTgt spid="166"/>
                                        </p:tgtEl>
                                        <p:attrNameLst>
                                          <p:attrName>ppt_x</p:attrName>
                                        </p:attrNameLst>
                                      </p:cBhvr>
                                      <p:tavLst>
                                        <p:tav tm="0">
                                          <p:val>
                                            <p:strVal val="#ppt_x"/>
                                          </p:val>
                                        </p:tav>
                                        <p:tav tm="100000">
                                          <p:val>
                                            <p:strVal val="#ppt_x"/>
                                          </p:val>
                                        </p:tav>
                                      </p:tavLst>
                                    </p:anim>
                                    <p:anim calcmode="lin" valueType="num">
                                      <p:cBhvr>
                                        <p:cTn id="51" dur="500" fill="hold"/>
                                        <p:tgtEl>
                                          <p:spTgt spid="166"/>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76"/>
                                        </p:tgtEl>
                                        <p:attrNameLst>
                                          <p:attrName>style.visibility</p:attrName>
                                        </p:attrNameLst>
                                      </p:cBhvr>
                                      <p:to>
                                        <p:strVal val="visible"/>
                                      </p:to>
                                    </p:set>
                                    <p:anim calcmode="lin" valueType="num">
                                      <p:cBhvr>
                                        <p:cTn id="55" dur="300" fill="hold"/>
                                        <p:tgtEl>
                                          <p:spTgt spid="276"/>
                                        </p:tgtEl>
                                        <p:attrNameLst>
                                          <p:attrName>ppt_w</p:attrName>
                                        </p:attrNameLst>
                                      </p:cBhvr>
                                      <p:tavLst>
                                        <p:tav tm="0">
                                          <p:val>
                                            <p:fltVal val="0"/>
                                          </p:val>
                                        </p:tav>
                                        <p:tav tm="100000">
                                          <p:val>
                                            <p:strVal val="#ppt_w"/>
                                          </p:val>
                                        </p:tav>
                                      </p:tavLst>
                                    </p:anim>
                                    <p:anim calcmode="lin" valueType="num">
                                      <p:cBhvr>
                                        <p:cTn id="56" dur="300" fill="hold"/>
                                        <p:tgtEl>
                                          <p:spTgt spid="276"/>
                                        </p:tgtEl>
                                        <p:attrNameLst>
                                          <p:attrName>ppt_h</p:attrName>
                                        </p:attrNameLst>
                                      </p:cBhvr>
                                      <p:tavLst>
                                        <p:tav tm="0">
                                          <p:val>
                                            <p:fltVal val="0"/>
                                          </p:val>
                                        </p:tav>
                                        <p:tav tm="100000">
                                          <p:val>
                                            <p:strVal val="#ppt_h"/>
                                          </p:val>
                                        </p:tav>
                                      </p:tavLst>
                                    </p:anim>
                                    <p:animEffect transition="in" filter="fade">
                                      <p:cBhvr>
                                        <p:cTn id="57" dur="300"/>
                                        <p:tgtEl>
                                          <p:spTgt spid="276"/>
                                        </p:tgtEl>
                                      </p:cBhvr>
                                    </p:animEffect>
                                  </p:childTnLst>
                                </p:cTn>
                              </p:par>
                            </p:childTnLst>
                          </p:cTn>
                        </p:par>
                        <p:par>
                          <p:cTn id="58" fill="hold">
                            <p:stCondLst>
                              <p:cond delay="5000"/>
                            </p:stCondLst>
                            <p:childTnLst>
                              <p:par>
                                <p:cTn id="59" presetID="64" presetClass="path" presetSubtype="0" accel="50000" decel="50000" fill="hold" nodeType="afterEffect">
                                  <p:stCondLst>
                                    <p:cond delay="0"/>
                                  </p:stCondLst>
                                  <p:childTnLst>
                                    <p:animMotion origin="layout" path="M -4.16667E-6 -6.17284E-7 L -4.16667E-6 -0.25802 " pathEditMode="relative" rAng="0" ptsTypes="AA">
                                      <p:cBhvr>
                                        <p:cTn id="60" dur="600" fill="hold"/>
                                        <p:tgtEl>
                                          <p:spTgt spid="276"/>
                                        </p:tgtEl>
                                        <p:attrNameLst>
                                          <p:attrName>ppt_x</p:attrName>
                                          <p:attrName>ppt_y</p:attrName>
                                        </p:attrNameLst>
                                      </p:cBhvr>
                                      <p:rCtr x="0" y="-12901"/>
                                    </p:animMotion>
                                  </p:childTnLst>
                                </p:cTn>
                              </p:par>
                            </p:childTnLst>
                          </p:cTn>
                        </p:par>
                        <p:par>
                          <p:cTn id="61" fill="hold">
                            <p:stCondLst>
                              <p:cond delay="6000"/>
                            </p:stCondLst>
                            <p:childTnLst>
                              <p:par>
                                <p:cTn id="62" presetID="53" presetClass="entr" presetSubtype="16" fill="hold" grpId="0" nodeType="afterEffect">
                                  <p:stCondLst>
                                    <p:cond delay="0"/>
                                  </p:stCondLst>
                                  <p:childTnLst>
                                    <p:set>
                                      <p:cBhvr>
                                        <p:cTn id="63" dur="1" fill="hold">
                                          <p:stCondLst>
                                            <p:cond delay="0"/>
                                          </p:stCondLst>
                                        </p:cTn>
                                        <p:tgtEl>
                                          <p:spTgt spid="165"/>
                                        </p:tgtEl>
                                        <p:attrNameLst>
                                          <p:attrName>style.visibility</p:attrName>
                                        </p:attrNameLst>
                                      </p:cBhvr>
                                      <p:to>
                                        <p:strVal val="visible"/>
                                      </p:to>
                                    </p:set>
                                    <p:anim calcmode="lin" valueType="num">
                                      <p:cBhvr>
                                        <p:cTn id="64" dur="300" fill="hold"/>
                                        <p:tgtEl>
                                          <p:spTgt spid="165"/>
                                        </p:tgtEl>
                                        <p:attrNameLst>
                                          <p:attrName>ppt_w</p:attrName>
                                        </p:attrNameLst>
                                      </p:cBhvr>
                                      <p:tavLst>
                                        <p:tav tm="0">
                                          <p:val>
                                            <p:fltVal val="0"/>
                                          </p:val>
                                        </p:tav>
                                        <p:tav tm="100000">
                                          <p:val>
                                            <p:strVal val="#ppt_w"/>
                                          </p:val>
                                        </p:tav>
                                      </p:tavLst>
                                    </p:anim>
                                    <p:anim calcmode="lin" valueType="num">
                                      <p:cBhvr>
                                        <p:cTn id="65" dur="300" fill="hold"/>
                                        <p:tgtEl>
                                          <p:spTgt spid="165"/>
                                        </p:tgtEl>
                                        <p:attrNameLst>
                                          <p:attrName>ppt_h</p:attrName>
                                        </p:attrNameLst>
                                      </p:cBhvr>
                                      <p:tavLst>
                                        <p:tav tm="0">
                                          <p:val>
                                            <p:fltVal val="0"/>
                                          </p:val>
                                        </p:tav>
                                        <p:tav tm="100000">
                                          <p:val>
                                            <p:strVal val="#ppt_h"/>
                                          </p:val>
                                        </p:tav>
                                      </p:tavLst>
                                    </p:anim>
                                    <p:animEffect transition="in" filter="fade">
                                      <p:cBhvr>
                                        <p:cTn id="66" dur="300"/>
                                        <p:tgtEl>
                                          <p:spTgt spid="165"/>
                                        </p:tgtEl>
                                      </p:cBhvr>
                                    </p:animEffect>
                                  </p:childTnLst>
                                </p:cTn>
                              </p:par>
                            </p:childTnLst>
                          </p:cTn>
                        </p:par>
                        <p:par>
                          <p:cTn id="67" fill="hold">
                            <p:stCondLst>
                              <p:cond delay="6500"/>
                            </p:stCondLst>
                            <p:childTnLst>
                              <p:par>
                                <p:cTn id="68" presetID="42" presetClass="entr" presetSubtype="0" fill="hold" nodeType="afterEffect">
                                  <p:stCondLst>
                                    <p:cond delay="0"/>
                                  </p:stCondLst>
                                  <p:childTnLst>
                                    <p:set>
                                      <p:cBhvr>
                                        <p:cTn id="69" dur="1" fill="hold">
                                          <p:stCondLst>
                                            <p:cond delay="0"/>
                                          </p:stCondLst>
                                        </p:cTn>
                                        <p:tgtEl>
                                          <p:spTgt spid="211"/>
                                        </p:tgtEl>
                                        <p:attrNameLst>
                                          <p:attrName>style.visibility</p:attrName>
                                        </p:attrNameLst>
                                      </p:cBhvr>
                                      <p:to>
                                        <p:strVal val="visible"/>
                                      </p:to>
                                    </p:set>
                                    <p:animEffect transition="in" filter="fade">
                                      <p:cBhvr>
                                        <p:cTn id="70" dur="500"/>
                                        <p:tgtEl>
                                          <p:spTgt spid="211"/>
                                        </p:tgtEl>
                                      </p:cBhvr>
                                    </p:animEffect>
                                    <p:anim calcmode="lin" valueType="num">
                                      <p:cBhvr>
                                        <p:cTn id="71" dur="500" fill="hold"/>
                                        <p:tgtEl>
                                          <p:spTgt spid="211"/>
                                        </p:tgtEl>
                                        <p:attrNameLst>
                                          <p:attrName>ppt_x</p:attrName>
                                        </p:attrNameLst>
                                      </p:cBhvr>
                                      <p:tavLst>
                                        <p:tav tm="0">
                                          <p:val>
                                            <p:strVal val="#ppt_x"/>
                                          </p:val>
                                        </p:tav>
                                        <p:tav tm="100000">
                                          <p:val>
                                            <p:strVal val="#ppt_x"/>
                                          </p:val>
                                        </p:tav>
                                      </p:tavLst>
                                    </p:anim>
                                    <p:anim calcmode="lin" valueType="num">
                                      <p:cBhvr>
                                        <p:cTn id="72" dur="500" fill="hold"/>
                                        <p:tgtEl>
                                          <p:spTgt spid="211"/>
                                        </p:tgtEl>
                                        <p:attrNameLst>
                                          <p:attrName>ppt_y</p:attrName>
                                        </p:attrNameLst>
                                      </p:cBhvr>
                                      <p:tavLst>
                                        <p:tav tm="0">
                                          <p:val>
                                            <p:strVal val="#ppt_y+.1"/>
                                          </p:val>
                                        </p:tav>
                                        <p:tav tm="100000">
                                          <p:val>
                                            <p:strVal val="#ppt_y"/>
                                          </p:val>
                                        </p:tav>
                                      </p:tavLst>
                                    </p:anim>
                                  </p:childTnLst>
                                </p:cTn>
                              </p:par>
                            </p:childTnLst>
                          </p:cTn>
                        </p:par>
                        <p:par>
                          <p:cTn id="73" fill="hold">
                            <p:stCondLst>
                              <p:cond delay="7000"/>
                            </p:stCondLst>
                            <p:childTnLst>
                              <p:par>
                                <p:cTn id="74" presetID="53" presetClass="entr" presetSubtype="16" fill="hold" nodeType="afterEffect">
                                  <p:stCondLst>
                                    <p:cond delay="0"/>
                                  </p:stCondLst>
                                  <p:childTnLst>
                                    <p:set>
                                      <p:cBhvr>
                                        <p:cTn id="75" dur="1" fill="hold">
                                          <p:stCondLst>
                                            <p:cond delay="0"/>
                                          </p:stCondLst>
                                        </p:cTn>
                                        <p:tgtEl>
                                          <p:spTgt spid="288"/>
                                        </p:tgtEl>
                                        <p:attrNameLst>
                                          <p:attrName>style.visibility</p:attrName>
                                        </p:attrNameLst>
                                      </p:cBhvr>
                                      <p:to>
                                        <p:strVal val="visible"/>
                                      </p:to>
                                    </p:set>
                                    <p:anim calcmode="lin" valueType="num">
                                      <p:cBhvr>
                                        <p:cTn id="76" dur="300" fill="hold"/>
                                        <p:tgtEl>
                                          <p:spTgt spid="288"/>
                                        </p:tgtEl>
                                        <p:attrNameLst>
                                          <p:attrName>ppt_w</p:attrName>
                                        </p:attrNameLst>
                                      </p:cBhvr>
                                      <p:tavLst>
                                        <p:tav tm="0">
                                          <p:val>
                                            <p:fltVal val="0"/>
                                          </p:val>
                                        </p:tav>
                                        <p:tav tm="100000">
                                          <p:val>
                                            <p:strVal val="#ppt_w"/>
                                          </p:val>
                                        </p:tav>
                                      </p:tavLst>
                                    </p:anim>
                                    <p:anim calcmode="lin" valueType="num">
                                      <p:cBhvr>
                                        <p:cTn id="77" dur="300" fill="hold"/>
                                        <p:tgtEl>
                                          <p:spTgt spid="288"/>
                                        </p:tgtEl>
                                        <p:attrNameLst>
                                          <p:attrName>ppt_h</p:attrName>
                                        </p:attrNameLst>
                                      </p:cBhvr>
                                      <p:tavLst>
                                        <p:tav tm="0">
                                          <p:val>
                                            <p:fltVal val="0"/>
                                          </p:val>
                                        </p:tav>
                                        <p:tav tm="100000">
                                          <p:val>
                                            <p:strVal val="#ppt_h"/>
                                          </p:val>
                                        </p:tav>
                                      </p:tavLst>
                                    </p:anim>
                                    <p:animEffect transition="in" filter="fade">
                                      <p:cBhvr>
                                        <p:cTn id="78" dur="300"/>
                                        <p:tgtEl>
                                          <p:spTgt spid="288"/>
                                        </p:tgtEl>
                                      </p:cBhvr>
                                    </p:animEffect>
                                  </p:childTnLst>
                                </p:cTn>
                              </p:par>
                            </p:childTnLst>
                          </p:cTn>
                        </p:par>
                        <p:par>
                          <p:cTn id="79" fill="hold">
                            <p:stCondLst>
                              <p:cond delay="7500"/>
                            </p:stCondLst>
                            <p:childTnLst>
                              <p:par>
                                <p:cTn id="80" presetID="64" presetClass="path" presetSubtype="0" accel="50000" decel="50000" fill="hold" nodeType="afterEffect">
                                  <p:stCondLst>
                                    <p:cond delay="0"/>
                                  </p:stCondLst>
                                  <p:childTnLst>
                                    <p:animMotion origin="layout" path="M 4.16667E-6 -6.17284E-7 L 4.16667E-6 -0.41296 " pathEditMode="relative" rAng="0" ptsTypes="AA">
                                      <p:cBhvr>
                                        <p:cTn id="81" dur="900" fill="hold"/>
                                        <p:tgtEl>
                                          <p:spTgt spid="288"/>
                                        </p:tgtEl>
                                        <p:attrNameLst>
                                          <p:attrName>ppt_x</p:attrName>
                                          <p:attrName>ppt_y</p:attrName>
                                        </p:attrNameLst>
                                      </p:cBhvr>
                                      <p:rCtr x="0" y="-20648"/>
                                    </p:animMotion>
                                  </p:childTnLst>
                                </p:cTn>
                              </p:par>
                            </p:childTnLst>
                          </p:cTn>
                        </p:par>
                        <p:par>
                          <p:cTn id="82" fill="hold">
                            <p:stCondLst>
                              <p:cond delay="8500"/>
                            </p:stCondLst>
                            <p:childTnLst>
                              <p:par>
                                <p:cTn id="83" presetID="53" presetClass="entr" presetSubtype="16" fill="hold" grpId="0" nodeType="afterEffect">
                                  <p:stCondLst>
                                    <p:cond delay="0"/>
                                  </p:stCondLst>
                                  <p:childTnLst>
                                    <p:set>
                                      <p:cBhvr>
                                        <p:cTn id="84" dur="1" fill="hold">
                                          <p:stCondLst>
                                            <p:cond delay="0"/>
                                          </p:stCondLst>
                                        </p:cTn>
                                        <p:tgtEl>
                                          <p:spTgt spid="256"/>
                                        </p:tgtEl>
                                        <p:attrNameLst>
                                          <p:attrName>style.visibility</p:attrName>
                                        </p:attrNameLst>
                                      </p:cBhvr>
                                      <p:to>
                                        <p:strVal val="visible"/>
                                      </p:to>
                                    </p:set>
                                    <p:anim calcmode="lin" valueType="num">
                                      <p:cBhvr>
                                        <p:cTn id="85" dur="300" fill="hold"/>
                                        <p:tgtEl>
                                          <p:spTgt spid="256"/>
                                        </p:tgtEl>
                                        <p:attrNameLst>
                                          <p:attrName>ppt_w</p:attrName>
                                        </p:attrNameLst>
                                      </p:cBhvr>
                                      <p:tavLst>
                                        <p:tav tm="0">
                                          <p:val>
                                            <p:fltVal val="0"/>
                                          </p:val>
                                        </p:tav>
                                        <p:tav tm="100000">
                                          <p:val>
                                            <p:strVal val="#ppt_w"/>
                                          </p:val>
                                        </p:tav>
                                      </p:tavLst>
                                    </p:anim>
                                    <p:anim calcmode="lin" valueType="num">
                                      <p:cBhvr>
                                        <p:cTn id="86" dur="300" fill="hold"/>
                                        <p:tgtEl>
                                          <p:spTgt spid="256"/>
                                        </p:tgtEl>
                                        <p:attrNameLst>
                                          <p:attrName>ppt_h</p:attrName>
                                        </p:attrNameLst>
                                      </p:cBhvr>
                                      <p:tavLst>
                                        <p:tav tm="0">
                                          <p:val>
                                            <p:fltVal val="0"/>
                                          </p:val>
                                        </p:tav>
                                        <p:tav tm="100000">
                                          <p:val>
                                            <p:strVal val="#ppt_h"/>
                                          </p:val>
                                        </p:tav>
                                      </p:tavLst>
                                    </p:anim>
                                    <p:animEffect transition="in" filter="fade">
                                      <p:cBhvr>
                                        <p:cTn id="87" dur="300"/>
                                        <p:tgtEl>
                                          <p:spTgt spid="256"/>
                                        </p:tgtEl>
                                      </p:cBhvr>
                                    </p:animEffect>
                                  </p:childTnLst>
                                </p:cTn>
                              </p:par>
                            </p:childTnLst>
                          </p:cTn>
                        </p:par>
                        <p:par>
                          <p:cTn id="88" fill="hold">
                            <p:stCondLst>
                              <p:cond delay="9000"/>
                            </p:stCondLst>
                            <p:childTnLst>
                              <p:par>
                                <p:cTn id="89" presetID="53" presetClass="entr" presetSubtype="16"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p:cTn id="91" dur="300" fill="hold"/>
                                        <p:tgtEl>
                                          <p:spTgt spid="48"/>
                                        </p:tgtEl>
                                        <p:attrNameLst>
                                          <p:attrName>ppt_w</p:attrName>
                                        </p:attrNameLst>
                                      </p:cBhvr>
                                      <p:tavLst>
                                        <p:tav tm="0">
                                          <p:val>
                                            <p:fltVal val="0"/>
                                          </p:val>
                                        </p:tav>
                                        <p:tav tm="100000">
                                          <p:val>
                                            <p:strVal val="#ppt_w"/>
                                          </p:val>
                                        </p:tav>
                                      </p:tavLst>
                                    </p:anim>
                                    <p:anim calcmode="lin" valueType="num">
                                      <p:cBhvr>
                                        <p:cTn id="92" dur="300" fill="hold"/>
                                        <p:tgtEl>
                                          <p:spTgt spid="48"/>
                                        </p:tgtEl>
                                        <p:attrNameLst>
                                          <p:attrName>ppt_h</p:attrName>
                                        </p:attrNameLst>
                                      </p:cBhvr>
                                      <p:tavLst>
                                        <p:tav tm="0">
                                          <p:val>
                                            <p:fltVal val="0"/>
                                          </p:val>
                                        </p:tav>
                                        <p:tav tm="100000">
                                          <p:val>
                                            <p:strVal val="#ppt_h"/>
                                          </p:val>
                                        </p:tav>
                                      </p:tavLst>
                                    </p:anim>
                                    <p:animEffect transition="in" filter="fade">
                                      <p:cBhvr>
                                        <p:cTn id="93" dur="300"/>
                                        <p:tgtEl>
                                          <p:spTgt spid="48"/>
                                        </p:tgtEl>
                                      </p:cBhvr>
                                    </p:animEffect>
                                  </p:childTnLst>
                                </p:cTn>
                              </p:par>
                            </p:childTnLst>
                          </p:cTn>
                        </p:par>
                        <p:par>
                          <p:cTn id="94" fill="hold">
                            <p:stCondLst>
                              <p:cond delay="9500"/>
                            </p:stCondLst>
                            <p:childTnLst>
                              <p:par>
                                <p:cTn id="95" presetID="2" presetClass="entr" presetSubtype="2"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300" fill="hold"/>
                                        <p:tgtEl>
                                          <p:spTgt spid="24"/>
                                        </p:tgtEl>
                                        <p:attrNameLst>
                                          <p:attrName>ppt_x</p:attrName>
                                        </p:attrNameLst>
                                      </p:cBhvr>
                                      <p:tavLst>
                                        <p:tav tm="0">
                                          <p:val>
                                            <p:strVal val="1+#ppt_w/2"/>
                                          </p:val>
                                        </p:tav>
                                        <p:tav tm="100000">
                                          <p:val>
                                            <p:strVal val="#ppt_x"/>
                                          </p:val>
                                        </p:tav>
                                      </p:tavLst>
                                    </p:anim>
                                    <p:anim calcmode="lin" valueType="num">
                                      <p:cBhvr additive="base">
                                        <p:cTn id="98" dur="300" fill="hold"/>
                                        <p:tgtEl>
                                          <p:spTgt spid="24"/>
                                        </p:tgtEl>
                                        <p:attrNameLst>
                                          <p:attrName>ppt_y</p:attrName>
                                        </p:attrNameLst>
                                      </p:cBhvr>
                                      <p:tavLst>
                                        <p:tav tm="0">
                                          <p:val>
                                            <p:strVal val="#ppt_y"/>
                                          </p:val>
                                        </p:tav>
                                        <p:tav tm="100000">
                                          <p:val>
                                            <p:strVal val="#ppt_y"/>
                                          </p:val>
                                        </p:tav>
                                      </p:tavLst>
                                    </p:anim>
                                  </p:childTnLst>
                                </p:cTn>
                              </p:par>
                            </p:childTnLst>
                          </p:cTn>
                        </p:par>
                        <p:par>
                          <p:cTn id="99" fill="hold">
                            <p:stCondLst>
                              <p:cond delay="10000"/>
                            </p:stCondLst>
                            <p:childTnLst>
                              <p:par>
                                <p:cTn id="100" presetID="53" presetClass="entr" presetSubtype="16" fill="hold" nodeType="after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p:cTn id="102" dur="300" fill="hold"/>
                                        <p:tgtEl>
                                          <p:spTgt spid="34"/>
                                        </p:tgtEl>
                                        <p:attrNameLst>
                                          <p:attrName>ppt_w</p:attrName>
                                        </p:attrNameLst>
                                      </p:cBhvr>
                                      <p:tavLst>
                                        <p:tav tm="0">
                                          <p:val>
                                            <p:fltVal val="0"/>
                                          </p:val>
                                        </p:tav>
                                        <p:tav tm="100000">
                                          <p:val>
                                            <p:strVal val="#ppt_w"/>
                                          </p:val>
                                        </p:tav>
                                      </p:tavLst>
                                    </p:anim>
                                    <p:anim calcmode="lin" valueType="num">
                                      <p:cBhvr>
                                        <p:cTn id="103" dur="300" fill="hold"/>
                                        <p:tgtEl>
                                          <p:spTgt spid="34"/>
                                        </p:tgtEl>
                                        <p:attrNameLst>
                                          <p:attrName>ppt_h</p:attrName>
                                        </p:attrNameLst>
                                      </p:cBhvr>
                                      <p:tavLst>
                                        <p:tav tm="0">
                                          <p:val>
                                            <p:fltVal val="0"/>
                                          </p:val>
                                        </p:tav>
                                        <p:tav tm="100000">
                                          <p:val>
                                            <p:strVal val="#ppt_h"/>
                                          </p:val>
                                        </p:tav>
                                      </p:tavLst>
                                    </p:anim>
                                    <p:animEffect transition="in" filter="fade">
                                      <p:cBhvr>
                                        <p:cTn id="104" dur="300"/>
                                        <p:tgtEl>
                                          <p:spTgt spid="34"/>
                                        </p:tgtEl>
                                      </p:cBhvr>
                                    </p:animEffect>
                                  </p:childTnLst>
                                </p:cTn>
                              </p:par>
                            </p:childTnLst>
                          </p:cTn>
                        </p:par>
                        <p:par>
                          <p:cTn id="105" fill="hold">
                            <p:stCondLst>
                              <p:cond delay="10500"/>
                            </p:stCondLst>
                            <p:childTnLst>
                              <p:par>
                                <p:cTn id="106" presetID="2" presetClass="entr" presetSubtype="2"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additive="base">
                                        <p:cTn id="108" dur="300" fill="hold"/>
                                        <p:tgtEl>
                                          <p:spTgt spid="25"/>
                                        </p:tgtEl>
                                        <p:attrNameLst>
                                          <p:attrName>ppt_x</p:attrName>
                                        </p:attrNameLst>
                                      </p:cBhvr>
                                      <p:tavLst>
                                        <p:tav tm="0">
                                          <p:val>
                                            <p:strVal val="1+#ppt_w/2"/>
                                          </p:val>
                                        </p:tav>
                                        <p:tav tm="100000">
                                          <p:val>
                                            <p:strVal val="#ppt_x"/>
                                          </p:val>
                                        </p:tav>
                                      </p:tavLst>
                                    </p:anim>
                                    <p:anim calcmode="lin" valueType="num">
                                      <p:cBhvr additive="base">
                                        <p:cTn id="109" dur="300" fill="hold"/>
                                        <p:tgtEl>
                                          <p:spTgt spid="25"/>
                                        </p:tgtEl>
                                        <p:attrNameLst>
                                          <p:attrName>ppt_y</p:attrName>
                                        </p:attrNameLst>
                                      </p:cBhvr>
                                      <p:tavLst>
                                        <p:tav tm="0">
                                          <p:val>
                                            <p:strVal val="#ppt_y"/>
                                          </p:val>
                                        </p:tav>
                                        <p:tav tm="100000">
                                          <p:val>
                                            <p:strVal val="#ppt_y"/>
                                          </p:val>
                                        </p:tav>
                                      </p:tavLst>
                                    </p:anim>
                                  </p:childTnLst>
                                </p:cTn>
                              </p:par>
                            </p:childTnLst>
                          </p:cTn>
                        </p:par>
                        <p:par>
                          <p:cTn id="110" fill="hold">
                            <p:stCondLst>
                              <p:cond delay="11000"/>
                            </p:stCondLst>
                            <p:childTnLst>
                              <p:par>
                                <p:cTn id="111" presetID="53" presetClass="entr" presetSubtype="16" fill="hold" nodeType="after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300" fill="hold"/>
                                        <p:tgtEl>
                                          <p:spTgt spid="40"/>
                                        </p:tgtEl>
                                        <p:attrNameLst>
                                          <p:attrName>ppt_w</p:attrName>
                                        </p:attrNameLst>
                                      </p:cBhvr>
                                      <p:tavLst>
                                        <p:tav tm="0">
                                          <p:val>
                                            <p:fltVal val="0"/>
                                          </p:val>
                                        </p:tav>
                                        <p:tav tm="100000">
                                          <p:val>
                                            <p:strVal val="#ppt_w"/>
                                          </p:val>
                                        </p:tav>
                                      </p:tavLst>
                                    </p:anim>
                                    <p:anim calcmode="lin" valueType="num">
                                      <p:cBhvr>
                                        <p:cTn id="114" dur="300" fill="hold"/>
                                        <p:tgtEl>
                                          <p:spTgt spid="40"/>
                                        </p:tgtEl>
                                        <p:attrNameLst>
                                          <p:attrName>ppt_h</p:attrName>
                                        </p:attrNameLst>
                                      </p:cBhvr>
                                      <p:tavLst>
                                        <p:tav tm="0">
                                          <p:val>
                                            <p:fltVal val="0"/>
                                          </p:val>
                                        </p:tav>
                                        <p:tav tm="100000">
                                          <p:val>
                                            <p:strVal val="#ppt_h"/>
                                          </p:val>
                                        </p:tav>
                                      </p:tavLst>
                                    </p:anim>
                                    <p:animEffect transition="in" filter="fade">
                                      <p:cBhvr>
                                        <p:cTn id="115" dur="300"/>
                                        <p:tgtEl>
                                          <p:spTgt spid="40"/>
                                        </p:tgtEl>
                                      </p:cBhvr>
                                    </p:animEffect>
                                  </p:childTnLst>
                                </p:cTn>
                              </p:par>
                            </p:childTnLst>
                          </p:cTn>
                        </p:par>
                        <p:par>
                          <p:cTn id="116" fill="hold">
                            <p:stCondLst>
                              <p:cond delay="11500"/>
                            </p:stCondLst>
                            <p:childTnLst>
                              <p:par>
                                <p:cTn id="117" presetID="2" presetClass="entr" presetSubtype="2"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300" fill="hold"/>
                                        <p:tgtEl>
                                          <p:spTgt spid="26"/>
                                        </p:tgtEl>
                                        <p:attrNameLst>
                                          <p:attrName>ppt_x</p:attrName>
                                        </p:attrNameLst>
                                      </p:cBhvr>
                                      <p:tavLst>
                                        <p:tav tm="0">
                                          <p:val>
                                            <p:strVal val="1+#ppt_w/2"/>
                                          </p:val>
                                        </p:tav>
                                        <p:tav tm="100000">
                                          <p:val>
                                            <p:strVal val="#ppt_x"/>
                                          </p:val>
                                        </p:tav>
                                      </p:tavLst>
                                    </p:anim>
                                    <p:anim calcmode="lin" valueType="num">
                                      <p:cBhvr additive="base">
                                        <p:cTn id="120" dur="300" fill="hold"/>
                                        <p:tgtEl>
                                          <p:spTgt spid="26"/>
                                        </p:tgtEl>
                                        <p:attrNameLst>
                                          <p:attrName>ppt_y</p:attrName>
                                        </p:attrNameLst>
                                      </p:cBhvr>
                                      <p:tavLst>
                                        <p:tav tm="0">
                                          <p:val>
                                            <p:strVal val="#ppt_y"/>
                                          </p:val>
                                        </p:tav>
                                        <p:tav tm="100000">
                                          <p:val>
                                            <p:strVal val="#ppt_y"/>
                                          </p:val>
                                        </p:tav>
                                      </p:tavLst>
                                    </p:anim>
                                  </p:childTnLst>
                                </p:cTn>
                              </p:par>
                            </p:childTnLst>
                          </p:cTn>
                        </p:par>
                        <p:par>
                          <p:cTn id="121" fill="hold">
                            <p:stCondLst>
                              <p:cond delay="12000"/>
                            </p:stCondLst>
                            <p:childTnLst>
                              <p:par>
                                <p:cTn id="122" presetID="53" presetClass="entr" presetSubtype="16"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300" fill="hold"/>
                                        <p:tgtEl>
                                          <p:spTgt spid="28"/>
                                        </p:tgtEl>
                                        <p:attrNameLst>
                                          <p:attrName>ppt_w</p:attrName>
                                        </p:attrNameLst>
                                      </p:cBhvr>
                                      <p:tavLst>
                                        <p:tav tm="0">
                                          <p:val>
                                            <p:fltVal val="0"/>
                                          </p:val>
                                        </p:tav>
                                        <p:tav tm="100000">
                                          <p:val>
                                            <p:strVal val="#ppt_w"/>
                                          </p:val>
                                        </p:tav>
                                      </p:tavLst>
                                    </p:anim>
                                    <p:anim calcmode="lin" valueType="num">
                                      <p:cBhvr>
                                        <p:cTn id="125" dur="300" fill="hold"/>
                                        <p:tgtEl>
                                          <p:spTgt spid="28"/>
                                        </p:tgtEl>
                                        <p:attrNameLst>
                                          <p:attrName>ppt_h</p:attrName>
                                        </p:attrNameLst>
                                      </p:cBhvr>
                                      <p:tavLst>
                                        <p:tav tm="0">
                                          <p:val>
                                            <p:fltVal val="0"/>
                                          </p:val>
                                        </p:tav>
                                        <p:tav tm="100000">
                                          <p:val>
                                            <p:strVal val="#ppt_h"/>
                                          </p:val>
                                        </p:tav>
                                      </p:tavLst>
                                    </p:anim>
                                    <p:animEffect transition="in" filter="fade">
                                      <p:cBhvr>
                                        <p:cTn id="126" dur="300"/>
                                        <p:tgtEl>
                                          <p:spTgt spid="28"/>
                                        </p:tgtEl>
                                      </p:cBhvr>
                                    </p:animEffect>
                                  </p:childTnLst>
                                </p:cTn>
                              </p:par>
                            </p:childTnLst>
                          </p:cTn>
                        </p:par>
                        <p:par>
                          <p:cTn id="127" fill="hold">
                            <p:stCondLst>
                              <p:cond delay="12500"/>
                            </p:stCondLst>
                            <p:childTnLst>
                              <p:par>
                                <p:cTn id="128" presetID="2" presetClass="entr" presetSubtype="2" fill="hold" grpId="0" nodeType="after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300" fill="hold"/>
                                        <p:tgtEl>
                                          <p:spTgt spid="27"/>
                                        </p:tgtEl>
                                        <p:attrNameLst>
                                          <p:attrName>ppt_x</p:attrName>
                                        </p:attrNameLst>
                                      </p:cBhvr>
                                      <p:tavLst>
                                        <p:tav tm="0">
                                          <p:val>
                                            <p:strVal val="1+#ppt_w/2"/>
                                          </p:val>
                                        </p:tav>
                                        <p:tav tm="100000">
                                          <p:val>
                                            <p:strVal val="#ppt_x"/>
                                          </p:val>
                                        </p:tav>
                                      </p:tavLst>
                                    </p:anim>
                                    <p:anim calcmode="lin" valueType="num">
                                      <p:cBhvr additive="base">
                                        <p:cTn id="131" dur="3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53" grpId="0"/>
      <p:bldP spid="117" grpId="0"/>
      <p:bldP spid="165" grpId="0"/>
      <p:bldP spid="2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5"/>
          <p:cNvSpPr/>
          <p:nvPr/>
        </p:nvSpPr>
        <p:spPr>
          <a:xfrm rot="2919292">
            <a:off x="6194599" y="2883956"/>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1B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719445">
            <a:off x="5061720" y="2817801"/>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515157" y="2276872"/>
            <a:ext cx="1007718" cy="1008112"/>
            <a:chOff x="4416945" y="2276872"/>
            <a:chExt cx="1008112" cy="1008112"/>
          </a:xfrm>
        </p:grpSpPr>
        <p:sp>
          <p:nvSpPr>
            <p:cNvPr id="5" name="椭圆 4"/>
            <p:cNvSpPr/>
            <p:nvPr/>
          </p:nvSpPr>
          <p:spPr>
            <a:xfrm>
              <a:off x="4416945" y="2276872"/>
              <a:ext cx="1008112" cy="1008112"/>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 name="Freeform 92"/>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5388368" y="3068962"/>
            <a:ext cx="1285315" cy="1285817"/>
            <a:chOff x="5290496" y="3068960"/>
            <a:chExt cx="1285817" cy="1285817"/>
          </a:xfrm>
        </p:grpSpPr>
        <p:sp>
          <p:nvSpPr>
            <p:cNvPr id="13" name="椭圆 12"/>
            <p:cNvSpPr/>
            <p:nvPr/>
          </p:nvSpPr>
          <p:spPr>
            <a:xfrm>
              <a:off x="5290496" y="3068960"/>
              <a:ext cx="1285817" cy="1285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90"/>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6555041" y="1877786"/>
            <a:ext cx="1511578" cy="1512168"/>
            <a:chOff x="6457627" y="1877786"/>
            <a:chExt cx="1512168" cy="1512168"/>
          </a:xfrm>
        </p:grpSpPr>
        <p:sp>
          <p:nvSpPr>
            <p:cNvPr id="14" name="椭圆 13"/>
            <p:cNvSpPr/>
            <p:nvPr/>
          </p:nvSpPr>
          <p:spPr>
            <a:xfrm>
              <a:off x="6457627" y="1877786"/>
              <a:ext cx="1512168" cy="1512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96"/>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8" name="弧形 7"/>
          <p:cNvSpPr/>
          <p:nvPr/>
        </p:nvSpPr>
        <p:spPr>
          <a:xfrm rot="15231781">
            <a:off x="4274579" y="2142686"/>
            <a:ext cx="1328675" cy="1328156"/>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弧形 35"/>
          <p:cNvSpPr/>
          <p:nvPr/>
        </p:nvSpPr>
        <p:spPr>
          <a:xfrm rot="8176387">
            <a:off x="5317093" y="3049638"/>
            <a:ext cx="1546082" cy="1546686"/>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椭圆 6"/>
          <p:cNvSpPr/>
          <p:nvPr/>
        </p:nvSpPr>
        <p:spPr>
          <a:xfrm>
            <a:off x="4758966" y="2009154"/>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4"/>
          <p:cNvSpPr txBox="1"/>
          <p:nvPr/>
        </p:nvSpPr>
        <p:spPr>
          <a:xfrm>
            <a:off x="4716103" y="2019858"/>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01</a:t>
            </a:r>
          </a:p>
        </p:txBody>
      </p:sp>
      <p:sp>
        <p:nvSpPr>
          <p:cNvPr id="19" name="椭圆 18"/>
          <p:cNvSpPr/>
          <p:nvPr/>
        </p:nvSpPr>
        <p:spPr>
          <a:xfrm>
            <a:off x="5288523" y="3994361"/>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4"/>
          <p:cNvSpPr txBox="1"/>
          <p:nvPr/>
        </p:nvSpPr>
        <p:spPr>
          <a:xfrm>
            <a:off x="5245659" y="4005065"/>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02</a:t>
            </a:r>
          </a:p>
        </p:txBody>
      </p:sp>
      <p:sp>
        <p:nvSpPr>
          <p:cNvPr id="21" name="椭圆 20"/>
          <p:cNvSpPr/>
          <p:nvPr/>
        </p:nvSpPr>
        <p:spPr>
          <a:xfrm>
            <a:off x="7375939" y="1628800"/>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标题 4"/>
          <p:cNvSpPr txBox="1"/>
          <p:nvPr/>
        </p:nvSpPr>
        <p:spPr>
          <a:xfrm>
            <a:off x="7333076" y="1639503"/>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03</a:t>
            </a:r>
          </a:p>
        </p:txBody>
      </p:sp>
      <p:sp>
        <p:nvSpPr>
          <p:cNvPr id="40" name="矩形 39"/>
          <p:cNvSpPr/>
          <p:nvPr/>
        </p:nvSpPr>
        <p:spPr>
          <a:xfrm>
            <a:off x="1633936" y="1938589"/>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7"/>
          <p:cNvSpPr>
            <a:spLocks noChangeArrowheads="1"/>
          </p:cNvSpPr>
          <p:nvPr/>
        </p:nvSpPr>
        <p:spPr bwMode="auto">
          <a:xfrm>
            <a:off x="1633247" y="2239830"/>
            <a:ext cx="2303356"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在此录入上述图表的描述明，在此录入上述图表的描述说。</a:t>
            </a:r>
          </a:p>
        </p:txBody>
      </p:sp>
      <p:sp>
        <p:nvSpPr>
          <p:cNvPr id="42" name="矩形 41"/>
          <p:cNvSpPr/>
          <p:nvPr/>
        </p:nvSpPr>
        <p:spPr>
          <a:xfrm>
            <a:off x="3242936" y="432042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矩形 47"/>
          <p:cNvSpPr>
            <a:spLocks noChangeArrowheads="1"/>
          </p:cNvSpPr>
          <p:nvPr/>
        </p:nvSpPr>
        <p:spPr bwMode="auto">
          <a:xfrm>
            <a:off x="3242249" y="4621669"/>
            <a:ext cx="2349893"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4" name="矩形 43"/>
          <p:cNvSpPr/>
          <p:nvPr/>
        </p:nvSpPr>
        <p:spPr>
          <a:xfrm>
            <a:off x="8427207" y="288026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8426519" y="3181509"/>
            <a:ext cx="2276194"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37" name="矩形 85"/>
          <p:cNvSpPr>
            <a:spLocks noChangeArrowheads="1"/>
          </p:cNvSpPr>
          <p:nvPr/>
        </p:nvSpPr>
        <p:spPr bwMode="auto">
          <a:xfrm>
            <a:off x="7895499" y="4377434"/>
            <a:ext cx="3096511" cy="45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2200" b="1" dirty="0">
                <a:solidFill>
                  <a:schemeClr val="tx1">
                    <a:lumMod val="65000"/>
                    <a:lumOff val="35000"/>
                  </a:schemeClr>
                </a:solidFill>
                <a:sym typeface="微软雅黑" panose="020B0503020204020204" pitchFamily="34" charset="-122"/>
              </a:rPr>
              <a:t>添加主要观点</a:t>
            </a:r>
            <a:endParaRPr lang="zh-CN" altLang="en-US" sz="2200" dirty="0">
              <a:solidFill>
                <a:schemeClr val="tx1">
                  <a:lumMod val="65000"/>
                  <a:lumOff val="35000"/>
                </a:schemeClr>
              </a:solidFill>
              <a:latin typeface="Arial" panose="020B0604020202020204" pitchFamily="34" charset="0"/>
              <a:ea typeface="宋体" panose="02010600030101010101" pitchFamily="2" charset="-122"/>
            </a:endParaRPr>
          </a:p>
        </p:txBody>
      </p:sp>
      <p:sp>
        <p:nvSpPr>
          <p:cNvPr id="38" name="文本框 13"/>
          <p:cNvSpPr txBox="1"/>
          <p:nvPr/>
        </p:nvSpPr>
        <p:spPr>
          <a:xfrm>
            <a:off x="7394979" y="4852326"/>
            <a:ext cx="3652741"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par>
                                <p:cTn id="56" presetID="14" presetClass="entr" presetSubtype="10" fill="hold" grpId="0" nodeType="withEffect">
                                  <p:stCondLst>
                                    <p:cond delay="200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400"/>
                                        <p:tgtEl>
                                          <p:spTgt spid="40"/>
                                        </p:tgtEl>
                                      </p:cBhvr>
                                    </p:animEffect>
                                  </p:childTnLst>
                                </p:cTn>
                              </p:par>
                              <p:par>
                                <p:cTn id="59" presetID="14" presetClass="entr" presetSubtype="10" fill="hold" grpId="0" nodeType="withEffect">
                                  <p:stCondLst>
                                    <p:cond delay="2000"/>
                                  </p:stCondLst>
                                  <p:childTnLst>
                                    <p:set>
                                      <p:cBhvr>
                                        <p:cTn id="60" dur="1" fill="hold">
                                          <p:stCondLst>
                                            <p:cond delay="0"/>
                                          </p:stCondLst>
                                        </p:cTn>
                                        <p:tgtEl>
                                          <p:spTgt spid="41"/>
                                        </p:tgtEl>
                                        <p:attrNameLst>
                                          <p:attrName>style.visibility</p:attrName>
                                        </p:attrNameLst>
                                      </p:cBhvr>
                                      <p:to>
                                        <p:strVal val="visible"/>
                                      </p:to>
                                    </p:set>
                                    <p:animEffect transition="in" filter="randombar(horizontal)">
                                      <p:cBhvr>
                                        <p:cTn id="61" dur="400"/>
                                        <p:tgtEl>
                                          <p:spTgt spid="41"/>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500"/>
                                        <p:tgtEl>
                                          <p:spTgt spid="8"/>
                                        </p:tgtEl>
                                      </p:cBhvr>
                                    </p:animEffect>
                                  </p:childTnLst>
                                </p:cTn>
                              </p:par>
                              <p:par>
                                <p:cTn id="66" presetID="14" presetClass="entr" presetSubtype="10" fill="hold" grpId="0" nodeType="withEffect">
                                  <p:stCondLst>
                                    <p:cond delay="500"/>
                                  </p:stCondLst>
                                  <p:childTnLst>
                                    <p:set>
                                      <p:cBhvr>
                                        <p:cTn id="67" dur="1" fill="hold">
                                          <p:stCondLst>
                                            <p:cond delay="0"/>
                                          </p:stCondLst>
                                        </p:cTn>
                                        <p:tgtEl>
                                          <p:spTgt spid="42"/>
                                        </p:tgtEl>
                                        <p:attrNameLst>
                                          <p:attrName>style.visibility</p:attrName>
                                        </p:attrNameLst>
                                      </p:cBhvr>
                                      <p:to>
                                        <p:strVal val="visible"/>
                                      </p:to>
                                    </p:set>
                                    <p:animEffect transition="in" filter="randombar(horizontal)">
                                      <p:cBhvr>
                                        <p:cTn id="68" dur="400"/>
                                        <p:tgtEl>
                                          <p:spTgt spid="42"/>
                                        </p:tgtEl>
                                      </p:cBhvr>
                                    </p:animEffect>
                                  </p:childTnLst>
                                </p:cTn>
                              </p:par>
                              <p:par>
                                <p:cTn id="69" presetID="14" presetClass="entr" presetSubtype="10" fill="hold" grpId="0" nodeType="withEffect">
                                  <p:stCondLst>
                                    <p:cond delay="500"/>
                                  </p:stCondLst>
                                  <p:childTnLst>
                                    <p:set>
                                      <p:cBhvr>
                                        <p:cTn id="70" dur="1" fill="hold">
                                          <p:stCondLst>
                                            <p:cond delay="0"/>
                                          </p:stCondLst>
                                        </p:cTn>
                                        <p:tgtEl>
                                          <p:spTgt spid="43"/>
                                        </p:tgtEl>
                                        <p:attrNameLst>
                                          <p:attrName>style.visibility</p:attrName>
                                        </p:attrNameLst>
                                      </p:cBhvr>
                                      <p:to>
                                        <p:strVal val="visible"/>
                                      </p:to>
                                    </p:set>
                                    <p:animEffect transition="in" filter="randombar(horizontal)">
                                      <p:cBhvr>
                                        <p:cTn id="71" dur="400"/>
                                        <p:tgtEl>
                                          <p:spTgt spid="43"/>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14" presetClass="entr" presetSubtype="10" fill="hold" grpId="0" nodeType="withEffect">
                                  <p:stCondLst>
                                    <p:cond delay="50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400"/>
                                        <p:tgtEl>
                                          <p:spTgt spid="44"/>
                                        </p:tgtEl>
                                      </p:cBhvr>
                                    </p:animEffect>
                                  </p:childTnLst>
                                </p:cTn>
                              </p:par>
                              <p:par>
                                <p:cTn id="79" presetID="14" presetClass="entr" presetSubtype="10" fill="hold" grpId="0" nodeType="withEffect">
                                  <p:stCondLst>
                                    <p:cond delay="500"/>
                                  </p:stCondLst>
                                  <p:childTnLst>
                                    <p:set>
                                      <p:cBhvr>
                                        <p:cTn id="80" dur="1" fill="hold">
                                          <p:stCondLst>
                                            <p:cond delay="0"/>
                                          </p:stCondLst>
                                        </p:cTn>
                                        <p:tgtEl>
                                          <p:spTgt spid="45"/>
                                        </p:tgtEl>
                                        <p:attrNameLst>
                                          <p:attrName>style.visibility</p:attrName>
                                        </p:attrNameLst>
                                      </p:cBhvr>
                                      <p:to>
                                        <p:strVal val="visible"/>
                                      </p:to>
                                    </p:set>
                                    <p:animEffect transition="in" filter="randombar(horizontal)">
                                      <p:cBhvr>
                                        <p:cTn id="81" dur="400"/>
                                        <p:tgtEl>
                                          <p:spTgt spid="45"/>
                                        </p:tgtEl>
                                      </p:cBhvr>
                                    </p:animEffect>
                                  </p:childTnLst>
                                </p:cTn>
                              </p:par>
                            </p:childTnLst>
                          </p:cTn>
                        </p:par>
                        <p:par>
                          <p:cTn id="82" fill="hold">
                            <p:stCondLst>
                              <p:cond delay="2000"/>
                            </p:stCondLst>
                            <p:childTnLst>
                              <p:par>
                                <p:cTn id="83" presetID="22" presetClass="entr" presetSubtype="2"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right)">
                                      <p:cBhvr>
                                        <p:cTn id="88"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36" grpId="0" animBg="1"/>
      <p:bldP spid="7" grpId="0" animBg="1"/>
      <p:bldP spid="18" grpId="0"/>
      <p:bldP spid="19" grpId="0" animBg="1"/>
      <p:bldP spid="20" grpId="0"/>
      <p:bldP spid="21" grpId="0" animBg="1"/>
      <p:bldP spid="22" grpId="0"/>
      <p:bldP spid="40" grpId="0"/>
      <p:bldP spid="41" grpId="0"/>
      <p:bldP spid="42" grpId="0"/>
      <p:bldP spid="43" grpId="0"/>
      <p:bldP spid="44" grpId="0"/>
      <p:bldP spid="45" grpId="0"/>
      <p:bldP spid="37"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矩形 47"/>
          <p:cNvSpPr>
            <a:spLocks noChangeArrowheads="1"/>
          </p:cNvSpPr>
          <p:nvPr/>
        </p:nvSpPr>
        <p:spPr bwMode="auto">
          <a:xfrm>
            <a:off x="1494486" y="5339890"/>
            <a:ext cx="9199859"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grpSp>
        <p:nvGrpSpPr>
          <p:cNvPr id="144" name="组合 143"/>
          <p:cNvGrpSpPr/>
          <p:nvPr/>
        </p:nvGrpSpPr>
        <p:grpSpPr>
          <a:xfrm>
            <a:off x="1809050" y="1522299"/>
            <a:ext cx="4080860" cy="136082"/>
            <a:chOff x="1507396" y="1628800"/>
            <a:chExt cx="4320480" cy="144016"/>
          </a:xfrm>
        </p:grpSpPr>
        <p:cxnSp>
          <p:nvCxnSpPr>
            <p:cNvPr id="145" name="直接连接符 144"/>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组合 155"/>
          <p:cNvGrpSpPr/>
          <p:nvPr/>
        </p:nvGrpSpPr>
        <p:grpSpPr>
          <a:xfrm>
            <a:off x="6414470" y="1522299"/>
            <a:ext cx="4080860" cy="136082"/>
            <a:chOff x="1507396" y="1628800"/>
            <a:chExt cx="4320480" cy="144016"/>
          </a:xfrm>
        </p:grpSpPr>
        <p:cxnSp>
          <p:nvCxnSpPr>
            <p:cNvPr id="157" name="直接连接符 156"/>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8" name="TextBox 132"/>
          <p:cNvSpPr txBox="1"/>
          <p:nvPr/>
        </p:nvSpPr>
        <p:spPr>
          <a:xfrm>
            <a:off x="5710712" y="1260563"/>
            <a:ext cx="319193"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69" name="TextBox 133"/>
          <p:cNvSpPr txBox="1"/>
          <p:nvPr/>
        </p:nvSpPr>
        <p:spPr>
          <a:xfrm>
            <a:off x="5264477" y="1260563"/>
            <a:ext cx="336820"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20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0" name="TextBox 134"/>
          <p:cNvSpPr txBox="1"/>
          <p:nvPr/>
        </p:nvSpPr>
        <p:spPr>
          <a:xfrm>
            <a:off x="4811049" y="1260563"/>
            <a:ext cx="340025"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30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1" name="TextBox 135"/>
          <p:cNvSpPr txBox="1"/>
          <p:nvPr/>
        </p:nvSpPr>
        <p:spPr>
          <a:xfrm>
            <a:off x="4357621" y="1260563"/>
            <a:ext cx="33521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40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2" name="TextBox 136"/>
          <p:cNvSpPr txBox="1"/>
          <p:nvPr/>
        </p:nvSpPr>
        <p:spPr>
          <a:xfrm>
            <a:off x="3904191"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50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3" name="TextBox 137"/>
          <p:cNvSpPr txBox="1"/>
          <p:nvPr/>
        </p:nvSpPr>
        <p:spPr>
          <a:xfrm>
            <a:off x="3450762"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60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4" name="TextBox 138"/>
          <p:cNvSpPr txBox="1"/>
          <p:nvPr/>
        </p:nvSpPr>
        <p:spPr>
          <a:xfrm>
            <a:off x="2997335" y="1260563"/>
            <a:ext cx="32079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70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5" name="TextBox 139"/>
          <p:cNvSpPr txBox="1"/>
          <p:nvPr/>
        </p:nvSpPr>
        <p:spPr>
          <a:xfrm>
            <a:off x="2543905"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80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6" name="TextBox 140"/>
          <p:cNvSpPr txBox="1"/>
          <p:nvPr/>
        </p:nvSpPr>
        <p:spPr>
          <a:xfrm>
            <a:off x="2090476"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90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7" name="TextBox 141"/>
          <p:cNvSpPr txBox="1"/>
          <p:nvPr/>
        </p:nvSpPr>
        <p:spPr>
          <a:xfrm>
            <a:off x="1594654" y="1260563"/>
            <a:ext cx="397711"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8" name="TextBox 142"/>
          <p:cNvSpPr txBox="1"/>
          <p:nvPr/>
        </p:nvSpPr>
        <p:spPr>
          <a:xfrm>
            <a:off x="6244480" y="1260563"/>
            <a:ext cx="319193"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9" name="TextBox 143"/>
          <p:cNvSpPr txBox="1"/>
          <p:nvPr/>
        </p:nvSpPr>
        <p:spPr>
          <a:xfrm>
            <a:off x="6695898" y="1260563"/>
            <a:ext cx="336820"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20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0" name="TextBox 144"/>
          <p:cNvSpPr txBox="1"/>
          <p:nvPr/>
        </p:nvSpPr>
        <p:spPr>
          <a:xfrm>
            <a:off x="7149327" y="1260563"/>
            <a:ext cx="340025"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30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1" name="TextBox 145"/>
          <p:cNvSpPr txBox="1"/>
          <p:nvPr/>
        </p:nvSpPr>
        <p:spPr>
          <a:xfrm>
            <a:off x="7602755" y="1260563"/>
            <a:ext cx="33521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40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2" name="TextBox 146"/>
          <p:cNvSpPr txBox="1"/>
          <p:nvPr/>
        </p:nvSpPr>
        <p:spPr>
          <a:xfrm>
            <a:off x="8056183"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50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3" name="TextBox 147"/>
          <p:cNvSpPr txBox="1"/>
          <p:nvPr/>
        </p:nvSpPr>
        <p:spPr>
          <a:xfrm>
            <a:off x="8509611"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60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4" name="TextBox 148"/>
          <p:cNvSpPr txBox="1"/>
          <p:nvPr/>
        </p:nvSpPr>
        <p:spPr>
          <a:xfrm>
            <a:off x="8963041" y="1260563"/>
            <a:ext cx="32079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70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5" name="TextBox 149"/>
          <p:cNvSpPr txBox="1"/>
          <p:nvPr/>
        </p:nvSpPr>
        <p:spPr>
          <a:xfrm>
            <a:off x="9416468"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80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6" name="TextBox 150"/>
          <p:cNvSpPr txBox="1"/>
          <p:nvPr/>
        </p:nvSpPr>
        <p:spPr>
          <a:xfrm>
            <a:off x="9869897"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90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7" name="TextBox 151"/>
          <p:cNvSpPr txBox="1"/>
          <p:nvPr/>
        </p:nvSpPr>
        <p:spPr>
          <a:xfrm>
            <a:off x="10280934" y="1260563"/>
            <a:ext cx="397711" cy="266868"/>
          </a:xfrm>
          <a:prstGeom prst="rect">
            <a:avLst/>
          </a:prstGeom>
          <a:noFill/>
        </p:spPr>
        <p:txBody>
          <a:bodyPr wrap="none" rtlCol="0">
            <a:spAutoFit/>
          </a:bodyPr>
          <a:lstStyle/>
          <a:p>
            <a:r>
              <a:rPr lang="en-US" altLang="zh-CN" sz="1135" dirty="0">
                <a:solidFill>
                  <a:schemeClr val="tx1">
                    <a:lumMod val="65000"/>
                    <a:lumOff val="35000"/>
                  </a:schemeClr>
                </a:solidFill>
                <a:latin typeface="Impact MT Std" pitchFamily="34" charset="0"/>
                <a:ea typeface="微软雅黑" panose="020B0503020204020204" pitchFamily="34" charset="-122"/>
              </a:rPr>
              <a:t>100</a:t>
            </a:r>
            <a:endParaRPr lang="zh-CN" altLang="en-US" sz="1135" dirty="0">
              <a:solidFill>
                <a:schemeClr val="tx1">
                  <a:lumMod val="65000"/>
                  <a:lumOff val="35000"/>
                </a:schemeClr>
              </a:solidFill>
              <a:latin typeface="Impact MT Std" pitchFamily="34" charset="0"/>
              <a:ea typeface="微软雅黑" panose="020B0503020204020204" pitchFamily="34" charset="-122"/>
            </a:endParaRPr>
          </a:p>
        </p:txBody>
      </p:sp>
      <p:sp>
        <p:nvSpPr>
          <p:cNvPr id="188" name="五边形 187"/>
          <p:cNvSpPr/>
          <p:nvPr/>
        </p:nvSpPr>
        <p:spPr>
          <a:xfrm flipH="1">
            <a:off x="2997335" y="1900324"/>
            <a:ext cx="2892575"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89" name="五边形 188"/>
          <p:cNvSpPr/>
          <p:nvPr/>
        </p:nvSpPr>
        <p:spPr>
          <a:xfrm flipH="1">
            <a:off x="4043685" y="2385969"/>
            <a:ext cx="1846226"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0" name="五边形 189"/>
          <p:cNvSpPr/>
          <p:nvPr/>
        </p:nvSpPr>
        <p:spPr>
          <a:xfrm flipH="1">
            <a:off x="3341337" y="2871615"/>
            <a:ext cx="2548572"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1" name="五边形 190"/>
          <p:cNvSpPr/>
          <p:nvPr/>
        </p:nvSpPr>
        <p:spPr>
          <a:xfrm flipH="1">
            <a:off x="1838384" y="3357260"/>
            <a:ext cx="4051528"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2" name="五边形 191"/>
          <p:cNvSpPr/>
          <p:nvPr/>
        </p:nvSpPr>
        <p:spPr>
          <a:xfrm flipH="1">
            <a:off x="2543908" y="3842906"/>
            <a:ext cx="3346004"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3" name="五边形 192"/>
          <p:cNvSpPr/>
          <p:nvPr/>
        </p:nvSpPr>
        <p:spPr>
          <a:xfrm flipH="1">
            <a:off x="3622766" y="4328551"/>
            <a:ext cx="2267145"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4" name="五边形 193"/>
          <p:cNvSpPr/>
          <p:nvPr/>
        </p:nvSpPr>
        <p:spPr>
          <a:xfrm flipH="1">
            <a:off x="4529622" y="4814644"/>
            <a:ext cx="1360289"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5" name="TextBox 159"/>
          <p:cNvSpPr txBox="1"/>
          <p:nvPr/>
        </p:nvSpPr>
        <p:spPr>
          <a:xfrm>
            <a:off x="2352674" y="1907992"/>
            <a:ext cx="524298" cy="295915"/>
          </a:xfrm>
          <a:prstGeom prst="rect">
            <a:avLst/>
          </a:prstGeom>
          <a:noFill/>
        </p:spPr>
        <p:txBody>
          <a:bodyPr wrap="none" rtlCol="0">
            <a:spAutoFit/>
          </a:bodyPr>
          <a:lstStyle/>
          <a:p>
            <a:r>
              <a:rPr lang="zh-CN" altLang="en-US" sz="1325" dirty="0">
                <a:solidFill>
                  <a:schemeClr val="tx1">
                    <a:lumMod val="65000"/>
                    <a:lumOff val="35000"/>
                  </a:schemeClr>
                </a:solidFill>
                <a:latin typeface="Impact MT Std" pitchFamily="34" charset="0"/>
                <a:ea typeface="微软雅黑" panose="020B0503020204020204" pitchFamily="34" charset="-122"/>
              </a:rPr>
              <a:t>文字</a:t>
            </a:r>
          </a:p>
        </p:txBody>
      </p:sp>
      <p:sp>
        <p:nvSpPr>
          <p:cNvPr id="196" name="TextBox 160"/>
          <p:cNvSpPr txBox="1"/>
          <p:nvPr/>
        </p:nvSpPr>
        <p:spPr>
          <a:xfrm>
            <a:off x="3420318" y="2394228"/>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197" name="TextBox 161"/>
          <p:cNvSpPr txBox="1"/>
          <p:nvPr/>
        </p:nvSpPr>
        <p:spPr>
          <a:xfrm>
            <a:off x="2744358" y="2879506"/>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198" name="TextBox 162"/>
          <p:cNvSpPr txBox="1"/>
          <p:nvPr/>
        </p:nvSpPr>
        <p:spPr>
          <a:xfrm>
            <a:off x="1295471" y="3357264"/>
            <a:ext cx="524298" cy="295915"/>
          </a:xfrm>
          <a:prstGeom prst="rect">
            <a:avLst/>
          </a:prstGeom>
          <a:noFill/>
        </p:spPr>
        <p:txBody>
          <a:bodyPr wrap="none" rtlCol="0">
            <a:spAutoFit/>
          </a:bodyPr>
          <a:lstStyle/>
          <a:p>
            <a:r>
              <a:rPr lang="zh-CN" altLang="en-US" sz="1325" dirty="0">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199" name="TextBox 163"/>
          <p:cNvSpPr txBox="1"/>
          <p:nvPr/>
        </p:nvSpPr>
        <p:spPr>
          <a:xfrm>
            <a:off x="2005474" y="3850575"/>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00" name="TextBox 164"/>
          <p:cNvSpPr txBox="1"/>
          <p:nvPr/>
        </p:nvSpPr>
        <p:spPr>
          <a:xfrm>
            <a:off x="2997337" y="4336811"/>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01" name="TextBox 165"/>
          <p:cNvSpPr txBox="1"/>
          <p:nvPr/>
        </p:nvSpPr>
        <p:spPr>
          <a:xfrm>
            <a:off x="3896578" y="4822089"/>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02" name="五边形 201"/>
          <p:cNvSpPr/>
          <p:nvPr/>
        </p:nvSpPr>
        <p:spPr>
          <a:xfrm>
            <a:off x="6414471" y="1900324"/>
            <a:ext cx="1532286"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latin typeface="Impact MT Std" pitchFamily="34" charset="0"/>
            </a:endParaRPr>
          </a:p>
        </p:txBody>
      </p:sp>
      <p:sp>
        <p:nvSpPr>
          <p:cNvPr id="203" name="五边形 202"/>
          <p:cNvSpPr/>
          <p:nvPr/>
        </p:nvSpPr>
        <p:spPr>
          <a:xfrm>
            <a:off x="6414473" y="2385969"/>
            <a:ext cx="2892572"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4" name="五边形 203"/>
          <p:cNvSpPr/>
          <p:nvPr/>
        </p:nvSpPr>
        <p:spPr>
          <a:xfrm>
            <a:off x="6414470" y="2871615"/>
            <a:ext cx="181371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5" name="五边形 204"/>
          <p:cNvSpPr/>
          <p:nvPr/>
        </p:nvSpPr>
        <p:spPr>
          <a:xfrm>
            <a:off x="6414471" y="3357260"/>
            <a:ext cx="386646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6" name="五边形 205"/>
          <p:cNvSpPr/>
          <p:nvPr/>
        </p:nvSpPr>
        <p:spPr>
          <a:xfrm>
            <a:off x="6414473" y="3842906"/>
            <a:ext cx="279836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7" name="五边形 206"/>
          <p:cNvSpPr/>
          <p:nvPr/>
        </p:nvSpPr>
        <p:spPr>
          <a:xfrm>
            <a:off x="6414474" y="4328551"/>
            <a:ext cx="3243425"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8" name="五边形 207"/>
          <p:cNvSpPr/>
          <p:nvPr/>
        </p:nvSpPr>
        <p:spPr>
          <a:xfrm>
            <a:off x="6414473" y="4814648"/>
            <a:ext cx="2390278" cy="298261"/>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9" name="TextBox 173"/>
          <p:cNvSpPr txBox="1"/>
          <p:nvPr/>
        </p:nvSpPr>
        <p:spPr>
          <a:xfrm>
            <a:off x="8026477" y="1907992"/>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Impact MT Std" pitchFamily="34" charset="0"/>
                <a:ea typeface="微软雅黑" panose="020B0503020204020204" pitchFamily="34" charset="-122"/>
              </a:rPr>
              <a:t>文字</a:t>
            </a:r>
          </a:p>
        </p:txBody>
      </p:sp>
      <p:sp>
        <p:nvSpPr>
          <p:cNvPr id="210" name="TextBox 174"/>
          <p:cNvSpPr txBox="1"/>
          <p:nvPr/>
        </p:nvSpPr>
        <p:spPr>
          <a:xfrm>
            <a:off x="9379398" y="2394228"/>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1" name="TextBox 175"/>
          <p:cNvSpPr txBox="1"/>
          <p:nvPr/>
        </p:nvSpPr>
        <p:spPr>
          <a:xfrm>
            <a:off x="8291169" y="2879506"/>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2" name="TextBox 176"/>
          <p:cNvSpPr txBox="1"/>
          <p:nvPr/>
        </p:nvSpPr>
        <p:spPr>
          <a:xfrm>
            <a:off x="10280937" y="3357264"/>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3" name="TextBox 177"/>
          <p:cNvSpPr txBox="1"/>
          <p:nvPr/>
        </p:nvSpPr>
        <p:spPr>
          <a:xfrm>
            <a:off x="9331681" y="3850575"/>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4" name="TextBox 178"/>
          <p:cNvSpPr txBox="1"/>
          <p:nvPr/>
        </p:nvSpPr>
        <p:spPr>
          <a:xfrm>
            <a:off x="9716808" y="4336811"/>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5" name="TextBox 179"/>
          <p:cNvSpPr txBox="1"/>
          <p:nvPr/>
        </p:nvSpPr>
        <p:spPr>
          <a:xfrm>
            <a:off x="8883675" y="4822089"/>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216" name="TextBox 180"/>
          <p:cNvSpPr txBox="1"/>
          <p:nvPr/>
        </p:nvSpPr>
        <p:spPr>
          <a:xfrm>
            <a:off x="5979430" y="1864365"/>
            <a:ext cx="307978"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A</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7" name="TextBox 181"/>
          <p:cNvSpPr txBox="1"/>
          <p:nvPr/>
        </p:nvSpPr>
        <p:spPr>
          <a:xfrm>
            <a:off x="5979431" y="2350011"/>
            <a:ext cx="317592"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B</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8" name="TextBox 182"/>
          <p:cNvSpPr txBox="1"/>
          <p:nvPr/>
        </p:nvSpPr>
        <p:spPr>
          <a:xfrm>
            <a:off x="5979432" y="2835656"/>
            <a:ext cx="319193"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C</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9" name="TextBox 183"/>
          <p:cNvSpPr txBox="1"/>
          <p:nvPr/>
        </p:nvSpPr>
        <p:spPr>
          <a:xfrm>
            <a:off x="5979432" y="3321302"/>
            <a:ext cx="319193"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D</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0" name="TextBox 184"/>
          <p:cNvSpPr txBox="1"/>
          <p:nvPr/>
        </p:nvSpPr>
        <p:spPr>
          <a:xfrm>
            <a:off x="5979431" y="3806947"/>
            <a:ext cx="285544"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E</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1" name="TextBox 185"/>
          <p:cNvSpPr txBox="1"/>
          <p:nvPr/>
        </p:nvSpPr>
        <p:spPr>
          <a:xfrm>
            <a:off x="5979431" y="4292593"/>
            <a:ext cx="280736"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F</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2" name="TextBox 186"/>
          <p:cNvSpPr txBox="1"/>
          <p:nvPr/>
        </p:nvSpPr>
        <p:spPr>
          <a:xfrm>
            <a:off x="5979431" y="4778240"/>
            <a:ext cx="317592"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G</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outVertical)">
                                      <p:cBhvr>
                                        <p:cTn id="7" dur="500"/>
                                        <p:tgtEl>
                                          <p:spTgt spid="1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500" fill="hold"/>
                                        <p:tgtEl>
                                          <p:spTgt spid="217"/>
                                        </p:tgtEl>
                                        <p:attrNameLst>
                                          <p:attrName>ppt_x</p:attrName>
                                        </p:attrNameLst>
                                      </p:cBhvr>
                                      <p:tavLst>
                                        <p:tav tm="0">
                                          <p:val>
                                            <p:strVal val="#ppt_x"/>
                                          </p:val>
                                        </p:tav>
                                        <p:tav tm="100000">
                                          <p:val>
                                            <p:strVal val="#ppt_x"/>
                                          </p:val>
                                        </p:tav>
                                      </p:tavLst>
                                    </p:anim>
                                    <p:anim calcmode="lin" valueType="num">
                                      <p:cBhvr additive="base">
                                        <p:cTn id="16" dur="500" fill="hold"/>
                                        <p:tgtEl>
                                          <p:spTgt spid="2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18"/>
                                        </p:tgtEl>
                                        <p:attrNameLst>
                                          <p:attrName>style.visibility</p:attrName>
                                        </p:attrNameLst>
                                      </p:cBhvr>
                                      <p:to>
                                        <p:strVal val="visible"/>
                                      </p:to>
                                    </p:set>
                                    <p:anim calcmode="lin" valueType="num">
                                      <p:cBhvr additive="base">
                                        <p:cTn id="19" dur="500" fill="hold"/>
                                        <p:tgtEl>
                                          <p:spTgt spid="218"/>
                                        </p:tgtEl>
                                        <p:attrNameLst>
                                          <p:attrName>ppt_x</p:attrName>
                                        </p:attrNameLst>
                                      </p:cBhvr>
                                      <p:tavLst>
                                        <p:tav tm="0">
                                          <p:val>
                                            <p:strVal val="#ppt_x"/>
                                          </p:val>
                                        </p:tav>
                                        <p:tav tm="100000">
                                          <p:val>
                                            <p:strVal val="#ppt_x"/>
                                          </p:val>
                                        </p:tav>
                                      </p:tavLst>
                                    </p:anim>
                                    <p:anim calcmode="lin" valueType="num">
                                      <p:cBhvr additive="base">
                                        <p:cTn id="20" dur="500" fill="hold"/>
                                        <p:tgtEl>
                                          <p:spTgt spid="21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219"/>
                                        </p:tgtEl>
                                        <p:attrNameLst>
                                          <p:attrName>style.visibility</p:attrName>
                                        </p:attrNameLst>
                                      </p:cBhvr>
                                      <p:to>
                                        <p:strVal val="visible"/>
                                      </p:to>
                                    </p:set>
                                    <p:anim calcmode="lin" valueType="num">
                                      <p:cBhvr additive="base">
                                        <p:cTn id="23" dur="500" fill="hold"/>
                                        <p:tgtEl>
                                          <p:spTgt spid="219"/>
                                        </p:tgtEl>
                                        <p:attrNameLst>
                                          <p:attrName>ppt_x</p:attrName>
                                        </p:attrNameLst>
                                      </p:cBhvr>
                                      <p:tavLst>
                                        <p:tav tm="0">
                                          <p:val>
                                            <p:strVal val="#ppt_x"/>
                                          </p:val>
                                        </p:tav>
                                        <p:tav tm="100000">
                                          <p:val>
                                            <p:strVal val="#ppt_x"/>
                                          </p:val>
                                        </p:tav>
                                      </p:tavLst>
                                    </p:anim>
                                    <p:anim calcmode="lin" valueType="num">
                                      <p:cBhvr additive="base">
                                        <p:cTn id="24" dur="500" fill="hold"/>
                                        <p:tgtEl>
                                          <p:spTgt spid="21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20"/>
                                        </p:tgtEl>
                                        <p:attrNameLst>
                                          <p:attrName>style.visibility</p:attrName>
                                        </p:attrNameLst>
                                      </p:cBhvr>
                                      <p:to>
                                        <p:strVal val="visible"/>
                                      </p:to>
                                    </p:set>
                                    <p:anim calcmode="lin" valueType="num">
                                      <p:cBhvr additive="base">
                                        <p:cTn id="27" dur="500" fill="hold"/>
                                        <p:tgtEl>
                                          <p:spTgt spid="220"/>
                                        </p:tgtEl>
                                        <p:attrNameLst>
                                          <p:attrName>ppt_x</p:attrName>
                                        </p:attrNameLst>
                                      </p:cBhvr>
                                      <p:tavLst>
                                        <p:tav tm="0">
                                          <p:val>
                                            <p:strVal val="#ppt_x"/>
                                          </p:val>
                                        </p:tav>
                                        <p:tav tm="100000">
                                          <p:val>
                                            <p:strVal val="#ppt_x"/>
                                          </p:val>
                                        </p:tav>
                                      </p:tavLst>
                                    </p:anim>
                                    <p:anim calcmode="lin" valueType="num">
                                      <p:cBhvr additive="base">
                                        <p:cTn id="28" dur="500" fill="hold"/>
                                        <p:tgtEl>
                                          <p:spTgt spid="220"/>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21"/>
                                        </p:tgtEl>
                                        <p:attrNameLst>
                                          <p:attrName>style.visibility</p:attrName>
                                        </p:attrNameLst>
                                      </p:cBhvr>
                                      <p:to>
                                        <p:strVal val="visible"/>
                                      </p:to>
                                    </p:set>
                                    <p:anim calcmode="lin" valueType="num">
                                      <p:cBhvr additive="base">
                                        <p:cTn id="31" dur="500" fill="hold"/>
                                        <p:tgtEl>
                                          <p:spTgt spid="221"/>
                                        </p:tgtEl>
                                        <p:attrNameLst>
                                          <p:attrName>ppt_x</p:attrName>
                                        </p:attrNameLst>
                                      </p:cBhvr>
                                      <p:tavLst>
                                        <p:tav tm="0">
                                          <p:val>
                                            <p:strVal val="#ppt_x"/>
                                          </p:val>
                                        </p:tav>
                                        <p:tav tm="100000">
                                          <p:val>
                                            <p:strVal val="#ppt_x"/>
                                          </p:val>
                                        </p:tav>
                                      </p:tavLst>
                                    </p:anim>
                                    <p:anim calcmode="lin" valueType="num">
                                      <p:cBhvr additive="base">
                                        <p:cTn id="32" dur="500" fill="hold"/>
                                        <p:tgtEl>
                                          <p:spTgt spid="22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anim calcmode="lin" valueType="num">
                                      <p:cBhvr additive="base">
                                        <p:cTn id="35" dur="500" fill="hold"/>
                                        <p:tgtEl>
                                          <p:spTgt spid="222"/>
                                        </p:tgtEl>
                                        <p:attrNameLst>
                                          <p:attrName>ppt_x</p:attrName>
                                        </p:attrNameLst>
                                      </p:cBhvr>
                                      <p:tavLst>
                                        <p:tav tm="0">
                                          <p:val>
                                            <p:strVal val="#ppt_x"/>
                                          </p:val>
                                        </p:tav>
                                        <p:tav tm="100000">
                                          <p:val>
                                            <p:strVal val="#ppt_x"/>
                                          </p:val>
                                        </p:tav>
                                      </p:tavLst>
                                    </p:anim>
                                    <p:anim calcmode="lin" valueType="num">
                                      <p:cBhvr additive="base">
                                        <p:cTn id="36" dur="500" fill="hold"/>
                                        <p:tgtEl>
                                          <p:spTgt spid="222"/>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wipe(left)">
                                      <p:cBhvr>
                                        <p:cTn id="40" dur="500"/>
                                        <p:tgtEl>
                                          <p:spTgt spid="202"/>
                                        </p:tgtEl>
                                      </p:cBhvr>
                                    </p:animEffect>
                                  </p:childTnLst>
                                </p:cTn>
                              </p:par>
                              <p:par>
                                <p:cTn id="41" presetID="22" presetClass="entr" presetSubtype="8" fill="hold" grpId="0" nodeType="withEffect">
                                  <p:stCondLst>
                                    <p:cond delay="100"/>
                                  </p:stCondLst>
                                  <p:childTnLst>
                                    <p:set>
                                      <p:cBhvr>
                                        <p:cTn id="42" dur="1" fill="hold">
                                          <p:stCondLst>
                                            <p:cond delay="0"/>
                                          </p:stCondLst>
                                        </p:cTn>
                                        <p:tgtEl>
                                          <p:spTgt spid="203"/>
                                        </p:tgtEl>
                                        <p:attrNameLst>
                                          <p:attrName>style.visibility</p:attrName>
                                        </p:attrNameLst>
                                      </p:cBhvr>
                                      <p:to>
                                        <p:strVal val="visible"/>
                                      </p:to>
                                    </p:set>
                                    <p:animEffect transition="in" filter="wipe(left)">
                                      <p:cBhvr>
                                        <p:cTn id="43" dur="500"/>
                                        <p:tgtEl>
                                          <p:spTgt spid="203"/>
                                        </p:tgtEl>
                                      </p:cBhvr>
                                    </p:animEffect>
                                  </p:childTnLst>
                                </p:cTn>
                              </p:par>
                              <p:par>
                                <p:cTn id="44" presetID="22" presetClass="entr" presetSubtype="8" fill="hold" grpId="0" nodeType="withEffect">
                                  <p:stCondLst>
                                    <p:cond delay="200"/>
                                  </p:stCondLst>
                                  <p:childTnLst>
                                    <p:set>
                                      <p:cBhvr>
                                        <p:cTn id="45" dur="1" fill="hold">
                                          <p:stCondLst>
                                            <p:cond delay="0"/>
                                          </p:stCondLst>
                                        </p:cTn>
                                        <p:tgtEl>
                                          <p:spTgt spid="204"/>
                                        </p:tgtEl>
                                        <p:attrNameLst>
                                          <p:attrName>style.visibility</p:attrName>
                                        </p:attrNameLst>
                                      </p:cBhvr>
                                      <p:to>
                                        <p:strVal val="visible"/>
                                      </p:to>
                                    </p:set>
                                    <p:animEffect transition="in" filter="wipe(left)">
                                      <p:cBhvr>
                                        <p:cTn id="46" dur="500"/>
                                        <p:tgtEl>
                                          <p:spTgt spid="204"/>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205"/>
                                        </p:tgtEl>
                                        <p:attrNameLst>
                                          <p:attrName>style.visibility</p:attrName>
                                        </p:attrNameLst>
                                      </p:cBhvr>
                                      <p:to>
                                        <p:strVal val="visible"/>
                                      </p:to>
                                    </p:set>
                                    <p:animEffect transition="in" filter="wipe(left)">
                                      <p:cBhvr>
                                        <p:cTn id="49" dur="500"/>
                                        <p:tgtEl>
                                          <p:spTgt spid="205"/>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206"/>
                                        </p:tgtEl>
                                        <p:attrNameLst>
                                          <p:attrName>style.visibility</p:attrName>
                                        </p:attrNameLst>
                                      </p:cBhvr>
                                      <p:to>
                                        <p:strVal val="visible"/>
                                      </p:to>
                                    </p:set>
                                    <p:animEffect transition="in" filter="wipe(left)">
                                      <p:cBhvr>
                                        <p:cTn id="52" dur="500"/>
                                        <p:tgtEl>
                                          <p:spTgt spid="206"/>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207"/>
                                        </p:tgtEl>
                                        <p:attrNameLst>
                                          <p:attrName>style.visibility</p:attrName>
                                        </p:attrNameLst>
                                      </p:cBhvr>
                                      <p:to>
                                        <p:strVal val="visible"/>
                                      </p:to>
                                    </p:set>
                                    <p:animEffect transition="in" filter="wipe(left)">
                                      <p:cBhvr>
                                        <p:cTn id="55" dur="500"/>
                                        <p:tgtEl>
                                          <p:spTgt spid="207"/>
                                        </p:tgtEl>
                                      </p:cBhvr>
                                    </p:animEffect>
                                  </p:childTnLst>
                                </p:cTn>
                              </p:par>
                              <p:par>
                                <p:cTn id="56" presetID="22" presetClass="entr" presetSubtype="8" fill="hold" grpId="0" nodeType="withEffect">
                                  <p:stCondLst>
                                    <p:cond delay="600"/>
                                  </p:stCondLst>
                                  <p:childTnLst>
                                    <p:set>
                                      <p:cBhvr>
                                        <p:cTn id="57" dur="1" fill="hold">
                                          <p:stCondLst>
                                            <p:cond delay="0"/>
                                          </p:stCondLst>
                                        </p:cTn>
                                        <p:tgtEl>
                                          <p:spTgt spid="208"/>
                                        </p:tgtEl>
                                        <p:attrNameLst>
                                          <p:attrName>style.visibility</p:attrName>
                                        </p:attrNameLst>
                                      </p:cBhvr>
                                      <p:to>
                                        <p:strVal val="visible"/>
                                      </p:to>
                                    </p:set>
                                    <p:animEffect transition="in" filter="wipe(left)">
                                      <p:cBhvr>
                                        <p:cTn id="58" dur="500"/>
                                        <p:tgtEl>
                                          <p:spTgt spid="20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88"/>
                                        </p:tgtEl>
                                        <p:attrNameLst>
                                          <p:attrName>style.visibility</p:attrName>
                                        </p:attrNameLst>
                                      </p:cBhvr>
                                      <p:to>
                                        <p:strVal val="visible"/>
                                      </p:to>
                                    </p:set>
                                    <p:animEffect transition="in" filter="wipe(right)">
                                      <p:cBhvr>
                                        <p:cTn id="61" dur="500"/>
                                        <p:tgtEl>
                                          <p:spTgt spid="188"/>
                                        </p:tgtEl>
                                      </p:cBhvr>
                                    </p:animEffect>
                                  </p:childTnLst>
                                </p:cTn>
                              </p:par>
                              <p:par>
                                <p:cTn id="62" presetID="22" presetClass="entr" presetSubtype="2" fill="hold" grpId="0" nodeType="withEffect">
                                  <p:stCondLst>
                                    <p:cond delay="100"/>
                                  </p:stCondLst>
                                  <p:childTnLst>
                                    <p:set>
                                      <p:cBhvr>
                                        <p:cTn id="63" dur="1" fill="hold">
                                          <p:stCondLst>
                                            <p:cond delay="0"/>
                                          </p:stCondLst>
                                        </p:cTn>
                                        <p:tgtEl>
                                          <p:spTgt spid="189"/>
                                        </p:tgtEl>
                                        <p:attrNameLst>
                                          <p:attrName>style.visibility</p:attrName>
                                        </p:attrNameLst>
                                      </p:cBhvr>
                                      <p:to>
                                        <p:strVal val="visible"/>
                                      </p:to>
                                    </p:set>
                                    <p:animEffect transition="in" filter="wipe(right)">
                                      <p:cBhvr>
                                        <p:cTn id="64" dur="500"/>
                                        <p:tgtEl>
                                          <p:spTgt spid="189"/>
                                        </p:tgtEl>
                                      </p:cBhvr>
                                    </p:animEffect>
                                  </p:childTnLst>
                                </p:cTn>
                              </p:par>
                              <p:par>
                                <p:cTn id="65" presetID="22" presetClass="entr" presetSubtype="2" fill="hold" grpId="0" nodeType="withEffect">
                                  <p:stCondLst>
                                    <p:cond delay="200"/>
                                  </p:stCondLst>
                                  <p:childTnLst>
                                    <p:set>
                                      <p:cBhvr>
                                        <p:cTn id="66" dur="1" fill="hold">
                                          <p:stCondLst>
                                            <p:cond delay="0"/>
                                          </p:stCondLst>
                                        </p:cTn>
                                        <p:tgtEl>
                                          <p:spTgt spid="190"/>
                                        </p:tgtEl>
                                        <p:attrNameLst>
                                          <p:attrName>style.visibility</p:attrName>
                                        </p:attrNameLst>
                                      </p:cBhvr>
                                      <p:to>
                                        <p:strVal val="visible"/>
                                      </p:to>
                                    </p:set>
                                    <p:animEffect transition="in" filter="wipe(right)">
                                      <p:cBhvr>
                                        <p:cTn id="67" dur="500"/>
                                        <p:tgtEl>
                                          <p:spTgt spid="190"/>
                                        </p:tgtEl>
                                      </p:cBhvr>
                                    </p:animEffect>
                                  </p:childTnLst>
                                </p:cTn>
                              </p:par>
                              <p:par>
                                <p:cTn id="68" presetID="22" presetClass="entr" presetSubtype="2" fill="hold" grpId="0" nodeType="withEffect">
                                  <p:stCondLst>
                                    <p:cond delay="300"/>
                                  </p:stCondLst>
                                  <p:childTnLst>
                                    <p:set>
                                      <p:cBhvr>
                                        <p:cTn id="69" dur="1" fill="hold">
                                          <p:stCondLst>
                                            <p:cond delay="0"/>
                                          </p:stCondLst>
                                        </p:cTn>
                                        <p:tgtEl>
                                          <p:spTgt spid="191"/>
                                        </p:tgtEl>
                                        <p:attrNameLst>
                                          <p:attrName>style.visibility</p:attrName>
                                        </p:attrNameLst>
                                      </p:cBhvr>
                                      <p:to>
                                        <p:strVal val="visible"/>
                                      </p:to>
                                    </p:set>
                                    <p:animEffect transition="in" filter="wipe(right)">
                                      <p:cBhvr>
                                        <p:cTn id="70" dur="500"/>
                                        <p:tgtEl>
                                          <p:spTgt spid="191"/>
                                        </p:tgtEl>
                                      </p:cBhvr>
                                    </p:animEffect>
                                  </p:childTnLst>
                                </p:cTn>
                              </p:par>
                              <p:par>
                                <p:cTn id="71" presetID="22" presetClass="entr" presetSubtype="2" fill="hold" grpId="0" nodeType="withEffect">
                                  <p:stCondLst>
                                    <p:cond delay="400"/>
                                  </p:stCondLst>
                                  <p:childTnLst>
                                    <p:set>
                                      <p:cBhvr>
                                        <p:cTn id="72" dur="1" fill="hold">
                                          <p:stCondLst>
                                            <p:cond delay="0"/>
                                          </p:stCondLst>
                                        </p:cTn>
                                        <p:tgtEl>
                                          <p:spTgt spid="192"/>
                                        </p:tgtEl>
                                        <p:attrNameLst>
                                          <p:attrName>style.visibility</p:attrName>
                                        </p:attrNameLst>
                                      </p:cBhvr>
                                      <p:to>
                                        <p:strVal val="visible"/>
                                      </p:to>
                                    </p:set>
                                    <p:animEffect transition="in" filter="wipe(right)">
                                      <p:cBhvr>
                                        <p:cTn id="73" dur="500"/>
                                        <p:tgtEl>
                                          <p:spTgt spid="192"/>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193"/>
                                        </p:tgtEl>
                                        <p:attrNameLst>
                                          <p:attrName>style.visibility</p:attrName>
                                        </p:attrNameLst>
                                      </p:cBhvr>
                                      <p:to>
                                        <p:strVal val="visible"/>
                                      </p:to>
                                    </p:set>
                                    <p:animEffect transition="in" filter="wipe(right)">
                                      <p:cBhvr>
                                        <p:cTn id="76" dur="500"/>
                                        <p:tgtEl>
                                          <p:spTgt spid="193"/>
                                        </p:tgtEl>
                                      </p:cBhvr>
                                    </p:animEffect>
                                  </p:childTnLst>
                                </p:cTn>
                              </p:par>
                              <p:par>
                                <p:cTn id="77" presetID="22" presetClass="entr" presetSubtype="2" fill="hold" grpId="0" nodeType="withEffect">
                                  <p:stCondLst>
                                    <p:cond delay="600"/>
                                  </p:stCondLst>
                                  <p:childTnLst>
                                    <p:set>
                                      <p:cBhvr>
                                        <p:cTn id="78" dur="1" fill="hold">
                                          <p:stCondLst>
                                            <p:cond delay="0"/>
                                          </p:stCondLst>
                                        </p:cTn>
                                        <p:tgtEl>
                                          <p:spTgt spid="194"/>
                                        </p:tgtEl>
                                        <p:attrNameLst>
                                          <p:attrName>style.visibility</p:attrName>
                                        </p:attrNameLst>
                                      </p:cBhvr>
                                      <p:to>
                                        <p:strVal val="visible"/>
                                      </p:to>
                                    </p:set>
                                    <p:animEffect transition="in" filter="wipe(right)">
                                      <p:cBhvr>
                                        <p:cTn id="79" dur="500"/>
                                        <p:tgtEl>
                                          <p:spTgt spid="194"/>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09"/>
                                        </p:tgtEl>
                                        <p:attrNameLst>
                                          <p:attrName>style.visibility</p:attrName>
                                        </p:attrNameLst>
                                      </p:cBhvr>
                                      <p:to>
                                        <p:strVal val="visible"/>
                                      </p:to>
                                    </p:set>
                                    <p:animEffect transition="in" filter="wipe(left)">
                                      <p:cBhvr>
                                        <p:cTn id="83" dur="500"/>
                                        <p:tgtEl>
                                          <p:spTgt spid="209"/>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10"/>
                                        </p:tgtEl>
                                        <p:attrNameLst>
                                          <p:attrName>style.visibility</p:attrName>
                                        </p:attrNameLst>
                                      </p:cBhvr>
                                      <p:to>
                                        <p:strVal val="visible"/>
                                      </p:to>
                                    </p:set>
                                    <p:animEffect transition="in" filter="wipe(left)">
                                      <p:cBhvr>
                                        <p:cTn id="86" dur="500"/>
                                        <p:tgtEl>
                                          <p:spTgt spid="21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11"/>
                                        </p:tgtEl>
                                        <p:attrNameLst>
                                          <p:attrName>style.visibility</p:attrName>
                                        </p:attrNameLst>
                                      </p:cBhvr>
                                      <p:to>
                                        <p:strVal val="visible"/>
                                      </p:to>
                                    </p:set>
                                    <p:animEffect transition="in" filter="wipe(left)">
                                      <p:cBhvr>
                                        <p:cTn id="89" dur="500"/>
                                        <p:tgtEl>
                                          <p:spTgt spid="211"/>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12"/>
                                        </p:tgtEl>
                                        <p:attrNameLst>
                                          <p:attrName>style.visibility</p:attrName>
                                        </p:attrNameLst>
                                      </p:cBhvr>
                                      <p:to>
                                        <p:strVal val="visible"/>
                                      </p:to>
                                    </p:set>
                                    <p:animEffect transition="in" filter="wipe(left)">
                                      <p:cBhvr>
                                        <p:cTn id="92" dur="500"/>
                                        <p:tgtEl>
                                          <p:spTgt spid="212"/>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13"/>
                                        </p:tgtEl>
                                        <p:attrNameLst>
                                          <p:attrName>style.visibility</p:attrName>
                                        </p:attrNameLst>
                                      </p:cBhvr>
                                      <p:to>
                                        <p:strVal val="visible"/>
                                      </p:to>
                                    </p:set>
                                    <p:animEffect transition="in" filter="wipe(left)">
                                      <p:cBhvr>
                                        <p:cTn id="95" dur="500"/>
                                        <p:tgtEl>
                                          <p:spTgt spid="213"/>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14"/>
                                        </p:tgtEl>
                                        <p:attrNameLst>
                                          <p:attrName>style.visibility</p:attrName>
                                        </p:attrNameLst>
                                      </p:cBhvr>
                                      <p:to>
                                        <p:strVal val="visible"/>
                                      </p:to>
                                    </p:set>
                                    <p:animEffect transition="in" filter="wipe(left)">
                                      <p:cBhvr>
                                        <p:cTn id="98" dur="500"/>
                                        <p:tgtEl>
                                          <p:spTgt spid="214"/>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15"/>
                                        </p:tgtEl>
                                        <p:attrNameLst>
                                          <p:attrName>style.visibility</p:attrName>
                                        </p:attrNameLst>
                                      </p:cBhvr>
                                      <p:to>
                                        <p:strVal val="visible"/>
                                      </p:to>
                                    </p:set>
                                    <p:animEffect transition="in" filter="wipe(left)">
                                      <p:cBhvr>
                                        <p:cTn id="101" dur="500"/>
                                        <p:tgtEl>
                                          <p:spTgt spid="215"/>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195"/>
                                        </p:tgtEl>
                                        <p:attrNameLst>
                                          <p:attrName>style.visibility</p:attrName>
                                        </p:attrNameLst>
                                      </p:cBhvr>
                                      <p:to>
                                        <p:strVal val="visible"/>
                                      </p:to>
                                    </p:set>
                                    <p:animEffect transition="in" filter="wipe(right)">
                                      <p:cBhvr>
                                        <p:cTn id="104" dur="500"/>
                                        <p:tgtEl>
                                          <p:spTgt spid="195"/>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96"/>
                                        </p:tgtEl>
                                        <p:attrNameLst>
                                          <p:attrName>style.visibility</p:attrName>
                                        </p:attrNameLst>
                                      </p:cBhvr>
                                      <p:to>
                                        <p:strVal val="visible"/>
                                      </p:to>
                                    </p:set>
                                    <p:animEffect transition="in" filter="wipe(right)">
                                      <p:cBhvr>
                                        <p:cTn id="107" dur="500"/>
                                        <p:tgtEl>
                                          <p:spTgt spid="196"/>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97"/>
                                        </p:tgtEl>
                                        <p:attrNameLst>
                                          <p:attrName>style.visibility</p:attrName>
                                        </p:attrNameLst>
                                      </p:cBhvr>
                                      <p:to>
                                        <p:strVal val="visible"/>
                                      </p:to>
                                    </p:set>
                                    <p:animEffect transition="in" filter="wipe(right)">
                                      <p:cBhvr>
                                        <p:cTn id="110" dur="500"/>
                                        <p:tgtEl>
                                          <p:spTgt spid="197"/>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198"/>
                                        </p:tgtEl>
                                        <p:attrNameLst>
                                          <p:attrName>style.visibility</p:attrName>
                                        </p:attrNameLst>
                                      </p:cBhvr>
                                      <p:to>
                                        <p:strVal val="visible"/>
                                      </p:to>
                                    </p:set>
                                    <p:animEffect transition="in" filter="wipe(right)">
                                      <p:cBhvr>
                                        <p:cTn id="113" dur="500"/>
                                        <p:tgtEl>
                                          <p:spTgt spid="198"/>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99"/>
                                        </p:tgtEl>
                                        <p:attrNameLst>
                                          <p:attrName>style.visibility</p:attrName>
                                        </p:attrNameLst>
                                      </p:cBhvr>
                                      <p:to>
                                        <p:strVal val="visible"/>
                                      </p:to>
                                    </p:set>
                                    <p:animEffect transition="in" filter="wipe(right)">
                                      <p:cBhvr>
                                        <p:cTn id="116" dur="500"/>
                                        <p:tgtEl>
                                          <p:spTgt spid="199"/>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200"/>
                                        </p:tgtEl>
                                        <p:attrNameLst>
                                          <p:attrName>style.visibility</p:attrName>
                                        </p:attrNameLst>
                                      </p:cBhvr>
                                      <p:to>
                                        <p:strVal val="visible"/>
                                      </p:to>
                                    </p:set>
                                    <p:animEffect transition="in" filter="wipe(right)">
                                      <p:cBhvr>
                                        <p:cTn id="119" dur="500"/>
                                        <p:tgtEl>
                                          <p:spTgt spid="200"/>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201"/>
                                        </p:tgtEl>
                                        <p:attrNameLst>
                                          <p:attrName>style.visibility</p:attrName>
                                        </p:attrNameLst>
                                      </p:cBhvr>
                                      <p:to>
                                        <p:strVal val="visible"/>
                                      </p:to>
                                    </p:set>
                                    <p:animEffect transition="in" filter="wipe(right)">
                                      <p:cBhvr>
                                        <p:cTn id="122" dur="500"/>
                                        <p:tgtEl>
                                          <p:spTgt spid="201"/>
                                        </p:tgtEl>
                                      </p:cBhvr>
                                    </p:animEffect>
                                  </p:childTnLst>
                                </p:cTn>
                              </p:par>
                            </p:childTnLst>
                          </p:cTn>
                        </p:par>
                        <p:par>
                          <p:cTn id="123" fill="hold">
                            <p:stCondLst>
                              <p:cond delay="2000"/>
                            </p:stCondLst>
                            <p:childTnLst>
                              <p:par>
                                <p:cTn id="124" presetID="10" presetClass="entr" presetSubtype="0" fill="hold" nodeType="afterEffect">
                                  <p:stCondLst>
                                    <p:cond delay="0"/>
                                  </p:stCondLst>
                                  <p:childTnLst>
                                    <p:set>
                                      <p:cBhvr>
                                        <p:cTn id="125" dur="1" fill="hold">
                                          <p:stCondLst>
                                            <p:cond delay="0"/>
                                          </p:stCondLst>
                                        </p:cTn>
                                        <p:tgtEl>
                                          <p:spTgt spid="144"/>
                                        </p:tgtEl>
                                        <p:attrNameLst>
                                          <p:attrName>style.visibility</p:attrName>
                                        </p:attrNameLst>
                                      </p:cBhvr>
                                      <p:to>
                                        <p:strVal val="visible"/>
                                      </p:to>
                                    </p:set>
                                    <p:animEffect transition="in" filter="fade">
                                      <p:cBhvr>
                                        <p:cTn id="126" dur="500"/>
                                        <p:tgtEl>
                                          <p:spTgt spid="144"/>
                                        </p:tgtEl>
                                      </p:cBhvr>
                                    </p:animEffect>
                                  </p:childTnLst>
                                </p:cTn>
                              </p:par>
                              <p:par>
                                <p:cTn id="127" presetID="10" presetClass="entr" presetSubtype="0" fill="hold" nodeType="withEffect">
                                  <p:stCondLst>
                                    <p:cond delay="0"/>
                                  </p:stCondLst>
                                  <p:childTnLst>
                                    <p:set>
                                      <p:cBhvr>
                                        <p:cTn id="128" dur="1" fill="hold">
                                          <p:stCondLst>
                                            <p:cond delay="0"/>
                                          </p:stCondLst>
                                        </p:cTn>
                                        <p:tgtEl>
                                          <p:spTgt spid="156"/>
                                        </p:tgtEl>
                                        <p:attrNameLst>
                                          <p:attrName>style.visibility</p:attrName>
                                        </p:attrNameLst>
                                      </p:cBhvr>
                                      <p:to>
                                        <p:strVal val="visible"/>
                                      </p:to>
                                    </p:set>
                                    <p:animEffect transition="in" filter="fade">
                                      <p:cBhvr>
                                        <p:cTn id="129" dur="500"/>
                                        <p:tgtEl>
                                          <p:spTgt spid="156"/>
                                        </p:tgtEl>
                                      </p:cBhvr>
                                    </p:animEffect>
                                  </p:childTnLst>
                                </p:cTn>
                              </p:par>
                            </p:childTnLst>
                          </p:cTn>
                        </p:par>
                        <p:par>
                          <p:cTn id="130" fill="hold">
                            <p:stCondLst>
                              <p:cond delay="2500"/>
                            </p:stCondLst>
                            <p:childTnLst>
                              <p:par>
                                <p:cTn id="131" presetID="12" presetClass="entr" presetSubtype="4" fill="hold" grpId="0" nodeType="afterEffect">
                                  <p:stCondLst>
                                    <p:cond delay="0"/>
                                  </p:stCondLst>
                                  <p:childTnLst>
                                    <p:set>
                                      <p:cBhvr>
                                        <p:cTn id="132" dur="1" fill="hold">
                                          <p:stCondLst>
                                            <p:cond delay="0"/>
                                          </p:stCondLst>
                                        </p:cTn>
                                        <p:tgtEl>
                                          <p:spTgt spid="168"/>
                                        </p:tgtEl>
                                        <p:attrNameLst>
                                          <p:attrName>style.visibility</p:attrName>
                                        </p:attrNameLst>
                                      </p:cBhvr>
                                      <p:to>
                                        <p:strVal val="visible"/>
                                      </p:to>
                                    </p:set>
                                    <p:anim calcmode="lin" valueType="num">
                                      <p:cBhvr additive="base">
                                        <p:cTn id="133" dur="500"/>
                                        <p:tgtEl>
                                          <p:spTgt spid="168"/>
                                        </p:tgtEl>
                                        <p:attrNameLst>
                                          <p:attrName>ppt_y</p:attrName>
                                        </p:attrNameLst>
                                      </p:cBhvr>
                                      <p:tavLst>
                                        <p:tav tm="0">
                                          <p:val>
                                            <p:strVal val="#ppt_y+#ppt_h*1.125000"/>
                                          </p:val>
                                        </p:tav>
                                        <p:tav tm="100000">
                                          <p:val>
                                            <p:strVal val="#ppt_y"/>
                                          </p:val>
                                        </p:tav>
                                      </p:tavLst>
                                    </p:anim>
                                    <p:animEffect transition="in" filter="wipe(up)">
                                      <p:cBhvr>
                                        <p:cTn id="134" dur="500"/>
                                        <p:tgtEl>
                                          <p:spTgt spid="168"/>
                                        </p:tgtEl>
                                      </p:cBhvr>
                                    </p:animEffect>
                                  </p:childTnLst>
                                </p:cTn>
                              </p:par>
                              <p:par>
                                <p:cTn id="135" presetID="12" presetClass="entr" presetSubtype="4" fill="hold" grpId="0" nodeType="withEffect">
                                  <p:stCondLst>
                                    <p:cond delay="100"/>
                                  </p:stCondLst>
                                  <p:childTnLst>
                                    <p:set>
                                      <p:cBhvr>
                                        <p:cTn id="136" dur="1" fill="hold">
                                          <p:stCondLst>
                                            <p:cond delay="0"/>
                                          </p:stCondLst>
                                        </p:cTn>
                                        <p:tgtEl>
                                          <p:spTgt spid="169"/>
                                        </p:tgtEl>
                                        <p:attrNameLst>
                                          <p:attrName>style.visibility</p:attrName>
                                        </p:attrNameLst>
                                      </p:cBhvr>
                                      <p:to>
                                        <p:strVal val="visible"/>
                                      </p:to>
                                    </p:set>
                                    <p:anim calcmode="lin" valueType="num">
                                      <p:cBhvr additive="base">
                                        <p:cTn id="137" dur="500"/>
                                        <p:tgtEl>
                                          <p:spTgt spid="169"/>
                                        </p:tgtEl>
                                        <p:attrNameLst>
                                          <p:attrName>ppt_y</p:attrName>
                                        </p:attrNameLst>
                                      </p:cBhvr>
                                      <p:tavLst>
                                        <p:tav tm="0">
                                          <p:val>
                                            <p:strVal val="#ppt_y+#ppt_h*1.125000"/>
                                          </p:val>
                                        </p:tav>
                                        <p:tav tm="100000">
                                          <p:val>
                                            <p:strVal val="#ppt_y"/>
                                          </p:val>
                                        </p:tav>
                                      </p:tavLst>
                                    </p:anim>
                                    <p:animEffect transition="in" filter="wipe(up)">
                                      <p:cBhvr>
                                        <p:cTn id="138" dur="500"/>
                                        <p:tgtEl>
                                          <p:spTgt spid="169"/>
                                        </p:tgtEl>
                                      </p:cBhvr>
                                    </p:animEffect>
                                  </p:childTnLst>
                                </p:cTn>
                              </p:par>
                              <p:par>
                                <p:cTn id="139" presetID="12" presetClass="entr" presetSubtype="4" fill="hold" grpId="0" nodeType="withEffect">
                                  <p:stCondLst>
                                    <p:cond delay="200"/>
                                  </p:stCondLst>
                                  <p:childTnLst>
                                    <p:set>
                                      <p:cBhvr>
                                        <p:cTn id="140" dur="1" fill="hold">
                                          <p:stCondLst>
                                            <p:cond delay="0"/>
                                          </p:stCondLst>
                                        </p:cTn>
                                        <p:tgtEl>
                                          <p:spTgt spid="170"/>
                                        </p:tgtEl>
                                        <p:attrNameLst>
                                          <p:attrName>style.visibility</p:attrName>
                                        </p:attrNameLst>
                                      </p:cBhvr>
                                      <p:to>
                                        <p:strVal val="visible"/>
                                      </p:to>
                                    </p:set>
                                    <p:anim calcmode="lin" valueType="num">
                                      <p:cBhvr additive="base">
                                        <p:cTn id="141" dur="500"/>
                                        <p:tgtEl>
                                          <p:spTgt spid="170"/>
                                        </p:tgtEl>
                                        <p:attrNameLst>
                                          <p:attrName>ppt_y</p:attrName>
                                        </p:attrNameLst>
                                      </p:cBhvr>
                                      <p:tavLst>
                                        <p:tav tm="0">
                                          <p:val>
                                            <p:strVal val="#ppt_y+#ppt_h*1.125000"/>
                                          </p:val>
                                        </p:tav>
                                        <p:tav tm="100000">
                                          <p:val>
                                            <p:strVal val="#ppt_y"/>
                                          </p:val>
                                        </p:tav>
                                      </p:tavLst>
                                    </p:anim>
                                    <p:animEffect transition="in" filter="wipe(up)">
                                      <p:cBhvr>
                                        <p:cTn id="142" dur="500"/>
                                        <p:tgtEl>
                                          <p:spTgt spid="170"/>
                                        </p:tgtEl>
                                      </p:cBhvr>
                                    </p:animEffect>
                                  </p:childTnLst>
                                </p:cTn>
                              </p:par>
                              <p:par>
                                <p:cTn id="143" presetID="12" presetClass="entr" presetSubtype="4" fill="hold" grpId="0" nodeType="withEffect">
                                  <p:stCondLst>
                                    <p:cond delay="300"/>
                                  </p:stCondLst>
                                  <p:childTnLst>
                                    <p:set>
                                      <p:cBhvr>
                                        <p:cTn id="144" dur="1" fill="hold">
                                          <p:stCondLst>
                                            <p:cond delay="0"/>
                                          </p:stCondLst>
                                        </p:cTn>
                                        <p:tgtEl>
                                          <p:spTgt spid="171"/>
                                        </p:tgtEl>
                                        <p:attrNameLst>
                                          <p:attrName>style.visibility</p:attrName>
                                        </p:attrNameLst>
                                      </p:cBhvr>
                                      <p:to>
                                        <p:strVal val="visible"/>
                                      </p:to>
                                    </p:set>
                                    <p:anim calcmode="lin" valueType="num">
                                      <p:cBhvr additive="base">
                                        <p:cTn id="145" dur="500"/>
                                        <p:tgtEl>
                                          <p:spTgt spid="171"/>
                                        </p:tgtEl>
                                        <p:attrNameLst>
                                          <p:attrName>ppt_y</p:attrName>
                                        </p:attrNameLst>
                                      </p:cBhvr>
                                      <p:tavLst>
                                        <p:tav tm="0">
                                          <p:val>
                                            <p:strVal val="#ppt_y+#ppt_h*1.125000"/>
                                          </p:val>
                                        </p:tav>
                                        <p:tav tm="100000">
                                          <p:val>
                                            <p:strVal val="#ppt_y"/>
                                          </p:val>
                                        </p:tav>
                                      </p:tavLst>
                                    </p:anim>
                                    <p:animEffect transition="in" filter="wipe(up)">
                                      <p:cBhvr>
                                        <p:cTn id="146" dur="500"/>
                                        <p:tgtEl>
                                          <p:spTgt spid="171"/>
                                        </p:tgtEl>
                                      </p:cBhvr>
                                    </p:animEffect>
                                  </p:childTnLst>
                                </p:cTn>
                              </p:par>
                              <p:par>
                                <p:cTn id="147" presetID="12" presetClass="entr" presetSubtype="4" fill="hold" grpId="0" nodeType="withEffect">
                                  <p:stCondLst>
                                    <p:cond delay="400"/>
                                  </p:stCondLst>
                                  <p:childTnLst>
                                    <p:set>
                                      <p:cBhvr>
                                        <p:cTn id="148" dur="1" fill="hold">
                                          <p:stCondLst>
                                            <p:cond delay="0"/>
                                          </p:stCondLst>
                                        </p:cTn>
                                        <p:tgtEl>
                                          <p:spTgt spid="172"/>
                                        </p:tgtEl>
                                        <p:attrNameLst>
                                          <p:attrName>style.visibility</p:attrName>
                                        </p:attrNameLst>
                                      </p:cBhvr>
                                      <p:to>
                                        <p:strVal val="visible"/>
                                      </p:to>
                                    </p:set>
                                    <p:anim calcmode="lin" valueType="num">
                                      <p:cBhvr additive="base">
                                        <p:cTn id="149" dur="500"/>
                                        <p:tgtEl>
                                          <p:spTgt spid="172"/>
                                        </p:tgtEl>
                                        <p:attrNameLst>
                                          <p:attrName>ppt_y</p:attrName>
                                        </p:attrNameLst>
                                      </p:cBhvr>
                                      <p:tavLst>
                                        <p:tav tm="0">
                                          <p:val>
                                            <p:strVal val="#ppt_y+#ppt_h*1.125000"/>
                                          </p:val>
                                        </p:tav>
                                        <p:tav tm="100000">
                                          <p:val>
                                            <p:strVal val="#ppt_y"/>
                                          </p:val>
                                        </p:tav>
                                      </p:tavLst>
                                    </p:anim>
                                    <p:animEffect transition="in" filter="wipe(up)">
                                      <p:cBhvr>
                                        <p:cTn id="150" dur="500"/>
                                        <p:tgtEl>
                                          <p:spTgt spid="172"/>
                                        </p:tgtEl>
                                      </p:cBhvr>
                                    </p:animEffect>
                                  </p:childTnLst>
                                </p:cTn>
                              </p:par>
                              <p:par>
                                <p:cTn id="151" presetID="12" presetClass="entr" presetSubtype="4" fill="hold" grpId="0" nodeType="withEffect">
                                  <p:stCondLst>
                                    <p:cond delay="500"/>
                                  </p:stCondLst>
                                  <p:childTnLst>
                                    <p:set>
                                      <p:cBhvr>
                                        <p:cTn id="152" dur="1" fill="hold">
                                          <p:stCondLst>
                                            <p:cond delay="0"/>
                                          </p:stCondLst>
                                        </p:cTn>
                                        <p:tgtEl>
                                          <p:spTgt spid="173"/>
                                        </p:tgtEl>
                                        <p:attrNameLst>
                                          <p:attrName>style.visibility</p:attrName>
                                        </p:attrNameLst>
                                      </p:cBhvr>
                                      <p:to>
                                        <p:strVal val="visible"/>
                                      </p:to>
                                    </p:set>
                                    <p:anim calcmode="lin" valueType="num">
                                      <p:cBhvr additive="base">
                                        <p:cTn id="153" dur="500"/>
                                        <p:tgtEl>
                                          <p:spTgt spid="173"/>
                                        </p:tgtEl>
                                        <p:attrNameLst>
                                          <p:attrName>ppt_y</p:attrName>
                                        </p:attrNameLst>
                                      </p:cBhvr>
                                      <p:tavLst>
                                        <p:tav tm="0">
                                          <p:val>
                                            <p:strVal val="#ppt_y+#ppt_h*1.125000"/>
                                          </p:val>
                                        </p:tav>
                                        <p:tav tm="100000">
                                          <p:val>
                                            <p:strVal val="#ppt_y"/>
                                          </p:val>
                                        </p:tav>
                                      </p:tavLst>
                                    </p:anim>
                                    <p:animEffect transition="in" filter="wipe(up)">
                                      <p:cBhvr>
                                        <p:cTn id="154" dur="500"/>
                                        <p:tgtEl>
                                          <p:spTgt spid="173"/>
                                        </p:tgtEl>
                                      </p:cBhvr>
                                    </p:animEffect>
                                  </p:childTnLst>
                                </p:cTn>
                              </p:par>
                              <p:par>
                                <p:cTn id="155" presetID="12" presetClass="entr" presetSubtype="4" fill="hold" grpId="0" nodeType="withEffect">
                                  <p:stCondLst>
                                    <p:cond delay="600"/>
                                  </p:stCondLst>
                                  <p:childTnLst>
                                    <p:set>
                                      <p:cBhvr>
                                        <p:cTn id="156" dur="1" fill="hold">
                                          <p:stCondLst>
                                            <p:cond delay="0"/>
                                          </p:stCondLst>
                                        </p:cTn>
                                        <p:tgtEl>
                                          <p:spTgt spid="174"/>
                                        </p:tgtEl>
                                        <p:attrNameLst>
                                          <p:attrName>style.visibility</p:attrName>
                                        </p:attrNameLst>
                                      </p:cBhvr>
                                      <p:to>
                                        <p:strVal val="visible"/>
                                      </p:to>
                                    </p:set>
                                    <p:anim calcmode="lin" valueType="num">
                                      <p:cBhvr additive="base">
                                        <p:cTn id="157" dur="500"/>
                                        <p:tgtEl>
                                          <p:spTgt spid="174"/>
                                        </p:tgtEl>
                                        <p:attrNameLst>
                                          <p:attrName>ppt_y</p:attrName>
                                        </p:attrNameLst>
                                      </p:cBhvr>
                                      <p:tavLst>
                                        <p:tav tm="0">
                                          <p:val>
                                            <p:strVal val="#ppt_y+#ppt_h*1.125000"/>
                                          </p:val>
                                        </p:tav>
                                        <p:tav tm="100000">
                                          <p:val>
                                            <p:strVal val="#ppt_y"/>
                                          </p:val>
                                        </p:tav>
                                      </p:tavLst>
                                    </p:anim>
                                    <p:animEffect transition="in" filter="wipe(up)">
                                      <p:cBhvr>
                                        <p:cTn id="158" dur="500"/>
                                        <p:tgtEl>
                                          <p:spTgt spid="174"/>
                                        </p:tgtEl>
                                      </p:cBhvr>
                                    </p:animEffect>
                                  </p:childTnLst>
                                </p:cTn>
                              </p:par>
                              <p:par>
                                <p:cTn id="159" presetID="12" presetClass="entr" presetSubtype="4" fill="hold" grpId="0" nodeType="withEffect">
                                  <p:stCondLst>
                                    <p:cond delay="700"/>
                                  </p:stCondLst>
                                  <p:childTnLst>
                                    <p:set>
                                      <p:cBhvr>
                                        <p:cTn id="160" dur="1" fill="hold">
                                          <p:stCondLst>
                                            <p:cond delay="0"/>
                                          </p:stCondLst>
                                        </p:cTn>
                                        <p:tgtEl>
                                          <p:spTgt spid="175"/>
                                        </p:tgtEl>
                                        <p:attrNameLst>
                                          <p:attrName>style.visibility</p:attrName>
                                        </p:attrNameLst>
                                      </p:cBhvr>
                                      <p:to>
                                        <p:strVal val="visible"/>
                                      </p:to>
                                    </p:set>
                                    <p:anim calcmode="lin" valueType="num">
                                      <p:cBhvr additive="base">
                                        <p:cTn id="161" dur="500"/>
                                        <p:tgtEl>
                                          <p:spTgt spid="175"/>
                                        </p:tgtEl>
                                        <p:attrNameLst>
                                          <p:attrName>ppt_y</p:attrName>
                                        </p:attrNameLst>
                                      </p:cBhvr>
                                      <p:tavLst>
                                        <p:tav tm="0">
                                          <p:val>
                                            <p:strVal val="#ppt_y+#ppt_h*1.125000"/>
                                          </p:val>
                                        </p:tav>
                                        <p:tav tm="100000">
                                          <p:val>
                                            <p:strVal val="#ppt_y"/>
                                          </p:val>
                                        </p:tav>
                                      </p:tavLst>
                                    </p:anim>
                                    <p:animEffect transition="in" filter="wipe(up)">
                                      <p:cBhvr>
                                        <p:cTn id="162" dur="500"/>
                                        <p:tgtEl>
                                          <p:spTgt spid="175"/>
                                        </p:tgtEl>
                                      </p:cBhvr>
                                    </p:animEffect>
                                  </p:childTnLst>
                                </p:cTn>
                              </p:par>
                              <p:par>
                                <p:cTn id="163" presetID="12" presetClass="entr" presetSubtype="4" fill="hold" grpId="0" nodeType="withEffect">
                                  <p:stCondLst>
                                    <p:cond delay="800"/>
                                  </p:stCondLst>
                                  <p:childTnLst>
                                    <p:set>
                                      <p:cBhvr>
                                        <p:cTn id="164" dur="1" fill="hold">
                                          <p:stCondLst>
                                            <p:cond delay="0"/>
                                          </p:stCondLst>
                                        </p:cTn>
                                        <p:tgtEl>
                                          <p:spTgt spid="176"/>
                                        </p:tgtEl>
                                        <p:attrNameLst>
                                          <p:attrName>style.visibility</p:attrName>
                                        </p:attrNameLst>
                                      </p:cBhvr>
                                      <p:to>
                                        <p:strVal val="visible"/>
                                      </p:to>
                                    </p:set>
                                    <p:anim calcmode="lin" valueType="num">
                                      <p:cBhvr additive="base">
                                        <p:cTn id="165" dur="500"/>
                                        <p:tgtEl>
                                          <p:spTgt spid="176"/>
                                        </p:tgtEl>
                                        <p:attrNameLst>
                                          <p:attrName>ppt_y</p:attrName>
                                        </p:attrNameLst>
                                      </p:cBhvr>
                                      <p:tavLst>
                                        <p:tav tm="0">
                                          <p:val>
                                            <p:strVal val="#ppt_y+#ppt_h*1.125000"/>
                                          </p:val>
                                        </p:tav>
                                        <p:tav tm="100000">
                                          <p:val>
                                            <p:strVal val="#ppt_y"/>
                                          </p:val>
                                        </p:tav>
                                      </p:tavLst>
                                    </p:anim>
                                    <p:animEffect transition="in" filter="wipe(up)">
                                      <p:cBhvr>
                                        <p:cTn id="166" dur="500"/>
                                        <p:tgtEl>
                                          <p:spTgt spid="176"/>
                                        </p:tgtEl>
                                      </p:cBhvr>
                                    </p:animEffect>
                                  </p:childTnLst>
                                </p:cTn>
                              </p:par>
                              <p:par>
                                <p:cTn id="167" presetID="12" presetClass="entr" presetSubtype="4" fill="hold" grpId="0" nodeType="withEffect">
                                  <p:stCondLst>
                                    <p:cond delay="900"/>
                                  </p:stCondLst>
                                  <p:childTnLst>
                                    <p:set>
                                      <p:cBhvr>
                                        <p:cTn id="168" dur="1" fill="hold">
                                          <p:stCondLst>
                                            <p:cond delay="0"/>
                                          </p:stCondLst>
                                        </p:cTn>
                                        <p:tgtEl>
                                          <p:spTgt spid="177"/>
                                        </p:tgtEl>
                                        <p:attrNameLst>
                                          <p:attrName>style.visibility</p:attrName>
                                        </p:attrNameLst>
                                      </p:cBhvr>
                                      <p:to>
                                        <p:strVal val="visible"/>
                                      </p:to>
                                    </p:set>
                                    <p:anim calcmode="lin" valueType="num">
                                      <p:cBhvr additive="base">
                                        <p:cTn id="169" dur="500"/>
                                        <p:tgtEl>
                                          <p:spTgt spid="177"/>
                                        </p:tgtEl>
                                        <p:attrNameLst>
                                          <p:attrName>ppt_y</p:attrName>
                                        </p:attrNameLst>
                                      </p:cBhvr>
                                      <p:tavLst>
                                        <p:tav tm="0">
                                          <p:val>
                                            <p:strVal val="#ppt_y+#ppt_h*1.125000"/>
                                          </p:val>
                                        </p:tav>
                                        <p:tav tm="100000">
                                          <p:val>
                                            <p:strVal val="#ppt_y"/>
                                          </p:val>
                                        </p:tav>
                                      </p:tavLst>
                                    </p:anim>
                                    <p:animEffect transition="in" filter="wipe(up)">
                                      <p:cBhvr>
                                        <p:cTn id="170" dur="500"/>
                                        <p:tgtEl>
                                          <p:spTgt spid="177"/>
                                        </p:tgtEl>
                                      </p:cBhvr>
                                    </p:animEffect>
                                  </p:childTnLst>
                                </p:cTn>
                              </p:par>
                              <p:par>
                                <p:cTn id="171" presetID="12" presetClass="entr" presetSubtype="4" fill="hold" grpId="0" nodeType="withEffect">
                                  <p:stCondLst>
                                    <p:cond delay="0"/>
                                  </p:stCondLst>
                                  <p:childTnLst>
                                    <p:set>
                                      <p:cBhvr>
                                        <p:cTn id="172" dur="1" fill="hold">
                                          <p:stCondLst>
                                            <p:cond delay="0"/>
                                          </p:stCondLst>
                                        </p:cTn>
                                        <p:tgtEl>
                                          <p:spTgt spid="178"/>
                                        </p:tgtEl>
                                        <p:attrNameLst>
                                          <p:attrName>style.visibility</p:attrName>
                                        </p:attrNameLst>
                                      </p:cBhvr>
                                      <p:to>
                                        <p:strVal val="visible"/>
                                      </p:to>
                                    </p:set>
                                    <p:anim calcmode="lin" valueType="num">
                                      <p:cBhvr additive="base">
                                        <p:cTn id="173" dur="500"/>
                                        <p:tgtEl>
                                          <p:spTgt spid="178"/>
                                        </p:tgtEl>
                                        <p:attrNameLst>
                                          <p:attrName>ppt_y</p:attrName>
                                        </p:attrNameLst>
                                      </p:cBhvr>
                                      <p:tavLst>
                                        <p:tav tm="0">
                                          <p:val>
                                            <p:strVal val="#ppt_y+#ppt_h*1.125000"/>
                                          </p:val>
                                        </p:tav>
                                        <p:tav tm="100000">
                                          <p:val>
                                            <p:strVal val="#ppt_y"/>
                                          </p:val>
                                        </p:tav>
                                      </p:tavLst>
                                    </p:anim>
                                    <p:animEffect transition="in" filter="wipe(up)">
                                      <p:cBhvr>
                                        <p:cTn id="174" dur="500"/>
                                        <p:tgtEl>
                                          <p:spTgt spid="178"/>
                                        </p:tgtEl>
                                      </p:cBhvr>
                                    </p:animEffect>
                                  </p:childTnLst>
                                </p:cTn>
                              </p:par>
                              <p:par>
                                <p:cTn id="175" presetID="12" presetClass="entr" presetSubtype="4" fill="hold" grpId="0" nodeType="withEffect">
                                  <p:stCondLst>
                                    <p:cond delay="100"/>
                                  </p:stCondLst>
                                  <p:childTnLst>
                                    <p:set>
                                      <p:cBhvr>
                                        <p:cTn id="176" dur="1" fill="hold">
                                          <p:stCondLst>
                                            <p:cond delay="0"/>
                                          </p:stCondLst>
                                        </p:cTn>
                                        <p:tgtEl>
                                          <p:spTgt spid="179"/>
                                        </p:tgtEl>
                                        <p:attrNameLst>
                                          <p:attrName>style.visibility</p:attrName>
                                        </p:attrNameLst>
                                      </p:cBhvr>
                                      <p:to>
                                        <p:strVal val="visible"/>
                                      </p:to>
                                    </p:set>
                                    <p:anim calcmode="lin" valueType="num">
                                      <p:cBhvr additive="base">
                                        <p:cTn id="177" dur="500"/>
                                        <p:tgtEl>
                                          <p:spTgt spid="179"/>
                                        </p:tgtEl>
                                        <p:attrNameLst>
                                          <p:attrName>ppt_y</p:attrName>
                                        </p:attrNameLst>
                                      </p:cBhvr>
                                      <p:tavLst>
                                        <p:tav tm="0">
                                          <p:val>
                                            <p:strVal val="#ppt_y+#ppt_h*1.125000"/>
                                          </p:val>
                                        </p:tav>
                                        <p:tav tm="100000">
                                          <p:val>
                                            <p:strVal val="#ppt_y"/>
                                          </p:val>
                                        </p:tav>
                                      </p:tavLst>
                                    </p:anim>
                                    <p:animEffect transition="in" filter="wipe(up)">
                                      <p:cBhvr>
                                        <p:cTn id="178" dur="500"/>
                                        <p:tgtEl>
                                          <p:spTgt spid="179"/>
                                        </p:tgtEl>
                                      </p:cBhvr>
                                    </p:animEffect>
                                  </p:childTnLst>
                                </p:cTn>
                              </p:par>
                              <p:par>
                                <p:cTn id="179" presetID="12" presetClass="entr" presetSubtype="4" fill="hold" grpId="0" nodeType="withEffect">
                                  <p:stCondLst>
                                    <p:cond delay="200"/>
                                  </p:stCondLst>
                                  <p:childTnLst>
                                    <p:set>
                                      <p:cBhvr>
                                        <p:cTn id="180" dur="1" fill="hold">
                                          <p:stCondLst>
                                            <p:cond delay="0"/>
                                          </p:stCondLst>
                                        </p:cTn>
                                        <p:tgtEl>
                                          <p:spTgt spid="180"/>
                                        </p:tgtEl>
                                        <p:attrNameLst>
                                          <p:attrName>style.visibility</p:attrName>
                                        </p:attrNameLst>
                                      </p:cBhvr>
                                      <p:to>
                                        <p:strVal val="visible"/>
                                      </p:to>
                                    </p:set>
                                    <p:anim calcmode="lin" valueType="num">
                                      <p:cBhvr additive="base">
                                        <p:cTn id="181" dur="500"/>
                                        <p:tgtEl>
                                          <p:spTgt spid="180"/>
                                        </p:tgtEl>
                                        <p:attrNameLst>
                                          <p:attrName>ppt_y</p:attrName>
                                        </p:attrNameLst>
                                      </p:cBhvr>
                                      <p:tavLst>
                                        <p:tav tm="0">
                                          <p:val>
                                            <p:strVal val="#ppt_y+#ppt_h*1.125000"/>
                                          </p:val>
                                        </p:tav>
                                        <p:tav tm="100000">
                                          <p:val>
                                            <p:strVal val="#ppt_y"/>
                                          </p:val>
                                        </p:tav>
                                      </p:tavLst>
                                    </p:anim>
                                    <p:animEffect transition="in" filter="wipe(up)">
                                      <p:cBhvr>
                                        <p:cTn id="182" dur="500"/>
                                        <p:tgtEl>
                                          <p:spTgt spid="180"/>
                                        </p:tgtEl>
                                      </p:cBhvr>
                                    </p:animEffect>
                                  </p:childTnLst>
                                </p:cTn>
                              </p:par>
                              <p:par>
                                <p:cTn id="183" presetID="12" presetClass="entr" presetSubtype="4" fill="hold" grpId="0" nodeType="withEffect">
                                  <p:stCondLst>
                                    <p:cond delay="300"/>
                                  </p:stCondLst>
                                  <p:childTnLst>
                                    <p:set>
                                      <p:cBhvr>
                                        <p:cTn id="184" dur="1" fill="hold">
                                          <p:stCondLst>
                                            <p:cond delay="0"/>
                                          </p:stCondLst>
                                        </p:cTn>
                                        <p:tgtEl>
                                          <p:spTgt spid="181"/>
                                        </p:tgtEl>
                                        <p:attrNameLst>
                                          <p:attrName>style.visibility</p:attrName>
                                        </p:attrNameLst>
                                      </p:cBhvr>
                                      <p:to>
                                        <p:strVal val="visible"/>
                                      </p:to>
                                    </p:set>
                                    <p:anim calcmode="lin" valueType="num">
                                      <p:cBhvr additive="base">
                                        <p:cTn id="185" dur="500"/>
                                        <p:tgtEl>
                                          <p:spTgt spid="181"/>
                                        </p:tgtEl>
                                        <p:attrNameLst>
                                          <p:attrName>ppt_y</p:attrName>
                                        </p:attrNameLst>
                                      </p:cBhvr>
                                      <p:tavLst>
                                        <p:tav tm="0">
                                          <p:val>
                                            <p:strVal val="#ppt_y+#ppt_h*1.125000"/>
                                          </p:val>
                                        </p:tav>
                                        <p:tav tm="100000">
                                          <p:val>
                                            <p:strVal val="#ppt_y"/>
                                          </p:val>
                                        </p:tav>
                                      </p:tavLst>
                                    </p:anim>
                                    <p:animEffect transition="in" filter="wipe(up)">
                                      <p:cBhvr>
                                        <p:cTn id="186" dur="500"/>
                                        <p:tgtEl>
                                          <p:spTgt spid="181"/>
                                        </p:tgtEl>
                                      </p:cBhvr>
                                    </p:animEffect>
                                  </p:childTnLst>
                                </p:cTn>
                              </p:par>
                              <p:par>
                                <p:cTn id="187" presetID="12" presetClass="entr" presetSubtype="4" fill="hold" grpId="0" nodeType="withEffect">
                                  <p:stCondLst>
                                    <p:cond delay="400"/>
                                  </p:stCondLst>
                                  <p:childTnLst>
                                    <p:set>
                                      <p:cBhvr>
                                        <p:cTn id="188" dur="1" fill="hold">
                                          <p:stCondLst>
                                            <p:cond delay="0"/>
                                          </p:stCondLst>
                                        </p:cTn>
                                        <p:tgtEl>
                                          <p:spTgt spid="182"/>
                                        </p:tgtEl>
                                        <p:attrNameLst>
                                          <p:attrName>style.visibility</p:attrName>
                                        </p:attrNameLst>
                                      </p:cBhvr>
                                      <p:to>
                                        <p:strVal val="visible"/>
                                      </p:to>
                                    </p:set>
                                    <p:anim calcmode="lin" valueType="num">
                                      <p:cBhvr additive="base">
                                        <p:cTn id="189" dur="500"/>
                                        <p:tgtEl>
                                          <p:spTgt spid="182"/>
                                        </p:tgtEl>
                                        <p:attrNameLst>
                                          <p:attrName>ppt_y</p:attrName>
                                        </p:attrNameLst>
                                      </p:cBhvr>
                                      <p:tavLst>
                                        <p:tav tm="0">
                                          <p:val>
                                            <p:strVal val="#ppt_y+#ppt_h*1.125000"/>
                                          </p:val>
                                        </p:tav>
                                        <p:tav tm="100000">
                                          <p:val>
                                            <p:strVal val="#ppt_y"/>
                                          </p:val>
                                        </p:tav>
                                      </p:tavLst>
                                    </p:anim>
                                    <p:animEffect transition="in" filter="wipe(up)">
                                      <p:cBhvr>
                                        <p:cTn id="190" dur="500"/>
                                        <p:tgtEl>
                                          <p:spTgt spid="182"/>
                                        </p:tgtEl>
                                      </p:cBhvr>
                                    </p:animEffect>
                                  </p:childTnLst>
                                </p:cTn>
                              </p:par>
                              <p:par>
                                <p:cTn id="191" presetID="12" presetClass="entr" presetSubtype="4" fill="hold" grpId="0" nodeType="withEffect">
                                  <p:stCondLst>
                                    <p:cond delay="500"/>
                                  </p:stCondLst>
                                  <p:childTnLst>
                                    <p:set>
                                      <p:cBhvr>
                                        <p:cTn id="192" dur="1" fill="hold">
                                          <p:stCondLst>
                                            <p:cond delay="0"/>
                                          </p:stCondLst>
                                        </p:cTn>
                                        <p:tgtEl>
                                          <p:spTgt spid="183"/>
                                        </p:tgtEl>
                                        <p:attrNameLst>
                                          <p:attrName>style.visibility</p:attrName>
                                        </p:attrNameLst>
                                      </p:cBhvr>
                                      <p:to>
                                        <p:strVal val="visible"/>
                                      </p:to>
                                    </p:set>
                                    <p:anim calcmode="lin" valueType="num">
                                      <p:cBhvr additive="base">
                                        <p:cTn id="193" dur="500"/>
                                        <p:tgtEl>
                                          <p:spTgt spid="183"/>
                                        </p:tgtEl>
                                        <p:attrNameLst>
                                          <p:attrName>ppt_y</p:attrName>
                                        </p:attrNameLst>
                                      </p:cBhvr>
                                      <p:tavLst>
                                        <p:tav tm="0">
                                          <p:val>
                                            <p:strVal val="#ppt_y+#ppt_h*1.125000"/>
                                          </p:val>
                                        </p:tav>
                                        <p:tav tm="100000">
                                          <p:val>
                                            <p:strVal val="#ppt_y"/>
                                          </p:val>
                                        </p:tav>
                                      </p:tavLst>
                                    </p:anim>
                                    <p:animEffect transition="in" filter="wipe(up)">
                                      <p:cBhvr>
                                        <p:cTn id="194" dur="500"/>
                                        <p:tgtEl>
                                          <p:spTgt spid="183"/>
                                        </p:tgtEl>
                                      </p:cBhvr>
                                    </p:animEffect>
                                  </p:childTnLst>
                                </p:cTn>
                              </p:par>
                              <p:par>
                                <p:cTn id="195" presetID="12" presetClass="entr" presetSubtype="4" fill="hold" grpId="0" nodeType="withEffect">
                                  <p:stCondLst>
                                    <p:cond delay="600"/>
                                  </p:stCondLst>
                                  <p:childTnLst>
                                    <p:set>
                                      <p:cBhvr>
                                        <p:cTn id="196" dur="1" fill="hold">
                                          <p:stCondLst>
                                            <p:cond delay="0"/>
                                          </p:stCondLst>
                                        </p:cTn>
                                        <p:tgtEl>
                                          <p:spTgt spid="184"/>
                                        </p:tgtEl>
                                        <p:attrNameLst>
                                          <p:attrName>style.visibility</p:attrName>
                                        </p:attrNameLst>
                                      </p:cBhvr>
                                      <p:to>
                                        <p:strVal val="visible"/>
                                      </p:to>
                                    </p:set>
                                    <p:anim calcmode="lin" valueType="num">
                                      <p:cBhvr additive="base">
                                        <p:cTn id="197" dur="500"/>
                                        <p:tgtEl>
                                          <p:spTgt spid="184"/>
                                        </p:tgtEl>
                                        <p:attrNameLst>
                                          <p:attrName>ppt_y</p:attrName>
                                        </p:attrNameLst>
                                      </p:cBhvr>
                                      <p:tavLst>
                                        <p:tav tm="0">
                                          <p:val>
                                            <p:strVal val="#ppt_y+#ppt_h*1.125000"/>
                                          </p:val>
                                        </p:tav>
                                        <p:tav tm="100000">
                                          <p:val>
                                            <p:strVal val="#ppt_y"/>
                                          </p:val>
                                        </p:tav>
                                      </p:tavLst>
                                    </p:anim>
                                    <p:animEffect transition="in" filter="wipe(up)">
                                      <p:cBhvr>
                                        <p:cTn id="198" dur="500"/>
                                        <p:tgtEl>
                                          <p:spTgt spid="184"/>
                                        </p:tgtEl>
                                      </p:cBhvr>
                                    </p:animEffect>
                                  </p:childTnLst>
                                </p:cTn>
                              </p:par>
                              <p:par>
                                <p:cTn id="199" presetID="12" presetClass="entr" presetSubtype="4" fill="hold" grpId="0" nodeType="withEffect">
                                  <p:stCondLst>
                                    <p:cond delay="700"/>
                                  </p:stCondLst>
                                  <p:childTnLst>
                                    <p:set>
                                      <p:cBhvr>
                                        <p:cTn id="200" dur="1" fill="hold">
                                          <p:stCondLst>
                                            <p:cond delay="0"/>
                                          </p:stCondLst>
                                        </p:cTn>
                                        <p:tgtEl>
                                          <p:spTgt spid="185"/>
                                        </p:tgtEl>
                                        <p:attrNameLst>
                                          <p:attrName>style.visibility</p:attrName>
                                        </p:attrNameLst>
                                      </p:cBhvr>
                                      <p:to>
                                        <p:strVal val="visible"/>
                                      </p:to>
                                    </p:set>
                                    <p:anim calcmode="lin" valueType="num">
                                      <p:cBhvr additive="base">
                                        <p:cTn id="201" dur="500"/>
                                        <p:tgtEl>
                                          <p:spTgt spid="185"/>
                                        </p:tgtEl>
                                        <p:attrNameLst>
                                          <p:attrName>ppt_y</p:attrName>
                                        </p:attrNameLst>
                                      </p:cBhvr>
                                      <p:tavLst>
                                        <p:tav tm="0">
                                          <p:val>
                                            <p:strVal val="#ppt_y+#ppt_h*1.125000"/>
                                          </p:val>
                                        </p:tav>
                                        <p:tav tm="100000">
                                          <p:val>
                                            <p:strVal val="#ppt_y"/>
                                          </p:val>
                                        </p:tav>
                                      </p:tavLst>
                                    </p:anim>
                                    <p:animEffect transition="in" filter="wipe(up)">
                                      <p:cBhvr>
                                        <p:cTn id="202" dur="500"/>
                                        <p:tgtEl>
                                          <p:spTgt spid="185"/>
                                        </p:tgtEl>
                                      </p:cBhvr>
                                    </p:animEffect>
                                  </p:childTnLst>
                                </p:cTn>
                              </p:par>
                              <p:par>
                                <p:cTn id="203" presetID="12" presetClass="entr" presetSubtype="4" fill="hold" grpId="0" nodeType="withEffect">
                                  <p:stCondLst>
                                    <p:cond delay="800"/>
                                  </p:stCondLst>
                                  <p:childTnLst>
                                    <p:set>
                                      <p:cBhvr>
                                        <p:cTn id="204" dur="1" fill="hold">
                                          <p:stCondLst>
                                            <p:cond delay="0"/>
                                          </p:stCondLst>
                                        </p:cTn>
                                        <p:tgtEl>
                                          <p:spTgt spid="186"/>
                                        </p:tgtEl>
                                        <p:attrNameLst>
                                          <p:attrName>style.visibility</p:attrName>
                                        </p:attrNameLst>
                                      </p:cBhvr>
                                      <p:to>
                                        <p:strVal val="visible"/>
                                      </p:to>
                                    </p:set>
                                    <p:anim calcmode="lin" valueType="num">
                                      <p:cBhvr additive="base">
                                        <p:cTn id="205" dur="500"/>
                                        <p:tgtEl>
                                          <p:spTgt spid="186"/>
                                        </p:tgtEl>
                                        <p:attrNameLst>
                                          <p:attrName>ppt_y</p:attrName>
                                        </p:attrNameLst>
                                      </p:cBhvr>
                                      <p:tavLst>
                                        <p:tav tm="0">
                                          <p:val>
                                            <p:strVal val="#ppt_y+#ppt_h*1.125000"/>
                                          </p:val>
                                        </p:tav>
                                        <p:tav tm="100000">
                                          <p:val>
                                            <p:strVal val="#ppt_y"/>
                                          </p:val>
                                        </p:tav>
                                      </p:tavLst>
                                    </p:anim>
                                    <p:animEffect transition="in" filter="wipe(up)">
                                      <p:cBhvr>
                                        <p:cTn id="206" dur="500"/>
                                        <p:tgtEl>
                                          <p:spTgt spid="186"/>
                                        </p:tgtEl>
                                      </p:cBhvr>
                                    </p:animEffect>
                                  </p:childTnLst>
                                </p:cTn>
                              </p:par>
                              <p:par>
                                <p:cTn id="207" presetID="12" presetClass="entr" presetSubtype="4" fill="hold" grpId="0" nodeType="withEffect">
                                  <p:stCondLst>
                                    <p:cond delay="900"/>
                                  </p:stCondLst>
                                  <p:childTnLst>
                                    <p:set>
                                      <p:cBhvr>
                                        <p:cTn id="208" dur="1" fill="hold">
                                          <p:stCondLst>
                                            <p:cond delay="0"/>
                                          </p:stCondLst>
                                        </p:cTn>
                                        <p:tgtEl>
                                          <p:spTgt spid="187"/>
                                        </p:tgtEl>
                                        <p:attrNameLst>
                                          <p:attrName>style.visibility</p:attrName>
                                        </p:attrNameLst>
                                      </p:cBhvr>
                                      <p:to>
                                        <p:strVal val="visible"/>
                                      </p:to>
                                    </p:set>
                                    <p:anim calcmode="lin" valueType="num">
                                      <p:cBhvr additive="base">
                                        <p:cTn id="209" dur="500"/>
                                        <p:tgtEl>
                                          <p:spTgt spid="187"/>
                                        </p:tgtEl>
                                        <p:attrNameLst>
                                          <p:attrName>ppt_y</p:attrName>
                                        </p:attrNameLst>
                                      </p:cBhvr>
                                      <p:tavLst>
                                        <p:tav tm="0">
                                          <p:val>
                                            <p:strVal val="#ppt_y+#ppt_h*1.125000"/>
                                          </p:val>
                                        </p:tav>
                                        <p:tav tm="100000">
                                          <p:val>
                                            <p:strVal val="#ppt_y"/>
                                          </p:val>
                                        </p:tav>
                                      </p:tavLst>
                                    </p:anim>
                                    <p:animEffect transition="in" filter="wipe(up)">
                                      <p:cBhvr>
                                        <p:cTn id="210"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animBg="1"/>
      <p:bldP spid="189" grpId="0" animBg="1"/>
      <p:bldP spid="190" grpId="0" animBg="1"/>
      <p:bldP spid="191" grpId="0" animBg="1"/>
      <p:bldP spid="192" grpId="0" animBg="1"/>
      <p:bldP spid="193" grpId="0" animBg="1"/>
      <p:bldP spid="194" grpId="0" animBg="1"/>
      <p:bldP spid="195" grpId="0"/>
      <p:bldP spid="196" grpId="0"/>
      <p:bldP spid="197" grpId="0"/>
      <p:bldP spid="198" grpId="0"/>
      <p:bldP spid="199" grpId="0"/>
      <p:bldP spid="200" grpId="0"/>
      <p:bldP spid="201" grpId="0"/>
      <p:bldP spid="202" grpId="0" animBg="1"/>
      <p:bldP spid="203" grpId="0" animBg="1"/>
      <p:bldP spid="204" grpId="0" animBg="1"/>
      <p:bldP spid="205" grpId="0" animBg="1"/>
      <p:bldP spid="206" grpId="0" animBg="1"/>
      <p:bldP spid="207" grpId="0" animBg="1"/>
      <p:bldP spid="208" grpId="0" animBg="1"/>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97546" y="2030474"/>
            <a:ext cx="2876747" cy="363241"/>
            <a:chOff x="3249264" y="1751685"/>
            <a:chExt cx="2994025" cy="363240"/>
          </a:xfrm>
        </p:grpSpPr>
        <p:grpSp>
          <p:nvGrpSpPr>
            <p:cNvPr id="14" name="组合 13"/>
            <p:cNvGrpSpPr/>
            <p:nvPr/>
          </p:nvGrpSpPr>
          <p:grpSpPr>
            <a:xfrm>
              <a:off x="3249264" y="1776444"/>
              <a:ext cx="2994025" cy="314202"/>
              <a:chOff x="2940050" y="2132898"/>
              <a:chExt cx="2994025" cy="314202"/>
            </a:xfrm>
          </p:grpSpPr>
          <p:sp>
            <p:nvSpPr>
              <p:cNvPr id="16" name="圆角矩形 15"/>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17" name="圆角矩形 16"/>
              <p:cNvSpPr/>
              <p:nvPr/>
            </p:nvSpPr>
            <p:spPr>
              <a:xfrm>
                <a:off x="2940050" y="2132898"/>
                <a:ext cx="21082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文本框 4"/>
            <p:cNvSpPr txBox="1"/>
            <p:nvPr/>
          </p:nvSpPr>
          <p:spPr>
            <a:xfrm>
              <a:off x="5335260" y="1751685"/>
              <a:ext cx="67375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70%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3597546" y="2441540"/>
            <a:ext cx="2876747" cy="363241"/>
            <a:chOff x="3249264" y="2162753"/>
            <a:chExt cx="2994025" cy="363241"/>
          </a:xfrm>
        </p:grpSpPr>
        <p:grpSp>
          <p:nvGrpSpPr>
            <p:cNvPr id="19" name="组合 18"/>
            <p:cNvGrpSpPr/>
            <p:nvPr/>
          </p:nvGrpSpPr>
          <p:grpSpPr>
            <a:xfrm>
              <a:off x="3249264" y="2178703"/>
              <a:ext cx="2994025" cy="314618"/>
              <a:chOff x="2940050" y="2519659"/>
              <a:chExt cx="2994025" cy="314618"/>
            </a:xfrm>
          </p:grpSpPr>
          <p:sp>
            <p:nvSpPr>
              <p:cNvPr id="21" name="圆角矩形 20"/>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2" name="圆角矩形 21"/>
              <p:cNvSpPr/>
              <p:nvPr/>
            </p:nvSpPr>
            <p:spPr>
              <a:xfrm>
                <a:off x="2940051" y="2519659"/>
                <a:ext cx="8890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0" name="文本框 9"/>
            <p:cNvSpPr txBox="1"/>
            <p:nvPr/>
          </p:nvSpPr>
          <p:spPr>
            <a:xfrm>
              <a:off x="4118871" y="2162753"/>
              <a:ext cx="673754" cy="363241"/>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30%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3576705" y="3904914"/>
            <a:ext cx="2893595" cy="363241"/>
            <a:chOff x="3244272" y="3932941"/>
            <a:chExt cx="3011560" cy="363240"/>
          </a:xfrm>
        </p:grpSpPr>
        <p:sp>
          <p:nvSpPr>
            <p:cNvPr id="24" name="圆角矩形 23"/>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5" name="圆角矩形 24"/>
            <p:cNvSpPr/>
            <p:nvPr/>
          </p:nvSpPr>
          <p:spPr>
            <a:xfrm>
              <a:off x="3244272" y="3971332"/>
              <a:ext cx="1201953"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6" name="文本框 15"/>
            <p:cNvSpPr txBox="1"/>
            <p:nvPr/>
          </p:nvSpPr>
          <p:spPr>
            <a:xfrm>
              <a:off x="4418923" y="3932941"/>
              <a:ext cx="90769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40%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27" name="组合 26"/>
          <p:cNvGrpSpPr/>
          <p:nvPr/>
        </p:nvGrpSpPr>
        <p:grpSpPr>
          <a:xfrm>
            <a:off x="3590659" y="4306262"/>
            <a:ext cx="2876747" cy="363241"/>
            <a:chOff x="3258789" y="4324968"/>
            <a:chExt cx="2994025" cy="363239"/>
          </a:xfrm>
        </p:grpSpPr>
        <p:sp>
          <p:nvSpPr>
            <p:cNvPr id="28" name="圆角矩形 27"/>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9" name="圆角矩形 28"/>
            <p:cNvSpPr/>
            <p:nvPr/>
          </p:nvSpPr>
          <p:spPr>
            <a:xfrm>
              <a:off x="3308582" y="4362651"/>
              <a:ext cx="2108200"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30" name="文本框 19"/>
            <p:cNvSpPr txBox="1"/>
            <p:nvPr/>
          </p:nvSpPr>
          <p:spPr>
            <a:xfrm>
              <a:off x="5326614" y="4324968"/>
              <a:ext cx="673754" cy="363239"/>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60%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1632979" y="1726464"/>
            <a:ext cx="2157612" cy="2196000"/>
            <a:chOff x="471707" y="1675770"/>
            <a:chExt cx="2158455" cy="2196000"/>
          </a:xfrm>
          <a:solidFill>
            <a:srgbClr val="0070C0"/>
          </a:solidFill>
        </p:grpSpPr>
        <p:grpSp>
          <p:nvGrpSpPr>
            <p:cNvPr id="32" name="组合 31"/>
            <p:cNvGrpSpPr>
              <a:grpSpLocks noChangeAspect="1"/>
            </p:cNvGrpSpPr>
            <p:nvPr/>
          </p:nvGrpSpPr>
          <p:grpSpPr>
            <a:xfrm>
              <a:off x="471707" y="1675770"/>
              <a:ext cx="2158455" cy="2196000"/>
              <a:chOff x="5397500" y="5734050"/>
              <a:chExt cx="365125" cy="371476"/>
            </a:xfrm>
            <a:grpFill/>
          </p:grpSpPr>
          <p:sp>
            <p:nvSpPr>
              <p:cNvPr id="3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3" name="组合 32"/>
            <p:cNvGrpSpPr>
              <a:grpSpLocks noChangeAspect="1"/>
            </p:cNvGrpSpPr>
            <p:nvPr/>
          </p:nvGrpSpPr>
          <p:grpSpPr>
            <a:xfrm>
              <a:off x="1735995" y="2108076"/>
              <a:ext cx="462003" cy="468000"/>
              <a:chOff x="2665061" y="4979202"/>
              <a:chExt cx="284308" cy="288000"/>
            </a:xfrm>
            <a:grpFill/>
          </p:grpSpPr>
          <p:sp>
            <p:nvSpPr>
              <p:cNvPr id="34"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39" name="组合 38"/>
          <p:cNvGrpSpPr/>
          <p:nvPr/>
        </p:nvGrpSpPr>
        <p:grpSpPr>
          <a:xfrm>
            <a:off x="1643050" y="3733756"/>
            <a:ext cx="2157612" cy="2196000"/>
            <a:chOff x="478903" y="4355475"/>
            <a:chExt cx="2158455" cy="2196000"/>
          </a:xfrm>
          <a:solidFill>
            <a:schemeClr val="accent2"/>
          </a:solidFill>
        </p:grpSpPr>
        <p:grpSp>
          <p:nvGrpSpPr>
            <p:cNvPr id="40" name="组合 39"/>
            <p:cNvGrpSpPr>
              <a:grpSpLocks noChangeAspect="1"/>
            </p:cNvGrpSpPr>
            <p:nvPr/>
          </p:nvGrpSpPr>
          <p:grpSpPr>
            <a:xfrm>
              <a:off x="1795203" y="4733013"/>
              <a:ext cx="366333" cy="576000"/>
              <a:chOff x="2257888" y="5547128"/>
              <a:chExt cx="137373" cy="216000"/>
            </a:xfrm>
            <a:grpFill/>
          </p:grpSpPr>
          <p:sp>
            <p:nvSpPr>
              <p:cNvPr id="45"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1" name="组合 40"/>
            <p:cNvGrpSpPr>
              <a:grpSpLocks noChangeAspect="1"/>
            </p:cNvGrpSpPr>
            <p:nvPr/>
          </p:nvGrpSpPr>
          <p:grpSpPr>
            <a:xfrm>
              <a:off x="478903" y="4355475"/>
              <a:ext cx="2158455" cy="2196000"/>
              <a:chOff x="5397500" y="5734050"/>
              <a:chExt cx="365125" cy="371476"/>
            </a:xfrm>
            <a:grpFill/>
          </p:grpSpPr>
          <p:sp>
            <p:nvSpPr>
              <p:cNvPr id="42"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47" name="矩形 46"/>
          <p:cNvSpPr/>
          <p:nvPr/>
        </p:nvSpPr>
        <p:spPr>
          <a:xfrm>
            <a:off x="7082576" y="162880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7082577" y="2017099"/>
            <a:ext cx="3620137"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p>
        </p:txBody>
      </p:sp>
      <p:sp>
        <p:nvSpPr>
          <p:cNvPr id="49" name="矩形 48"/>
          <p:cNvSpPr/>
          <p:nvPr/>
        </p:nvSpPr>
        <p:spPr>
          <a:xfrm>
            <a:off x="7082576" y="296814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矩形 47"/>
          <p:cNvSpPr>
            <a:spLocks noChangeArrowheads="1"/>
          </p:cNvSpPr>
          <p:nvPr/>
        </p:nvSpPr>
        <p:spPr bwMode="auto">
          <a:xfrm>
            <a:off x="7082577" y="3356443"/>
            <a:ext cx="3620137"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p>
        </p:txBody>
      </p:sp>
      <p:sp>
        <p:nvSpPr>
          <p:cNvPr id="51" name="矩形 50"/>
          <p:cNvSpPr/>
          <p:nvPr/>
        </p:nvSpPr>
        <p:spPr>
          <a:xfrm>
            <a:off x="7082576" y="426428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7082577" y="4652585"/>
            <a:ext cx="3620137"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p>
        </p:txBody>
      </p:sp>
      <p:sp>
        <p:nvSpPr>
          <p:cNvPr id="53" name="矩形 52"/>
          <p:cNvSpPr/>
          <p:nvPr/>
        </p:nvSpPr>
        <p:spPr>
          <a:xfrm>
            <a:off x="3690341" y="16463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3674585" y="2810873"/>
            <a:ext cx="281156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55" name="矩形 54"/>
          <p:cNvSpPr/>
          <p:nvPr/>
        </p:nvSpPr>
        <p:spPr>
          <a:xfrm>
            <a:off x="3674495" y="354495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3658738" y="4702993"/>
            <a:ext cx="281156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p:cTn id="7" dur="350" fill="hold"/>
                                        <p:tgtEl>
                                          <p:spTgt spid="31"/>
                                        </p:tgtEl>
                                        <p:attrNameLst>
                                          <p:attrName>ppt_w</p:attrName>
                                        </p:attrNameLst>
                                      </p:cBhvr>
                                      <p:tavLst>
                                        <p:tav tm="0">
                                          <p:val>
                                            <p:fltVal val="0"/>
                                          </p:val>
                                        </p:tav>
                                        <p:tav tm="100000">
                                          <p:val>
                                            <p:strVal val="#ppt_w"/>
                                          </p:val>
                                        </p:tav>
                                      </p:tavLst>
                                    </p:anim>
                                    <p:anim calcmode="lin" valueType="num">
                                      <p:cBhvr>
                                        <p:cTn id="8" dur="350" fill="hold"/>
                                        <p:tgtEl>
                                          <p:spTgt spid="31"/>
                                        </p:tgtEl>
                                        <p:attrNameLst>
                                          <p:attrName>ppt_h</p:attrName>
                                        </p:attrNameLst>
                                      </p:cBhvr>
                                      <p:tavLst>
                                        <p:tav tm="0">
                                          <p:val>
                                            <p:fltVal val="0"/>
                                          </p:val>
                                        </p:tav>
                                        <p:tav tm="100000">
                                          <p:val>
                                            <p:strVal val="#ppt_h"/>
                                          </p:val>
                                        </p:tav>
                                      </p:tavLst>
                                    </p:anim>
                                    <p:animEffect transition="in" filter="fade">
                                      <p:cBhvr>
                                        <p:cTn id="9" dur="350"/>
                                        <p:tgtEl>
                                          <p:spTgt spid="31"/>
                                        </p:tgtEl>
                                      </p:cBhvr>
                                    </p:animEffect>
                                  </p:childTnLst>
                                </p:cTn>
                              </p:par>
                              <p:par>
                                <p:cTn id="10" presetID="22" presetClass="entr" presetSubtype="8"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19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4" fill="hold" grpId="0" nodeType="withEffect">
                                  <p:stCondLst>
                                    <p:cond delay="275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1" fill="hold" grpId="0" nodeType="withEffect">
                                  <p:stCondLst>
                                    <p:cond delay="275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par>
                                <p:cTn id="22" presetID="53" presetClass="entr" presetSubtype="16" fill="hold" nodeType="withEffect">
                                  <p:stCondLst>
                                    <p:cond delay="3500"/>
                                  </p:stCondLst>
                                  <p:childTnLst>
                                    <p:set>
                                      <p:cBhvr>
                                        <p:cTn id="23" dur="1" fill="hold">
                                          <p:stCondLst>
                                            <p:cond delay="0"/>
                                          </p:stCondLst>
                                        </p:cTn>
                                        <p:tgtEl>
                                          <p:spTgt spid="39"/>
                                        </p:tgtEl>
                                        <p:attrNameLst>
                                          <p:attrName>style.visibility</p:attrName>
                                        </p:attrNameLst>
                                      </p:cBhvr>
                                      <p:to>
                                        <p:strVal val="visible"/>
                                      </p:to>
                                    </p:set>
                                    <p:anim calcmode="lin" valueType="num">
                                      <p:cBhvr>
                                        <p:cTn id="24" dur="350" fill="hold"/>
                                        <p:tgtEl>
                                          <p:spTgt spid="39"/>
                                        </p:tgtEl>
                                        <p:attrNameLst>
                                          <p:attrName>ppt_w</p:attrName>
                                        </p:attrNameLst>
                                      </p:cBhvr>
                                      <p:tavLst>
                                        <p:tav tm="0">
                                          <p:val>
                                            <p:fltVal val="0"/>
                                          </p:val>
                                        </p:tav>
                                        <p:tav tm="100000">
                                          <p:val>
                                            <p:strVal val="#ppt_w"/>
                                          </p:val>
                                        </p:tav>
                                      </p:tavLst>
                                    </p:anim>
                                    <p:anim calcmode="lin" valueType="num">
                                      <p:cBhvr>
                                        <p:cTn id="25" dur="350" fill="hold"/>
                                        <p:tgtEl>
                                          <p:spTgt spid="39"/>
                                        </p:tgtEl>
                                        <p:attrNameLst>
                                          <p:attrName>ppt_h</p:attrName>
                                        </p:attrNameLst>
                                      </p:cBhvr>
                                      <p:tavLst>
                                        <p:tav tm="0">
                                          <p:val>
                                            <p:fltVal val="0"/>
                                          </p:val>
                                        </p:tav>
                                        <p:tav tm="100000">
                                          <p:val>
                                            <p:strVal val="#ppt_h"/>
                                          </p:val>
                                        </p:tav>
                                      </p:tavLst>
                                    </p:anim>
                                    <p:animEffect transition="in" filter="fade">
                                      <p:cBhvr>
                                        <p:cTn id="26" dur="350"/>
                                        <p:tgtEl>
                                          <p:spTgt spid="39"/>
                                        </p:tgtEl>
                                      </p:cBhvr>
                                    </p:animEffect>
                                  </p:childTnLst>
                                </p:cTn>
                              </p:par>
                              <p:par>
                                <p:cTn id="27" presetID="22" presetClass="entr" presetSubtype="8" fill="hold" nodeType="withEffect">
                                  <p:stCondLst>
                                    <p:cond delay="42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510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4" fill="hold" grpId="0" nodeType="withEffect">
                                  <p:stCondLst>
                                    <p:cond delay="600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par>
                                <p:cTn id="36" presetID="22" presetClass="entr" presetSubtype="1" fill="hold" grpId="0" nodeType="withEffect">
                                  <p:stCondLst>
                                    <p:cond delay="600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1250"/>
                            </p:stCondLst>
                            <p:childTnLst>
                              <p:par>
                                <p:cTn id="47" presetID="10" presetClass="entr" presetSubtype="0" fill="hold" grpId="0" nodeType="afterEffect">
                                  <p:stCondLst>
                                    <p:cond delay="5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par>
                          <p:cTn id="53" fill="hold">
                            <p:stCondLst>
                              <p:cond delay="2250"/>
                            </p:stCondLst>
                            <p:childTnLst>
                              <p:par>
                                <p:cTn id="54" presetID="10" presetClass="entr" presetSubtype="0" fill="hold" grpId="0" nodeType="afterEffect">
                                  <p:stCondLst>
                                    <p:cond delay="50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50"/>
          <p:cNvSpPr/>
          <p:nvPr/>
        </p:nvSpPr>
        <p:spPr>
          <a:xfrm rot="5400000">
            <a:off x="3740675" y="3130965"/>
            <a:ext cx="1503912" cy="723142"/>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2" name="任意多边形 51"/>
          <p:cNvSpPr/>
          <p:nvPr/>
        </p:nvSpPr>
        <p:spPr>
          <a:xfrm rot="18900000">
            <a:off x="2202783" y="2950554"/>
            <a:ext cx="1059129" cy="107385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3" name="任意多边形 52"/>
          <p:cNvSpPr/>
          <p:nvPr/>
        </p:nvSpPr>
        <p:spPr>
          <a:xfrm rot="18900000" flipV="1">
            <a:off x="3029226" y="3776436"/>
            <a:ext cx="1059129" cy="107385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4" name="任意多边形 53"/>
          <p:cNvSpPr/>
          <p:nvPr/>
        </p:nvSpPr>
        <p:spPr>
          <a:xfrm rot="2700000">
            <a:off x="3009975" y="2121816"/>
            <a:ext cx="1059543" cy="1073432"/>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5" name="心形 54"/>
          <p:cNvSpPr/>
          <p:nvPr/>
        </p:nvSpPr>
        <p:spPr>
          <a:xfrm>
            <a:off x="3388214" y="1777849"/>
            <a:ext cx="351555" cy="293077"/>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56" name="组合 55"/>
          <p:cNvGrpSpPr/>
          <p:nvPr/>
        </p:nvGrpSpPr>
        <p:grpSpPr>
          <a:xfrm>
            <a:off x="5018287" y="3244750"/>
            <a:ext cx="224784" cy="564609"/>
            <a:chOff x="3114596" y="2996938"/>
            <a:chExt cx="224872" cy="564609"/>
          </a:xfrm>
          <a:solidFill>
            <a:schemeClr val="accent1"/>
          </a:solidFill>
        </p:grpSpPr>
        <p:sp>
          <p:nvSpPr>
            <p:cNvPr id="57" name="椭圆 56"/>
            <p:cNvSpPr/>
            <p:nvPr/>
          </p:nvSpPr>
          <p:spPr>
            <a:xfrm>
              <a:off x="3184508" y="2996938"/>
              <a:ext cx="90487" cy="904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8" name="同侧圆角矩形 57"/>
            <p:cNvSpPr/>
            <p:nvPr/>
          </p:nvSpPr>
          <p:spPr>
            <a:xfrm>
              <a:off x="3114865" y="3096786"/>
              <a:ext cx="224603" cy="6314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5" name="矩形 104"/>
            <p:cNvSpPr/>
            <p:nvPr/>
          </p:nvSpPr>
          <p:spPr>
            <a:xfrm>
              <a:off x="3170785" y="3159935"/>
              <a:ext cx="112763" cy="154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6" name="同侧圆角矩形 105"/>
            <p:cNvSpPr/>
            <p:nvPr/>
          </p:nvSpPr>
          <p:spPr>
            <a:xfrm rot="10800000">
              <a:off x="3170785"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同侧圆角矩形 106"/>
            <p:cNvSpPr/>
            <p:nvPr/>
          </p:nvSpPr>
          <p:spPr>
            <a:xfrm rot="10800000">
              <a:off x="3237416"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8" name="同侧圆角矩形 107"/>
            <p:cNvSpPr/>
            <p:nvPr/>
          </p:nvSpPr>
          <p:spPr>
            <a:xfrm rot="10800000">
              <a:off x="3114596"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9" name="同侧圆角矩形 108"/>
            <p:cNvSpPr/>
            <p:nvPr/>
          </p:nvSpPr>
          <p:spPr>
            <a:xfrm rot="10800000">
              <a:off x="3307081"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0" name="组合 109"/>
          <p:cNvGrpSpPr/>
          <p:nvPr/>
        </p:nvGrpSpPr>
        <p:grpSpPr>
          <a:xfrm>
            <a:off x="1711111" y="3332352"/>
            <a:ext cx="439685" cy="311768"/>
            <a:chOff x="4979939" y="3638125"/>
            <a:chExt cx="439857" cy="311768"/>
          </a:xfrm>
          <a:solidFill>
            <a:schemeClr val="accent4"/>
          </a:solidFill>
        </p:grpSpPr>
        <p:grpSp>
          <p:nvGrpSpPr>
            <p:cNvPr id="111" name="组合 110"/>
            <p:cNvGrpSpPr/>
            <p:nvPr/>
          </p:nvGrpSpPr>
          <p:grpSpPr>
            <a:xfrm>
              <a:off x="4979939" y="3681386"/>
              <a:ext cx="439857" cy="268507"/>
              <a:chOff x="4975778" y="3669385"/>
              <a:chExt cx="439857" cy="268507"/>
            </a:xfrm>
            <a:grpFill/>
          </p:grpSpPr>
          <p:grpSp>
            <p:nvGrpSpPr>
              <p:cNvPr id="113" name="组合 112"/>
              <p:cNvGrpSpPr/>
              <p:nvPr/>
            </p:nvGrpSpPr>
            <p:grpSpPr>
              <a:xfrm>
                <a:off x="4975778" y="3689944"/>
                <a:ext cx="439857" cy="24689"/>
                <a:chOff x="4902784" y="3688900"/>
                <a:chExt cx="439857" cy="24689"/>
              </a:xfrm>
              <a:grpFill/>
            </p:grpSpPr>
            <p:sp>
              <p:nvSpPr>
                <p:cNvPr id="117" name="矩形 116"/>
                <p:cNvSpPr/>
                <p:nvPr/>
              </p:nvSpPr>
              <p:spPr>
                <a:xfrm rot="19380000">
                  <a:off x="4902784" y="3688900"/>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8" name="矩形 117"/>
                <p:cNvSpPr/>
                <p:nvPr/>
              </p:nvSpPr>
              <p:spPr>
                <a:xfrm rot="2220000" flipH="1">
                  <a:off x="5090641" y="3688901"/>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4" name="等腰三角形 113"/>
              <p:cNvSpPr/>
              <p:nvPr/>
            </p:nvSpPr>
            <p:spPr>
              <a:xfrm>
                <a:off x="5044333" y="3669385"/>
                <a:ext cx="302746" cy="1278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5" name="矩形 114"/>
              <p:cNvSpPr/>
              <p:nvPr/>
            </p:nvSpPr>
            <p:spPr>
              <a:xfrm>
                <a:off x="5043860"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6" name="矩形 115"/>
              <p:cNvSpPr/>
              <p:nvPr/>
            </p:nvSpPr>
            <p:spPr>
              <a:xfrm>
                <a:off x="5238624"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2" name="剪去单角的矩形 111"/>
            <p:cNvSpPr/>
            <p:nvPr/>
          </p:nvSpPr>
          <p:spPr>
            <a:xfrm flipH="1" flipV="1">
              <a:off x="5266528" y="3638125"/>
              <a:ext cx="45719" cy="8810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9" name="组合 118"/>
          <p:cNvGrpSpPr/>
          <p:nvPr/>
        </p:nvGrpSpPr>
        <p:grpSpPr>
          <a:xfrm>
            <a:off x="3330147" y="4917812"/>
            <a:ext cx="465176" cy="418456"/>
            <a:chOff x="2928203" y="5369694"/>
            <a:chExt cx="465358" cy="418456"/>
          </a:xfrm>
          <a:solidFill>
            <a:schemeClr val="accent3"/>
          </a:solidFill>
        </p:grpSpPr>
        <p:grpSp>
          <p:nvGrpSpPr>
            <p:cNvPr id="120" name="组合 119"/>
            <p:cNvGrpSpPr/>
            <p:nvPr/>
          </p:nvGrpSpPr>
          <p:grpSpPr>
            <a:xfrm>
              <a:off x="2928203" y="5369694"/>
              <a:ext cx="460390" cy="418456"/>
              <a:chOff x="10760386" y="4041158"/>
              <a:chExt cx="460390" cy="418456"/>
            </a:xfrm>
            <a:grpFill/>
          </p:grpSpPr>
          <p:sp>
            <p:nvSpPr>
              <p:cNvPr id="123" name="任意多边形 122"/>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4" name="任意多边形 123"/>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1" name="任意多边形 120"/>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任意多边形 121"/>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矩形 124"/>
          <p:cNvSpPr/>
          <p:nvPr/>
        </p:nvSpPr>
        <p:spPr>
          <a:xfrm>
            <a:off x="5844187"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6" name="矩形 47"/>
          <p:cNvSpPr>
            <a:spLocks noChangeArrowheads="1"/>
          </p:cNvSpPr>
          <p:nvPr/>
        </p:nvSpPr>
        <p:spPr bwMode="auto">
          <a:xfrm>
            <a:off x="5844186" y="2276874"/>
            <a:ext cx="2411210" cy="93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127" name="矩形 126"/>
          <p:cNvSpPr/>
          <p:nvPr/>
        </p:nvSpPr>
        <p:spPr>
          <a:xfrm>
            <a:off x="8408004"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矩形 47"/>
          <p:cNvSpPr>
            <a:spLocks noChangeArrowheads="1"/>
          </p:cNvSpPr>
          <p:nvPr/>
        </p:nvSpPr>
        <p:spPr bwMode="auto">
          <a:xfrm>
            <a:off x="8408002" y="2276874"/>
            <a:ext cx="2394848" cy="93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129" name="矩形 128"/>
          <p:cNvSpPr/>
          <p:nvPr/>
        </p:nvSpPr>
        <p:spPr>
          <a:xfrm>
            <a:off x="5844187"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0" name="矩形 47"/>
          <p:cNvSpPr>
            <a:spLocks noChangeArrowheads="1"/>
          </p:cNvSpPr>
          <p:nvPr/>
        </p:nvSpPr>
        <p:spPr bwMode="auto">
          <a:xfrm>
            <a:off x="5844186" y="4335910"/>
            <a:ext cx="2411210" cy="93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131" name="矩形 130"/>
          <p:cNvSpPr/>
          <p:nvPr/>
        </p:nvSpPr>
        <p:spPr>
          <a:xfrm>
            <a:off x="8408004"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2" name="矩形 47"/>
          <p:cNvSpPr>
            <a:spLocks noChangeArrowheads="1"/>
          </p:cNvSpPr>
          <p:nvPr/>
        </p:nvSpPr>
        <p:spPr bwMode="auto">
          <a:xfrm>
            <a:off x="8408002" y="4335910"/>
            <a:ext cx="2394848" cy="93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Effect transition="in" filter="fade">
                                      <p:cBhvr>
                                        <p:cTn id="30" dur="500"/>
                                        <p:tgtEl>
                                          <p:spTgt spid="55"/>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500" fill="hold"/>
                                        <p:tgtEl>
                                          <p:spTgt spid="110"/>
                                        </p:tgtEl>
                                        <p:attrNameLst>
                                          <p:attrName>ppt_w</p:attrName>
                                        </p:attrNameLst>
                                      </p:cBhvr>
                                      <p:tavLst>
                                        <p:tav tm="0">
                                          <p:val>
                                            <p:fltVal val="0"/>
                                          </p:val>
                                        </p:tav>
                                        <p:tav tm="100000">
                                          <p:val>
                                            <p:strVal val="#ppt_w"/>
                                          </p:val>
                                        </p:tav>
                                      </p:tavLst>
                                    </p:anim>
                                    <p:anim calcmode="lin" valueType="num">
                                      <p:cBhvr>
                                        <p:cTn id="39" dur="500" fill="hold"/>
                                        <p:tgtEl>
                                          <p:spTgt spid="110"/>
                                        </p:tgtEl>
                                        <p:attrNameLst>
                                          <p:attrName>ppt_h</p:attrName>
                                        </p:attrNameLst>
                                      </p:cBhvr>
                                      <p:tavLst>
                                        <p:tav tm="0">
                                          <p:val>
                                            <p:fltVal val="0"/>
                                          </p:val>
                                        </p:tav>
                                        <p:tav tm="100000">
                                          <p:val>
                                            <p:strVal val="#ppt_h"/>
                                          </p:val>
                                        </p:tav>
                                      </p:tavLst>
                                    </p:anim>
                                    <p:animEffect transition="in" filter="fade">
                                      <p:cBhvr>
                                        <p:cTn id="40" dur="500"/>
                                        <p:tgtEl>
                                          <p:spTgt spid="110"/>
                                        </p:tgtEl>
                                      </p:cBhvr>
                                    </p:animEffect>
                                  </p:childTnLst>
                                </p:cTn>
                              </p:par>
                              <p:par>
                                <p:cTn id="41" presetID="53" presetClass="entr" presetSubtype="16"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p:cTn id="43" dur="500" fill="hold"/>
                                        <p:tgtEl>
                                          <p:spTgt spid="119"/>
                                        </p:tgtEl>
                                        <p:attrNameLst>
                                          <p:attrName>ppt_w</p:attrName>
                                        </p:attrNameLst>
                                      </p:cBhvr>
                                      <p:tavLst>
                                        <p:tav tm="0">
                                          <p:val>
                                            <p:fltVal val="0"/>
                                          </p:val>
                                        </p:tav>
                                        <p:tav tm="100000">
                                          <p:val>
                                            <p:strVal val="#ppt_w"/>
                                          </p:val>
                                        </p:tav>
                                      </p:tavLst>
                                    </p:anim>
                                    <p:anim calcmode="lin" valueType="num">
                                      <p:cBhvr>
                                        <p:cTn id="44" dur="500" fill="hold"/>
                                        <p:tgtEl>
                                          <p:spTgt spid="119"/>
                                        </p:tgtEl>
                                        <p:attrNameLst>
                                          <p:attrName>ppt_h</p:attrName>
                                        </p:attrNameLst>
                                      </p:cBhvr>
                                      <p:tavLst>
                                        <p:tav tm="0">
                                          <p:val>
                                            <p:fltVal val="0"/>
                                          </p:val>
                                        </p:tav>
                                        <p:tav tm="100000">
                                          <p:val>
                                            <p:strVal val="#ppt_h"/>
                                          </p:val>
                                        </p:tav>
                                      </p:tavLst>
                                    </p:anim>
                                    <p:animEffect transition="in" filter="fade">
                                      <p:cBhvr>
                                        <p:cTn id="45" dur="500"/>
                                        <p:tgtEl>
                                          <p:spTgt spid="119"/>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400"/>
                                        <p:tgtEl>
                                          <p:spTgt spid="12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randombar(horizontal)">
                                      <p:cBhvr>
                                        <p:cTn id="52" dur="400"/>
                                        <p:tgtEl>
                                          <p:spTgt spid="126"/>
                                        </p:tgtEl>
                                      </p:cBhvr>
                                    </p:animEffect>
                                  </p:childTnLst>
                                </p:cTn>
                              </p:par>
                            </p:childTnLst>
                          </p:cTn>
                        </p:par>
                        <p:par>
                          <p:cTn id="53" fill="hold">
                            <p:stCondLst>
                              <p:cond delay="1500"/>
                            </p:stCondLst>
                            <p:childTnLst>
                              <p:par>
                                <p:cTn id="54" presetID="14" presetClass="entr" presetSubtype="10" fill="hold" grpId="0" nodeType="afterEffect">
                                  <p:stCondLst>
                                    <p:cond delay="100"/>
                                  </p:stCondLst>
                                  <p:childTnLst>
                                    <p:set>
                                      <p:cBhvr>
                                        <p:cTn id="55" dur="1" fill="hold">
                                          <p:stCondLst>
                                            <p:cond delay="0"/>
                                          </p:stCondLst>
                                        </p:cTn>
                                        <p:tgtEl>
                                          <p:spTgt spid="127"/>
                                        </p:tgtEl>
                                        <p:attrNameLst>
                                          <p:attrName>style.visibility</p:attrName>
                                        </p:attrNameLst>
                                      </p:cBhvr>
                                      <p:to>
                                        <p:strVal val="visible"/>
                                      </p:to>
                                    </p:set>
                                    <p:animEffect transition="in" filter="randombar(horizontal)">
                                      <p:cBhvr>
                                        <p:cTn id="56" dur="400"/>
                                        <p:tgtEl>
                                          <p:spTgt spid="127"/>
                                        </p:tgtEl>
                                      </p:cBhvr>
                                    </p:animEffect>
                                  </p:childTnLst>
                                </p:cTn>
                              </p:par>
                              <p:par>
                                <p:cTn id="57" presetID="14" presetClass="entr" presetSubtype="10" fill="hold" grpId="0" nodeType="withEffect">
                                  <p:stCondLst>
                                    <p:cond delay="100"/>
                                  </p:stCondLst>
                                  <p:childTnLst>
                                    <p:set>
                                      <p:cBhvr>
                                        <p:cTn id="58" dur="1" fill="hold">
                                          <p:stCondLst>
                                            <p:cond delay="0"/>
                                          </p:stCondLst>
                                        </p:cTn>
                                        <p:tgtEl>
                                          <p:spTgt spid="128"/>
                                        </p:tgtEl>
                                        <p:attrNameLst>
                                          <p:attrName>style.visibility</p:attrName>
                                        </p:attrNameLst>
                                      </p:cBhvr>
                                      <p:to>
                                        <p:strVal val="visible"/>
                                      </p:to>
                                    </p:set>
                                    <p:animEffect transition="in" filter="randombar(horizontal)">
                                      <p:cBhvr>
                                        <p:cTn id="59" dur="400"/>
                                        <p:tgtEl>
                                          <p:spTgt spid="128"/>
                                        </p:tgtEl>
                                      </p:cBhvr>
                                    </p:animEffect>
                                  </p:childTnLst>
                                </p:cTn>
                              </p:par>
                            </p:childTnLst>
                          </p:cTn>
                        </p:par>
                        <p:par>
                          <p:cTn id="60" fill="hold">
                            <p:stCondLst>
                              <p:cond delay="2100"/>
                            </p:stCondLst>
                            <p:childTnLst>
                              <p:par>
                                <p:cTn id="61" presetID="14" presetClass="entr" presetSubtype="10" fill="hold" grpId="0" nodeType="afterEffect">
                                  <p:stCondLst>
                                    <p:cond delay="100"/>
                                  </p:stCondLst>
                                  <p:childTnLst>
                                    <p:set>
                                      <p:cBhvr>
                                        <p:cTn id="62" dur="1" fill="hold">
                                          <p:stCondLst>
                                            <p:cond delay="0"/>
                                          </p:stCondLst>
                                        </p:cTn>
                                        <p:tgtEl>
                                          <p:spTgt spid="129"/>
                                        </p:tgtEl>
                                        <p:attrNameLst>
                                          <p:attrName>style.visibility</p:attrName>
                                        </p:attrNameLst>
                                      </p:cBhvr>
                                      <p:to>
                                        <p:strVal val="visible"/>
                                      </p:to>
                                    </p:set>
                                    <p:animEffect transition="in" filter="randombar(horizontal)">
                                      <p:cBhvr>
                                        <p:cTn id="63" dur="400"/>
                                        <p:tgtEl>
                                          <p:spTgt spid="129"/>
                                        </p:tgtEl>
                                      </p:cBhvr>
                                    </p:animEffect>
                                  </p:childTnLst>
                                </p:cTn>
                              </p:par>
                              <p:par>
                                <p:cTn id="64" presetID="14" presetClass="entr" presetSubtype="10" fill="hold" grpId="0" nodeType="withEffect">
                                  <p:stCondLst>
                                    <p:cond delay="100"/>
                                  </p:stCondLst>
                                  <p:childTnLst>
                                    <p:set>
                                      <p:cBhvr>
                                        <p:cTn id="65" dur="1" fill="hold">
                                          <p:stCondLst>
                                            <p:cond delay="0"/>
                                          </p:stCondLst>
                                        </p:cTn>
                                        <p:tgtEl>
                                          <p:spTgt spid="130"/>
                                        </p:tgtEl>
                                        <p:attrNameLst>
                                          <p:attrName>style.visibility</p:attrName>
                                        </p:attrNameLst>
                                      </p:cBhvr>
                                      <p:to>
                                        <p:strVal val="visible"/>
                                      </p:to>
                                    </p:set>
                                    <p:animEffect transition="in" filter="randombar(horizontal)">
                                      <p:cBhvr>
                                        <p:cTn id="66" dur="400"/>
                                        <p:tgtEl>
                                          <p:spTgt spid="130"/>
                                        </p:tgtEl>
                                      </p:cBhvr>
                                    </p:animEffect>
                                  </p:childTnLst>
                                </p:cTn>
                              </p:par>
                            </p:childTnLst>
                          </p:cTn>
                        </p:par>
                        <p:par>
                          <p:cTn id="67" fill="hold">
                            <p:stCondLst>
                              <p:cond delay="2700"/>
                            </p:stCondLst>
                            <p:childTnLst>
                              <p:par>
                                <p:cTn id="68" presetID="14" presetClass="entr" presetSubtype="10" fill="hold" grpId="0" nodeType="afterEffect">
                                  <p:stCondLst>
                                    <p:cond delay="100"/>
                                  </p:stCondLst>
                                  <p:childTnLst>
                                    <p:set>
                                      <p:cBhvr>
                                        <p:cTn id="69" dur="1" fill="hold">
                                          <p:stCondLst>
                                            <p:cond delay="0"/>
                                          </p:stCondLst>
                                        </p:cTn>
                                        <p:tgtEl>
                                          <p:spTgt spid="131"/>
                                        </p:tgtEl>
                                        <p:attrNameLst>
                                          <p:attrName>style.visibility</p:attrName>
                                        </p:attrNameLst>
                                      </p:cBhvr>
                                      <p:to>
                                        <p:strVal val="visible"/>
                                      </p:to>
                                    </p:set>
                                    <p:animEffect transition="in" filter="randombar(horizontal)">
                                      <p:cBhvr>
                                        <p:cTn id="70" dur="400"/>
                                        <p:tgtEl>
                                          <p:spTgt spid="131"/>
                                        </p:tgtEl>
                                      </p:cBhvr>
                                    </p:animEffect>
                                  </p:childTnLst>
                                </p:cTn>
                              </p:par>
                              <p:par>
                                <p:cTn id="71" presetID="14" presetClass="entr" presetSubtype="10" fill="hold" grpId="0" nodeType="withEffect">
                                  <p:stCondLst>
                                    <p:cond delay="100"/>
                                  </p:stCondLst>
                                  <p:childTnLst>
                                    <p:set>
                                      <p:cBhvr>
                                        <p:cTn id="72" dur="1" fill="hold">
                                          <p:stCondLst>
                                            <p:cond delay="0"/>
                                          </p:stCondLst>
                                        </p:cTn>
                                        <p:tgtEl>
                                          <p:spTgt spid="132"/>
                                        </p:tgtEl>
                                        <p:attrNameLst>
                                          <p:attrName>style.visibility</p:attrName>
                                        </p:attrNameLst>
                                      </p:cBhvr>
                                      <p:to>
                                        <p:strVal val="visible"/>
                                      </p:to>
                                    </p:set>
                                    <p:animEffect transition="in" filter="randombar(horizontal)">
                                      <p:cBhvr>
                                        <p:cTn id="73" dur="4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125" grpId="0"/>
      <p:bldP spid="126" grpId="0"/>
      <p:bldP spid="127" grpId="0"/>
      <p:bldP spid="128" grpId="0"/>
      <p:bldP spid="129" grpId="0"/>
      <p:bldP spid="130" grpId="0"/>
      <p:bldP spid="131" grpId="0"/>
      <p:bldP spid="1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肘形连接符 12"/>
          <p:cNvCxnSpPr/>
          <p:nvPr/>
        </p:nvCxnSpPr>
        <p:spPr>
          <a:xfrm flipV="1">
            <a:off x="3720664" y="2108935"/>
            <a:ext cx="2908312" cy="757210"/>
          </a:xfrm>
          <a:prstGeom prst="bentConnector3">
            <a:avLst>
              <a:gd name="adj1" fmla="val 62381"/>
            </a:avLst>
          </a:prstGeom>
          <a:ln w="9525" cap="rnd">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肘形连接符 13"/>
          <p:cNvCxnSpPr/>
          <p:nvPr/>
        </p:nvCxnSpPr>
        <p:spPr>
          <a:xfrm>
            <a:off x="3720665" y="3185644"/>
            <a:ext cx="3095135" cy="812358"/>
          </a:xfrm>
          <a:prstGeom prst="bentConnector3">
            <a:avLst>
              <a:gd name="adj1" fmla="val 50000"/>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6628978" y="1774615"/>
            <a:ext cx="546721" cy="5469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16" name="标题 4"/>
          <p:cNvSpPr txBox="1"/>
          <p:nvPr/>
        </p:nvSpPr>
        <p:spPr>
          <a:xfrm>
            <a:off x="6658095" y="1869188"/>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01</a:t>
            </a:r>
          </a:p>
        </p:txBody>
      </p:sp>
      <p:cxnSp>
        <p:nvCxnSpPr>
          <p:cNvPr id="17" name="肘形连接符 16"/>
          <p:cNvCxnSpPr/>
          <p:nvPr/>
        </p:nvCxnSpPr>
        <p:spPr>
          <a:xfrm flipV="1">
            <a:off x="4339368" y="3096736"/>
            <a:ext cx="3009409" cy="777523"/>
          </a:xfrm>
          <a:prstGeom prst="bentConnector3">
            <a:avLst>
              <a:gd name="adj1" fmla="val 50000"/>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a:off x="4296504" y="4173486"/>
            <a:ext cx="3095135" cy="812358"/>
          </a:xfrm>
          <a:prstGeom prst="bentConnector3">
            <a:avLst>
              <a:gd name="adj1" fmla="val 55369"/>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7348777" y="2782727"/>
            <a:ext cx="546721" cy="546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标题 4"/>
          <p:cNvSpPr txBox="1"/>
          <p:nvPr/>
        </p:nvSpPr>
        <p:spPr>
          <a:xfrm>
            <a:off x="7377895" y="2877300"/>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02</a:t>
            </a:r>
          </a:p>
        </p:txBody>
      </p:sp>
      <p:sp>
        <p:nvSpPr>
          <p:cNvPr id="21" name="椭圆 20"/>
          <p:cNvSpPr/>
          <p:nvPr/>
        </p:nvSpPr>
        <p:spPr>
          <a:xfrm>
            <a:off x="6556999" y="3689702"/>
            <a:ext cx="546721" cy="5469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22" name="标题 4"/>
          <p:cNvSpPr txBox="1"/>
          <p:nvPr/>
        </p:nvSpPr>
        <p:spPr>
          <a:xfrm>
            <a:off x="6586116" y="3784275"/>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03</a:t>
            </a:r>
          </a:p>
        </p:txBody>
      </p:sp>
      <p:sp>
        <p:nvSpPr>
          <p:cNvPr id="23" name="椭圆 22"/>
          <p:cNvSpPr/>
          <p:nvPr/>
        </p:nvSpPr>
        <p:spPr>
          <a:xfrm>
            <a:off x="7276797" y="4697814"/>
            <a:ext cx="546721" cy="546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24" name="标题 4"/>
          <p:cNvSpPr txBox="1"/>
          <p:nvPr/>
        </p:nvSpPr>
        <p:spPr>
          <a:xfrm>
            <a:off x="7305915" y="4792387"/>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04</a:t>
            </a:r>
          </a:p>
        </p:txBody>
      </p:sp>
      <p:sp>
        <p:nvSpPr>
          <p:cNvPr id="25" name="Freeform 9"/>
          <p:cNvSpPr/>
          <p:nvPr/>
        </p:nvSpPr>
        <p:spPr bwMode="auto">
          <a:xfrm flipH="1">
            <a:off x="1633248" y="2393558"/>
            <a:ext cx="2951175" cy="1843589"/>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4"/>
          </a:solidFill>
          <a:ln>
            <a:noFill/>
          </a:ln>
        </p:spPr>
        <p:txBody>
          <a:bodyPr vert="horz" wrap="square" lIns="75520" tIns="37760" rIns="75520" bIns="377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26" name="KSO_Shape"/>
          <p:cNvSpPr/>
          <p:nvPr/>
        </p:nvSpPr>
        <p:spPr bwMode="auto">
          <a:xfrm>
            <a:off x="2683005" y="2998179"/>
            <a:ext cx="634094" cy="634342"/>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993147" y="3752424"/>
            <a:ext cx="21270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市场前景</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2497694" y="4365104"/>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1849189" y="4738353"/>
            <a:ext cx="2492133"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30" name="矩形 29"/>
          <p:cNvSpPr/>
          <p:nvPr/>
        </p:nvSpPr>
        <p:spPr>
          <a:xfrm>
            <a:off x="7392326" y="1628800"/>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7391639" y="1930041"/>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32" name="矩形 31"/>
          <p:cNvSpPr/>
          <p:nvPr/>
        </p:nvSpPr>
        <p:spPr>
          <a:xfrm>
            <a:off x="8184105" y="2708920"/>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8183418" y="3010161"/>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34" name="矩形 33"/>
          <p:cNvSpPr/>
          <p:nvPr/>
        </p:nvSpPr>
        <p:spPr>
          <a:xfrm>
            <a:off x="7392326" y="3573016"/>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7391639" y="3874257"/>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36" name="矩形 35"/>
          <p:cNvSpPr/>
          <p:nvPr/>
        </p:nvSpPr>
        <p:spPr>
          <a:xfrm>
            <a:off x="8112125" y="458112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8111438" y="4882369"/>
            <a:ext cx="280721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3500"/>
                            </p:stCondLst>
                            <p:childTnLst>
                              <p:par>
                                <p:cTn id="62" presetID="22" presetClass="entr" presetSubtype="4"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53" presetClass="entr" presetSubtype="16"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50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left)">
                                      <p:cBhvr>
                                        <p:cTn id="88" dur="500"/>
                                        <p:tgtEl>
                                          <p:spTgt spid="14"/>
                                        </p:tgtEl>
                                      </p:cBhvr>
                                    </p:animEffect>
                                  </p:childTnLst>
                                </p:cTn>
                              </p:par>
                              <p:par>
                                <p:cTn id="89" presetID="53" presetClass="entr" presetSubtype="16" fill="hold" grpId="0" nodeType="withEffect">
                                  <p:stCondLst>
                                    <p:cond delay="50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par>
                                <p:cTn id="94" presetID="53" presetClass="entr" presetSubtype="16" fill="hold" grpId="0" nodeType="withEffect">
                                  <p:stCondLst>
                                    <p:cond delay="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par>
                                <p:cTn id="99" presetID="53" presetClass="entr" presetSubtype="16" fill="hold" grpId="0" nodeType="withEffect">
                                  <p:stCondLst>
                                    <p:cond delay="50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500" fill="hold"/>
                                        <p:tgtEl>
                                          <p:spTgt spid="34"/>
                                        </p:tgtEl>
                                        <p:attrNameLst>
                                          <p:attrName>ppt_w</p:attrName>
                                        </p:attrNameLst>
                                      </p:cBhvr>
                                      <p:tavLst>
                                        <p:tav tm="0">
                                          <p:val>
                                            <p:fltVal val="0"/>
                                          </p:val>
                                        </p:tav>
                                        <p:tav tm="100000">
                                          <p:val>
                                            <p:strVal val="#ppt_w"/>
                                          </p:val>
                                        </p:tav>
                                      </p:tavLst>
                                    </p:anim>
                                    <p:anim calcmode="lin" valueType="num">
                                      <p:cBhvr>
                                        <p:cTn id="102" dur="500" fill="hold"/>
                                        <p:tgtEl>
                                          <p:spTgt spid="34"/>
                                        </p:tgtEl>
                                        <p:attrNameLst>
                                          <p:attrName>ppt_h</p:attrName>
                                        </p:attrNameLst>
                                      </p:cBhvr>
                                      <p:tavLst>
                                        <p:tav tm="0">
                                          <p:val>
                                            <p:fltVal val="0"/>
                                          </p:val>
                                        </p:tav>
                                        <p:tav tm="100000">
                                          <p:val>
                                            <p:strVal val="#ppt_h"/>
                                          </p:val>
                                        </p:tav>
                                      </p:tavLst>
                                    </p:anim>
                                    <p:animEffect transition="in" filter="fade">
                                      <p:cBhvr>
                                        <p:cTn id="103" dur="500"/>
                                        <p:tgtEl>
                                          <p:spTgt spid="34"/>
                                        </p:tgtEl>
                                      </p:cBhvr>
                                    </p:animEffect>
                                  </p:childTnLst>
                                </p:cTn>
                              </p:par>
                              <p:par>
                                <p:cTn id="104" presetID="53" presetClass="entr" presetSubtype="16" fill="hold" grpId="0" nodeType="withEffect">
                                  <p:stCondLst>
                                    <p:cond delay="50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childTnLst>
                          </p:cTn>
                        </p:par>
                        <p:par>
                          <p:cTn id="109" fill="hold">
                            <p:stCondLst>
                              <p:cond delay="4500"/>
                            </p:stCondLst>
                            <p:childTnLst>
                              <p:par>
                                <p:cTn id="110" presetID="22" presetClass="entr" presetSubtype="8" fill="hold" nodeType="after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left)">
                                      <p:cBhvr>
                                        <p:cTn id="112" dur="500"/>
                                        <p:tgtEl>
                                          <p:spTgt spid="18"/>
                                        </p:tgtEl>
                                      </p:cBhvr>
                                    </p:animEffect>
                                  </p:childTnLst>
                                </p:cTn>
                              </p:par>
                              <p:par>
                                <p:cTn id="113" presetID="53" presetClass="entr" presetSubtype="16" fill="hold" grpId="0" nodeType="withEffect">
                                  <p:stCondLst>
                                    <p:cond delay="500"/>
                                  </p:stCondLst>
                                  <p:childTnLst>
                                    <p:set>
                                      <p:cBhvr>
                                        <p:cTn id="114" dur="1" fill="hold">
                                          <p:stCondLst>
                                            <p:cond delay="0"/>
                                          </p:stCondLst>
                                        </p:cTn>
                                        <p:tgtEl>
                                          <p:spTgt spid="23"/>
                                        </p:tgtEl>
                                        <p:attrNameLst>
                                          <p:attrName>style.visibility</p:attrName>
                                        </p:attrNameLst>
                                      </p:cBhvr>
                                      <p:to>
                                        <p:strVal val="visible"/>
                                      </p:to>
                                    </p:set>
                                    <p:anim calcmode="lin" valueType="num">
                                      <p:cBhvr>
                                        <p:cTn id="115" dur="500" fill="hold"/>
                                        <p:tgtEl>
                                          <p:spTgt spid="23"/>
                                        </p:tgtEl>
                                        <p:attrNameLst>
                                          <p:attrName>ppt_w</p:attrName>
                                        </p:attrNameLst>
                                      </p:cBhvr>
                                      <p:tavLst>
                                        <p:tav tm="0">
                                          <p:val>
                                            <p:fltVal val="0"/>
                                          </p:val>
                                        </p:tav>
                                        <p:tav tm="100000">
                                          <p:val>
                                            <p:strVal val="#ppt_w"/>
                                          </p:val>
                                        </p:tav>
                                      </p:tavLst>
                                    </p:anim>
                                    <p:anim calcmode="lin" valueType="num">
                                      <p:cBhvr>
                                        <p:cTn id="116" dur="500" fill="hold"/>
                                        <p:tgtEl>
                                          <p:spTgt spid="23"/>
                                        </p:tgtEl>
                                        <p:attrNameLst>
                                          <p:attrName>ppt_h</p:attrName>
                                        </p:attrNameLst>
                                      </p:cBhvr>
                                      <p:tavLst>
                                        <p:tav tm="0">
                                          <p:val>
                                            <p:fltVal val="0"/>
                                          </p:val>
                                        </p:tav>
                                        <p:tav tm="100000">
                                          <p:val>
                                            <p:strVal val="#ppt_h"/>
                                          </p:val>
                                        </p:tav>
                                      </p:tavLst>
                                    </p:anim>
                                    <p:animEffect transition="in" filter="fade">
                                      <p:cBhvr>
                                        <p:cTn id="117" dur="500"/>
                                        <p:tgtEl>
                                          <p:spTgt spid="23"/>
                                        </p:tgtEl>
                                      </p:cBhvr>
                                    </p:animEffect>
                                  </p:childTnLst>
                                </p:cTn>
                              </p:par>
                              <p:par>
                                <p:cTn id="118" presetID="53" presetClass="entr" presetSubtype="16" fill="hold" grpId="0" nodeType="withEffect">
                                  <p:stCondLst>
                                    <p:cond delay="50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0">
                                          <p:val>
                                            <p:fltVal val="0"/>
                                          </p:val>
                                        </p:tav>
                                        <p:tav tm="100000">
                                          <p:val>
                                            <p:strVal val="#ppt_w"/>
                                          </p:val>
                                        </p:tav>
                                      </p:tavLst>
                                    </p:anim>
                                    <p:anim calcmode="lin" valueType="num">
                                      <p:cBhvr>
                                        <p:cTn id="121" dur="500" fill="hold"/>
                                        <p:tgtEl>
                                          <p:spTgt spid="24"/>
                                        </p:tgtEl>
                                        <p:attrNameLst>
                                          <p:attrName>ppt_h</p:attrName>
                                        </p:attrNameLst>
                                      </p:cBhvr>
                                      <p:tavLst>
                                        <p:tav tm="0">
                                          <p:val>
                                            <p:fltVal val="0"/>
                                          </p:val>
                                        </p:tav>
                                        <p:tav tm="100000">
                                          <p:val>
                                            <p:strVal val="#ppt_h"/>
                                          </p:val>
                                        </p:tav>
                                      </p:tavLst>
                                    </p:anim>
                                    <p:animEffect transition="in" filter="fade">
                                      <p:cBhvr>
                                        <p:cTn id="122" dur="500"/>
                                        <p:tgtEl>
                                          <p:spTgt spid="24"/>
                                        </p:tgtEl>
                                      </p:cBhvr>
                                    </p:animEffect>
                                  </p:childTnLst>
                                </p:cTn>
                              </p:par>
                              <p:par>
                                <p:cTn id="123" presetID="53" presetClass="entr" presetSubtype="16"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 calcmode="lin" valueType="num">
                                      <p:cBhvr>
                                        <p:cTn id="125" dur="500" fill="hold"/>
                                        <p:tgtEl>
                                          <p:spTgt spid="36"/>
                                        </p:tgtEl>
                                        <p:attrNameLst>
                                          <p:attrName>ppt_w</p:attrName>
                                        </p:attrNameLst>
                                      </p:cBhvr>
                                      <p:tavLst>
                                        <p:tav tm="0">
                                          <p:val>
                                            <p:fltVal val="0"/>
                                          </p:val>
                                        </p:tav>
                                        <p:tav tm="100000">
                                          <p:val>
                                            <p:strVal val="#ppt_w"/>
                                          </p:val>
                                        </p:tav>
                                      </p:tavLst>
                                    </p:anim>
                                    <p:anim calcmode="lin" valueType="num">
                                      <p:cBhvr>
                                        <p:cTn id="126" dur="500" fill="hold"/>
                                        <p:tgtEl>
                                          <p:spTgt spid="36"/>
                                        </p:tgtEl>
                                        <p:attrNameLst>
                                          <p:attrName>ppt_h</p:attrName>
                                        </p:attrNameLst>
                                      </p:cBhvr>
                                      <p:tavLst>
                                        <p:tav tm="0">
                                          <p:val>
                                            <p:fltVal val="0"/>
                                          </p:val>
                                        </p:tav>
                                        <p:tav tm="100000">
                                          <p:val>
                                            <p:strVal val="#ppt_h"/>
                                          </p:val>
                                        </p:tav>
                                      </p:tavLst>
                                    </p:anim>
                                    <p:animEffect transition="in" filter="fade">
                                      <p:cBhvr>
                                        <p:cTn id="127" dur="500"/>
                                        <p:tgtEl>
                                          <p:spTgt spid="36"/>
                                        </p:tgtEl>
                                      </p:cBhvr>
                                    </p:animEffect>
                                  </p:childTnLst>
                                </p:cTn>
                              </p:par>
                              <p:par>
                                <p:cTn id="128" presetID="53" presetClass="entr" presetSubtype="16" fill="hold" grpId="0" nodeType="withEffect">
                                  <p:stCondLst>
                                    <p:cond delay="500"/>
                                  </p:stCondLst>
                                  <p:childTnLst>
                                    <p:set>
                                      <p:cBhvr>
                                        <p:cTn id="129" dur="1" fill="hold">
                                          <p:stCondLst>
                                            <p:cond delay="0"/>
                                          </p:stCondLst>
                                        </p:cTn>
                                        <p:tgtEl>
                                          <p:spTgt spid="37"/>
                                        </p:tgtEl>
                                        <p:attrNameLst>
                                          <p:attrName>style.visibility</p:attrName>
                                        </p:attrNameLst>
                                      </p:cBhvr>
                                      <p:to>
                                        <p:strVal val="visible"/>
                                      </p:to>
                                    </p:set>
                                    <p:anim calcmode="lin" valueType="num">
                                      <p:cBhvr>
                                        <p:cTn id="130" dur="500" fill="hold"/>
                                        <p:tgtEl>
                                          <p:spTgt spid="37"/>
                                        </p:tgtEl>
                                        <p:attrNameLst>
                                          <p:attrName>ppt_w</p:attrName>
                                        </p:attrNameLst>
                                      </p:cBhvr>
                                      <p:tavLst>
                                        <p:tav tm="0">
                                          <p:val>
                                            <p:fltVal val="0"/>
                                          </p:val>
                                        </p:tav>
                                        <p:tav tm="100000">
                                          <p:val>
                                            <p:strVal val="#ppt_w"/>
                                          </p:val>
                                        </p:tav>
                                      </p:tavLst>
                                    </p:anim>
                                    <p:anim calcmode="lin" valueType="num">
                                      <p:cBhvr>
                                        <p:cTn id="131" dur="500" fill="hold"/>
                                        <p:tgtEl>
                                          <p:spTgt spid="37"/>
                                        </p:tgtEl>
                                        <p:attrNameLst>
                                          <p:attrName>ppt_h</p:attrName>
                                        </p:attrNameLst>
                                      </p:cBhvr>
                                      <p:tavLst>
                                        <p:tav tm="0">
                                          <p:val>
                                            <p:fltVal val="0"/>
                                          </p:val>
                                        </p:tav>
                                        <p:tav tm="100000">
                                          <p:val>
                                            <p:strVal val="#ppt_h"/>
                                          </p:val>
                                        </p:tav>
                                      </p:tavLst>
                                    </p:anim>
                                    <p:animEffect transition="in" filter="fade">
                                      <p:cBhvr>
                                        <p:cTn id="1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P spid="20" grpId="0"/>
      <p:bldP spid="21" grpId="0" animBg="1"/>
      <p:bldP spid="22" grpId="0"/>
      <p:bldP spid="23" grpId="0" animBg="1"/>
      <p:bldP spid="24" grpId="0"/>
      <p:bldP spid="25" grpId="0" animBg="1"/>
      <p:bldP spid="25" grpId="1" animBg="1"/>
      <p:bldP spid="26" grpId="0" animBg="1"/>
      <p:bldP spid="27" grpId="0"/>
      <p:bldP spid="28" grpId="0"/>
      <p:bldP spid="29" grpId="0"/>
      <p:bldP spid="30" grpId="0"/>
      <p:bldP spid="31" grpId="0"/>
      <p:bldP spid="32" grpId="0"/>
      <p:bldP spid="33" grpId="0"/>
      <p:bldP spid="34" grpId="0"/>
      <p:bldP spid="35" grpId="0"/>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100000"/>
                    </a14:imgEffect>
                  </a14:imgLayer>
                </a14:imgProps>
              </a:ext>
              <a:ext uri="{28A0092B-C50C-407E-A947-70E740481C1C}">
                <a14:useLocalDpi xmlns:a14="http://schemas.microsoft.com/office/drawing/2010/main" xmlns="" val="0"/>
              </a:ext>
            </a:extLst>
          </a:blip>
          <a:srcRect l="20093" t="10868" r="26612" b="3996"/>
          <a:stretch>
            <a:fillRect/>
          </a:stretch>
        </p:blipFill>
        <p:spPr>
          <a:xfrm>
            <a:off x="1480562" y="2037588"/>
            <a:ext cx="2037554" cy="2638424"/>
          </a:xfrm>
          <a:custGeom>
            <a:avLst/>
            <a:gdLst>
              <a:gd name="connsiteX0" fmla="*/ 0 w 2038350"/>
              <a:gd name="connsiteY0" fmla="*/ 0 h 2638424"/>
              <a:gd name="connsiteX1" fmla="*/ 2038350 w 2038350"/>
              <a:gd name="connsiteY1" fmla="*/ 0 h 2638424"/>
              <a:gd name="connsiteX2" fmla="*/ 2038350 w 2038350"/>
              <a:gd name="connsiteY2" fmla="*/ 2638424 h 2638424"/>
              <a:gd name="connsiteX3" fmla="*/ 0 w 2038350"/>
              <a:gd name="connsiteY3" fmla="*/ 2638424 h 2638424"/>
            </a:gdLst>
            <a:ahLst/>
            <a:cxnLst>
              <a:cxn ang="0">
                <a:pos x="connsiteX0" y="connsiteY0"/>
              </a:cxn>
              <a:cxn ang="0">
                <a:pos x="connsiteX1" y="connsiteY1"/>
              </a:cxn>
              <a:cxn ang="0">
                <a:pos x="connsiteX2" y="connsiteY2"/>
              </a:cxn>
              <a:cxn ang="0">
                <a:pos x="connsiteX3" y="connsiteY3"/>
              </a:cxn>
            </a:cxnLst>
            <a:rect l="l" t="t" r="r" b="b"/>
            <a:pathLst>
              <a:path w="2038350" h="2638424">
                <a:moveTo>
                  <a:pt x="0" y="0"/>
                </a:moveTo>
                <a:lnTo>
                  <a:pt x="2038350" y="0"/>
                </a:lnTo>
                <a:lnTo>
                  <a:pt x="2038350" y="2638424"/>
                </a:lnTo>
                <a:lnTo>
                  <a:pt x="0" y="2638424"/>
                </a:lnTo>
                <a:close/>
              </a:path>
            </a:pathLst>
          </a:custGeom>
        </p:spPr>
      </p:pic>
      <p:pic>
        <p:nvPicPr>
          <p:cNvPr id="22" name="图片 21"/>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9000"/>
                    </a14:imgEffect>
                  </a14:imgLayer>
                </a14:imgProps>
              </a:ext>
              <a:ext uri="{28A0092B-C50C-407E-A947-70E740481C1C}">
                <a14:useLocalDpi xmlns:a14="http://schemas.microsoft.com/office/drawing/2010/main" xmlns="" val="0"/>
              </a:ext>
            </a:extLst>
          </a:blip>
          <a:srcRect l="40157" t="1669" r="23870"/>
          <a:stretch>
            <a:fillRect/>
          </a:stretch>
        </p:blipFill>
        <p:spPr>
          <a:xfrm>
            <a:off x="3864620" y="2037591"/>
            <a:ext cx="2037554" cy="2638403"/>
          </a:xfrm>
          <a:custGeom>
            <a:avLst/>
            <a:gdLst>
              <a:gd name="connsiteX0" fmla="*/ 0 w 2038350"/>
              <a:gd name="connsiteY0" fmla="*/ 0 h 2638403"/>
              <a:gd name="connsiteX1" fmla="*/ 2038350 w 2038350"/>
              <a:gd name="connsiteY1" fmla="*/ 0 h 2638403"/>
              <a:gd name="connsiteX2" fmla="*/ 2038350 w 2038350"/>
              <a:gd name="connsiteY2" fmla="*/ 2638403 h 2638403"/>
              <a:gd name="connsiteX3" fmla="*/ 0 w 2038350"/>
              <a:gd name="connsiteY3" fmla="*/ 2638403 h 2638403"/>
            </a:gdLst>
            <a:ahLst/>
            <a:cxnLst>
              <a:cxn ang="0">
                <a:pos x="connsiteX0" y="connsiteY0"/>
              </a:cxn>
              <a:cxn ang="0">
                <a:pos x="connsiteX1" y="connsiteY1"/>
              </a:cxn>
              <a:cxn ang="0">
                <a:pos x="connsiteX2" y="connsiteY2"/>
              </a:cxn>
              <a:cxn ang="0">
                <a:pos x="connsiteX3" y="connsiteY3"/>
              </a:cxn>
            </a:cxnLst>
            <a:rect l="l" t="t" r="r" b="b"/>
            <a:pathLst>
              <a:path w="2038350" h="2638403">
                <a:moveTo>
                  <a:pt x="0" y="0"/>
                </a:moveTo>
                <a:lnTo>
                  <a:pt x="2038350" y="0"/>
                </a:lnTo>
                <a:lnTo>
                  <a:pt x="2038350" y="2638403"/>
                </a:lnTo>
                <a:lnTo>
                  <a:pt x="0" y="2638403"/>
                </a:lnTo>
                <a:close/>
              </a:path>
            </a:pathLst>
          </a:custGeom>
        </p:spPr>
      </p:pic>
      <p:pic>
        <p:nvPicPr>
          <p:cNvPr id="23" name="图片 22"/>
          <p:cNvPicPr>
            <a:picLocks noChangeAspect="1"/>
          </p:cNvPicPr>
          <p:nvPr/>
        </p:nvPicPr>
        <p:blipFill>
          <a:blip r:embed="rId7" cstate="print">
            <a:extLst>
              <a:ext uri="{28A0092B-C50C-407E-A947-70E740481C1C}">
                <a14:useLocalDpi xmlns:a14="http://schemas.microsoft.com/office/drawing/2010/main" xmlns="" val="0"/>
              </a:ext>
            </a:extLst>
          </a:blip>
          <a:srcRect l="45303" t="2052" r="4286"/>
          <a:stretch>
            <a:fillRect/>
          </a:stretch>
        </p:blipFill>
        <p:spPr>
          <a:xfrm>
            <a:off x="6248677" y="2037588"/>
            <a:ext cx="2037554" cy="2638404"/>
          </a:xfrm>
          <a:custGeom>
            <a:avLst/>
            <a:gdLst>
              <a:gd name="connsiteX0" fmla="*/ 0 w 2038350"/>
              <a:gd name="connsiteY0" fmla="*/ 0 h 2638404"/>
              <a:gd name="connsiteX1" fmla="*/ 2038350 w 2038350"/>
              <a:gd name="connsiteY1" fmla="*/ 0 h 2638404"/>
              <a:gd name="connsiteX2" fmla="*/ 2038350 w 2038350"/>
              <a:gd name="connsiteY2" fmla="*/ 2638404 h 2638404"/>
              <a:gd name="connsiteX3" fmla="*/ 0 w 2038350"/>
              <a:gd name="connsiteY3" fmla="*/ 2638404 h 2638404"/>
            </a:gdLst>
            <a:ahLst/>
            <a:cxnLst>
              <a:cxn ang="0">
                <a:pos x="connsiteX0" y="connsiteY0"/>
              </a:cxn>
              <a:cxn ang="0">
                <a:pos x="connsiteX1" y="connsiteY1"/>
              </a:cxn>
              <a:cxn ang="0">
                <a:pos x="connsiteX2" y="connsiteY2"/>
              </a:cxn>
              <a:cxn ang="0">
                <a:pos x="connsiteX3" y="connsiteY3"/>
              </a:cxn>
            </a:cxnLst>
            <a:rect l="l" t="t" r="r" b="b"/>
            <a:pathLst>
              <a:path w="2038350" h="2638404">
                <a:moveTo>
                  <a:pt x="0" y="0"/>
                </a:moveTo>
                <a:lnTo>
                  <a:pt x="2038350" y="0"/>
                </a:lnTo>
                <a:lnTo>
                  <a:pt x="2038350" y="2638404"/>
                </a:lnTo>
                <a:lnTo>
                  <a:pt x="0" y="2638404"/>
                </a:lnTo>
                <a:close/>
              </a:path>
            </a:pathLst>
          </a:custGeom>
        </p:spPr>
      </p:pic>
      <p:pic>
        <p:nvPicPr>
          <p:cNvPr id="24" name="图片 23"/>
          <p:cNvPicPr>
            <a:picLocks noChangeAspect="1"/>
          </p:cNvPicPr>
          <p:nvPr/>
        </p:nvPicPr>
        <p:blipFill>
          <a:blip r:embed="rId8" cstate="print">
            <a:extLst>
              <a:ext uri="{BEBA8EAE-BF5A-486C-A8C5-ECC9F3942E4B}">
                <a14:imgProps xmlns:a14="http://schemas.microsoft.com/office/drawing/2010/main" xmlns="">
                  <a14:imgLayer r:embed="rId9">
                    <a14:imgEffect>
                      <a14:brightnessContrast bright="33000"/>
                    </a14:imgEffect>
                  </a14:imgLayer>
                </a14:imgProps>
              </a:ext>
              <a:ext uri="{28A0092B-C50C-407E-A947-70E740481C1C}">
                <a14:useLocalDpi xmlns:a14="http://schemas.microsoft.com/office/drawing/2010/main" xmlns="" val="0"/>
              </a:ext>
            </a:extLst>
          </a:blip>
          <a:srcRect l="3773" t="1773" r="45561"/>
          <a:stretch>
            <a:fillRect/>
          </a:stretch>
        </p:blipFill>
        <p:spPr>
          <a:xfrm>
            <a:off x="8632735" y="2037591"/>
            <a:ext cx="2037554" cy="2638405"/>
          </a:xfrm>
          <a:custGeom>
            <a:avLst/>
            <a:gdLst>
              <a:gd name="connsiteX0" fmla="*/ 0 w 2038350"/>
              <a:gd name="connsiteY0" fmla="*/ 0 h 2638405"/>
              <a:gd name="connsiteX1" fmla="*/ 2038350 w 2038350"/>
              <a:gd name="connsiteY1" fmla="*/ 0 h 2638405"/>
              <a:gd name="connsiteX2" fmla="*/ 2038350 w 2038350"/>
              <a:gd name="connsiteY2" fmla="*/ 2638405 h 2638405"/>
              <a:gd name="connsiteX3" fmla="*/ 0 w 2038350"/>
              <a:gd name="connsiteY3" fmla="*/ 2638405 h 2638405"/>
            </a:gdLst>
            <a:ahLst/>
            <a:cxnLst>
              <a:cxn ang="0">
                <a:pos x="connsiteX0" y="connsiteY0"/>
              </a:cxn>
              <a:cxn ang="0">
                <a:pos x="connsiteX1" y="connsiteY1"/>
              </a:cxn>
              <a:cxn ang="0">
                <a:pos x="connsiteX2" y="connsiteY2"/>
              </a:cxn>
              <a:cxn ang="0">
                <a:pos x="connsiteX3" y="connsiteY3"/>
              </a:cxn>
            </a:cxnLst>
            <a:rect l="l" t="t" r="r" b="b"/>
            <a:pathLst>
              <a:path w="2038350" h="2638405">
                <a:moveTo>
                  <a:pt x="0" y="0"/>
                </a:moveTo>
                <a:lnTo>
                  <a:pt x="2038350" y="0"/>
                </a:lnTo>
                <a:lnTo>
                  <a:pt x="2038350" y="2638405"/>
                </a:lnTo>
                <a:lnTo>
                  <a:pt x="0" y="2638405"/>
                </a:lnTo>
                <a:close/>
              </a:path>
            </a:pathLst>
          </a:custGeom>
        </p:spPr>
      </p:pic>
      <p:sp>
        <p:nvSpPr>
          <p:cNvPr id="17" name="Rectangle 4"/>
          <p:cNvSpPr/>
          <p:nvPr/>
        </p:nvSpPr>
        <p:spPr>
          <a:xfrm flipH="1">
            <a:off x="1480562" y="4146515"/>
            <a:ext cx="2037554" cy="529499"/>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标题 4"/>
          <p:cNvSpPr txBox="1"/>
          <p:nvPr/>
        </p:nvSpPr>
        <p:spPr>
          <a:xfrm>
            <a:off x="1679062" y="4177086"/>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MEMBERS</a:t>
            </a:r>
          </a:p>
          <a:p>
            <a:pPr algn="l"/>
            <a:r>
              <a:rPr lang="zh-CN" altLang="en-US" sz="1400" b="1">
                <a:solidFill>
                  <a:schemeClr val="bg1"/>
                </a:solidFill>
                <a:latin typeface="微软雅黑" panose="020B0503020204020204" pitchFamily="34" charset="-122"/>
                <a:ea typeface="微软雅黑" panose="020B0503020204020204" pitchFamily="34" charset="-122"/>
              </a:rPr>
              <a:t>职位：人事部经理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标题 4"/>
          <p:cNvSpPr txBox="1"/>
          <p:nvPr/>
        </p:nvSpPr>
        <p:spPr>
          <a:xfrm>
            <a:off x="1639506" y="4825158"/>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Rectangle 4"/>
          <p:cNvSpPr/>
          <p:nvPr/>
        </p:nvSpPr>
        <p:spPr>
          <a:xfrm flipH="1">
            <a:off x="3864620" y="4149081"/>
            <a:ext cx="2037554" cy="529499"/>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标题 4"/>
          <p:cNvSpPr txBox="1"/>
          <p:nvPr/>
        </p:nvSpPr>
        <p:spPr>
          <a:xfrm>
            <a:off x="4063120" y="4179652"/>
            <a:ext cx="1839054" cy="47348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姓名：郝爽</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l"/>
            <a:r>
              <a:rPr lang="zh-CN" altLang="en-US" sz="1400" b="1" dirty="0">
                <a:solidFill>
                  <a:schemeClr val="bg1"/>
                </a:solidFill>
                <a:latin typeface="微软雅黑" panose="020B0503020204020204" pitchFamily="34" charset="-122"/>
                <a:ea typeface="微软雅黑" panose="020B0503020204020204" pitchFamily="34" charset="-122"/>
              </a:rPr>
              <a:t>职位：设计部总监</a:t>
            </a:r>
            <a:r>
              <a:rPr lang="en-US" altLang="zh-CN" sz="14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1" name="标题 4"/>
          <p:cNvSpPr txBox="1"/>
          <p:nvPr/>
        </p:nvSpPr>
        <p:spPr>
          <a:xfrm>
            <a:off x="4023563" y="4827724"/>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Rectangle 4"/>
          <p:cNvSpPr/>
          <p:nvPr/>
        </p:nvSpPr>
        <p:spPr>
          <a:xfrm flipH="1">
            <a:off x="6248677" y="4146516"/>
            <a:ext cx="2037554" cy="529499"/>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标题 4"/>
          <p:cNvSpPr txBox="1"/>
          <p:nvPr/>
        </p:nvSpPr>
        <p:spPr>
          <a:xfrm>
            <a:off x="6447178"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姓名：郝帅</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职位：市场部经理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4" name="标题 4"/>
          <p:cNvSpPr txBox="1"/>
          <p:nvPr/>
        </p:nvSpPr>
        <p:spPr>
          <a:xfrm>
            <a:off x="6407621"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4"/>
          <p:cNvSpPr/>
          <p:nvPr/>
        </p:nvSpPr>
        <p:spPr>
          <a:xfrm flipH="1">
            <a:off x="8632735" y="4146516"/>
            <a:ext cx="2037554" cy="529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标题 4"/>
          <p:cNvSpPr txBox="1"/>
          <p:nvPr/>
        </p:nvSpPr>
        <p:spPr>
          <a:xfrm>
            <a:off x="8831235"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JMEMB</a:t>
            </a:r>
          </a:p>
          <a:p>
            <a:pPr algn="l"/>
            <a:r>
              <a:rPr lang="zh-CN" altLang="en-US" sz="1400" b="1">
                <a:solidFill>
                  <a:schemeClr val="bg1"/>
                </a:solidFill>
                <a:latin typeface="微软雅黑" panose="020B0503020204020204" pitchFamily="34" charset="-122"/>
                <a:ea typeface="微软雅黑" panose="020B0503020204020204" pitchFamily="34" charset="-122"/>
              </a:rPr>
              <a:t>职位：销售部经理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 name="标题 4"/>
          <p:cNvSpPr txBox="1"/>
          <p:nvPr/>
        </p:nvSpPr>
        <p:spPr>
          <a:xfrm>
            <a:off x="8791679"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480562" y="2037588"/>
            <a:ext cx="342460" cy="342594"/>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49" name="标题 4"/>
          <p:cNvSpPr txBox="1"/>
          <p:nvPr/>
        </p:nvSpPr>
        <p:spPr>
          <a:xfrm>
            <a:off x="1503926"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1</a:t>
            </a:r>
            <a:endParaRPr lang="zh-CN" altLang="en-US" sz="1100" b="1" dirty="0">
              <a:solidFill>
                <a:schemeClr val="bg1"/>
              </a:solidFill>
              <a:latin typeface="Impact MT Std" pitchFamily="34" charset="0"/>
              <a:ea typeface="微软雅黑" panose="020B0503020204020204" pitchFamily="34" charset="-122"/>
            </a:endParaRPr>
          </a:p>
        </p:txBody>
      </p:sp>
      <p:sp>
        <p:nvSpPr>
          <p:cNvPr id="50" name="矩形 49"/>
          <p:cNvSpPr/>
          <p:nvPr/>
        </p:nvSpPr>
        <p:spPr>
          <a:xfrm>
            <a:off x="3855898" y="2037588"/>
            <a:ext cx="342460" cy="342594"/>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1" name="标题 4"/>
          <p:cNvSpPr txBox="1"/>
          <p:nvPr/>
        </p:nvSpPr>
        <p:spPr>
          <a:xfrm>
            <a:off x="3879263"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2</a:t>
            </a:r>
            <a:endParaRPr lang="zh-CN" altLang="en-US" sz="1100" b="1" dirty="0">
              <a:solidFill>
                <a:schemeClr val="bg1"/>
              </a:solidFill>
              <a:latin typeface="Impact MT Std" pitchFamily="34" charset="0"/>
              <a:ea typeface="微软雅黑" panose="020B0503020204020204" pitchFamily="34" charset="-122"/>
            </a:endParaRPr>
          </a:p>
        </p:txBody>
      </p:sp>
      <p:sp>
        <p:nvSpPr>
          <p:cNvPr id="52" name="矩形 51"/>
          <p:cNvSpPr/>
          <p:nvPr/>
        </p:nvSpPr>
        <p:spPr>
          <a:xfrm>
            <a:off x="6248677" y="2037588"/>
            <a:ext cx="342460" cy="342594"/>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3" name="标题 4"/>
          <p:cNvSpPr txBox="1"/>
          <p:nvPr/>
        </p:nvSpPr>
        <p:spPr>
          <a:xfrm>
            <a:off x="6272042"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3</a:t>
            </a:r>
            <a:endParaRPr lang="zh-CN" altLang="en-US" sz="1100" b="1" dirty="0">
              <a:solidFill>
                <a:schemeClr val="bg1"/>
              </a:solidFill>
              <a:latin typeface="Impact MT Std" pitchFamily="34" charset="0"/>
              <a:ea typeface="微软雅黑" panose="020B0503020204020204" pitchFamily="34" charset="-122"/>
            </a:endParaRPr>
          </a:p>
        </p:txBody>
      </p:sp>
      <p:sp>
        <p:nvSpPr>
          <p:cNvPr id="54" name="矩形 53"/>
          <p:cNvSpPr/>
          <p:nvPr/>
        </p:nvSpPr>
        <p:spPr>
          <a:xfrm>
            <a:off x="8632735" y="2037588"/>
            <a:ext cx="342460" cy="342594"/>
          </a:xfrm>
          <a:prstGeom prst="rect">
            <a:avLst/>
          </a:prstGeom>
          <a:solidFill>
            <a:schemeClr val="accent4">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5" name="标题 4"/>
          <p:cNvSpPr txBox="1"/>
          <p:nvPr/>
        </p:nvSpPr>
        <p:spPr>
          <a:xfrm>
            <a:off x="8656100"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4</a:t>
            </a:r>
            <a:endParaRPr lang="zh-CN" altLang="en-US" sz="1100" b="1" dirty="0">
              <a:solidFill>
                <a:schemeClr val="bg1"/>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10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10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100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100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4" fill="hold" nodeType="withEffect">
                                  <p:stCondLst>
                                    <p:cond delay="150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50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150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150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150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150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1" fill="hold" nodeType="withEffect">
                                  <p:stCondLst>
                                    <p:cond delay="200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2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200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200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200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fill="hold"/>
                                        <p:tgtEl>
                                          <p:spTgt spid="54"/>
                                        </p:tgtEl>
                                        <p:attrNameLst>
                                          <p:attrName>ppt_x</p:attrName>
                                        </p:attrNameLst>
                                      </p:cBhvr>
                                      <p:tavLst>
                                        <p:tav tm="0">
                                          <p:val>
                                            <p:strVal val="#ppt_x"/>
                                          </p:val>
                                        </p:tav>
                                        <p:tav tm="100000">
                                          <p:val>
                                            <p:strVal val="#ppt_x"/>
                                          </p:val>
                                        </p:tav>
                                      </p:tavLst>
                                    </p:anim>
                                    <p:anim calcmode="lin" valueType="num">
                                      <p:cBhvr additive="base">
                                        <p:cTn id="96" dur="500" fill="hold"/>
                                        <p:tgtEl>
                                          <p:spTgt spid="54"/>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200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fill="hold"/>
                                        <p:tgtEl>
                                          <p:spTgt spid="55"/>
                                        </p:tgtEl>
                                        <p:attrNameLst>
                                          <p:attrName>ppt_x</p:attrName>
                                        </p:attrNameLst>
                                      </p:cBhvr>
                                      <p:tavLst>
                                        <p:tav tm="0">
                                          <p:val>
                                            <p:strVal val="#ppt_x"/>
                                          </p:val>
                                        </p:tav>
                                        <p:tav tm="100000">
                                          <p:val>
                                            <p:strVal val="#ppt_x"/>
                                          </p:val>
                                        </p:tav>
                                      </p:tavLst>
                                    </p:anim>
                                    <p:anim calcmode="lin" valueType="num">
                                      <p:cBhvr additive="base">
                                        <p:cTn id="100"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6" grpId="0"/>
      <p:bldP spid="39" grpId="0" animBg="1"/>
      <p:bldP spid="40" grpId="0"/>
      <p:bldP spid="41" grpId="0"/>
      <p:bldP spid="42" grpId="0" animBg="1"/>
      <p:bldP spid="43" grpId="0"/>
      <p:bldP spid="44" grpId="0"/>
      <p:bldP spid="45" grpId="0" animBg="1"/>
      <p:bldP spid="46" grpId="0"/>
      <p:bldP spid="47" grpId="0"/>
      <p:bldP spid="6" grpId="0" animBg="1"/>
      <p:bldP spid="49" grpId="0"/>
      <p:bldP spid="50" grpId="0" animBg="1"/>
      <p:bldP spid="51" grpId="0"/>
      <p:bldP spid="52" grpId="0" animBg="1"/>
      <p:bldP spid="53" grpId="0"/>
      <p:bldP spid="54" grpId="0" animBg="1"/>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平行四边形 297"/>
          <p:cNvSpPr/>
          <p:nvPr/>
        </p:nvSpPr>
        <p:spPr>
          <a:xfrm>
            <a:off x="8042404" y="3207797"/>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99" name="平行四边形 298"/>
          <p:cNvSpPr/>
          <p:nvPr/>
        </p:nvSpPr>
        <p:spPr>
          <a:xfrm>
            <a:off x="9385179" y="4347664"/>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0" name="平行四边形 299"/>
          <p:cNvSpPr/>
          <p:nvPr/>
        </p:nvSpPr>
        <p:spPr>
          <a:xfrm flipH="1">
            <a:off x="4590567" y="2068480"/>
            <a:ext cx="962535"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1" name="平行四边形 300"/>
          <p:cNvSpPr/>
          <p:nvPr/>
        </p:nvSpPr>
        <p:spPr>
          <a:xfrm flipH="1">
            <a:off x="3297394" y="3207797"/>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2" name="平行四边形 301"/>
          <p:cNvSpPr/>
          <p:nvPr/>
        </p:nvSpPr>
        <p:spPr>
          <a:xfrm flipH="1">
            <a:off x="1954620" y="4347664"/>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3" name="平行四边形 302"/>
          <p:cNvSpPr/>
          <p:nvPr/>
        </p:nvSpPr>
        <p:spPr>
          <a:xfrm>
            <a:off x="6699631" y="2068480"/>
            <a:ext cx="962535"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4" name="圆角矩形 303"/>
          <p:cNvSpPr/>
          <p:nvPr/>
        </p:nvSpPr>
        <p:spPr>
          <a:xfrm>
            <a:off x="4590565" y="1414032"/>
            <a:ext cx="3071600" cy="768000"/>
          </a:xfrm>
          <a:prstGeom prst="roundRect">
            <a:avLst/>
          </a:prstGeom>
          <a:solidFill>
            <a:schemeClr val="accent5"/>
          </a:solidFill>
          <a:ln w="19050">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305" name="圆角矩形 304"/>
          <p:cNvSpPr/>
          <p:nvPr/>
        </p:nvSpPr>
        <p:spPr>
          <a:xfrm>
            <a:off x="3297394" y="2553900"/>
            <a:ext cx="2255706" cy="768000"/>
          </a:xfrm>
          <a:prstGeom prst="roundRect">
            <a:avLst/>
          </a:prstGeom>
          <a:solidFill>
            <a:schemeClr val="accent4"/>
          </a:solidFill>
          <a:ln w="1905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306" name="圆角矩形 305"/>
          <p:cNvSpPr/>
          <p:nvPr/>
        </p:nvSpPr>
        <p:spPr>
          <a:xfrm>
            <a:off x="1954620" y="3693768"/>
            <a:ext cx="2255706" cy="768000"/>
          </a:xfrm>
          <a:prstGeom prst="roundRect">
            <a:avLst/>
          </a:prstGeom>
          <a:solidFill>
            <a:schemeClr val="accent3"/>
          </a:solidFill>
          <a:ln w="1905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7" name="圆角矩形 306"/>
          <p:cNvSpPr/>
          <p:nvPr/>
        </p:nvSpPr>
        <p:spPr>
          <a:xfrm>
            <a:off x="611845" y="4833637"/>
            <a:ext cx="2255706" cy="768000"/>
          </a:xfrm>
          <a:prstGeom prst="roundRect">
            <a:avLst/>
          </a:prstGeom>
          <a:solidFill>
            <a:schemeClr val="accent2"/>
          </a:solidFill>
          <a:ln w="1905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8" name="圆角矩形 307"/>
          <p:cNvSpPr/>
          <p:nvPr/>
        </p:nvSpPr>
        <p:spPr>
          <a:xfrm flipH="1">
            <a:off x="6699630" y="2553900"/>
            <a:ext cx="2255706" cy="768000"/>
          </a:xfrm>
          <a:prstGeom prst="roundRect">
            <a:avLst/>
          </a:prstGeom>
          <a:solidFill>
            <a:schemeClr val="accent4"/>
          </a:solidFill>
          <a:ln w="1905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9" name="圆角矩形 308"/>
          <p:cNvSpPr/>
          <p:nvPr/>
        </p:nvSpPr>
        <p:spPr>
          <a:xfrm flipH="1">
            <a:off x="8042405" y="3693768"/>
            <a:ext cx="2255706" cy="768000"/>
          </a:xfrm>
          <a:prstGeom prst="roundRect">
            <a:avLst/>
          </a:prstGeom>
          <a:solidFill>
            <a:schemeClr val="accent3"/>
          </a:solidFill>
          <a:ln w="1905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10" name="圆角矩形 309"/>
          <p:cNvSpPr/>
          <p:nvPr/>
        </p:nvSpPr>
        <p:spPr>
          <a:xfrm flipH="1">
            <a:off x="9385179" y="4833637"/>
            <a:ext cx="2255706" cy="768000"/>
          </a:xfrm>
          <a:prstGeom prst="roundRect">
            <a:avLst/>
          </a:prstGeom>
          <a:solidFill>
            <a:schemeClr val="accent2"/>
          </a:solidFill>
          <a:ln w="1905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311" name="弧形 16"/>
          <p:cNvSpPr/>
          <p:nvPr/>
        </p:nvSpPr>
        <p:spPr>
          <a:xfrm>
            <a:off x="7838498" y="1800300"/>
            <a:ext cx="594056" cy="594131"/>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2" name="弧形 16"/>
          <p:cNvSpPr/>
          <p:nvPr/>
        </p:nvSpPr>
        <p:spPr>
          <a:xfrm flipH="1">
            <a:off x="3820175" y="1800300"/>
            <a:ext cx="594056" cy="594131"/>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3" name="弧形 16"/>
          <p:cNvSpPr/>
          <p:nvPr/>
        </p:nvSpPr>
        <p:spPr>
          <a:xfrm>
            <a:off x="9110776" y="2995929"/>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4" name="弧形 16"/>
          <p:cNvSpPr/>
          <p:nvPr/>
        </p:nvSpPr>
        <p:spPr>
          <a:xfrm flipH="1">
            <a:off x="2592937" y="2995929"/>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5" name="弧形 16"/>
          <p:cNvSpPr/>
          <p:nvPr/>
        </p:nvSpPr>
        <p:spPr>
          <a:xfrm>
            <a:off x="10449541" y="4125517"/>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6" name="弧形 16"/>
          <p:cNvSpPr/>
          <p:nvPr/>
        </p:nvSpPr>
        <p:spPr>
          <a:xfrm flipH="1">
            <a:off x="1253962" y="4125517"/>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cxnSp>
        <p:nvCxnSpPr>
          <p:cNvPr id="317" name="直接连接符 316"/>
          <p:cNvCxnSpPr/>
          <p:nvPr/>
        </p:nvCxnSpPr>
        <p:spPr>
          <a:xfrm>
            <a:off x="4425504" y="4077768"/>
            <a:ext cx="341325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a:off x="3117981" y="5217637"/>
            <a:ext cx="602830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5800743" y="2929589"/>
            <a:ext cx="66277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0" name="矩形 319"/>
          <p:cNvSpPr/>
          <p:nvPr/>
        </p:nvSpPr>
        <p:spPr>
          <a:xfrm>
            <a:off x="966288" y="1305961"/>
            <a:ext cx="2889596" cy="919227"/>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321" name="矩形 320"/>
          <p:cNvSpPr/>
          <p:nvPr/>
        </p:nvSpPr>
        <p:spPr>
          <a:xfrm>
            <a:off x="8404418" y="1305961"/>
            <a:ext cx="2889596" cy="919227"/>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322" name="矩形 321"/>
          <p:cNvSpPr/>
          <p:nvPr/>
        </p:nvSpPr>
        <p:spPr>
          <a:xfrm>
            <a:off x="3172619" y="4859173"/>
            <a:ext cx="5907495" cy="705835"/>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323" name="矩形 322"/>
          <p:cNvSpPr/>
          <p:nvPr/>
        </p:nvSpPr>
        <p:spPr>
          <a:xfrm>
            <a:off x="4681568" y="3714982"/>
            <a:ext cx="2889596" cy="919227"/>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p:cTn id="7" dur="300" fill="hold"/>
                                        <p:tgtEl>
                                          <p:spTgt spid="304"/>
                                        </p:tgtEl>
                                        <p:attrNameLst>
                                          <p:attrName>ppt_w</p:attrName>
                                        </p:attrNameLst>
                                      </p:cBhvr>
                                      <p:tavLst>
                                        <p:tav tm="0">
                                          <p:val>
                                            <p:fltVal val="0"/>
                                          </p:val>
                                        </p:tav>
                                        <p:tav tm="100000">
                                          <p:val>
                                            <p:strVal val="#ppt_w"/>
                                          </p:val>
                                        </p:tav>
                                      </p:tavLst>
                                    </p:anim>
                                    <p:anim calcmode="lin" valueType="num">
                                      <p:cBhvr>
                                        <p:cTn id="8" dur="300" fill="hold"/>
                                        <p:tgtEl>
                                          <p:spTgt spid="304"/>
                                        </p:tgtEl>
                                        <p:attrNameLst>
                                          <p:attrName>ppt_h</p:attrName>
                                        </p:attrNameLst>
                                      </p:cBhvr>
                                      <p:tavLst>
                                        <p:tav tm="0">
                                          <p:val>
                                            <p:fltVal val="0"/>
                                          </p:val>
                                        </p:tav>
                                        <p:tav tm="100000">
                                          <p:val>
                                            <p:strVal val="#ppt_h"/>
                                          </p:val>
                                        </p:tav>
                                      </p:tavLst>
                                    </p:anim>
                                    <p:animEffect transition="in" filter="fade">
                                      <p:cBhvr>
                                        <p:cTn id="9" dur="300"/>
                                        <p:tgtEl>
                                          <p:spTgt spid="30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03"/>
                                        </p:tgtEl>
                                        <p:attrNameLst>
                                          <p:attrName>style.visibility</p:attrName>
                                        </p:attrNameLst>
                                      </p:cBhvr>
                                      <p:to>
                                        <p:strVal val="visible"/>
                                      </p:to>
                                    </p:set>
                                    <p:animEffect transition="in" filter="wipe(up)">
                                      <p:cBhvr>
                                        <p:cTn id="13" dur="300"/>
                                        <p:tgtEl>
                                          <p:spTgt spid="30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0"/>
                                        </p:tgtEl>
                                        <p:attrNameLst>
                                          <p:attrName>style.visibility</p:attrName>
                                        </p:attrNameLst>
                                      </p:cBhvr>
                                      <p:to>
                                        <p:strVal val="visible"/>
                                      </p:to>
                                    </p:set>
                                    <p:animEffect transition="in" filter="wipe(up)">
                                      <p:cBhvr>
                                        <p:cTn id="16" dur="300"/>
                                        <p:tgtEl>
                                          <p:spTgt spid="30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8"/>
                                        </p:tgtEl>
                                        <p:attrNameLst>
                                          <p:attrName>style.visibility</p:attrName>
                                        </p:attrNameLst>
                                      </p:cBhvr>
                                      <p:to>
                                        <p:strVal val="visible"/>
                                      </p:to>
                                    </p:set>
                                    <p:animEffect transition="in" filter="wipe(left)">
                                      <p:cBhvr>
                                        <p:cTn id="20" dur="300"/>
                                        <p:tgtEl>
                                          <p:spTgt spid="30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wipe(right)">
                                      <p:cBhvr>
                                        <p:cTn id="23" dur="300"/>
                                        <p:tgtEl>
                                          <p:spTgt spid="305"/>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wipe(up)">
                                      <p:cBhvr>
                                        <p:cTn id="27" dur="300"/>
                                        <p:tgtEl>
                                          <p:spTgt spid="30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98"/>
                                        </p:tgtEl>
                                        <p:attrNameLst>
                                          <p:attrName>style.visibility</p:attrName>
                                        </p:attrNameLst>
                                      </p:cBhvr>
                                      <p:to>
                                        <p:strVal val="visible"/>
                                      </p:to>
                                    </p:set>
                                    <p:animEffect transition="in" filter="wipe(up)">
                                      <p:cBhvr>
                                        <p:cTn id="30" dur="300"/>
                                        <p:tgtEl>
                                          <p:spTgt spid="298"/>
                                        </p:tgtEl>
                                      </p:cBhvr>
                                    </p:animEffect>
                                  </p:childTnLst>
                                </p:cTn>
                              </p:par>
                            </p:childTnLst>
                          </p:cTn>
                        </p:par>
                        <p:par>
                          <p:cTn id="31" fill="hold">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306"/>
                                        </p:tgtEl>
                                        <p:attrNameLst>
                                          <p:attrName>style.visibility</p:attrName>
                                        </p:attrNameLst>
                                      </p:cBhvr>
                                      <p:to>
                                        <p:strVal val="visible"/>
                                      </p:to>
                                    </p:set>
                                    <p:animEffect transition="in" filter="wipe(right)">
                                      <p:cBhvr>
                                        <p:cTn id="34" dur="300"/>
                                        <p:tgtEl>
                                          <p:spTgt spid="30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9"/>
                                        </p:tgtEl>
                                        <p:attrNameLst>
                                          <p:attrName>style.visibility</p:attrName>
                                        </p:attrNameLst>
                                      </p:cBhvr>
                                      <p:to>
                                        <p:strVal val="visible"/>
                                      </p:to>
                                    </p:set>
                                    <p:animEffect transition="in" filter="wipe(left)">
                                      <p:cBhvr>
                                        <p:cTn id="37" dur="300"/>
                                        <p:tgtEl>
                                          <p:spTgt spid="309"/>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302"/>
                                        </p:tgtEl>
                                        <p:attrNameLst>
                                          <p:attrName>style.visibility</p:attrName>
                                        </p:attrNameLst>
                                      </p:cBhvr>
                                      <p:to>
                                        <p:strVal val="visible"/>
                                      </p:to>
                                    </p:set>
                                    <p:animEffect transition="in" filter="wipe(up)">
                                      <p:cBhvr>
                                        <p:cTn id="41" dur="300"/>
                                        <p:tgtEl>
                                          <p:spTgt spid="30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99"/>
                                        </p:tgtEl>
                                        <p:attrNameLst>
                                          <p:attrName>style.visibility</p:attrName>
                                        </p:attrNameLst>
                                      </p:cBhvr>
                                      <p:to>
                                        <p:strVal val="visible"/>
                                      </p:to>
                                    </p:set>
                                    <p:animEffect transition="in" filter="wipe(up)">
                                      <p:cBhvr>
                                        <p:cTn id="44" dur="300"/>
                                        <p:tgtEl>
                                          <p:spTgt spid="299"/>
                                        </p:tgtEl>
                                      </p:cBhvr>
                                    </p:animEffect>
                                  </p:childTnLst>
                                </p:cTn>
                              </p:par>
                            </p:childTnLst>
                          </p:cTn>
                        </p:par>
                        <p:par>
                          <p:cTn id="45" fill="hold">
                            <p:stCondLst>
                              <p:cond delay="3000"/>
                            </p:stCondLst>
                            <p:childTnLst>
                              <p:par>
                                <p:cTn id="46" presetID="22" presetClass="entr" presetSubtype="2" fill="hold" grpId="0" nodeType="afterEffect">
                                  <p:stCondLst>
                                    <p:cond delay="0"/>
                                  </p:stCondLst>
                                  <p:childTnLst>
                                    <p:set>
                                      <p:cBhvr>
                                        <p:cTn id="47" dur="1" fill="hold">
                                          <p:stCondLst>
                                            <p:cond delay="0"/>
                                          </p:stCondLst>
                                        </p:cTn>
                                        <p:tgtEl>
                                          <p:spTgt spid="307"/>
                                        </p:tgtEl>
                                        <p:attrNameLst>
                                          <p:attrName>style.visibility</p:attrName>
                                        </p:attrNameLst>
                                      </p:cBhvr>
                                      <p:to>
                                        <p:strVal val="visible"/>
                                      </p:to>
                                    </p:set>
                                    <p:animEffect transition="in" filter="wipe(right)">
                                      <p:cBhvr>
                                        <p:cTn id="48" dur="300"/>
                                        <p:tgtEl>
                                          <p:spTgt spid="30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10"/>
                                        </p:tgtEl>
                                        <p:attrNameLst>
                                          <p:attrName>style.visibility</p:attrName>
                                        </p:attrNameLst>
                                      </p:cBhvr>
                                      <p:to>
                                        <p:strVal val="visible"/>
                                      </p:to>
                                    </p:set>
                                    <p:animEffect transition="in" filter="wipe(left)">
                                      <p:cBhvr>
                                        <p:cTn id="51" dur="300"/>
                                        <p:tgtEl>
                                          <p:spTgt spid="310"/>
                                        </p:tgtEl>
                                      </p:cBhvr>
                                    </p:animEffect>
                                  </p:childTnLst>
                                </p:cTn>
                              </p:par>
                            </p:childTnLst>
                          </p:cTn>
                        </p:par>
                        <p:par>
                          <p:cTn id="52" fill="hold">
                            <p:stCondLst>
                              <p:cond delay="3500"/>
                            </p:stCondLst>
                            <p:childTnLst>
                              <p:par>
                                <p:cTn id="53" presetID="22" presetClass="entr" presetSubtype="1" fill="hold" grpId="0" nodeType="afterEffect">
                                  <p:stCondLst>
                                    <p:cond delay="0"/>
                                  </p:stCondLst>
                                  <p:childTnLst>
                                    <p:set>
                                      <p:cBhvr>
                                        <p:cTn id="54" dur="1" fill="hold">
                                          <p:stCondLst>
                                            <p:cond delay="0"/>
                                          </p:stCondLst>
                                        </p:cTn>
                                        <p:tgtEl>
                                          <p:spTgt spid="312"/>
                                        </p:tgtEl>
                                        <p:attrNameLst>
                                          <p:attrName>style.visibility</p:attrName>
                                        </p:attrNameLst>
                                      </p:cBhvr>
                                      <p:to>
                                        <p:strVal val="visible"/>
                                      </p:to>
                                    </p:set>
                                    <p:animEffect transition="in" filter="wipe(up)">
                                      <p:cBhvr>
                                        <p:cTn id="55" dur="300"/>
                                        <p:tgtEl>
                                          <p:spTgt spid="312"/>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320"/>
                                        </p:tgtEl>
                                        <p:attrNameLst>
                                          <p:attrName>style.visibility</p:attrName>
                                        </p:attrNameLst>
                                      </p:cBhvr>
                                      <p:to>
                                        <p:strVal val="visible"/>
                                      </p:to>
                                    </p:set>
                                    <p:animEffect transition="in" filter="fade">
                                      <p:cBhvr>
                                        <p:cTn id="59" dur="300"/>
                                        <p:tgtEl>
                                          <p:spTgt spid="320"/>
                                        </p:tgtEl>
                                      </p:cBhvr>
                                    </p:animEffect>
                                  </p:childTnLst>
                                </p:cTn>
                              </p:par>
                            </p:childTnLst>
                          </p:cTn>
                        </p:par>
                        <p:par>
                          <p:cTn id="60" fill="hold">
                            <p:stCondLst>
                              <p:cond delay="4500"/>
                            </p:stCondLst>
                            <p:childTnLst>
                              <p:par>
                                <p:cTn id="61" presetID="22" presetClass="entr" presetSubtype="1" fill="hold" grpId="0" nodeType="afterEffect">
                                  <p:stCondLst>
                                    <p:cond delay="0"/>
                                  </p:stCondLst>
                                  <p:childTnLst>
                                    <p:set>
                                      <p:cBhvr>
                                        <p:cTn id="62" dur="1" fill="hold">
                                          <p:stCondLst>
                                            <p:cond delay="0"/>
                                          </p:stCondLst>
                                        </p:cTn>
                                        <p:tgtEl>
                                          <p:spTgt spid="311"/>
                                        </p:tgtEl>
                                        <p:attrNameLst>
                                          <p:attrName>style.visibility</p:attrName>
                                        </p:attrNameLst>
                                      </p:cBhvr>
                                      <p:to>
                                        <p:strVal val="visible"/>
                                      </p:to>
                                    </p:set>
                                    <p:animEffect transition="in" filter="wipe(up)">
                                      <p:cBhvr>
                                        <p:cTn id="63" dur="300"/>
                                        <p:tgtEl>
                                          <p:spTgt spid="311"/>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321"/>
                                        </p:tgtEl>
                                        <p:attrNameLst>
                                          <p:attrName>style.visibility</p:attrName>
                                        </p:attrNameLst>
                                      </p:cBhvr>
                                      <p:to>
                                        <p:strVal val="visible"/>
                                      </p:to>
                                    </p:set>
                                    <p:animEffect transition="in" filter="fade">
                                      <p:cBhvr>
                                        <p:cTn id="67" dur="300"/>
                                        <p:tgtEl>
                                          <p:spTgt spid="321"/>
                                        </p:tgtEl>
                                      </p:cBhvr>
                                    </p:animEffect>
                                  </p:childTnLst>
                                </p:cTn>
                              </p:par>
                            </p:childTnLst>
                          </p:cTn>
                        </p:par>
                        <p:par>
                          <p:cTn id="68" fill="hold">
                            <p:stCondLst>
                              <p:cond delay="5500"/>
                            </p:stCondLst>
                            <p:childTnLst>
                              <p:par>
                                <p:cTn id="69" presetID="22" presetClass="entr" presetSubtype="1" fill="hold" grpId="0" nodeType="afterEffect">
                                  <p:stCondLst>
                                    <p:cond delay="0"/>
                                  </p:stCondLst>
                                  <p:childTnLst>
                                    <p:set>
                                      <p:cBhvr>
                                        <p:cTn id="70" dur="1" fill="hold">
                                          <p:stCondLst>
                                            <p:cond delay="0"/>
                                          </p:stCondLst>
                                        </p:cTn>
                                        <p:tgtEl>
                                          <p:spTgt spid="314"/>
                                        </p:tgtEl>
                                        <p:attrNameLst>
                                          <p:attrName>style.visibility</p:attrName>
                                        </p:attrNameLst>
                                      </p:cBhvr>
                                      <p:to>
                                        <p:strVal val="visible"/>
                                      </p:to>
                                    </p:set>
                                    <p:animEffect transition="in" filter="wipe(up)">
                                      <p:cBhvr>
                                        <p:cTn id="71" dur="300"/>
                                        <p:tgtEl>
                                          <p:spTgt spid="314"/>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13"/>
                                        </p:tgtEl>
                                        <p:attrNameLst>
                                          <p:attrName>style.visibility</p:attrName>
                                        </p:attrNameLst>
                                      </p:cBhvr>
                                      <p:to>
                                        <p:strVal val="visible"/>
                                      </p:to>
                                    </p:set>
                                    <p:animEffect transition="in" filter="wipe(up)">
                                      <p:cBhvr>
                                        <p:cTn id="74" dur="300"/>
                                        <p:tgtEl>
                                          <p:spTgt spid="313"/>
                                        </p:tgtEl>
                                      </p:cBhvr>
                                    </p:animEffect>
                                  </p:childTnLst>
                                </p:cTn>
                              </p:par>
                            </p:childTnLst>
                          </p:cTn>
                        </p:par>
                        <p:par>
                          <p:cTn id="75" fill="hold">
                            <p:stCondLst>
                              <p:cond delay="6000"/>
                            </p:stCondLst>
                            <p:childTnLst>
                              <p:par>
                                <p:cTn id="76" presetID="22" presetClass="entr" presetSubtype="1" fill="hold" grpId="0" nodeType="afterEffect">
                                  <p:stCondLst>
                                    <p:cond delay="0"/>
                                  </p:stCondLst>
                                  <p:childTnLst>
                                    <p:set>
                                      <p:cBhvr>
                                        <p:cTn id="77" dur="1" fill="hold">
                                          <p:stCondLst>
                                            <p:cond delay="0"/>
                                          </p:stCondLst>
                                        </p:cTn>
                                        <p:tgtEl>
                                          <p:spTgt spid="315"/>
                                        </p:tgtEl>
                                        <p:attrNameLst>
                                          <p:attrName>style.visibility</p:attrName>
                                        </p:attrNameLst>
                                      </p:cBhvr>
                                      <p:to>
                                        <p:strVal val="visible"/>
                                      </p:to>
                                    </p:set>
                                    <p:animEffect transition="in" filter="wipe(up)">
                                      <p:cBhvr>
                                        <p:cTn id="78" dur="300"/>
                                        <p:tgtEl>
                                          <p:spTgt spid="315"/>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16"/>
                                        </p:tgtEl>
                                        <p:attrNameLst>
                                          <p:attrName>style.visibility</p:attrName>
                                        </p:attrNameLst>
                                      </p:cBhvr>
                                      <p:to>
                                        <p:strVal val="visible"/>
                                      </p:to>
                                    </p:set>
                                    <p:animEffect transition="in" filter="wipe(up)">
                                      <p:cBhvr>
                                        <p:cTn id="81" dur="300"/>
                                        <p:tgtEl>
                                          <p:spTgt spid="316"/>
                                        </p:tgtEl>
                                      </p:cBhvr>
                                    </p:animEffect>
                                  </p:childTnLst>
                                </p:cTn>
                              </p:par>
                            </p:childTnLst>
                          </p:cTn>
                        </p:par>
                        <p:par>
                          <p:cTn id="82" fill="hold">
                            <p:stCondLst>
                              <p:cond delay="6500"/>
                            </p:stCondLst>
                            <p:childTnLst>
                              <p:par>
                                <p:cTn id="83" presetID="16" presetClass="entr" presetSubtype="37" fill="hold" nodeType="afterEffect">
                                  <p:stCondLst>
                                    <p:cond delay="0"/>
                                  </p:stCondLst>
                                  <p:childTnLst>
                                    <p:set>
                                      <p:cBhvr>
                                        <p:cTn id="84" dur="1" fill="hold">
                                          <p:stCondLst>
                                            <p:cond delay="0"/>
                                          </p:stCondLst>
                                        </p:cTn>
                                        <p:tgtEl>
                                          <p:spTgt spid="319"/>
                                        </p:tgtEl>
                                        <p:attrNameLst>
                                          <p:attrName>style.visibility</p:attrName>
                                        </p:attrNameLst>
                                      </p:cBhvr>
                                      <p:to>
                                        <p:strVal val="visible"/>
                                      </p:to>
                                    </p:set>
                                    <p:animEffect transition="in" filter="barn(outVertical)">
                                      <p:cBhvr>
                                        <p:cTn id="85" dur="300"/>
                                        <p:tgtEl>
                                          <p:spTgt spid="319"/>
                                        </p:tgtEl>
                                      </p:cBhvr>
                                    </p:animEffect>
                                  </p:childTnLst>
                                </p:cTn>
                              </p:par>
                            </p:childTnLst>
                          </p:cTn>
                        </p:par>
                        <p:par>
                          <p:cTn id="86" fill="hold">
                            <p:stCondLst>
                              <p:cond delay="7000"/>
                            </p:stCondLst>
                            <p:childTnLst>
                              <p:par>
                                <p:cTn id="87" presetID="16" presetClass="entr" presetSubtype="37" fill="hold" nodeType="afterEffect">
                                  <p:stCondLst>
                                    <p:cond delay="0"/>
                                  </p:stCondLst>
                                  <p:childTnLst>
                                    <p:set>
                                      <p:cBhvr>
                                        <p:cTn id="88" dur="1" fill="hold">
                                          <p:stCondLst>
                                            <p:cond delay="0"/>
                                          </p:stCondLst>
                                        </p:cTn>
                                        <p:tgtEl>
                                          <p:spTgt spid="317"/>
                                        </p:tgtEl>
                                        <p:attrNameLst>
                                          <p:attrName>style.visibility</p:attrName>
                                        </p:attrNameLst>
                                      </p:cBhvr>
                                      <p:to>
                                        <p:strVal val="visible"/>
                                      </p:to>
                                    </p:set>
                                    <p:animEffect transition="in" filter="barn(outVertical)">
                                      <p:cBhvr>
                                        <p:cTn id="89" dur="300"/>
                                        <p:tgtEl>
                                          <p:spTgt spid="317"/>
                                        </p:tgtEl>
                                      </p:cBhvr>
                                    </p:animEffect>
                                  </p:childTnLst>
                                </p:cTn>
                              </p:par>
                            </p:childTnLst>
                          </p:cTn>
                        </p:par>
                        <p:par>
                          <p:cTn id="90" fill="hold">
                            <p:stCondLst>
                              <p:cond delay="7500"/>
                            </p:stCondLst>
                            <p:childTnLst>
                              <p:par>
                                <p:cTn id="91" presetID="10" presetClass="entr" presetSubtype="0" fill="hold" grpId="0" nodeType="afterEffect">
                                  <p:stCondLst>
                                    <p:cond delay="0"/>
                                  </p:stCondLst>
                                  <p:childTnLst>
                                    <p:set>
                                      <p:cBhvr>
                                        <p:cTn id="92" dur="1" fill="hold">
                                          <p:stCondLst>
                                            <p:cond delay="0"/>
                                          </p:stCondLst>
                                        </p:cTn>
                                        <p:tgtEl>
                                          <p:spTgt spid="323"/>
                                        </p:tgtEl>
                                        <p:attrNameLst>
                                          <p:attrName>style.visibility</p:attrName>
                                        </p:attrNameLst>
                                      </p:cBhvr>
                                      <p:to>
                                        <p:strVal val="visible"/>
                                      </p:to>
                                    </p:set>
                                    <p:animEffect transition="in" filter="fade">
                                      <p:cBhvr>
                                        <p:cTn id="93" dur="300"/>
                                        <p:tgtEl>
                                          <p:spTgt spid="323"/>
                                        </p:tgtEl>
                                      </p:cBhvr>
                                    </p:animEffect>
                                  </p:childTnLst>
                                </p:cTn>
                              </p:par>
                            </p:childTnLst>
                          </p:cTn>
                        </p:par>
                        <p:par>
                          <p:cTn id="94" fill="hold">
                            <p:stCondLst>
                              <p:cond delay="8000"/>
                            </p:stCondLst>
                            <p:childTnLst>
                              <p:par>
                                <p:cTn id="95" presetID="16" presetClass="entr" presetSubtype="37" fill="hold" nodeType="afterEffect">
                                  <p:stCondLst>
                                    <p:cond delay="0"/>
                                  </p:stCondLst>
                                  <p:childTnLst>
                                    <p:set>
                                      <p:cBhvr>
                                        <p:cTn id="96" dur="1" fill="hold">
                                          <p:stCondLst>
                                            <p:cond delay="0"/>
                                          </p:stCondLst>
                                        </p:cTn>
                                        <p:tgtEl>
                                          <p:spTgt spid="318"/>
                                        </p:tgtEl>
                                        <p:attrNameLst>
                                          <p:attrName>style.visibility</p:attrName>
                                        </p:attrNameLst>
                                      </p:cBhvr>
                                      <p:to>
                                        <p:strVal val="visible"/>
                                      </p:to>
                                    </p:set>
                                    <p:animEffect transition="in" filter="barn(outVertical)">
                                      <p:cBhvr>
                                        <p:cTn id="97" dur="300"/>
                                        <p:tgtEl>
                                          <p:spTgt spid="318"/>
                                        </p:tgtEl>
                                      </p:cBhvr>
                                    </p:animEffect>
                                  </p:childTnLst>
                                </p:cTn>
                              </p:par>
                            </p:childTnLst>
                          </p:cTn>
                        </p:par>
                        <p:par>
                          <p:cTn id="98" fill="hold">
                            <p:stCondLst>
                              <p:cond delay="8500"/>
                            </p:stCondLst>
                            <p:childTnLst>
                              <p:par>
                                <p:cTn id="99" presetID="10" presetClass="entr" presetSubtype="0" fill="hold" grpId="0" nodeType="afterEffect">
                                  <p:stCondLst>
                                    <p:cond delay="0"/>
                                  </p:stCondLst>
                                  <p:childTnLst>
                                    <p:set>
                                      <p:cBhvr>
                                        <p:cTn id="100" dur="1" fill="hold">
                                          <p:stCondLst>
                                            <p:cond delay="0"/>
                                          </p:stCondLst>
                                        </p:cTn>
                                        <p:tgtEl>
                                          <p:spTgt spid="322"/>
                                        </p:tgtEl>
                                        <p:attrNameLst>
                                          <p:attrName>style.visibility</p:attrName>
                                        </p:attrNameLst>
                                      </p:cBhvr>
                                      <p:to>
                                        <p:strVal val="visible"/>
                                      </p:to>
                                    </p:set>
                                    <p:animEffect transition="in" filter="fade">
                                      <p:cBhvr>
                                        <p:cTn id="101" dur="3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20" grpId="0"/>
      <p:bldP spid="321" grpId="0"/>
      <p:bldP spid="322" grpId="0"/>
      <p:bldP spid="3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21"/>
          <p:cNvSpPr txBox="1"/>
          <p:nvPr>
            <p:custDataLst>
              <p:tags r:id="rId1"/>
            </p:custDataLst>
          </p:nvPr>
        </p:nvSpPr>
        <p:spPr>
          <a:xfrm>
            <a:off x="4073004" y="1522883"/>
            <a:ext cx="7974867" cy="1107996"/>
          </a:xfrm>
          <a:prstGeom prst="rect">
            <a:avLst/>
          </a:prstGeom>
          <a:noFill/>
        </p:spPr>
        <p:txBody>
          <a:bodyPr wrap="square" rtlCol="0">
            <a:spAutoFit/>
          </a:bodyPr>
          <a:lstStyle/>
          <a:p>
            <a:pPr algn="r"/>
            <a:r>
              <a:rPr lang="zh-CN" altLang="en-US" sz="6600" b="1" spc="100" dirty="0" smtClean="0">
                <a:solidFill>
                  <a:srgbClr val="4AB09E"/>
                </a:solidFill>
                <a:latin typeface="方正中倩_GBK" panose="03000509000000000000" pitchFamily="65" charset="-122"/>
                <a:ea typeface="方正中倩_GBK" panose="03000509000000000000" pitchFamily="65" charset="-122"/>
              </a:rPr>
              <a:t>感谢您的耐心观看</a:t>
            </a:r>
            <a:endParaRPr lang="zh-CN" altLang="en-US" sz="6600" b="1" spc="100" dirty="0">
              <a:solidFill>
                <a:srgbClr val="4AB09E"/>
              </a:solidFill>
              <a:latin typeface="方正中倩_GBK" panose="03000509000000000000" pitchFamily="65" charset="-122"/>
              <a:ea typeface="方正中倩_GBK" panose="03000509000000000000" pitchFamily="65" charset="-122"/>
            </a:endParaRPr>
          </a:p>
        </p:txBody>
      </p:sp>
      <p:sp>
        <p:nvSpPr>
          <p:cNvPr id="5" name="PA_矩形 17"/>
          <p:cNvSpPr>
            <a:spLocks noChangeArrowheads="1"/>
          </p:cNvSpPr>
          <p:nvPr>
            <p:custDataLst>
              <p:tags r:id="rId2"/>
            </p:custDataLst>
          </p:nvPr>
        </p:nvSpPr>
        <p:spPr bwMode="auto">
          <a:xfrm>
            <a:off x="5317575" y="2500763"/>
            <a:ext cx="6688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en-US" altLang="zh-CN" sz="2000" dirty="0" smtClean="0">
                <a:solidFill>
                  <a:srgbClr val="4AB09E"/>
                </a:solidFill>
                <a:latin typeface="微软雅黑" panose="020B0503020204020204" pitchFamily="34" charset="-122"/>
                <a:ea typeface="微软雅黑" panose="020B0503020204020204" pitchFamily="34" charset="-122"/>
              </a:rPr>
              <a:t>BUSINESS REPORT TEMPLATE POWEROINT</a:t>
            </a:r>
            <a:endParaRPr lang="zh-CN" altLang="en-US" sz="2000" dirty="0">
              <a:solidFill>
                <a:srgbClr val="4AB09E"/>
              </a:solidFill>
              <a:latin typeface="微软雅黑" panose="020B0503020204020204" pitchFamily="34" charset="-122"/>
              <a:ea typeface="微软雅黑" panose="020B0503020204020204" pitchFamily="34" charset="-122"/>
            </a:endParaRPr>
          </a:p>
        </p:txBody>
      </p:sp>
      <p:sp>
        <p:nvSpPr>
          <p:cNvPr id="14" name="TextBox 27"/>
          <p:cNvSpPr txBox="1"/>
          <p:nvPr/>
        </p:nvSpPr>
        <p:spPr>
          <a:xfrm>
            <a:off x="9815937" y="1109859"/>
            <a:ext cx="876820" cy="369188"/>
          </a:xfrm>
          <a:prstGeom prst="rect">
            <a:avLst/>
          </a:prstGeom>
          <a:solidFill>
            <a:srgbClr val="4AB09E"/>
          </a:solidFill>
        </p:spPr>
        <p:txBody>
          <a:bodyPr wrap="none" rtlCol="0">
            <a:spAutoFit/>
          </a:bodyPr>
          <a:lstStyle/>
          <a:p>
            <a:r>
              <a:rPr lang="zh-CN" altLang="en-US" sz="1800" dirty="0">
                <a:solidFill>
                  <a:schemeClr val="bg1"/>
                </a:solidFill>
                <a:latin typeface="+mj-ea"/>
                <a:ea typeface="+mj-ea"/>
              </a:rPr>
              <a:t>汇报人</a:t>
            </a:r>
          </a:p>
        </p:txBody>
      </p:sp>
      <p:sp>
        <p:nvSpPr>
          <p:cNvPr id="15" name="TextBox 28"/>
          <p:cNvSpPr txBox="1"/>
          <p:nvPr/>
        </p:nvSpPr>
        <p:spPr>
          <a:xfrm>
            <a:off x="10756583" y="1109859"/>
            <a:ext cx="1107996" cy="369332"/>
          </a:xfrm>
          <a:prstGeom prst="rect">
            <a:avLst/>
          </a:prstGeom>
          <a:solidFill>
            <a:srgbClr val="4AB09E"/>
          </a:solidFill>
        </p:spPr>
        <p:txBody>
          <a:bodyPr wrap="none" rtlCol="0">
            <a:spAutoFit/>
          </a:bodyPr>
          <a:lstStyle/>
          <a:p>
            <a:pPr algn="r"/>
            <a:r>
              <a:rPr lang="zh-CN" altLang="en-US" sz="1800" dirty="0" smtClean="0">
                <a:solidFill>
                  <a:schemeClr val="bg1"/>
                </a:solidFill>
                <a:latin typeface="+mj-ea"/>
                <a:ea typeface="+mj-ea"/>
              </a:rPr>
              <a:t>亮亮图文</a:t>
            </a:r>
            <a:endParaRPr lang="zh-CN" altLang="en-US" sz="1800" dirty="0">
              <a:solidFill>
                <a:schemeClr val="bg1"/>
              </a:solidFill>
              <a:latin typeface="+mj-ea"/>
              <a:ea typeface="+mj-ea"/>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644" y="633611"/>
            <a:ext cx="6543870" cy="6374546"/>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90892" y="2517607"/>
            <a:ext cx="4538430" cy="509449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1+#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700"/>
                            </p:stCondLst>
                            <p:childTnLst>
                              <p:par>
                                <p:cTn id="19" presetID="39" presetClass="entr" presetSubtype="0" accel="10000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3850"/>
                            </p:stCondLst>
                            <p:childTnLst>
                              <p:par>
                                <p:cTn id="26" presetID="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bldLvl="0" animBg="1"/>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chemeClr val="tx2">
              <a:lumMod val="40000"/>
              <a:lumOff val="60000"/>
            </a:schemeClr>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08806" y="2568577"/>
            <a:ext cx="3262383"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FFFFFF"/>
                </a:solidFill>
                <a:latin typeface="微软雅黑" panose="020B0503020204020204" pitchFamily="34" charset="-122"/>
                <a:ea typeface="微软雅黑" panose="020B0503020204020204" pitchFamily="34" charset="-122"/>
              </a:rPr>
              <a:t>年度工作概述</a:t>
            </a: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1</a:t>
            </a:r>
            <a:endParaRPr lang="zh-CN" altLang="en-US" sz="13735" b="1">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44" y="-231176"/>
            <a:ext cx="2438185" cy="237509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54044" y="4721289"/>
            <a:ext cx="2575278" cy="28908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000"/>
                                        <p:tgtEl>
                                          <p:spTgt spid="2"/>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fltVal val="0"/>
                                          </p:val>
                                        </p:tav>
                                        <p:tav tm="100000">
                                          <p:val>
                                            <p:strVal val="#ppt_w"/>
                                          </p:val>
                                        </p:tav>
                                      </p:tavLst>
                                    </p:anim>
                                    <p:anim calcmode="lin" valueType="num">
                                      <p:cBhvr>
                                        <p:cTn id="29" dur="300" fill="hold"/>
                                        <p:tgtEl>
                                          <p:spTgt spid="5"/>
                                        </p:tgtEl>
                                        <p:attrNameLst>
                                          <p:attrName>ppt_h</p:attrName>
                                        </p:attrNameLst>
                                      </p:cBhvr>
                                      <p:tavLst>
                                        <p:tav tm="0">
                                          <p:val>
                                            <p:fltVal val="0"/>
                                          </p:val>
                                        </p:tav>
                                        <p:tav tm="100000">
                                          <p:val>
                                            <p:strVal val="#ppt_h"/>
                                          </p:val>
                                        </p:tav>
                                      </p:tavLst>
                                    </p:anim>
                                    <p:anim calcmode="lin" valueType="num">
                                      <p:cBhvr>
                                        <p:cTn id="30" dur="300" fill="hold"/>
                                        <p:tgtEl>
                                          <p:spTgt spid="5"/>
                                        </p:tgtEl>
                                        <p:attrNameLst>
                                          <p:attrName>style.rotation</p:attrName>
                                        </p:attrNameLst>
                                      </p:cBhvr>
                                      <p:tavLst>
                                        <p:tav tm="0">
                                          <p:val>
                                            <p:fltVal val="90"/>
                                          </p:val>
                                        </p:tav>
                                        <p:tav tm="100000">
                                          <p:val>
                                            <p:fltVal val="0"/>
                                          </p:val>
                                        </p:tav>
                                      </p:tavLst>
                                    </p:anim>
                                    <p:animEffect transition="in" filter="fade">
                                      <p:cBhvr>
                                        <p:cTn id="31" dur="300"/>
                                        <p:tgtEl>
                                          <p:spTgt spid="5"/>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90"/>
                                          </p:val>
                                        </p:tav>
                                        <p:tav tm="100000">
                                          <p:val>
                                            <p:fltVal val="0"/>
                                          </p:val>
                                        </p:tav>
                                      </p:tavLst>
                                    </p:anim>
                                    <p:animEffect transition="in" filter="fade">
                                      <p:cBhvr>
                                        <p:cTn id="44" dur="500"/>
                                        <p:tgtEl>
                                          <p:spTgt spid="7"/>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800123" y="1834701"/>
            <a:ext cx="6118290" cy="3682533"/>
            <a:chOff x="3022028" y="1587732"/>
            <a:chExt cx="6120680" cy="3682533"/>
          </a:xfrm>
        </p:grpSpPr>
        <p:pic>
          <p:nvPicPr>
            <p:cNvPr id="14" name="Picture 2" descr="C:\Users\Administrator\Desktop\ppt展示模板-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矩形 14"/>
            <p:cNvSpPr/>
            <p:nvPr/>
          </p:nvSpPr>
          <p:spPr>
            <a:xfrm>
              <a:off x="3937348" y="2060861"/>
              <a:ext cx="4320480" cy="2376251"/>
            </a:xfrm>
            <a:prstGeom prst="rect">
              <a:avLst/>
            </a:prstGeom>
            <a:blipFill>
              <a:blip r:embed="rId4" cstate="print"/>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燕尾形 15"/>
          <p:cNvSpPr/>
          <p:nvPr/>
        </p:nvSpPr>
        <p:spPr>
          <a:xfrm rot="5400000">
            <a:off x="7031668" y="2064150"/>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7" name="直接连接符 16"/>
          <p:cNvCxnSpPr/>
          <p:nvPr/>
        </p:nvCxnSpPr>
        <p:spPr>
          <a:xfrm>
            <a:off x="7211688" y="2640100"/>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548555" y="154396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7535598" y="1958702"/>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20" name="燕尾形 19"/>
          <p:cNvSpPr/>
          <p:nvPr/>
        </p:nvSpPr>
        <p:spPr>
          <a:xfrm rot="5400000">
            <a:off x="7031668" y="3432302"/>
            <a:ext cx="360040" cy="57583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1" name="直接连接符 20"/>
          <p:cNvCxnSpPr/>
          <p:nvPr/>
        </p:nvCxnSpPr>
        <p:spPr>
          <a:xfrm>
            <a:off x="7211688" y="400825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548555" y="291211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7535598" y="3326854"/>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24" name="燕尾形 23"/>
          <p:cNvSpPr/>
          <p:nvPr/>
        </p:nvSpPr>
        <p:spPr>
          <a:xfrm rot="5400000">
            <a:off x="7031668" y="487246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5" name="直接连接符 24"/>
          <p:cNvCxnSpPr/>
          <p:nvPr/>
        </p:nvCxnSpPr>
        <p:spPr>
          <a:xfrm>
            <a:off x="7211688" y="544841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548555" y="435227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7535598" y="4767014"/>
            <a:ext cx="331107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0"/>
                            </p:stCondLst>
                            <p:childTnLst>
                              <p:par>
                                <p:cTn id="45" presetID="47"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animBg="1"/>
      <p:bldP spid="22" grpId="0"/>
      <p:bldP spid="23" grpId="0"/>
      <p:bldP spid="24" grpId="0" animBg="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104"/>
          <p:cNvSpPr>
            <a:spLocks noChangeShapeType="1"/>
          </p:cNvSpPr>
          <p:nvPr/>
        </p:nvSpPr>
        <p:spPr bwMode="auto">
          <a:xfrm>
            <a:off x="6356249" y="1547912"/>
            <a:ext cx="0" cy="338138"/>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 name="Line 105"/>
          <p:cNvSpPr>
            <a:spLocks noChangeShapeType="1"/>
          </p:cNvSpPr>
          <p:nvPr/>
        </p:nvSpPr>
        <p:spPr bwMode="auto">
          <a:xfrm>
            <a:off x="6356249" y="2441675"/>
            <a:ext cx="0" cy="46990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900290" y="2676625"/>
            <a:ext cx="7807450" cy="763588"/>
            <a:chOff x="1900238" y="2728913"/>
            <a:chExt cx="7810500" cy="763588"/>
          </a:xfrm>
        </p:grpSpPr>
        <p:sp>
          <p:nvSpPr>
            <p:cNvPr id="15" name="Line 106"/>
            <p:cNvSpPr>
              <a:spLocks noChangeShapeType="1"/>
            </p:cNvSpPr>
            <p:nvPr/>
          </p:nvSpPr>
          <p:spPr bwMode="auto">
            <a:xfrm flipH="1">
              <a:off x="1900238" y="2728913"/>
              <a:ext cx="7810500" cy="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6" name="Line 107"/>
            <p:cNvSpPr>
              <a:spLocks noChangeShapeType="1"/>
            </p:cNvSpPr>
            <p:nvPr/>
          </p:nvSpPr>
          <p:spPr bwMode="auto">
            <a:xfrm>
              <a:off x="9709151" y="2728913"/>
              <a:ext cx="0" cy="23495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7" name="Line 108"/>
            <p:cNvSpPr>
              <a:spLocks noChangeShapeType="1"/>
            </p:cNvSpPr>
            <p:nvPr/>
          </p:nvSpPr>
          <p:spPr bwMode="auto">
            <a:xfrm>
              <a:off x="3675063" y="2728913"/>
              <a:ext cx="0" cy="763588"/>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8" name="Line 109"/>
            <p:cNvSpPr>
              <a:spLocks noChangeShapeType="1"/>
            </p:cNvSpPr>
            <p:nvPr/>
          </p:nvSpPr>
          <p:spPr bwMode="auto">
            <a:xfrm>
              <a:off x="3244851" y="2728913"/>
              <a:ext cx="0" cy="763588"/>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 name="Line 110"/>
            <p:cNvSpPr>
              <a:spLocks noChangeShapeType="1"/>
            </p:cNvSpPr>
            <p:nvPr/>
          </p:nvSpPr>
          <p:spPr bwMode="auto">
            <a:xfrm>
              <a:off x="2792413" y="2728913"/>
              <a:ext cx="0" cy="763588"/>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0" name="Line 111"/>
            <p:cNvSpPr>
              <a:spLocks noChangeShapeType="1"/>
            </p:cNvSpPr>
            <p:nvPr/>
          </p:nvSpPr>
          <p:spPr bwMode="auto">
            <a:xfrm>
              <a:off x="2332038" y="2728913"/>
              <a:ext cx="0" cy="763588"/>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Line 112"/>
            <p:cNvSpPr>
              <a:spLocks noChangeShapeType="1"/>
            </p:cNvSpPr>
            <p:nvPr/>
          </p:nvSpPr>
          <p:spPr bwMode="auto">
            <a:xfrm>
              <a:off x="1901826" y="2728913"/>
              <a:ext cx="0" cy="163513"/>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037554" y="3225900"/>
            <a:ext cx="2472359" cy="423862"/>
            <a:chOff x="5038726" y="3278188"/>
            <a:chExt cx="2473325" cy="423862"/>
          </a:xfrm>
        </p:grpSpPr>
        <p:sp>
          <p:nvSpPr>
            <p:cNvPr id="23" name="Line 116"/>
            <p:cNvSpPr>
              <a:spLocks noChangeShapeType="1"/>
            </p:cNvSpPr>
            <p:nvPr/>
          </p:nvSpPr>
          <p:spPr bwMode="auto">
            <a:xfrm>
              <a:off x="7508876" y="3486150"/>
              <a:ext cx="0" cy="21590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Line 117"/>
            <p:cNvSpPr>
              <a:spLocks noChangeShapeType="1"/>
            </p:cNvSpPr>
            <p:nvPr/>
          </p:nvSpPr>
          <p:spPr bwMode="auto">
            <a:xfrm>
              <a:off x="5038726" y="3486150"/>
              <a:ext cx="0" cy="21590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Line 118"/>
            <p:cNvSpPr>
              <a:spLocks noChangeShapeType="1"/>
            </p:cNvSpPr>
            <p:nvPr/>
          </p:nvSpPr>
          <p:spPr bwMode="auto">
            <a:xfrm flipH="1">
              <a:off x="5040313" y="3492500"/>
              <a:ext cx="2471738" cy="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6" name="Line 119"/>
            <p:cNvSpPr>
              <a:spLocks noChangeShapeType="1"/>
            </p:cNvSpPr>
            <p:nvPr/>
          </p:nvSpPr>
          <p:spPr bwMode="auto">
            <a:xfrm>
              <a:off x="6357938" y="3278188"/>
              <a:ext cx="0" cy="214313"/>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037819" y="4578452"/>
            <a:ext cx="2013751" cy="384175"/>
            <a:chOff x="4038601" y="4630738"/>
            <a:chExt cx="2014538" cy="384175"/>
          </a:xfrm>
          <a:solidFill>
            <a:schemeClr val="tx1"/>
          </a:solidFill>
        </p:grpSpPr>
        <p:sp>
          <p:nvSpPr>
            <p:cNvPr id="28" name="Line 114"/>
            <p:cNvSpPr>
              <a:spLocks noChangeShapeType="1"/>
            </p:cNvSpPr>
            <p:nvPr/>
          </p:nvSpPr>
          <p:spPr bwMode="auto">
            <a:xfrm>
              <a:off x="5046663" y="4630738"/>
              <a:ext cx="0" cy="384175"/>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Line 120"/>
            <p:cNvSpPr>
              <a:spLocks noChangeShapeType="1"/>
            </p:cNvSpPr>
            <p:nvPr/>
          </p:nvSpPr>
          <p:spPr bwMode="auto">
            <a:xfrm flipH="1">
              <a:off x="4038601" y="4824413"/>
              <a:ext cx="2014538" cy="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0" name="Line 121"/>
            <p:cNvSpPr>
              <a:spLocks noChangeShapeType="1"/>
            </p:cNvSpPr>
            <p:nvPr/>
          </p:nvSpPr>
          <p:spPr bwMode="auto">
            <a:xfrm>
              <a:off x="4043363"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1" name="Line 122"/>
            <p:cNvSpPr>
              <a:spLocks noChangeShapeType="1"/>
            </p:cNvSpPr>
            <p:nvPr/>
          </p:nvSpPr>
          <p:spPr bwMode="auto">
            <a:xfrm>
              <a:off x="4548188"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Line 123"/>
            <p:cNvSpPr>
              <a:spLocks noChangeShapeType="1"/>
            </p:cNvSpPr>
            <p:nvPr/>
          </p:nvSpPr>
          <p:spPr bwMode="auto">
            <a:xfrm>
              <a:off x="5554663"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3" name="Line 124"/>
            <p:cNvSpPr>
              <a:spLocks noChangeShapeType="1"/>
            </p:cNvSpPr>
            <p:nvPr/>
          </p:nvSpPr>
          <p:spPr bwMode="auto">
            <a:xfrm>
              <a:off x="6053138"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6946569" y="4578452"/>
            <a:ext cx="1107642" cy="384175"/>
            <a:chOff x="6948488" y="4630738"/>
            <a:chExt cx="1108075" cy="384175"/>
          </a:xfrm>
          <a:solidFill>
            <a:schemeClr val="tx1"/>
          </a:solidFill>
        </p:grpSpPr>
        <p:sp>
          <p:nvSpPr>
            <p:cNvPr id="35" name="Line 115"/>
            <p:cNvSpPr>
              <a:spLocks noChangeShapeType="1"/>
            </p:cNvSpPr>
            <p:nvPr/>
          </p:nvSpPr>
          <p:spPr bwMode="auto">
            <a:xfrm>
              <a:off x="7508876" y="4630738"/>
              <a:ext cx="0" cy="384175"/>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6" name="Line 125"/>
            <p:cNvSpPr>
              <a:spLocks noChangeShapeType="1"/>
            </p:cNvSpPr>
            <p:nvPr/>
          </p:nvSpPr>
          <p:spPr bwMode="auto">
            <a:xfrm flipH="1">
              <a:off x="6948488" y="4824413"/>
              <a:ext cx="1108075" cy="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7" name="Line 126"/>
            <p:cNvSpPr>
              <a:spLocks noChangeShapeType="1"/>
            </p:cNvSpPr>
            <p:nvPr/>
          </p:nvSpPr>
          <p:spPr bwMode="auto">
            <a:xfrm>
              <a:off x="6948488"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8" name="Line 127"/>
            <p:cNvSpPr>
              <a:spLocks noChangeShapeType="1"/>
            </p:cNvSpPr>
            <p:nvPr/>
          </p:nvSpPr>
          <p:spPr bwMode="auto">
            <a:xfrm>
              <a:off x="8056563" y="4818063"/>
              <a:ext cx="0" cy="19685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9001580" y="3225900"/>
            <a:ext cx="1339327" cy="419100"/>
            <a:chOff x="9004301" y="3278188"/>
            <a:chExt cx="1339850" cy="419100"/>
          </a:xfrm>
        </p:grpSpPr>
        <p:sp>
          <p:nvSpPr>
            <p:cNvPr id="40" name="Line 128"/>
            <p:cNvSpPr>
              <a:spLocks noChangeShapeType="1"/>
            </p:cNvSpPr>
            <p:nvPr/>
          </p:nvSpPr>
          <p:spPr bwMode="auto">
            <a:xfrm>
              <a:off x="9702801" y="3278188"/>
              <a:ext cx="0" cy="417513"/>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1" name="Line 129"/>
            <p:cNvSpPr>
              <a:spLocks noChangeShapeType="1"/>
            </p:cNvSpPr>
            <p:nvPr/>
          </p:nvSpPr>
          <p:spPr bwMode="auto">
            <a:xfrm flipH="1">
              <a:off x="9004301" y="3492500"/>
              <a:ext cx="1339850" cy="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2" name="Line 130"/>
            <p:cNvSpPr>
              <a:spLocks noChangeShapeType="1"/>
            </p:cNvSpPr>
            <p:nvPr/>
          </p:nvSpPr>
          <p:spPr bwMode="auto">
            <a:xfrm>
              <a:off x="9005888" y="3487738"/>
              <a:ext cx="0" cy="20955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3" name="Line 131"/>
            <p:cNvSpPr>
              <a:spLocks noChangeShapeType="1"/>
            </p:cNvSpPr>
            <p:nvPr/>
          </p:nvSpPr>
          <p:spPr bwMode="auto">
            <a:xfrm>
              <a:off x="10334626" y="3487738"/>
              <a:ext cx="0" cy="209550"/>
            </a:xfrm>
            <a:prstGeom prst="line">
              <a:avLst/>
            </a:prstGeom>
            <a:noFill/>
            <a:ln w="12700" cap="flat">
              <a:solidFill>
                <a:srgbClr val="55735B"/>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44" name="Line 132"/>
          <p:cNvSpPr>
            <a:spLocks noChangeShapeType="1"/>
          </p:cNvSpPr>
          <p:nvPr/>
        </p:nvSpPr>
        <p:spPr bwMode="auto">
          <a:xfrm flipH="1">
            <a:off x="5473944" y="1757462"/>
            <a:ext cx="1885214" cy="0"/>
          </a:xfrm>
          <a:prstGeom prst="line">
            <a:avLst/>
          </a:prstGeom>
          <a:noFill/>
          <a:ln w="12700" cap="flat">
            <a:solidFill>
              <a:srgbClr val="55735B"/>
            </a:solidFill>
            <a:prstDash val="dash"/>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1636869" y="4384777"/>
            <a:ext cx="495107" cy="595313"/>
            <a:chOff x="1636713" y="4437063"/>
            <a:chExt cx="495300" cy="595313"/>
          </a:xfrm>
          <a:solidFill>
            <a:schemeClr val="tx1"/>
          </a:solidFill>
        </p:grpSpPr>
        <p:sp>
          <p:nvSpPr>
            <p:cNvPr id="46" name="Line 133"/>
            <p:cNvSpPr>
              <a:spLocks noChangeShapeType="1"/>
            </p:cNvSpPr>
            <p:nvPr/>
          </p:nvSpPr>
          <p:spPr bwMode="auto">
            <a:xfrm>
              <a:off x="1901826" y="4437063"/>
              <a:ext cx="0" cy="382588"/>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7" name="Line 134"/>
            <p:cNvSpPr>
              <a:spLocks noChangeShapeType="1"/>
            </p:cNvSpPr>
            <p:nvPr/>
          </p:nvSpPr>
          <p:spPr bwMode="auto">
            <a:xfrm flipH="1">
              <a:off x="1636713" y="4824413"/>
              <a:ext cx="493713" cy="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8" name="Line 135"/>
            <p:cNvSpPr>
              <a:spLocks noChangeShapeType="1"/>
            </p:cNvSpPr>
            <p:nvPr/>
          </p:nvSpPr>
          <p:spPr bwMode="auto">
            <a:xfrm>
              <a:off x="1639888" y="4824413"/>
              <a:ext cx="0" cy="207963"/>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9" name="Line 136"/>
            <p:cNvSpPr>
              <a:spLocks noChangeShapeType="1"/>
            </p:cNvSpPr>
            <p:nvPr/>
          </p:nvSpPr>
          <p:spPr bwMode="auto">
            <a:xfrm>
              <a:off x="2132013" y="4824413"/>
              <a:ext cx="0" cy="207963"/>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2993652" y="4384777"/>
            <a:ext cx="495107" cy="595313"/>
            <a:chOff x="2994026" y="4437063"/>
            <a:chExt cx="495300" cy="595313"/>
          </a:xfrm>
          <a:solidFill>
            <a:schemeClr val="tx1"/>
          </a:solidFill>
        </p:grpSpPr>
        <p:sp>
          <p:nvSpPr>
            <p:cNvPr id="51" name="Line 137"/>
            <p:cNvSpPr>
              <a:spLocks noChangeShapeType="1"/>
            </p:cNvSpPr>
            <p:nvPr/>
          </p:nvSpPr>
          <p:spPr bwMode="auto">
            <a:xfrm>
              <a:off x="3257551" y="4437063"/>
              <a:ext cx="0" cy="382588"/>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2" name="Line 138"/>
            <p:cNvSpPr>
              <a:spLocks noChangeShapeType="1"/>
            </p:cNvSpPr>
            <p:nvPr/>
          </p:nvSpPr>
          <p:spPr bwMode="auto">
            <a:xfrm flipH="1">
              <a:off x="2994026" y="4824413"/>
              <a:ext cx="492125" cy="0"/>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3" name="Line 139"/>
            <p:cNvSpPr>
              <a:spLocks noChangeShapeType="1"/>
            </p:cNvSpPr>
            <p:nvPr/>
          </p:nvSpPr>
          <p:spPr bwMode="auto">
            <a:xfrm>
              <a:off x="2997201" y="4824413"/>
              <a:ext cx="0" cy="207963"/>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4" name="Line 140"/>
            <p:cNvSpPr>
              <a:spLocks noChangeShapeType="1"/>
            </p:cNvSpPr>
            <p:nvPr/>
          </p:nvSpPr>
          <p:spPr bwMode="auto">
            <a:xfrm>
              <a:off x="3489326" y="4824413"/>
              <a:ext cx="0" cy="207963"/>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5732607" y="836714"/>
            <a:ext cx="1255223" cy="709613"/>
            <a:chOff x="5734051" y="889000"/>
            <a:chExt cx="1255713" cy="709613"/>
          </a:xfrm>
          <a:solidFill>
            <a:srgbClr val="55735B"/>
          </a:solidFill>
        </p:grpSpPr>
        <p:sp>
          <p:nvSpPr>
            <p:cNvPr id="56" name="Freeform 76"/>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7" name="Rectangle 15"/>
            <p:cNvSpPr>
              <a:spLocks noChangeArrowheads="1"/>
            </p:cNvSpPr>
            <p:nvPr/>
          </p:nvSpPr>
          <p:spPr bwMode="auto">
            <a:xfrm>
              <a:off x="5919290" y="1085040"/>
              <a:ext cx="848615" cy="317531"/>
            </a:xfrm>
            <a:prstGeom prst="rect">
              <a:avLst/>
            </a:prstGeom>
            <a:noFill/>
            <a:ln>
              <a:noFill/>
            </a:ln>
            <a:effectLst/>
          </p:spPr>
          <p:txBody>
            <a:bodyPr wrap="none" anchor="ctr"/>
            <a:lstStyle/>
            <a:p>
              <a:pPr algn="ctr"/>
              <a:r>
                <a:rPr lang="zh-CN" altLang="en-US" dirty="0">
                  <a:solidFill>
                    <a:schemeClr val="bg1"/>
                  </a:solidFill>
                  <a:latin typeface="微软雅黑" panose="020B0503020204020204" pitchFamily="34" charset="-122"/>
                  <a:ea typeface="微软雅黑" panose="020B0503020204020204" pitchFamily="34" charset="-122"/>
                </a:rPr>
                <a:t>董事会</a:t>
              </a:r>
            </a:p>
          </p:txBody>
        </p:sp>
      </p:grpSp>
      <p:grpSp>
        <p:nvGrpSpPr>
          <p:cNvPr id="58" name="组合 57"/>
          <p:cNvGrpSpPr/>
          <p:nvPr/>
        </p:nvGrpSpPr>
        <p:grpSpPr>
          <a:xfrm>
            <a:off x="3768050" y="1530450"/>
            <a:ext cx="1704309" cy="476250"/>
            <a:chOff x="3768726" y="1582738"/>
            <a:chExt cx="1704975" cy="476250"/>
          </a:xfrm>
          <a:solidFill>
            <a:schemeClr val="tx1"/>
          </a:solidFill>
        </p:grpSpPr>
        <p:sp>
          <p:nvSpPr>
            <p:cNvPr id="59" name="Freeform 78"/>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0" name="Rectangle 15"/>
            <p:cNvSpPr>
              <a:spLocks noChangeArrowheads="1"/>
            </p:cNvSpPr>
            <p:nvPr/>
          </p:nvSpPr>
          <p:spPr bwMode="auto">
            <a:xfrm>
              <a:off x="3894138" y="1666931"/>
              <a:ext cx="1492250" cy="317531"/>
            </a:xfrm>
            <a:prstGeom prst="rect">
              <a:avLst/>
            </a:prstGeom>
            <a:noFill/>
            <a:ln>
              <a:noFill/>
            </a:ln>
            <a:effectLst/>
          </p:spPr>
          <p:txBody>
            <a:bodyPr wrap="none"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特许授权合作伙伴</a:t>
              </a:r>
            </a:p>
          </p:txBody>
        </p:sp>
      </p:grpSp>
      <p:grpSp>
        <p:nvGrpSpPr>
          <p:cNvPr id="61" name="组合 60"/>
          <p:cNvGrpSpPr/>
          <p:nvPr/>
        </p:nvGrpSpPr>
        <p:grpSpPr>
          <a:xfrm>
            <a:off x="7373442" y="1530450"/>
            <a:ext cx="1704309" cy="476250"/>
            <a:chOff x="7375526" y="1582738"/>
            <a:chExt cx="1704975" cy="476250"/>
          </a:xfrm>
          <a:solidFill>
            <a:schemeClr val="tx1"/>
          </a:solidFill>
        </p:grpSpPr>
        <p:sp>
          <p:nvSpPr>
            <p:cNvPr id="69" name="Freeform 141"/>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chemeClr val="accent3"/>
            </a:solidFill>
            <a:ln w="9525">
              <a:noFill/>
              <a:round/>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0" name="Rectangle 15"/>
            <p:cNvSpPr>
              <a:spLocks noChangeArrowheads="1"/>
            </p:cNvSpPr>
            <p:nvPr/>
          </p:nvSpPr>
          <p:spPr bwMode="auto">
            <a:xfrm>
              <a:off x="7492362" y="1666931"/>
              <a:ext cx="1492250" cy="317531"/>
            </a:xfrm>
            <a:prstGeom prst="rect">
              <a:avLst/>
            </a:prstGeom>
            <a:noFill/>
            <a:ln>
              <a:noFill/>
            </a:ln>
            <a:effectLst/>
          </p:spPr>
          <p:txBody>
            <a:bodyPr wrap="none"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法务部</a:t>
              </a:r>
            </a:p>
          </p:txBody>
        </p:sp>
      </p:grpSp>
      <p:grpSp>
        <p:nvGrpSpPr>
          <p:cNvPr id="71" name="组合 70"/>
          <p:cNvGrpSpPr/>
          <p:nvPr/>
        </p:nvGrpSpPr>
        <p:grpSpPr>
          <a:xfrm>
            <a:off x="5865905" y="1884462"/>
            <a:ext cx="990213" cy="560388"/>
            <a:chOff x="5867401" y="1936750"/>
            <a:chExt cx="990600" cy="560388"/>
          </a:xfrm>
          <a:solidFill>
            <a:schemeClr val="tx1"/>
          </a:solidFill>
        </p:grpSpPr>
        <p:sp>
          <p:nvSpPr>
            <p:cNvPr id="72" name="Freeform 77"/>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chemeClr val="accent3"/>
            </a:solidFill>
            <a:ln w="9525">
              <a:noFill/>
              <a:round/>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3" name="Rectangle 15"/>
            <p:cNvSpPr>
              <a:spLocks noChangeArrowheads="1"/>
            </p:cNvSpPr>
            <p:nvPr/>
          </p:nvSpPr>
          <p:spPr bwMode="auto">
            <a:xfrm>
              <a:off x="5919290" y="2035066"/>
              <a:ext cx="848615" cy="317531"/>
            </a:xfrm>
            <a:prstGeom prst="rect">
              <a:avLst/>
            </a:prstGeom>
            <a:noFill/>
            <a:ln>
              <a:noFill/>
            </a:ln>
            <a:effectLst/>
          </p:spPr>
          <p:txBody>
            <a:bodyPr wrap="none" anchor="ctr"/>
            <a:lstStyle/>
            <a:p>
              <a:pPr algn="ctr"/>
              <a:r>
                <a:rPr lang="zh-CN" altLang="en-US" dirty="0">
                  <a:solidFill>
                    <a:schemeClr val="bg1"/>
                  </a:solidFill>
                  <a:latin typeface="微软雅黑" panose="020B0503020204020204" pitchFamily="34" charset="-122"/>
                  <a:ea typeface="微软雅黑" panose="020B0503020204020204" pitchFamily="34" charset="-122"/>
                </a:rPr>
                <a:t>总经理</a:t>
              </a:r>
            </a:p>
          </p:txBody>
        </p:sp>
      </p:grpSp>
      <p:grpSp>
        <p:nvGrpSpPr>
          <p:cNvPr id="74" name="组合 73"/>
          <p:cNvGrpSpPr/>
          <p:nvPr/>
        </p:nvGrpSpPr>
        <p:grpSpPr>
          <a:xfrm>
            <a:off x="1594023" y="2835377"/>
            <a:ext cx="628405" cy="436563"/>
            <a:chOff x="1593851" y="2887663"/>
            <a:chExt cx="628650" cy="436563"/>
          </a:xfrm>
        </p:grpSpPr>
        <p:sp>
          <p:nvSpPr>
            <p:cNvPr id="75" name="Freeform 81"/>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6" name="Rectangle 15"/>
            <p:cNvSpPr>
              <a:spLocks noChangeArrowheads="1"/>
            </p:cNvSpPr>
            <p:nvPr/>
          </p:nvSpPr>
          <p:spPr bwMode="auto">
            <a:xfrm>
              <a:off x="1618635" y="2954205"/>
              <a:ext cx="558450" cy="317531"/>
            </a:xfrm>
            <a:prstGeom prst="rect">
              <a:avLst/>
            </a:prstGeom>
            <a:noFill/>
            <a:ln>
              <a:noFill/>
            </a:ln>
            <a:effectLst/>
          </p:spPr>
          <p:txBody>
            <a:bodyPr wrap="none"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市场部</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经理</a:t>
              </a:r>
            </a:p>
          </p:txBody>
        </p:sp>
      </p:grpSp>
      <p:grpSp>
        <p:nvGrpSpPr>
          <p:cNvPr id="77" name="组合 76"/>
          <p:cNvGrpSpPr/>
          <p:nvPr/>
        </p:nvGrpSpPr>
        <p:grpSpPr>
          <a:xfrm>
            <a:off x="5356515" y="2916337"/>
            <a:ext cx="1831260" cy="317942"/>
            <a:chOff x="5357813" y="2968625"/>
            <a:chExt cx="1831975" cy="317942"/>
          </a:xfrm>
        </p:grpSpPr>
        <p:sp>
          <p:nvSpPr>
            <p:cNvPr id="78" name="Freeform 79"/>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9" name="Rectangle 15"/>
            <p:cNvSpPr>
              <a:spLocks noChangeArrowheads="1"/>
            </p:cNvSpPr>
            <p:nvPr/>
          </p:nvSpPr>
          <p:spPr bwMode="auto">
            <a:xfrm>
              <a:off x="5386437" y="2969036"/>
              <a:ext cx="1706513" cy="317531"/>
            </a:xfrm>
            <a:prstGeom prst="rect">
              <a:avLst/>
            </a:prstGeom>
            <a:noFill/>
            <a:ln>
              <a:noFill/>
            </a:ln>
            <a:effectLst/>
          </p:spPr>
          <p:txBody>
            <a:bodyPr wrap="none"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某某公司</a:t>
              </a:r>
            </a:p>
          </p:txBody>
        </p:sp>
      </p:grpSp>
      <p:grpSp>
        <p:nvGrpSpPr>
          <p:cNvPr id="80" name="组合 79"/>
          <p:cNvGrpSpPr/>
          <p:nvPr/>
        </p:nvGrpSpPr>
        <p:grpSpPr>
          <a:xfrm>
            <a:off x="8776244" y="2916337"/>
            <a:ext cx="1832847" cy="317942"/>
            <a:chOff x="8778876" y="2968625"/>
            <a:chExt cx="1833563" cy="317942"/>
          </a:xfrm>
        </p:grpSpPr>
        <p:sp>
          <p:nvSpPr>
            <p:cNvPr id="81" name="Freeform 80"/>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2" name="Rectangle 15"/>
            <p:cNvSpPr>
              <a:spLocks noChangeArrowheads="1"/>
            </p:cNvSpPr>
            <p:nvPr/>
          </p:nvSpPr>
          <p:spPr bwMode="auto">
            <a:xfrm>
              <a:off x="8820969" y="2969036"/>
              <a:ext cx="1706513" cy="317531"/>
            </a:xfrm>
            <a:prstGeom prst="rect">
              <a:avLst/>
            </a:prstGeom>
            <a:noFill/>
            <a:ln>
              <a:noFill/>
            </a:ln>
            <a:effectLst/>
          </p:spPr>
          <p:txBody>
            <a:bodyPr wrap="none"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深圳起点科技有限公司</a:t>
              </a:r>
            </a:p>
          </p:txBody>
        </p:sp>
      </p:grpSp>
      <p:grpSp>
        <p:nvGrpSpPr>
          <p:cNvPr id="83" name="组合 82"/>
          <p:cNvGrpSpPr/>
          <p:nvPr/>
        </p:nvGrpSpPr>
        <p:grpSpPr>
          <a:xfrm>
            <a:off x="1698061" y="3271939"/>
            <a:ext cx="400110" cy="1109663"/>
            <a:chOff x="1697930" y="3324225"/>
            <a:chExt cx="400266" cy="1109663"/>
          </a:xfrm>
          <a:solidFill>
            <a:schemeClr val="tx1"/>
          </a:solidFill>
        </p:grpSpPr>
        <p:sp>
          <p:nvSpPr>
            <p:cNvPr id="84" name="Freeform 82"/>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5" name="Line 113"/>
            <p:cNvSpPr>
              <a:spLocks noChangeShapeType="1"/>
            </p:cNvSpPr>
            <p:nvPr/>
          </p:nvSpPr>
          <p:spPr bwMode="auto">
            <a:xfrm>
              <a:off x="1901826" y="3324225"/>
              <a:ext cx="0" cy="174625"/>
            </a:xfrm>
            <a:prstGeom prst="line">
              <a:avLst/>
            </a:prstGeom>
            <a:grpFill/>
            <a:ln w="12700" cap="flat">
              <a:solidFill>
                <a:srgbClr val="55735B"/>
              </a:solidFill>
              <a:prstDash val="solid"/>
              <a:miter lim="800000"/>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1697930" y="3554682"/>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市场部</a:t>
              </a:r>
            </a:p>
          </p:txBody>
        </p:sp>
      </p:grpSp>
      <p:grpSp>
        <p:nvGrpSpPr>
          <p:cNvPr id="87" name="组合 86"/>
          <p:cNvGrpSpPr/>
          <p:nvPr/>
        </p:nvGrpSpPr>
        <p:grpSpPr>
          <a:xfrm>
            <a:off x="2151014" y="3441800"/>
            <a:ext cx="400110" cy="939800"/>
            <a:chOff x="2151060" y="3494088"/>
            <a:chExt cx="400266" cy="939800"/>
          </a:xfrm>
          <a:solidFill>
            <a:schemeClr val="tx1"/>
          </a:solidFill>
        </p:grpSpPr>
        <p:sp>
          <p:nvSpPr>
            <p:cNvPr id="88" name="Freeform 83"/>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2151060" y="3554682"/>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品质部</a:t>
              </a:r>
            </a:p>
          </p:txBody>
        </p:sp>
      </p:grpSp>
      <p:grpSp>
        <p:nvGrpSpPr>
          <p:cNvPr id="90" name="组合 89"/>
          <p:cNvGrpSpPr/>
          <p:nvPr/>
        </p:nvGrpSpPr>
        <p:grpSpPr>
          <a:xfrm>
            <a:off x="2599413" y="3441800"/>
            <a:ext cx="400110" cy="939800"/>
            <a:chOff x="2599634" y="3494088"/>
            <a:chExt cx="400266" cy="939800"/>
          </a:xfrm>
          <a:solidFill>
            <a:schemeClr val="tx1"/>
          </a:solidFill>
        </p:grpSpPr>
        <p:sp>
          <p:nvSpPr>
            <p:cNvPr id="91" name="Freeform 84"/>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2599634" y="3554682"/>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采购部</a:t>
              </a:r>
            </a:p>
          </p:txBody>
        </p:sp>
      </p:grpSp>
      <p:grpSp>
        <p:nvGrpSpPr>
          <p:cNvPr id="93" name="组合 92"/>
          <p:cNvGrpSpPr/>
          <p:nvPr/>
        </p:nvGrpSpPr>
        <p:grpSpPr>
          <a:xfrm>
            <a:off x="3039188" y="3441800"/>
            <a:ext cx="400110" cy="939800"/>
            <a:chOff x="3039580" y="3494088"/>
            <a:chExt cx="400266" cy="939800"/>
          </a:xfrm>
          <a:solidFill>
            <a:schemeClr val="tx1"/>
          </a:solidFill>
        </p:grpSpPr>
        <p:sp>
          <p:nvSpPr>
            <p:cNvPr id="94" name="Freeform 85"/>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3039580" y="3554682"/>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综合部</a:t>
              </a:r>
            </a:p>
          </p:txBody>
        </p:sp>
      </p:grpSp>
      <p:grpSp>
        <p:nvGrpSpPr>
          <p:cNvPr id="96" name="组合 95"/>
          <p:cNvGrpSpPr/>
          <p:nvPr/>
        </p:nvGrpSpPr>
        <p:grpSpPr>
          <a:xfrm>
            <a:off x="3487587" y="3441800"/>
            <a:ext cx="400110" cy="939800"/>
            <a:chOff x="3488154" y="3494088"/>
            <a:chExt cx="400266" cy="939800"/>
          </a:xfrm>
          <a:solidFill>
            <a:schemeClr val="tx1"/>
          </a:solidFill>
        </p:grpSpPr>
        <p:sp>
          <p:nvSpPr>
            <p:cNvPr id="97" name="Freeform 86"/>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8" name="TextBox 97"/>
            <p:cNvSpPr txBox="1"/>
            <p:nvPr/>
          </p:nvSpPr>
          <p:spPr>
            <a:xfrm>
              <a:off x="3488154" y="3554682"/>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财务部</a:t>
              </a:r>
            </a:p>
          </p:txBody>
        </p:sp>
      </p:grpSp>
      <p:grpSp>
        <p:nvGrpSpPr>
          <p:cNvPr id="99" name="组合 98"/>
          <p:cNvGrpSpPr/>
          <p:nvPr/>
        </p:nvGrpSpPr>
        <p:grpSpPr>
          <a:xfrm>
            <a:off x="4839006" y="3637062"/>
            <a:ext cx="400110" cy="939800"/>
            <a:chOff x="4840101" y="3689350"/>
            <a:chExt cx="400266" cy="939800"/>
          </a:xfrm>
          <a:solidFill>
            <a:schemeClr val="tx1"/>
          </a:solidFill>
        </p:grpSpPr>
        <p:sp>
          <p:nvSpPr>
            <p:cNvPr id="100" name="Freeform 91"/>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4840101" y="3744463"/>
              <a:ext cx="400266" cy="630942"/>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研发部</a:t>
              </a:r>
            </a:p>
          </p:txBody>
        </p:sp>
      </p:grpSp>
      <p:grpSp>
        <p:nvGrpSpPr>
          <p:cNvPr id="102" name="组合 101"/>
          <p:cNvGrpSpPr/>
          <p:nvPr/>
        </p:nvGrpSpPr>
        <p:grpSpPr>
          <a:xfrm>
            <a:off x="7296574" y="3637062"/>
            <a:ext cx="400110" cy="939800"/>
            <a:chOff x="7298629" y="3689350"/>
            <a:chExt cx="400266" cy="939800"/>
          </a:xfrm>
          <a:solidFill>
            <a:schemeClr val="tx1"/>
          </a:solidFill>
        </p:grpSpPr>
        <p:sp>
          <p:nvSpPr>
            <p:cNvPr id="103" name="Freeform 92"/>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7298629" y="3744463"/>
              <a:ext cx="400266" cy="810478"/>
            </a:xfrm>
            <a:prstGeom prst="rect">
              <a:avLst/>
            </a:prstGeom>
            <a:noFill/>
          </p:spPr>
          <p:txBody>
            <a:bodyPr vert="eaVert"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售后中心</a:t>
              </a:r>
            </a:p>
          </p:txBody>
        </p:sp>
      </p:grpSp>
      <p:grpSp>
        <p:nvGrpSpPr>
          <p:cNvPr id="105" name="组合 104"/>
          <p:cNvGrpSpPr/>
          <p:nvPr/>
        </p:nvGrpSpPr>
        <p:grpSpPr>
          <a:xfrm>
            <a:off x="8788361" y="3610832"/>
            <a:ext cx="400110" cy="1206040"/>
            <a:chOff x="8790999" y="3663121"/>
            <a:chExt cx="400266" cy="997780"/>
          </a:xfrm>
          <a:solidFill>
            <a:schemeClr val="tx1"/>
          </a:solidFill>
        </p:grpSpPr>
        <p:sp>
          <p:nvSpPr>
            <p:cNvPr id="106" name="Freeform 93"/>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8790999" y="3663121"/>
              <a:ext cx="400266" cy="878633"/>
            </a:xfrm>
            <a:prstGeom prst="rect">
              <a:avLst/>
            </a:prstGeom>
            <a:noFill/>
            <a:ln>
              <a:noFill/>
            </a:ln>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硬件测试部</a:t>
              </a:r>
            </a:p>
          </p:txBody>
        </p:sp>
      </p:grpSp>
      <p:grpSp>
        <p:nvGrpSpPr>
          <p:cNvPr id="108" name="组合 107"/>
          <p:cNvGrpSpPr/>
          <p:nvPr/>
        </p:nvGrpSpPr>
        <p:grpSpPr>
          <a:xfrm>
            <a:off x="9488768" y="3610832"/>
            <a:ext cx="400110" cy="1206040"/>
            <a:chOff x="9498365" y="3663121"/>
            <a:chExt cx="400266" cy="997780"/>
          </a:xfrm>
          <a:solidFill>
            <a:schemeClr val="tx1"/>
          </a:solidFill>
        </p:grpSpPr>
        <p:sp>
          <p:nvSpPr>
            <p:cNvPr id="109" name="Freeform 94"/>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0" name="TextBox 109"/>
            <p:cNvSpPr txBox="1"/>
            <p:nvPr/>
          </p:nvSpPr>
          <p:spPr>
            <a:xfrm>
              <a:off x="9498365" y="3663121"/>
              <a:ext cx="400266" cy="878633"/>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工程监督部</a:t>
              </a:r>
            </a:p>
          </p:txBody>
        </p:sp>
      </p:grpSp>
      <p:grpSp>
        <p:nvGrpSpPr>
          <p:cNvPr id="111" name="组合 110"/>
          <p:cNvGrpSpPr/>
          <p:nvPr/>
        </p:nvGrpSpPr>
        <p:grpSpPr>
          <a:xfrm>
            <a:off x="10140818" y="3610832"/>
            <a:ext cx="400110" cy="1206040"/>
            <a:chOff x="10143983" y="3663121"/>
            <a:chExt cx="400266" cy="997780"/>
          </a:xfrm>
          <a:solidFill>
            <a:schemeClr val="tx1"/>
          </a:solidFill>
        </p:grpSpPr>
        <p:sp>
          <p:nvSpPr>
            <p:cNvPr id="112" name="Freeform 95"/>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3" name="TextBox 112"/>
            <p:cNvSpPr txBox="1"/>
            <p:nvPr/>
          </p:nvSpPr>
          <p:spPr>
            <a:xfrm>
              <a:off x="10143983" y="3663121"/>
              <a:ext cx="400266" cy="819059"/>
            </a:xfrm>
            <a:prstGeom prst="rect">
              <a:avLst/>
            </a:prstGeom>
            <a:noFill/>
          </p:spPr>
          <p:txBody>
            <a:bodyPr vert="eaVert"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客服事业部</a:t>
              </a:r>
            </a:p>
          </p:txBody>
        </p:sp>
      </p:grpSp>
      <p:grpSp>
        <p:nvGrpSpPr>
          <p:cNvPr id="114" name="组合 113"/>
          <p:cNvGrpSpPr/>
          <p:nvPr/>
        </p:nvGrpSpPr>
        <p:grpSpPr>
          <a:xfrm>
            <a:off x="1462243" y="4984850"/>
            <a:ext cx="369332" cy="1104900"/>
            <a:chOff x="1462020" y="5037138"/>
            <a:chExt cx="369476" cy="1104900"/>
          </a:xfrm>
          <a:solidFill>
            <a:schemeClr val="tx1"/>
          </a:solidFill>
        </p:grpSpPr>
        <p:sp>
          <p:nvSpPr>
            <p:cNvPr id="115"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6" name="TextBox 115"/>
            <p:cNvSpPr txBox="1"/>
            <p:nvPr/>
          </p:nvSpPr>
          <p:spPr>
            <a:xfrm>
              <a:off x="1462020" y="5085184"/>
              <a:ext cx="369476" cy="861774"/>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国内事业部</a:t>
              </a:r>
            </a:p>
          </p:txBody>
        </p:sp>
      </p:grpSp>
      <p:grpSp>
        <p:nvGrpSpPr>
          <p:cNvPr id="117" name="组合 116"/>
          <p:cNvGrpSpPr/>
          <p:nvPr/>
        </p:nvGrpSpPr>
        <p:grpSpPr>
          <a:xfrm>
            <a:off x="1947828" y="4984850"/>
            <a:ext cx="369332" cy="1104900"/>
            <a:chOff x="1947795" y="5037138"/>
            <a:chExt cx="369476" cy="1104900"/>
          </a:xfrm>
          <a:solidFill>
            <a:schemeClr val="tx1"/>
          </a:solidFill>
        </p:grpSpPr>
        <p:sp>
          <p:nvSpPr>
            <p:cNvPr id="118" name="Freeform 88"/>
            <p:cNvSpPr/>
            <p:nvPr/>
          </p:nvSpPr>
          <p:spPr bwMode="auto">
            <a:xfrm>
              <a:off x="1970088"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9" name="TextBox 118"/>
            <p:cNvSpPr txBox="1"/>
            <p:nvPr/>
          </p:nvSpPr>
          <p:spPr>
            <a:xfrm>
              <a:off x="1947795" y="5085184"/>
              <a:ext cx="369476" cy="861774"/>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海外事业部</a:t>
              </a:r>
            </a:p>
          </p:txBody>
        </p:sp>
      </p:grpSp>
      <p:grpSp>
        <p:nvGrpSpPr>
          <p:cNvPr id="120" name="组合 119"/>
          <p:cNvGrpSpPr/>
          <p:nvPr/>
        </p:nvGrpSpPr>
        <p:grpSpPr>
          <a:xfrm>
            <a:off x="2785701" y="4984850"/>
            <a:ext cx="369332" cy="1104900"/>
            <a:chOff x="2785995" y="5037138"/>
            <a:chExt cx="369476" cy="1104900"/>
          </a:xfrm>
          <a:solidFill>
            <a:schemeClr val="tx1"/>
          </a:solidFill>
        </p:grpSpPr>
        <p:sp>
          <p:nvSpPr>
            <p:cNvPr id="121" name="Freeform 89"/>
            <p:cNvSpPr/>
            <p:nvPr/>
          </p:nvSpPr>
          <p:spPr bwMode="auto">
            <a:xfrm>
              <a:off x="28241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2" name="TextBox 121"/>
            <p:cNvSpPr txBox="1"/>
            <p:nvPr/>
          </p:nvSpPr>
          <p:spPr>
            <a:xfrm>
              <a:off x="2785995" y="5085184"/>
              <a:ext cx="369476" cy="861774"/>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人力资源部</a:t>
              </a:r>
            </a:p>
          </p:txBody>
        </p:sp>
      </p:grpSp>
      <p:grpSp>
        <p:nvGrpSpPr>
          <p:cNvPr id="123" name="组合 122"/>
          <p:cNvGrpSpPr/>
          <p:nvPr/>
        </p:nvGrpSpPr>
        <p:grpSpPr>
          <a:xfrm>
            <a:off x="3271287" y="4984850"/>
            <a:ext cx="369332" cy="1104900"/>
            <a:chOff x="3271770" y="5037138"/>
            <a:chExt cx="369476" cy="1104900"/>
          </a:xfrm>
          <a:solidFill>
            <a:schemeClr val="tx1"/>
          </a:solidFill>
        </p:grpSpPr>
        <p:sp>
          <p:nvSpPr>
            <p:cNvPr id="124" name="Freeform 90"/>
            <p:cNvSpPr/>
            <p:nvPr/>
          </p:nvSpPr>
          <p:spPr bwMode="auto">
            <a:xfrm>
              <a:off x="3305176"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3271770" y="5085184"/>
              <a:ext cx="369476" cy="553998"/>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综合部</a:t>
              </a:r>
            </a:p>
          </p:txBody>
        </p:sp>
      </p:grpSp>
      <p:grpSp>
        <p:nvGrpSpPr>
          <p:cNvPr id="126" name="组合 125"/>
          <p:cNvGrpSpPr/>
          <p:nvPr/>
        </p:nvGrpSpPr>
        <p:grpSpPr>
          <a:xfrm>
            <a:off x="3861607" y="4960890"/>
            <a:ext cx="369332" cy="1506687"/>
            <a:chOff x="3862320" y="5013176"/>
            <a:chExt cx="369476" cy="1506687"/>
          </a:xfrm>
          <a:solidFill>
            <a:schemeClr val="tx1"/>
          </a:solidFill>
        </p:grpSpPr>
        <p:sp>
          <p:nvSpPr>
            <p:cNvPr id="127" name="Freeform 96"/>
            <p:cNvSpPr/>
            <p:nvPr/>
          </p:nvSpPr>
          <p:spPr bwMode="auto">
            <a:xfrm>
              <a:off x="389413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8" name="TextBox 127"/>
            <p:cNvSpPr txBox="1"/>
            <p:nvPr/>
          </p:nvSpPr>
          <p:spPr>
            <a:xfrm>
              <a:off x="3862320" y="5013176"/>
              <a:ext cx="369476" cy="1477328"/>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餐饮管理系统研发部</a:t>
              </a:r>
            </a:p>
          </p:txBody>
        </p:sp>
      </p:grpSp>
      <p:grpSp>
        <p:nvGrpSpPr>
          <p:cNvPr id="129" name="组合 128"/>
          <p:cNvGrpSpPr/>
          <p:nvPr/>
        </p:nvGrpSpPr>
        <p:grpSpPr>
          <a:xfrm>
            <a:off x="4337671" y="4960890"/>
            <a:ext cx="369332" cy="1506687"/>
            <a:chOff x="4338570" y="5013176"/>
            <a:chExt cx="369476" cy="1506687"/>
          </a:xfrm>
          <a:solidFill>
            <a:schemeClr val="tx1"/>
          </a:solidFill>
        </p:grpSpPr>
        <p:sp>
          <p:nvSpPr>
            <p:cNvPr id="130" name="Freeform 97"/>
            <p:cNvSpPr/>
            <p:nvPr/>
          </p:nvSpPr>
          <p:spPr bwMode="auto">
            <a:xfrm>
              <a:off x="4375151" y="5019675"/>
              <a:ext cx="307975" cy="1500188"/>
            </a:xfrm>
            <a:custGeom>
              <a:avLst/>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4338570" y="5013176"/>
              <a:ext cx="369476" cy="1477328"/>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酒店管理系统研发部</a:t>
              </a:r>
            </a:p>
          </p:txBody>
        </p:sp>
      </p:grpSp>
      <p:grpSp>
        <p:nvGrpSpPr>
          <p:cNvPr id="132" name="组合 131"/>
          <p:cNvGrpSpPr/>
          <p:nvPr/>
        </p:nvGrpSpPr>
        <p:grpSpPr>
          <a:xfrm>
            <a:off x="4861341" y="4960890"/>
            <a:ext cx="369332" cy="1506687"/>
            <a:chOff x="4862445" y="5013176"/>
            <a:chExt cx="369476" cy="1506687"/>
          </a:xfrm>
          <a:solidFill>
            <a:schemeClr val="tx1"/>
          </a:solidFill>
        </p:grpSpPr>
        <p:sp>
          <p:nvSpPr>
            <p:cNvPr id="133" name="Freeform 98"/>
            <p:cNvSpPr/>
            <p:nvPr/>
          </p:nvSpPr>
          <p:spPr bwMode="auto">
            <a:xfrm>
              <a:off x="4905376" y="5019675"/>
              <a:ext cx="307975" cy="1500188"/>
            </a:xfrm>
            <a:custGeom>
              <a:avLst/>
              <a:gdLst>
                <a:gd name="T0" fmla="*/ 372 w 372"/>
                <a:gd name="T1" fmla="*/ 34 h 1813"/>
                <a:gd name="T2" fmla="*/ 372 w 372"/>
                <a:gd name="T3" fmla="*/ 1780 h 1813"/>
                <a:gd name="T4" fmla="*/ 339 w 372"/>
                <a:gd name="T5" fmla="*/ 1813 h 1813"/>
                <a:gd name="T6" fmla="*/ 34 w 372"/>
                <a:gd name="T7" fmla="*/ 1813 h 1813"/>
                <a:gd name="T8" fmla="*/ 0 w 372"/>
                <a:gd name="T9" fmla="*/ 1780 h 1813"/>
                <a:gd name="T10" fmla="*/ 0 w 372"/>
                <a:gd name="T11" fmla="*/ 34 h 1813"/>
                <a:gd name="T12" fmla="*/ 34 w 372"/>
                <a:gd name="T13" fmla="*/ 0 h 1813"/>
                <a:gd name="T14" fmla="*/ 339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9" y="1813"/>
                  </a:cubicBezTo>
                  <a:lnTo>
                    <a:pt x="34" y="1813"/>
                  </a:lnTo>
                  <a:cubicBezTo>
                    <a:pt x="16" y="1813"/>
                    <a:pt x="0" y="1798"/>
                    <a:pt x="0" y="1780"/>
                  </a:cubicBezTo>
                  <a:lnTo>
                    <a:pt x="0" y="34"/>
                  </a:lnTo>
                  <a:cubicBezTo>
                    <a:pt x="0" y="15"/>
                    <a:pt x="16" y="0"/>
                    <a:pt x="34" y="0"/>
                  </a:cubicBezTo>
                  <a:lnTo>
                    <a:pt x="339" y="0"/>
                  </a:lnTo>
                  <a:cubicBezTo>
                    <a:pt x="357" y="0"/>
                    <a:pt x="372" y="15"/>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4862445" y="5013176"/>
              <a:ext cx="369476" cy="1477328"/>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康乐管理系统研发部</a:t>
              </a:r>
            </a:p>
          </p:txBody>
        </p:sp>
      </p:grpSp>
      <p:grpSp>
        <p:nvGrpSpPr>
          <p:cNvPr id="135" name="组合 134"/>
          <p:cNvGrpSpPr/>
          <p:nvPr/>
        </p:nvGrpSpPr>
        <p:grpSpPr>
          <a:xfrm>
            <a:off x="5356448" y="4960890"/>
            <a:ext cx="369332" cy="1506687"/>
            <a:chOff x="5357745" y="5013176"/>
            <a:chExt cx="369476" cy="1506687"/>
          </a:xfrm>
          <a:solidFill>
            <a:schemeClr val="tx1"/>
          </a:solidFill>
        </p:grpSpPr>
        <p:sp>
          <p:nvSpPr>
            <p:cNvPr id="136" name="Freeform 99"/>
            <p:cNvSpPr/>
            <p:nvPr/>
          </p:nvSpPr>
          <p:spPr bwMode="auto">
            <a:xfrm>
              <a:off x="538638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7" name="TextBox 136"/>
            <p:cNvSpPr txBox="1"/>
            <p:nvPr/>
          </p:nvSpPr>
          <p:spPr>
            <a:xfrm>
              <a:off x="5357745" y="5013176"/>
              <a:ext cx="369476" cy="1477328"/>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无线电子菜谱研发部</a:t>
              </a:r>
            </a:p>
          </p:txBody>
        </p:sp>
      </p:grpSp>
      <p:grpSp>
        <p:nvGrpSpPr>
          <p:cNvPr id="138" name="组合 137"/>
          <p:cNvGrpSpPr/>
          <p:nvPr/>
        </p:nvGrpSpPr>
        <p:grpSpPr>
          <a:xfrm>
            <a:off x="5851554" y="4960890"/>
            <a:ext cx="369332" cy="1506687"/>
            <a:chOff x="5853045" y="5013176"/>
            <a:chExt cx="369476" cy="1506687"/>
          </a:xfrm>
          <a:solidFill>
            <a:schemeClr val="tx1"/>
          </a:solidFill>
        </p:grpSpPr>
        <p:sp>
          <p:nvSpPr>
            <p:cNvPr id="139" name="Freeform 100"/>
            <p:cNvSpPr/>
            <p:nvPr/>
          </p:nvSpPr>
          <p:spPr bwMode="auto">
            <a:xfrm>
              <a:off x="5892801" y="5019675"/>
              <a:ext cx="306388"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0" name="TextBox 139"/>
            <p:cNvSpPr txBox="1"/>
            <p:nvPr/>
          </p:nvSpPr>
          <p:spPr>
            <a:xfrm>
              <a:off x="5853045" y="5013176"/>
              <a:ext cx="369476" cy="1323439"/>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新概念产品研发部</a:t>
              </a:r>
            </a:p>
          </p:txBody>
        </p:sp>
      </p:grpSp>
      <p:grpSp>
        <p:nvGrpSpPr>
          <p:cNvPr id="141" name="组合 140"/>
          <p:cNvGrpSpPr/>
          <p:nvPr/>
        </p:nvGrpSpPr>
        <p:grpSpPr>
          <a:xfrm>
            <a:off x="6722378" y="4967387"/>
            <a:ext cx="369332" cy="1500188"/>
            <a:chOff x="6738870" y="5019675"/>
            <a:chExt cx="369476" cy="1500188"/>
          </a:xfrm>
          <a:solidFill>
            <a:schemeClr val="tx1"/>
          </a:solidFill>
        </p:grpSpPr>
        <p:sp>
          <p:nvSpPr>
            <p:cNvPr id="142" name="Freeform 101"/>
            <p:cNvSpPr/>
            <p:nvPr/>
          </p:nvSpPr>
          <p:spPr bwMode="auto">
            <a:xfrm>
              <a:off x="6786563" y="5019675"/>
              <a:ext cx="306388"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3" name="TextBox 142"/>
            <p:cNvSpPr txBox="1"/>
            <p:nvPr/>
          </p:nvSpPr>
          <p:spPr>
            <a:xfrm>
              <a:off x="6738870" y="5074434"/>
              <a:ext cx="369476" cy="861774"/>
            </a:xfrm>
            <a:prstGeom prst="rect">
              <a:avLst/>
            </a:prstGeom>
            <a:noFill/>
          </p:spPr>
          <p:txBody>
            <a:bodyPr vert="eaVert"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售后部门</a:t>
              </a:r>
              <a:r>
                <a:rPr lang="en-US" altLang="zh-CN" sz="1200" dirty="0">
                  <a:solidFill>
                    <a:schemeClr val="bg1"/>
                  </a:solidFill>
                  <a:latin typeface="微软雅黑" panose="020B0503020204020204" pitchFamily="34" charset="-122"/>
                  <a:ea typeface="微软雅黑" panose="020B0503020204020204" pitchFamily="34" charset="-122"/>
                </a:rPr>
                <a:t>①</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44" name="组合 143"/>
          <p:cNvGrpSpPr/>
          <p:nvPr/>
        </p:nvGrpSpPr>
        <p:grpSpPr>
          <a:xfrm>
            <a:off x="7308310" y="4967387"/>
            <a:ext cx="369332" cy="1500188"/>
            <a:chOff x="7310370" y="5019675"/>
            <a:chExt cx="369476" cy="1500188"/>
          </a:xfrm>
          <a:solidFill>
            <a:schemeClr val="tx1"/>
          </a:solidFill>
        </p:grpSpPr>
        <p:sp>
          <p:nvSpPr>
            <p:cNvPr id="145" name="Freeform 102"/>
            <p:cNvSpPr/>
            <p:nvPr/>
          </p:nvSpPr>
          <p:spPr bwMode="auto">
            <a:xfrm>
              <a:off x="734218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6" name="TextBox 145"/>
            <p:cNvSpPr txBox="1"/>
            <p:nvPr/>
          </p:nvSpPr>
          <p:spPr>
            <a:xfrm>
              <a:off x="7310370" y="5074434"/>
              <a:ext cx="369476" cy="861774"/>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dirty="0">
                  <a:solidFill>
                    <a:schemeClr val="bg1"/>
                  </a:solidFill>
                  <a:latin typeface="微软雅黑" panose="020B0503020204020204" pitchFamily="34" charset="-122"/>
                  <a:ea typeface="微软雅黑" panose="020B0503020204020204" pitchFamily="34" charset="-122"/>
                </a:rPr>
                <a:t>售后部门</a:t>
              </a:r>
              <a:r>
                <a:rPr lang="en-US" altLang="zh-CN" dirty="0">
                  <a:solidFill>
                    <a:schemeClr val="bg1"/>
                  </a:solidFill>
                  <a:latin typeface="微软雅黑" panose="020B0503020204020204" pitchFamily="34" charset="-122"/>
                  <a:ea typeface="微软雅黑" panose="020B0503020204020204" pitchFamily="34" charset="-122"/>
                </a:rPr>
                <a:t>②</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7851023" y="4967387"/>
            <a:ext cx="369332" cy="1500188"/>
            <a:chOff x="7853295" y="5019675"/>
            <a:chExt cx="369476" cy="1500188"/>
          </a:xfrm>
          <a:solidFill>
            <a:schemeClr val="tx1"/>
          </a:solidFill>
        </p:grpSpPr>
        <p:sp>
          <p:nvSpPr>
            <p:cNvPr id="148" name="Freeform 103"/>
            <p:cNvSpPr/>
            <p:nvPr/>
          </p:nvSpPr>
          <p:spPr bwMode="auto">
            <a:xfrm>
              <a:off x="7889876" y="5019675"/>
              <a:ext cx="307975" cy="1500188"/>
            </a:xfrm>
            <a:custGeom>
              <a:avLst/>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9" name="TextBox 148"/>
            <p:cNvSpPr txBox="1"/>
            <p:nvPr/>
          </p:nvSpPr>
          <p:spPr>
            <a:xfrm>
              <a:off x="7853295" y="5074434"/>
              <a:ext cx="369476" cy="861774"/>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dirty="0">
                  <a:solidFill>
                    <a:schemeClr val="bg1"/>
                  </a:solidFill>
                  <a:latin typeface="微软雅黑" panose="020B0503020204020204" pitchFamily="34" charset="-122"/>
                  <a:ea typeface="微软雅黑" panose="020B0503020204020204" pitchFamily="34" charset="-122"/>
                </a:rPr>
                <a:t>售后部门</a:t>
              </a:r>
              <a:r>
                <a:rPr lang="en-US" altLang="zh-CN" dirty="0">
                  <a:solidFill>
                    <a:schemeClr val="bg1"/>
                  </a:solidFill>
                  <a:latin typeface="微软雅黑" panose="020B0503020204020204" pitchFamily="34" charset="-122"/>
                  <a:ea typeface="微软雅黑" panose="020B0503020204020204" pitchFamily="34" charset="-122"/>
                </a:rPr>
                <a:t>③</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 calcmode="lin" valueType="num">
                                      <p:cBhvr>
                                        <p:cTn id="9" dur="500" fill="hold"/>
                                        <p:tgtEl>
                                          <p:spTgt spid="55"/>
                                        </p:tgtEl>
                                        <p:attrNameLst>
                                          <p:attrName>style.rotation</p:attrName>
                                        </p:attrNameLst>
                                      </p:cBhvr>
                                      <p:tavLst>
                                        <p:tav tm="0">
                                          <p:val>
                                            <p:fltVal val="90"/>
                                          </p:val>
                                        </p:tav>
                                        <p:tav tm="100000">
                                          <p:val>
                                            <p:fltVal val="0"/>
                                          </p:val>
                                        </p:tav>
                                      </p:tavLst>
                                    </p:anim>
                                    <p:animEffect transition="in" filter="fade">
                                      <p:cBhvr>
                                        <p:cTn id="10" dur="500"/>
                                        <p:tgtEl>
                                          <p:spTgt spid="5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outVertical)">
                                      <p:cBhvr>
                                        <p:cTn id="18" dur="500"/>
                                        <p:tgtEl>
                                          <p:spTgt spid="44"/>
                                        </p:tgtEl>
                                      </p:cBhvr>
                                    </p:animEffect>
                                  </p:childTnLst>
                                </p:cTn>
                              </p:par>
                              <p:par>
                                <p:cTn id="19" presetID="42"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anim calcmode="lin" valueType="num">
                                      <p:cBhvr>
                                        <p:cTn id="22" dur="500" fill="hold"/>
                                        <p:tgtEl>
                                          <p:spTgt spid="71"/>
                                        </p:tgtEl>
                                        <p:attrNameLst>
                                          <p:attrName>ppt_x</p:attrName>
                                        </p:attrNameLst>
                                      </p:cBhvr>
                                      <p:tavLst>
                                        <p:tav tm="0">
                                          <p:val>
                                            <p:strVal val="#ppt_x"/>
                                          </p:val>
                                        </p:tav>
                                        <p:tav tm="100000">
                                          <p:val>
                                            <p:strVal val="#ppt_x"/>
                                          </p:val>
                                        </p:tav>
                                      </p:tavLst>
                                    </p:anim>
                                    <p:anim calcmode="lin" valueType="num">
                                      <p:cBhvr>
                                        <p:cTn id="23" dur="500" fill="hold"/>
                                        <p:tgtEl>
                                          <p:spTgt spid="7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500" fill="hold"/>
                                        <p:tgtEl>
                                          <p:spTgt spid="58"/>
                                        </p:tgtEl>
                                        <p:attrNameLst>
                                          <p:attrName>ppt_x</p:attrName>
                                        </p:attrNameLst>
                                      </p:cBhvr>
                                      <p:tavLst>
                                        <p:tav tm="0">
                                          <p:val>
                                            <p:strVal val="0-#ppt_w/2"/>
                                          </p:val>
                                        </p:tav>
                                        <p:tav tm="100000">
                                          <p:val>
                                            <p:strVal val="#ppt_x"/>
                                          </p:val>
                                        </p:tav>
                                      </p:tavLst>
                                    </p:anim>
                                    <p:anim calcmode="lin" valueType="num">
                                      <p:cBhvr additive="base">
                                        <p:cTn id="28" dur="500" fill="hold"/>
                                        <p:tgtEl>
                                          <p:spTgt spid="5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1+#ppt_w/2"/>
                                          </p:val>
                                        </p:tav>
                                        <p:tav tm="100000">
                                          <p:val>
                                            <p:strVal val="#ppt_x"/>
                                          </p:val>
                                        </p:tav>
                                      </p:tavLst>
                                    </p:anim>
                                    <p:anim calcmode="lin" valueType="num">
                                      <p:cBhvr additive="base">
                                        <p:cTn id="32" dur="500" fill="hold"/>
                                        <p:tgtEl>
                                          <p:spTgt spid="6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anim calcmode="lin" valueType="num">
                                      <p:cBhvr>
                                        <p:cTn id="45" dur="500" fill="hold"/>
                                        <p:tgtEl>
                                          <p:spTgt spid="74"/>
                                        </p:tgtEl>
                                        <p:attrNameLst>
                                          <p:attrName>ppt_x</p:attrName>
                                        </p:attrNameLst>
                                      </p:cBhvr>
                                      <p:tavLst>
                                        <p:tav tm="0">
                                          <p:val>
                                            <p:strVal val="#ppt_x"/>
                                          </p:val>
                                        </p:tav>
                                        <p:tav tm="100000">
                                          <p:val>
                                            <p:strVal val="#ppt_x"/>
                                          </p:val>
                                        </p:tav>
                                      </p:tavLst>
                                    </p:anim>
                                    <p:anim calcmode="lin" valueType="num">
                                      <p:cBhvr>
                                        <p:cTn id="46" dur="500" fill="hold"/>
                                        <p:tgtEl>
                                          <p:spTgt spid="7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0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anim calcmode="lin" valueType="num">
                                      <p:cBhvr>
                                        <p:cTn id="50" dur="500" fill="hold"/>
                                        <p:tgtEl>
                                          <p:spTgt spid="77"/>
                                        </p:tgtEl>
                                        <p:attrNameLst>
                                          <p:attrName>ppt_x</p:attrName>
                                        </p:attrNameLst>
                                      </p:cBhvr>
                                      <p:tavLst>
                                        <p:tav tm="0">
                                          <p:val>
                                            <p:strVal val="#ppt_x"/>
                                          </p:val>
                                        </p:tav>
                                        <p:tav tm="100000">
                                          <p:val>
                                            <p:strVal val="#ppt_x"/>
                                          </p:val>
                                        </p:tav>
                                      </p:tavLst>
                                    </p:anim>
                                    <p:anim calcmode="lin" valueType="num">
                                      <p:cBhvr>
                                        <p:cTn id="51" dur="500" fill="hold"/>
                                        <p:tgtEl>
                                          <p:spTgt spid="7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20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nodeType="after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fade">
                                      <p:cBhvr>
                                        <p:cTn id="60" dur="400"/>
                                        <p:tgtEl>
                                          <p:spTgt spid="83"/>
                                        </p:tgtEl>
                                      </p:cBhvr>
                                    </p:animEffect>
                                    <p:anim calcmode="lin" valueType="num">
                                      <p:cBhvr>
                                        <p:cTn id="61" dur="400" fill="hold"/>
                                        <p:tgtEl>
                                          <p:spTgt spid="83"/>
                                        </p:tgtEl>
                                        <p:attrNameLst>
                                          <p:attrName>ppt_x</p:attrName>
                                        </p:attrNameLst>
                                      </p:cBhvr>
                                      <p:tavLst>
                                        <p:tav tm="0">
                                          <p:val>
                                            <p:strVal val="#ppt_x"/>
                                          </p:val>
                                        </p:tav>
                                        <p:tav tm="100000">
                                          <p:val>
                                            <p:strVal val="#ppt_x"/>
                                          </p:val>
                                        </p:tav>
                                      </p:tavLst>
                                    </p:anim>
                                    <p:anim calcmode="lin" valueType="num">
                                      <p:cBhvr>
                                        <p:cTn id="62" dur="400" fill="hold"/>
                                        <p:tgtEl>
                                          <p:spTgt spid="8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10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400"/>
                                        <p:tgtEl>
                                          <p:spTgt spid="87"/>
                                        </p:tgtEl>
                                      </p:cBhvr>
                                    </p:animEffect>
                                    <p:anim calcmode="lin" valueType="num">
                                      <p:cBhvr>
                                        <p:cTn id="66" dur="400" fill="hold"/>
                                        <p:tgtEl>
                                          <p:spTgt spid="87"/>
                                        </p:tgtEl>
                                        <p:attrNameLst>
                                          <p:attrName>ppt_x</p:attrName>
                                        </p:attrNameLst>
                                      </p:cBhvr>
                                      <p:tavLst>
                                        <p:tav tm="0">
                                          <p:val>
                                            <p:strVal val="#ppt_x"/>
                                          </p:val>
                                        </p:tav>
                                        <p:tav tm="100000">
                                          <p:val>
                                            <p:strVal val="#ppt_x"/>
                                          </p:val>
                                        </p:tav>
                                      </p:tavLst>
                                    </p:anim>
                                    <p:anim calcmode="lin" valueType="num">
                                      <p:cBhvr>
                                        <p:cTn id="67" dur="400" fill="hold"/>
                                        <p:tgtEl>
                                          <p:spTgt spid="8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20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400"/>
                                        <p:tgtEl>
                                          <p:spTgt spid="90"/>
                                        </p:tgtEl>
                                      </p:cBhvr>
                                    </p:animEffect>
                                    <p:anim calcmode="lin" valueType="num">
                                      <p:cBhvr>
                                        <p:cTn id="71" dur="400" fill="hold"/>
                                        <p:tgtEl>
                                          <p:spTgt spid="90"/>
                                        </p:tgtEl>
                                        <p:attrNameLst>
                                          <p:attrName>ppt_x</p:attrName>
                                        </p:attrNameLst>
                                      </p:cBhvr>
                                      <p:tavLst>
                                        <p:tav tm="0">
                                          <p:val>
                                            <p:strVal val="#ppt_x"/>
                                          </p:val>
                                        </p:tav>
                                        <p:tav tm="100000">
                                          <p:val>
                                            <p:strVal val="#ppt_x"/>
                                          </p:val>
                                        </p:tav>
                                      </p:tavLst>
                                    </p:anim>
                                    <p:anim calcmode="lin" valueType="num">
                                      <p:cBhvr>
                                        <p:cTn id="72" dur="400" fill="hold"/>
                                        <p:tgtEl>
                                          <p:spTgt spid="9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30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400"/>
                                        <p:tgtEl>
                                          <p:spTgt spid="93"/>
                                        </p:tgtEl>
                                      </p:cBhvr>
                                    </p:animEffect>
                                    <p:anim calcmode="lin" valueType="num">
                                      <p:cBhvr>
                                        <p:cTn id="76" dur="400" fill="hold"/>
                                        <p:tgtEl>
                                          <p:spTgt spid="93"/>
                                        </p:tgtEl>
                                        <p:attrNameLst>
                                          <p:attrName>ppt_x</p:attrName>
                                        </p:attrNameLst>
                                      </p:cBhvr>
                                      <p:tavLst>
                                        <p:tav tm="0">
                                          <p:val>
                                            <p:strVal val="#ppt_x"/>
                                          </p:val>
                                        </p:tav>
                                        <p:tav tm="100000">
                                          <p:val>
                                            <p:strVal val="#ppt_x"/>
                                          </p:val>
                                        </p:tav>
                                      </p:tavLst>
                                    </p:anim>
                                    <p:anim calcmode="lin" valueType="num">
                                      <p:cBhvr>
                                        <p:cTn id="77" dur="400" fill="hold"/>
                                        <p:tgtEl>
                                          <p:spTgt spid="9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40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400"/>
                                        <p:tgtEl>
                                          <p:spTgt spid="96"/>
                                        </p:tgtEl>
                                      </p:cBhvr>
                                    </p:animEffect>
                                    <p:anim calcmode="lin" valueType="num">
                                      <p:cBhvr>
                                        <p:cTn id="81" dur="400" fill="hold"/>
                                        <p:tgtEl>
                                          <p:spTgt spid="96"/>
                                        </p:tgtEl>
                                        <p:attrNameLst>
                                          <p:attrName>ppt_x</p:attrName>
                                        </p:attrNameLst>
                                      </p:cBhvr>
                                      <p:tavLst>
                                        <p:tav tm="0">
                                          <p:val>
                                            <p:strVal val="#ppt_x"/>
                                          </p:val>
                                        </p:tav>
                                        <p:tav tm="100000">
                                          <p:val>
                                            <p:strVal val="#ppt_x"/>
                                          </p:val>
                                        </p:tav>
                                      </p:tavLst>
                                    </p:anim>
                                    <p:anim calcmode="lin" valueType="num">
                                      <p:cBhvr>
                                        <p:cTn id="82" dur="400" fill="hold"/>
                                        <p:tgtEl>
                                          <p:spTgt spid="96"/>
                                        </p:tgtEl>
                                        <p:attrNameLst>
                                          <p:attrName>ppt_y</p:attrName>
                                        </p:attrNameLst>
                                      </p:cBhvr>
                                      <p:tavLst>
                                        <p:tav tm="0">
                                          <p:val>
                                            <p:strVal val="#ppt_y+.1"/>
                                          </p:val>
                                        </p:tav>
                                        <p:tav tm="100000">
                                          <p:val>
                                            <p:strVal val="#ppt_y"/>
                                          </p:val>
                                        </p:tav>
                                      </p:tavLst>
                                    </p:anim>
                                  </p:childTnLst>
                                </p:cTn>
                              </p:par>
                            </p:childTnLst>
                          </p:cTn>
                        </p:par>
                        <p:par>
                          <p:cTn id="83" fill="hold">
                            <p:stCondLst>
                              <p:cond delay="4000"/>
                            </p:stCondLst>
                            <p:childTnLst>
                              <p:par>
                                <p:cTn id="84" presetID="22" presetClass="entr" presetSubtype="1" fill="hold"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up)">
                                      <p:cBhvr>
                                        <p:cTn id="86" dur="500"/>
                                        <p:tgtEl>
                                          <p:spTgt spid="22"/>
                                        </p:tgtEl>
                                      </p:cBhvr>
                                    </p:animEffect>
                                  </p:childTnLst>
                                </p:cTn>
                              </p:par>
                            </p:childTnLst>
                          </p:cTn>
                        </p:par>
                        <p:par>
                          <p:cTn id="87" fill="hold">
                            <p:stCondLst>
                              <p:cond delay="4500"/>
                            </p:stCondLst>
                            <p:childTnLst>
                              <p:par>
                                <p:cTn id="88" presetID="42" presetClass="entr" presetSubtype="0" fill="hold" nodeType="after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400"/>
                                        <p:tgtEl>
                                          <p:spTgt spid="99"/>
                                        </p:tgtEl>
                                      </p:cBhvr>
                                    </p:animEffect>
                                    <p:anim calcmode="lin" valueType="num">
                                      <p:cBhvr>
                                        <p:cTn id="91" dur="400" fill="hold"/>
                                        <p:tgtEl>
                                          <p:spTgt spid="99"/>
                                        </p:tgtEl>
                                        <p:attrNameLst>
                                          <p:attrName>ppt_x</p:attrName>
                                        </p:attrNameLst>
                                      </p:cBhvr>
                                      <p:tavLst>
                                        <p:tav tm="0">
                                          <p:val>
                                            <p:strVal val="#ppt_x"/>
                                          </p:val>
                                        </p:tav>
                                        <p:tav tm="100000">
                                          <p:val>
                                            <p:strVal val="#ppt_x"/>
                                          </p:val>
                                        </p:tav>
                                      </p:tavLst>
                                    </p:anim>
                                    <p:anim calcmode="lin" valueType="num">
                                      <p:cBhvr>
                                        <p:cTn id="92" dur="400" fill="hold"/>
                                        <p:tgtEl>
                                          <p:spTgt spid="9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02"/>
                                        </p:tgtEl>
                                        <p:attrNameLst>
                                          <p:attrName>style.visibility</p:attrName>
                                        </p:attrNameLst>
                                      </p:cBhvr>
                                      <p:to>
                                        <p:strVal val="visible"/>
                                      </p:to>
                                    </p:set>
                                    <p:animEffect transition="in" filter="fade">
                                      <p:cBhvr>
                                        <p:cTn id="95" dur="400"/>
                                        <p:tgtEl>
                                          <p:spTgt spid="102"/>
                                        </p:tgtEl>
                                      </p:cBhvr>
                                    </p:animEffect>
                                    <p:anim calcmode="lin" valueType="num">
                                      <p:cBhvr>
                                        <p:cTn id="96" dur="400" fill="hold"/>
                                        <p:tgtEl>
                                          <p:spTgt spid="102"/>
                                        </p:tgtEl>
                                        <p:attrNameLst>
                                          <p:attrName>ppt_x</p:attrName>
                                        </p:attrNameLst>
                                      </p:cBhvr>
                                      <p:tavLst>
                                        <p:tav tm="0">
                                          <p:val>
                                            <p:strVal val="#ppt_x"/>
                                          </p:val>
                                        </p:tav>
                                        <p:tav tm="100000">
                                          <p:val>
                                            <p:strVal val="#ppt_x"/>
                                          </p:val>
                                        </p:tav>
                                      </p:tavLst>
                                    </p:anim>
                                    <p:anim calcmode="lin" valueType="num">
                                      <p:cBhvr>
                                        <p:cTn id="97" dur="400" fill="hold"/>
                                        <p:tgtEl>
                                          <p:spTgt spid="102"/>
                                        </p:tgtEl>
                                        <p:attrNameLst>
                                          <p:attrName>ppt_y</p:attrName>
                                        </p:attrNameLst>
                                      </p:cBhvr>
                                      <p:tavLst>
                                        <p:tav tm="0">
                                          <p:val>
                                            <p:strVal val="#ppt_y+.1"/>
                                          </p:val>
                                        </p:tav>
                                        <p:tav tm="100000">
                                          <p:val>
                                            <p:strVal val="#ppt_y"/>
                                          </p:val>
                                        </p:tav>
                                      </p:tavLst>
                                    </p:anim>
                                  </p:childTnLst>
                                </p:cTn>
                              </p:par>
                            </p:childTnLst>
                          </p:cTn>
                        </p:par>
                        <p:par>
                          <p:cTn id="98" fill="hold">
                            <p:stCondLst>
                              <p:cond delay="5000"/>
                            </p:stCondLst>
                            <p:childTnLst>
                              <p:par>
                                <p:cTn id="99" presetID="22" presetClass="entr" presetSubtype="1" fill="hold" nodeType="after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up)">
                                      <p:cBhvr>
                                        <p:cTn id="101" dur="500"/>
                                        <p:tgtEl>
                                          <p:spTgt spid="39"/>
                                        </p:tgtEl>
                                      </p:cBhvr>
                                    </p:animEffect>
                                  </p:childTnLst>
                                </p:cTn>
                              </p:par>
                            </p:childTnLst>
                          </p:cTn>
                        </p:par>
                        <p:par>
                          <p:cTn id="102" fill="hold">
                            <p:stCondLst>
                              <p:cond delay="5500"/>
                            </p:stCondLst>
                            <p:childTnLst>
                              <p:par>
                                <p:cTn id="103" presetID="42" presetClass="entr" presetSubtype="0" fill="hold" nodeType="afterEffect">
                                  <p:stCondLst>
                                    <p:cond delay="0"/>
                                  </p:stCondLst>
                                  <p:childTnLst>
                                    <p:set>
                                      <p:cBhvr>
                                        <p:cTn id="104" dur="1" fill="hold">
                                          <p:stCondLst>
                                            <p:cond delay="0"/>
                                          </p:stCondLst>
                                        </p:cTn>
                                        <p:tgtEl>
                                          <p:spTgt spid="105"/>
                                        </p:tgtEl>
                                        <p:attrNameLst>
                                          <p:attrName>style.visibility</p:attrName>
                                        </p:attrNameLst>
                                      </p:cBhvr>
                                      <p:to>
                                        <p:strVal val="visible"/>
                                      </p:to>
                                    </p:set>
                                    <p:animEffect transition="in" filter="fade">
                                      <p:cBhvr>
                                        <p:cTn id="105" dur="400"/>
                                        <p:tgtEl>
                                          <p:spTgt spid="105"/>
                                        </p:tgtEl>
                                      </p:cBhvr>
                                    </p:animEffect>
                                    <p:anim calcmode="lin" valueType="num">
                                      <p:cBhvr>
                                        <p:cTn id="106" dur="400" fill="hold"/>
                                        <p:tgtEl>
                                          <p:spTgt spid="105"/>
                                        </p:tgtEl>
                                        <p:attrNameLst>
                                          <p:attrName>ppt_x</p:attrName>
                                        </p:attrNameLst>
                                      </p:cBhvr>
                                      <p:tavLst>
                                        <p:tav tm="0">
                                          <p:val>
                                            <p:strVal val="#ppt_x"/>
                                          </p:val>
                                        </p:tav>
                                        <p:tav tm="100000">
                                          <p:val>
                                            <p:strVal val="#ppt_x"/>
                                          </p:val>
                                        </p:tav>
                                      </p:tavLst>
                                    </p:anim>
                                    <p:anim calcmode="lin" valueType="num">
                                      <p:cBhvr>
                                        <p:cTn id="107" dur="400" fill="hold"/>
                                        <p:tgtEl>
                                          <p:spTgt spid="105"/>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100"/>
                                  </p:stCondLst>
                                  <p:childTnLst>
                                    <p:set>
                                      <p:cBhvr>
                                        <p:cTn id="109" dur="1" fill="hold">
                                          <p:stCondLst>
                                            <p:cond delay="0"/>
                                          </p:stCondLst>
                                        </p:cTn>
                                        <p:tgtEl>
                                          <p:spTgt spid="108"/>
                                        </p:tgtEl>
                                        <p:attrNameLst>
                                          <p:attrName>style.visibility</p:attrName>
                                        </p:attrNameLst>
                                      </p:cBhvr>
                                      <p:to>
                                        <p:strVal val="visible"/>
                                      </p:to>
                                    </p:set>
                                    <p:animEffect transition="in" filter="fade">
                                      <p:cBhvr>
                                        <p:cTn id="110" dur="400"/>
                                        <p:tgtEl>
                                          <p:spTgt spid="108"/>
                                        </p:tgtEl>
                                      </p:cBhvr>
                                    </p:animEffect>
                                    <p:anim calcmode="lin" valueType="num">
                                      <p:cBhvr>
                                        <p:cTn id="111" dur="400" fill="hold"/>
                                        <p:tgtEl>
                                          <p:spTgt spid="108"/>
                                        </p:tgtEl>
                                        <p:attrNameLst>
                                          <p:attrName>ppt_x</p:attrName>
                                        </p:attrNameLst>
                                      </p:cBhvr>
                                      <p:tavLst>
                                        <p:tav tm="0">
                                          <p:val>
                                            <p:strVal val="#ppt_x"/>
                                          </p:val>
                                        </p:tav>
                                        <p:tav tm="100000">
                                          <p:val>
                                            <p:strVal val="#ppt_x"/>
                                          </p:val>
                                        </p:tav>
                                      </p:tavLst>
                                    </p:anim>
                                    <p:anim calcmode="lin" valueType="num">
                                      <p:cBhvr>
                                        <p:cTn id="112" dur="400" fill="hold"/>
                                        <p:tgtEl>
                                          <p:spTgt spid="108"/>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200"/>
                                  </p:stCondLst>
                                  <p:childTnLst>
                                    <p:set>
                                      <p:cBhvr>
                                        <p:cTn id="114" dur="1" fill="hold">
                                          <p:stCondLst>
                                            <p:cond delay="0"/>
                                          </p:stCondLst>
                                        </p:cTn>
                                        <p:tgtEl>
                                          <p:spTgt spid="111"/>
                                        </p:tgtEl>
                                        <p:attrNameLst>
                                          <p:attrName>style.visibility</p:attrName>
                                        </p:attrNameLst>
                                      </p:cBhvr>
                                      <p:to>
                                        <p:strVal val="visible"/>
                                      </p:to>
                                    </p:set>
                                    <p:animEffect transition="in" filter="fade">
                                      <p:cBhvr>
                                        <p:cTn id="115" dur="400"/>
                                        <p:tgtEl>
                                          <p:spTgt spid="111"/>
                                        </p:tgtEl>
                                      </p:cBhvr>
                                    </p:animEffect>
                                    <p:anim calcmode="lin" valueType="num">
                                      <p:cBhvr>
                                        <p:cTn id="116" dur="400" fill="hold"/>
                                        <p:tgtEl>
                                          <p:spTgt spid="111"/>
                                        </p:tgtEl>
                                        <p:attrNameLst>
                                          <p:attrName>ppt_x</p:attrName>
                                        </p:attrNameLst>
                                      </p:cBhvr>
                                      <p:tavLst>
                                        <p:tav tm="0">
                                          <p:val>
                                            <p:strVal val="#ppt_x"/>
                                          </p:val>
                                        </p:tav>
                                        <p:tav tm="100000">
                                          <p:val>
                                            <p:strVal val="#ppt_x"/>
                                          </p:val>
                                        </p:tav>
                                      </p:tavLst>
                                    </p:anim>
                                    <p:anim calcmode="lin" valueType="num">
                                      <p:cBhvr>
                                        <p:cTn id="117" dur="400" fill="hold"/>
                                        <p:tgtEl>
                                          <p:spTgt spid="111"/>
                                        </p:tgtEl>
                                        <p:attrNameLst>
                                          <p:attrName>ppt_y</p:attrName>
                                        </p:attrNameLst>
                                      </p:cBhvr>
                                      <p:tavLst>
                                        <p:tav tm="0">
                                          <p:val>
                                            <p:strVal val="#ppt_y+.1"/>
                                          </p:val>
                                        </p:tav>
                                        <p:tav tm="100000">
                                          <p:val>
                                            <p:strVal val="#ppt_y"/>
                                          </p:val>
                                        </p:tav>
                                      </p:tavLst>
                                    </p:anim>
                                  </p:childTnLst>
                                </p:cTn>
                              </p:par>
                            </p:childTnLst>
                          </p:cTn>
                        </p:par>
                        <p:par>
                          <p:cTn id="118" fill="hold">
                            <p:stCondLst>
                              <p:cond delay="6000"/>
                            </p:stCondLst>
                            <p:childTnLst>
                              <p:par>
                                <p:cTn id="119" presetID="22" presetClass="entr" presetSubtype="1" fill="hold"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up)">
                                      <p:cBhvr>
                                        <p:cTn id="121" dur="500"/>
                                        <p:tgtEl>
                                          <p:spTgt spid="45"/>
                                        </p:tgtEl>
                                      </p:cBhvr>
                                    </p:animEffect>
                                  </p:childTnLst>
                                </p:cTn>
                              </p:par>
                            </p:childTnLst>
                          </p:cTn>
                        </p:par>
                        <p:par>
                          <p:cTn id="122" fill="hold">
                            <p:stCondLst>
                              <p:cond delay="6500"/>
                            </p:stCondLst>
                            <p:childTnLst>
                              <p:par>
                                <p:cTn id="123" presetID="42" presetClass="entr" presetSubtype="0" fill="hold" nodeType="afterEffect">
                                  <p:stCondLst>
                                    <p:cond delay="0"/>
                                  </p:stCondLst>
                                  <p:childTnLst>
                                    <p:set>
                                      <p:cBhvr>
                                        <p:cTn id="124" dur="1" fill="hold">
                                          <p:stCondLst>
                                            <p:cond delay="0"/>
                                          </p:stCondLst>
                                        </p:cTn>
                                        <p:tgtEl>
                                          <p:spTgt spid="114"/>
                                        </p:tgtEl>
                                        <p:attrNameLst>
                                          <p:attrName>style.visibility</p:attrName>
                                        </p:attrNameLst>
                                      </p:cBhvr>
                                      <p:to>
                                        <p:strVal val="visible"/>
                                      </p:to>
                                    </p:set>
                                    <p:animEffect transition="in" filter="fade">
                                      <p:cBhvr>
                                        <p:cTn id="125" dur="400"/>
                                        <p:tgtEl>
                                          <p:spTgt spid="114"/>
                                        </p:tgtEl>
                                      </p:cBhvr>
                                    </p:animEffect>
                                    <p:anim calcmode="lin" valueType="num">
                                      <p:cBhvr>
                                        <p:cTn id="126" dur="400" fill="hold"/>
                                        <p:tgtEl>
                                          <p:spTgt spid="114"/>
                                        </p:tgtEl>
                                        <p:attrNameLst>
                                          <p:attrName>ppt_x</p:attrName>
                                        </p:attrNameLst>
                                      </p:cBhvr>
                                      <p:tavLst>
                                        <p:tav tm="0">
                                          <p:val>
                                            <p:strVal val="#ppt_x"/>
                                          </p:val>
                                        </p:tav>
                                        <p:tav tm="100000">
                                          <p:val>
                                            <p:strVal val="#ppt_x"/>
                                          </p:val>
                                        </p:tav>
                                      </p:tavLst>
                                    </p:anim>
                                    <p:anim calcmode="lin" valueType="num">
                                      <p:cBhvr>
                                        <p:cTn id="127" dur="400" fill="hold"/>
                                        <p:tgtEl>
                                          <p:spTgt spid="114"/>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100"/>
                                  </p:stCondLst>
                                  <p:childTnLst>
                                    <p:set>
                                      <p:cBhvr>
                                        <p:cTn id="129" dur="1" fill="hold">
                                          <p:stCondLst>
                                            <p:cond delay="0"/>
                                          </p:stCondLst>
                                        </p:cTn>
                                        <p:tgtEl>
                                          <p:spTgt spid="117"/>
                                        </p:tgtEl>
                                        <p:attrNameLst>
                                          <p:attrName>style.visibility</p:attrName>
                                        </p:attrNameLst>
                                      </p:cBhvr>
                                      <p:to>
                                        <p:strVal val="visible"/>
                                      </p:to>
                                    </p:set>
                                    <p:animEffect transition="in" filter="fade">
                                      <p:cBhvr>
                                        <p:cTn id="130" dur="400"/>
                                        <p:tgtEl>
                                          <p:spTgt spid="117"/>
                                        </p:tgtEl>
                                      </p:cBhvr>
                                    </p:animEffect>
                                    <p:anim calcmode="lin" valueType="num">
                                      <p:cBhvr>
                                        <p:cTn id="131" dur="400" fill="hold"/>
                                        <p:tgtEl>
                                          <p:spTgt spid="117"/>
                                        </p:tgtEl>
                                        <p:attrNameLst>
                                          <p:attrName>ppt_x</p:attrName>
                                        </p:attrNameLst>
                                      </p:cBhvr>
                                      <p:tavLst>
                                        <p:tav tm="0">
                                          <p:val>
                                            <p:strVal val="#ppt_x"/>
                                          </p:val>
                                        </p:tav>
                                        <p:tav tm="100000">
                                          <p:val>
                                            <p:strVal val="#ppt_x"/>
                                          </p:val>
                                        </p:tav>
                                      </p:tavLst>
                                    </p:anim>
                                    <p:anim calcmode="lin" valueType="num">
                                      <p:cBhvr>
                                        <p:cTn id="132" dur="400" fill="hold"/>
                                        <p:tgtEl>
                                          <p:spTgt spid="117"/>
                                        </p:tgtEl>
                                        <p:attrNameLst>
                                          <p:attrName>ppt_y</p:attrName>
                                        </p:attrNameLst>
                                      </p:cBhvr>
                                      <p:tavLst>
                                        <p:tav tm="0">
                                          <p:val>
                                            <p:strVal val="#ppt_y+.1"/>
                                          </p:val>
                                        </p:tav>
                                        <p:tav tm="100000">
                                          <p:val>
                                            <p:strVal val="#ppt_y"/>
                                          </p:val>
                                        </p:tav>
                                      </p:tavLst>
                                    </p:anim>
                                  </p:childTnLst>
                                </p:cTn>
                              </p:par>
                            </p:childTnLst>
                          </p:cTn>
                        </p:par>
                        <p:par>
                          <p:cTn id="133" fill="hold">
                            <p:stCondLst>
                              <p:cond delay="7000"/>
                            </p:stCondLst>
                            <p:childTnLst>
                              <p:par>
                                <p:cTn id="134" presetID="22" presetClass="entr" presetSubtype="1" fill="hold" nodeType="after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wipe(up)">
                                      <p:cBhvr>
                                        <p:cTn id="136" dur="500"/>
                                        <p:tgtEl>
                                          <p:spTgt spid="50"/>
                                        </p:tgtEl>
                                      </p:cBhvr>
                                    </p:animEffect>
                                  </p:childTnLst>
                                </p:cTn>
                              </p:par>
                            </p:childTnLst>
                          </p:cTn>
                        </p:par>
                        <p:par>
                          <p:cTn id="137" fill="hold">
                            <p:stCondLst>
                              <p:cond delay="7500"/>
                            </p:stCondLst>
                            <p:childTnLst>
                              <p:par>
                                <p:cTn id="138" presetID="42" presetClass="entr" presetSubtype="0" fill="hold" nodeType="afterEffect">
                                  <p:stCondLst>
                                    <p:cond delay="0"/>
                                  </p:stCondLst>
                                  <p:childTnLst>
                                    <p:set>
                                      <p:cBhvr>
                                        <p:cTn id="139" dur="1" fill="hold">
                                          <p:stCondLst>
                                            <p:cond delay="0"/>
                                          </p:stCondLst>
                                        </p:cTn>
                                        <p:tgtEl>
                                          <p:spTgt spid="120"/>
                                        </p:tgtEl>
                                        <p:attrNameLst>
                                          <p:attrName>style.visibility</p:attrName>
                                        </p:attrNameLst>
                                      </p:cBhvr>
                                      <p:to>
                                        <p:strVal val="visible"/>
                                      </p:to>
                                    </p:set>
                                    <p:animEffect transition="in" filter="fade">
                                      <p:cBhvr>
                                        <p:cTn id="140" dur="400"/>
                                        <p:tgtEl>
                                          <p:spTgt spid="120"/>
                                        </p:tgtEl>
                                      </p:cBhvr>
                                    </p:animEffect>
                                    <p:anim calcmode="lin" valueType="num">
                                      <p:cBhvr>
                                        <p:cTn id="141" dur="400" fill="hold"/>
                                        <p:tgtEl>
                                          <p:spTgt spid="120"/>
                                        </p:tgtEl>
                                        <p:attrNameLst>
                                          <p:attrName>ppt_x</p:attrName>
                                        </p:attrNameLst>
                                      </p:cBhvr>
                                      <p:tavLst>
                                        <p:tav tm="0">
                                          <p:val>
                                            <p:strVal val="#ppt_x"/>
                                          </p:val>
                                        </p:tav>
                                        <p:tav tm="100000">
                                          <p:val>
                                            <p:strVal val="#ppt_x"/>
                                          </p:val>
                                        </p:tav>
                                      </p:tavLst>
                                    </p:anim>
                                    <p:anim calcmode="lin" valueType="num">
                                      <p:cBhvr>
                                        <p:cTn id="142" dur="400" fill="hold"/>
                                        <p:tgtEl>
                                          <p:spTgt spid="120"/>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100"/>
                                  </p:stCondLst>
                                  <p:childTnLst>
                                    <p:set>
                                      <p:cBhvr>
                                        <p:cTn id="144" dur="1" fill="hold">
                                          <p:stCondLst>
                                            <p:cond delay="0"/>
                                          </p:stCondLst>
                                        </p:cTn>
                                        <p:tgtEl>
                                          <p:spTgt spid="123"/>
                                        </p:tgtEl>
                                        <p:attrNameLst>
                                          <p:attrName>style.visibility</p:attrName>
                                        </p:attrNameLst>
                                      </p:cBhvr>
                                      <p:to>
                                        <p:strVal val="visible"/>
                                      </p:to>
                                    </p:set>
                                    <p:animEffect transition="in" filter="fade">
                                      <p:cBhvr>
                                        <p:cTn id="145" dur="400"/>
                                        <p:tgtEl>
                                          <p:spTgt spid="123"/>
                                        </p:tgtEl>
                                      </p:cBhvr>
                                    </p:animEffect>
                                    <p:anim calcmode="lin" valueType="num">
                                      <p:cBhvr>
                                        <p:cTn id="146" dur="400" fill="hold"/>
                                        <p:tgtEl>
                                          <p:spTgt spid="123"/>
                                        </p:tgtEl>
                                        <p:attrNameLst>
                                          <p:attrName>ppt_x</p:attrName>
                                        </p:attrNameLst>
                                      </p:cBhvr>
                                      <p:tavLst>
                                        <p:tav tm="0">
                                          <p:val>
                                            <p:strVal val="#ppt_x"/>
                                          </p:val>
                                        </p:tav>
                                        <p:tav tm="100000">
                                          <p:val>
                                            <p:strVal val="#ppt_x"/>
                                          </p:val>
                                        </p:tav>
                                      </p:tavLst>
                                    </p:anim>
                                    <p:anim calcmode="lin" valueType="num">
                                      <p:cBhvr>
                                        <p:cTn id="147" dur="400" fill="hold"/>
                                        <p:tgtEl>
                                          <p:spTgt spid="123"/>
                                        </p:tgtEl>
                                        <p:attrNameLst>
                                          <p:attrName>ppt_y</p:attrName>
                                        </p:attrNameLst>
                                      </p:cBhvr>
                                      <p:tavLst>
                                        <p:tav tm="0">
                                          <p:val>
                                            <p:strVal val="#ppt_y+.1"/>
                                          </p:val>
                                        </p:tav>
                                        <p:tav tm="100000">
                                          <p:val>
                                            <p:strVal val="#ppt_y"/>
                                          </p:val>
                                        </p:tav>
                                      </p:tavLst>
                                    </p:anim>
                                  </p:childTnLst>
                                </p:cTn>
                              </p:par>
                            </p:childTnLst>
                          </p:cTn>
                        </p:par>
                        <p:par>
                          <p:cTn id="148" fill="hold">
                            <p:stCondLst>
                              <p:cond delay="8000"/>
                            </p:stCondLst>
                            <p:childTnLst>
                              <p:par>
                                <p:cTn id="149" presetID="22" presetClass="entr" presetSubtype="1" fill="hold" nodeType="after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wipe(up)">
                                      <p:cBhvr>
                                        <p:cTn id="151" dur="500"/>
                                        <p:tgtEl>
                                          <p:spTgt spid="27"/>
                                        </p:tgtEl>
                                      </p:cBhvr>
                                    </p:animEffect>
                                  </p:childTnLst>
                                </p:cTn>
                              </p:par>
                            </p:childTnLst>
                          </p:cTn>
                        </p:par>
                        <p:par>
                          <p:cTn id="152" fill="hold">
                            <p:stCondLst>
                              <p:cond delay="8500"/>
                            </p:stCondLst>
                            <p:childTnLst>
                              <p:par>
                                <p:cTn id="153" presetID="42" presetClass="entr" presetSubtype="0" fill="hold" nodeType="afterEffect">
                                  <p:stCondLst>
                                    <p:cond delay="0"/>
                                  </p:stCondLst>
                                  <p:childTnLst>
                                    <p:set>
                                      <p:cBhvr>
                                        <p:cTn id="154" dur="1" fill="hold">
                                          <p:stCondLst>
                                            <p:cond delay="0"/>
                                          </p:stCondLst>
                                        </p:cTn>
                                        <p:tgtEl>
                                          <p:spTgt spid="126"/>
                                        </p:tgtEl>
                                        <p:attrNameLst>
                                          <p:attrName>style.visibility</p:attrName>
                                        </p:attrNameLst>
                                      </p:cBhvr>
                                      <p:to>
                                        <p:strVal val="visible"/>
                                      </p:to>
                                    </p:set>
                                    <p:animEffect transition="in" filter="fade">
                                      <p:cBhvr>
                                        <p:cTn id="155" dur="400"/>
                                        <p:tgtEl>
                                          <p:spTgt spid="126"/>
                                        </p:tgtEl>
                                      </p:cBhvr>
                                    </p:animEffect>
                                    <p:anim calcmode="lin" valueType="num">
                                      <p:cBhvr>
                                        <p:cTn id="156" dur="400" fill="hold"/>
                                        <p:tgtEl>
                                          <p:spTgt spid="126"/>
                                        </p:tgtEl>
                                        <p:attrNameLst>
                                          <p:attrName>ppt_x</p:attrName>
                                        </p:attrNameLst>
                                      </p:cBhvr>
                                      <p:tavLst>
                                        <p:tav tm="0">
                                          <p:val>
                                            <p:strVal val="#ppt_x"/>
                                          </p:val>
                                        </p:tav>
                                        <p:tav tm="100000">
                                          <p:val>
                                            <p:strVal val="#ppt_x"/>
                                          </p:val>
                                        </p:tav>
                                      </p:tavLst>
                                    </p:anim>
                                    <p:anim calcmode="lin" valueType="num">
                                      <p:cBhvr>
                                        <p:cTn id="157" dur="400" fill="hold"/>
                                        <p:tgtEl>
                                          <p:spTgt spid="126"/>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100"/>
                                  </p:stCondLst>
                                  <p:childTnLst>
                                    <p:set>
                                      <p:cBhvr>
                                        <p:cTn id="159" dur="1" fill="hold">
                                          <p:stCondLst>
                                            <p:cond delay="0"/>
                                          </p:stCondLst>
                                        </p:cTn>
                                        <p:tgtEl>
                                          <p:spTgt spid="129"/>
                                        </p:tgtEl>
                                        <p:attrNameLst>
                                          <p:attrName>style.visibility</p:attrName>
                                        </p:attrNameLst>
                                      </p:cBhvr>
                                      <p:to>
                                        <p:strVal val="visible"/>
                                      </p:to>
                                    </p:set>
                                    <p:animEffect transition="in" filter="fade">
                                      <p:cBhvr>
                                        <p:cTn id="160" dur="400"/>
                                        <p:tgtEl>
                                          <p:spTgt spid="129"/>
                                        </p:tgtEl>
                                      </p:cBhvr>
                                    </p:animEffect>
                                    <p:anim calcmode="lin" valueType="num">
                                      <p:cBhvr>
                                        <p:cTn id="161" dur="400" fill="hold"/>
                                        <p:tgtEl>
                                          <p:spTgt spid="129"/>
                                        </p:tgtEl>
                                        <p:attrNameLst>
                                          <p:attrName>ppt_x</p:attrName>
                                        </p:attrNameLst>
                                      </p:cBhvr>
                                      <p:tavLst>
                                        <p:tav tm="0">
                                          <p:val>
                                            <p:strVal val="#ppt_x"/>
                                          </p:val>
                                        </p:tav>
                                        <p:tav tm="100000">
                                          <p:val>
                                            <p:strVal val="#ppt_x"/>
                                          </p:val>
                                        </p:tav>
                                      </p:tavLst>
                                    </p:anim>
                                    <p:anim calcmode="lin" valueType="num">
                                      <p:cBhvr>
                                        <p:cTn id="162" dur="400" fill="hold"/>
                                        <p:tgtEl>
                                          <p:spTgt spid="129"/>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200"/>
                                  </p:stCondLst>
                                  <p:childTnLst>
                                    <p:set>
                                      <p:cBhvr>
                                        <p:cTn id="164" dur="1" fill="hold">
                                          <p:stCondLst>
                                            <p:cond delay="0"/>
                                          </p:stCondLst>
                                        </p:cTn>
                                        <p:tgtEl>
                                          <p:spTgt spid="132"/>
                                        </p:tgtEl>
                                        <p:attrNameLst>
                                          <p:attrName>style.visibility</p:attrName>
                                        </p:attrNameLst>
                                      </p:cBhvr>
                                      <p:to>
                                        <p:strVal val="visible"/>
                                      </p:to>
                                    </p:set>
                                    <p:animEffect transition="in" filter="fade">
                                      <p:cBhvr>
                                        <p:cTn id="165" dur="400"/>
                                        <p:tgtEl>
                                          <p:spTgt spid="132"/>
                                        </p:tgtEl>
                                      </p:cBhvr>
                                    </p:animEffect>
                                    <p:anim calcmode="lin" valueType="num">
                                      <p:cBhvr>
                                        <p:cTn id="166" dur="400" fill="hold"/>
                                        <p:tgtEl>
                                          <p:spTgt spid="132"/>
                                        </p:tgtEl>
                                        <p:attrNameLst>
                                          <p:attrName>ppt_x</p:attrName>
                                        </p:attrNameLst>
                                      </p:cBhvr>
                                      <p:tavLst>
                                        <p:tav tm="0">
                                          <p:val>
                                            <p:strVal val="#ppt_x"/>
                                          </p:val>
                                        </p:tav>
                                        <p:tav tm="100000">
                                          <p:val>
                                            <p:strVal val="#ppt_x"/>
                                          </p:val>
                                        </p:tav>
                                      </p:tavLst>
                                    </p:anim>
                                    <p:anim calcmode="lin" valueType="num">
                                      <p:cBhvr>
                                        <p:cTn id="167" dur="400" fill="hold"/>
                                        <p:tgtEl>
                                          <p:spTgt spid="132"/>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300"/>
                                  </p:stCondLst>
                                  <p:childTnLst>
                                    <p:set>
                                      <p:cBhvr>
                                        <p:cTn id="169" dur="1" fill="hold">
                                          <p:stCondLst>
                                            <p:cond delay="0"/>
                                          </p:stCondLst>
                                        </p:cTn>
                                        <p:tgtEl>
                                          <p:spTgt spid="135"/>
                                        </p:tgtEl>
                                        <p:attrNameLst>
                                          <p:attrName>style.visibility</p:attrName>
                                        </p:attrNameLst>
                                      </p:cBhvr>
                                      <p:to>
                                        <p:strVal val="visible"/>
                                      </p:to>
                                    </p:set>
                                    <p:animEffect transition="in" filter="fade">
                                      <p:cBhvr>
                                        <p:cTn id="170" dur="400"/>
                                        <p:tgtEl>
                                          <p:spTgt spid="135"/>
                                        </p:tgtEl>
                                      </p:cBhvr>
                                    </p:animEffect>
                                    <p:anim calcmode="lin" valueType="num">
                                      <p:cBhvr>
                                        <p:cTn id="171" dur="400" fill="hold"/>
                                        <p:tgtEl>
                                          <p:spTgt spid="135"/>
                                        </p:tgtEl>
                                        <p:attrNameLst>
                                          <p:attrName>ppt_x</p:attrName>
                                        </p:attrNameLst>
                                      </p:cBhvr>
                                      <p:tavLst>
                                        <p:tav tm="0">
                                          <p:val>
                                            <p:strVal val="#ppt_x"/>
                                          </p:val>
                                        </p:tav>
                                        <p:tav tm="100000">
                                          <p:val>
                                            <p:strVal val="#ppt_x"/>
                                          </p:val>
                                        </p:tav>
                                      </p:tavLst>
                                    </p:anim>
                                    <p:anim calcmode="lin" valueType="num">
                                      <p:cBhvr>
                                        <p:cTn id="172" dur="400" fill="hold"/>
                                        <p:tgtEl>
                                          <p:spTgt spid="135"/>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400"/>
                                  </p:stCondLst>
                                  <p:childTnLst>
                                    <p:set>
                                      <p:cBhvr>
                                        <p:cTn id="174" dur="1" fill="hold">
                                          <p:stCondLst>
                                            <p:cond delay="0"/>
                                          </p:stCondLst>
                                        </p:cTn>
                                        <p:tgtEl>
                                          <p:spTgt spid="138"/>
                                        </p:tgtEl>
                                        <p:attrNameLst>
                                          <p:attrName>style.visibility</p:attrName>
                                        </p:attrNameLst>
                                      </p:cBhvr>
                                      <p:to>
                                        <p:strVal val="visible"/>
                                      </p:to>
                                    </p:set>
                                    <p:animEffect transition="in" filter="fade">
                                      <p:cBhvr>
                                        <p:cTn id="175" dur="400"/>
                                        <p:tgtEl>
                                          <p:spTgt spid="138"/>
                                        </p:tgtEl>
                                      </p:cBhvr>
                                    </p:animEffect>
                                    <p:anim calcmode="lin" valueType="num">
                                      <p:cBhvr>
                                        <p:cTn id="176" dur="400" fill="hold"/>
                                        <p:tgtEl>
                                          <p:spTgt spid="138"/>
                                        </p:tgtEl>
                                        <p:attrNameLst>
                                          <p:attrName>ppt_x</p:attrName>
                                        </p:attrNameLst>
                                      </p:cBhvr>
                                      <p:tavLst>
                                        <p:tav tm="0">
                                          <p:val>
                                            <p:strVal val="#ppt_x"/>
                                          </p:val>
                                        </p:tav>
                                        <p:tav tm="100000">
                                          <p:val>
                                            <p:strVal val="#ppt_x"/>
                                          </p:val>
                                        </p:tav>
                                      </p:tavLst>
                                    </p:anim>
                                    <p:anim calcmode="lin" valueType="num">
                                      <p:cBhvr>
                                        <p:cTn id="177" dur="400" fill="hold"/>
                                        <p:tgtEl>
                                          <p:spTgt spid="138"/>
                                        </p:tgtEl>
                                        <p:attrNameLst>
                                          <p:attrName>ppt_y</p:attrName>
                                        </p:attrNameLst>
                                      </p:cBhvr>
                                      <p:tavLst>
                                        <p:tav tm="0">
                                          <p:val>
                                            <p:strVal val="#ppt_y+.1"/>
                                          </p:val>
                                        </p:tav>
                                        <p:tav tm="100000">
                                          <p:val>
                                            <p:strVal val="#ppt_y"/>
                                          </p:val>
                                        </p:tav>
                                      </p:tavLst>
                                    </p:anim>
                                  </p:childTnLst>
                                </p:cTn>
                              </p:par>
                            </p:childTnLst>
                          </p:cTn>
                        </p:par>
                        <p:par>
                          <p:cTn id="178" fill="hold">
                            <p:stCondLst>
                              <p:cond delay="9000"/>
                            </p:stCondLst>
                            <p:childTnLst>
                              <p:par>
                                <p:cTn id="179" presetID="22" presetClass="entr" presetSubtype="1" fill="hold" nodeType="afterEffect">
                                  <p:stCondLst>
                                    <p:cond delay="0"/>
                                  </p:stCondLst>
                                  <p:childTnLst>
                                    <p:set>
                                      <p:cBhvr>
                                        <p:cTn id="180" dur="1" fill="hold">
                                          <p:stCondLst>
                                            <p:cond delay="0"/>
                                          </p:stCondLst>
                                        </p:cTn>
                                        <p:tgtEl>
                                          <p:spTgt spid="34"/>
                                        </p:tgtEl>
                                        <p:attrNameLst>
                                          <p:attrName>style.visibility</p:attrName>
                                        </p:attrNameLst>
                                      </p:cBhvr>
                                      <p:to>
                                        <p:strVal val="visible"/>
                                      </p:to>
                                    </p:set>
                                    <p:animEffect transition="in" filter="wipe(up)">
                                      <p:cBhvr>
                                        <p:cTn id="181" dur="500"/>
                                        <p:tgtEl>
                                          <p:spTgt spid="34"/>
                                        </p:tgtEl>
                                      </p:cBhvr>
                                    </p:animEffect>
                                  </p:childTnLst>
                                </p:cTn>
                              </p:par>
                            </p:childTnLst>
                          </p:cTn>
                        </p:par>
                        <p:par>
                          <p:cTn id="182" fill="hold">
                            <p:stCondLst>
                              <p:cond delay="9500"/>
                            </p:stCondLst>
                            <p:childTnLst>
                              <p:par>
                                <p:cTn id="183" presetID="42" presetClass="entr" presetSubtype="0" fill="hold" nodeType="afterEffect">
                                  <p:stCondLst>
                                    <p:cond delay="0"/>
                                  </p:stCondLst>
                                  <p:childTnLst>
                                    <p:set>
                                      <p:cBhvr>
                                        <p:cTn id="184" dur="1" fill="hold">
                                          <p:stCondLst>
                                            <p:cond delay="0"/>
                                          </p:stCondLst>
                                        </p:cTn>
                                        <p:tgtEl>
                                          <p:spTgt spid="141"/>
                                        </p:tgtEl>
                                        <p:attrNameLst>
                                          <p:attrName>style.visibility</p:attrName>
                                        </p:attrNameLst>
                                      </p:cBhvr>
                                      <p:to>
                                        <p:strVal val="visible"/>
                                      </p:to>
                                    </p:set>
                                    <p:animEffect transition="in" filter="fade">
                                      <p:cBhvr>
                                        <p:cTn id="185" dur="400"/>
                                        <p:tgtEl>
                                          <p:spTgt spid="141"/>
                                        </p:tgtEl>
                                      </p:cBhvr>
                                    </p:animEffect>
                                    <p:anim calcmode="lin" valueType="num">
                                      <p:cBhvr>
                                        <p:cTn id="186" dur="400" fill="hold"/>
                                        <p:tgtEl>
                                          <p:spTgt spid="141"/>
                                        </p:tgtEl>
                                        <p:attrNameLst>
                                          <p:attrName>ppt_x</p:attrName>
                                        </p:attrNameLst>
                                      </p:cBhvr>
                                      <p:tavLst>
                                        <p:tav tm="0">
                                          <p:val>
                                            <p:strVal val="#ppt_x"/>
                                          </p:val>
                                        </p:tav>
                                        <p:tav tm="100000">
                                          <p:val>
                                            <p:strVal val="#ppt_x"/>
                                          </p:val>
                                        </p:tav>
                                      </p:tavLst>
                                    </p:anim>
                                    <p:anim calcmode="lin" valueType="num">
                                      <p:cBhvr>
                                        <p:cTn id="187" dur="400" fill="hold"/>
                                        <p:tgtEl>
                                          <p:spTgt spid="141"/>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100"/>
                                  </p:stCondLst>
                                  <p:childTnLst>
                                    <p:set>
                                      <p:cBhvr>
                                        <p:cTn id="189" dur="1" fill="hold">
                                          <p:stCondLst>
                                            <p:cond delay="0"/>
                                          </p:stCondLst>
                                        </p:cTn>
                                        <p:tgtEl>
                                          <p:spTgt spid="144"/>
                                        </p:tgtEl>
                                        <p:attrNameLst>
                                          <p:attrName>style.visibility</p:attrName>
                                        </p:attrNameLst>
                                      </p:cBhvr>
                                      <p:to>
                                        <p:strVal val="visible"/>
                                      </p:to>
                                    </p:set>
                                    <p:animEffect transition="in" filter="fade">
                                      <p:cBhvr>
                                        <p:cTn id="190" dur="400"/>
                                        <p:tgtEl>
                                          <p:spTgt spid="144"/>
                                        </p:tgtEl>
                                      </p:cBhvr>
                                    </p:animEffect>
                                    <p:anim calcmode="lin" valueType="num">
                                      <p:cBhvr>
                                        <p:cTn id="191" dur="400" fill="hold"/>
                                        <p:tgtEl>
                                          <p:spTgt spid="144"/>
                                        </p:tgtEl>
                                        <p:attrNameLst>
                                          <p:attrName>ppt_x</p:attrName>
                                        </p:attrNameLst>
                                      </p:cBhvr>
                                      <p:tavLst>
                                        <p:tav tm="0">
                                          <p:val>
                                            <p:strVal val="#ppt_x"/>
                                          </p:val>
                                        </p:tav>
                                        <p:tav tm="100000">
                                          <p:val>
                                            <p:strVal val="#ppt_x"/>
                                          </p:val>
                                        </p:tav>
                                      </p:tavLst>
                                    </p:anim>
                                    <p:anim calcmode="lin" valueType="num">
                                      <p:cBhvr>
                                        <p:cTn id="192" dur="400" fill="hold"/>
                                        <p:tgtEl>
                                          <p:spTgt spid="144"/>
                                        </p:tgtEl>
                                        <p:attrNameLst>
                                          <p:attrName>ppt_y</p:attrName>
                                        </p:attrNameLst>
                                      </p:cBhvr>
                                      <p:tavLst>
                                        <p:tav tm="0">
                                          <p:val>
                                            <p:strVal val="#ppt_y+.1"/>
                                          </p:val>
                                        </p:tav>
                                        <p:tav tm="100000">
                                          <p:val>
                                            <p:strVal val="#ppt_y"/>
                                          </p:val>
                                        </p:tav>
                                      </p:tavLst>
                                    </p:anim>
                                  </p:childTnLst>
                                </p:cTn>
                              </p:par>
                              <p:par>
                                <p:cTn id="193" presetID="42" presetClass="entr" presetSubtype="0" fill="hold" nodeType="withEffect">
                                  <p:stCondLst>
                                    <p:cond delay="200"/>
                                  </p:stCondLst>
                                  <p:childTnLst>
                                    <p:set>
                                      <p:cBhvr>
                                        <p:cTn id="194" dur="1" fill="hold">
                                          <p:stCondLst>
                                            <p:cond delay="0"/>
                                          </p:stCondLst>
                                        </p:cTn>
                                        <p:tgtEl>
                                          <p:spTgt spid="147"/>
                                        </p:tgtEl>
                                        <p:attrNameLst>
                                          <p:attrName>style.visibility</p:attrName>
                                        </p:attrNameLst>
                                      </p:cBhvr>
                                      <p:to>
                                        <p:strVal val="visible"/>
                                      </p:to>
                                    </p:set>
                                    <p:animEffect transition="in" filter="fade">
                                      <p:cBhvr>
                                        <p:cTn id="195" dur="400"/>
                                        <p:tgtEl>
                                          <p:spTgt spid="147"/>
                                        </p:tgtEl>
                                      </p:cBhvr>
                                    </p:animEffect>
                                    <p:anim calcmode="lin" valueType="num">
                                      <p:cBhvr>
                                        <p:cTn id="196" dur="400" fill="hold"/>
                                        <p:tgtEl>
                                          <p:spTgt spid="147"/>
                                        </p:tgtEl>
                                        <p:attrNameLst>
                                          <p:attrName>ppt_x</p:attrName>
                                        </p:attrNameLst>
                                      </p:cBhvr>
                                      <p:tavLst>
                                        <p:tav tm="0">
                                          <p:val>
                                            <p:strVal val="#ppt_x"/>
                                          </p:val>
                                        </p:tav>
                                        <p:tav tm="100000">
                                          <p:val>
                                            <p:strVal val="#ppt_x"/>
                                          </p:val>
                                        </p:tav>
                                      </p:tavLst>
                                    </p:anim>
                                    <p:anim calcmode="lin" valueType="num">
                                      <p:cBhvr>
                                        <p:cTn id="197" dur="4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1308073" y="1412776"/>
            <a:ext cx="4881243" cy="2332788"/>
          </a:xfrm>
          <a:prstGeom prst="rect">
            <a:avLst/>
          </a:prstGeom>
          <a:blipFill>
            <a:blip r:embed="rId3" cstate="print"/>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lumMod val="95000"/>
                </a:schemeClr>
              </a:solidFill>
            </a:endParaRPr>
          </a:p>
        </p:txBody>
      </p:sp>
      <p:sp>
        <p:nvSpPr>
          <p:cNvPr id="7" name="Rectangle 2"/>
          <p:cNvSpPr/>
          <p:nvPr/>
        </p:nvSpPr>
        <p:spPr>
          <a:xfrm>
            <a:off x="6181370" y="1412776"/>
            <a:ext cx="4881243" cy="2332788"/>
          </a:xfrm>
          <a:prstGeom prst="rect">
            <a:avLst/>
          </a:prstGeom>
          <a:blipFill>
            <a:blip r:embed="rId4" cstate="print"/>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lumMod val="95000"/>
                </a:schemeClr>
              </a:solidFill>
            </a:endParaRPr>
          </a:p>
        </p:txBody>
      </p:sp>
      <p:sp>
        <p:nvSpPr>
          <p:cNvPr id="8" name="Rectangle 3"/>
          <p:cNvSpPr/>
          <p:nvPr/>
        </p:nvSpPr>
        <p:spPr>
          <a:xfrm>
            <a:off x="1306473" y="1412776"/>
            <a:ext cx="4874896" cy="2336800"/>
          </a:xfrm>
          <a:prstGeom prst="rect">
            <a:avLst/>
          </a:prstGeom>
          <a:solidFill>
            <a:schemeClr val="accent1">
              <a:alpha val="8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9" name="矩形 8"/>
          <p:cNvSpPr/>
          <p:nvPr/>
        </p:nvSpPr>
        <p:spPr>
          <a:xfrm>
            <a:off x="4584424" y="1794899"/>
            <a:ext cx="1312649" cy="430879"/>
          </a:xfrm>
          <a:prstGeom prst="rect">
            <a:avLst/>
          </a:prstGeom>
        </p:spPr>
        <p:txBody>
          <a:bodyPr wrap="none" lIns="91431" tIns="45716" rIns="91431" bIns="45716">
            <a:spAutoFit/>
          </a:bodyPr>
          <a:lstStyle/>
          <a:p>
            <a:pPr algn="r"/>
            <a:r>
              <a:rPr lang="zh-CN" altLang="en-US" sz="2200" b="1">
                <a:solidFill>
                  <a:schemeClr val="bg1">
                    <a:lumMod val="95000"/>
                  </a:schemeClr>
                </a:solidFill>
                <a:latin typeface="微软雅黑" panose="020B0503020204020204" pitchFamily="34" charset="-122"/>
                <a:ea typeface="微软雅黑" panose="020B0503020204020204" pitchFamily="34" charset="-122"/>
              </a:rPr>
              <a:t>关于我们</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 name="矩形 47"/>
          <p:cNvSpPr>
            <a:spLocks noChangeArrowheads="1"/>
          </p:cNvSpPr>
          <p:nvPr/>
        </p:nvSpPr>
        <p:spPr bwMode="auto">
          <a:xfrm>
            <a:off x="1651466" y="2247456"/>
            <a:ext cx="4358084" cy="1212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bg1"/>
                </a:solidFill>
                <a:sym typeface="微软雅黑" panose="020B0503020204020204" pitchFamily="34" charset="-122"/>
              </a:rPr>
              <a:t>点击此处添加内容文字点击此处添加内容文字点击此处添加内容文字点击此处添加内容文字点击此处添加内容文字点击此处添加内容文字点击此处添加内容文字点击此处添加内容文字</a:t>
            </a:r>
          </a:p>
        </p:txBody>
      </p:sp>
      <p:sp>
        <p:nvSpPr>
          <p:cNvPr id="13" name="Oval 4"/>
          <p:cNvSpPr/>
          <p:nvPr/>
        </p:nvSpPr>
        <p:spPr>
          <a:xfrm>
            <a:off x="2148527" y="4256998"/>
            <a:ext cx="626213" cy="629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14" name="Oval 12"/>
          <p:cNvSpPr/>
          <p:nvPr/>
        </p:nvSpPr>
        <p:spPr>
          <a:xfrm>
            <a:off x="4671200" y="4248182"/>
            <a:ext cx="634986" cy="6380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15" name="Oval 14"/>
          <p:cNvSpPr/>
          <p:nvPr/>
        </p:nvSpPr>
        <p:spPr>
          <a:xfrm>
            <a:off x="7074756" y="4256998"/>
            <a:ext cx="624828" cy="6292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16" name="Oval 16"/>
          <p:cNvSpPr/>
          <p:nvPr/>
        </p:nvSpPr>
        <p:spPr>
          <a:xfrm>
            <a:off x="9570699" y="4257749"/>
            <a:ext cx="624084" cy="6284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grpSp>
        <p:nvGrpSpPr>
          <p:cNvPr id="17" name="Group 20"/>
          <p:cNvGrpSpPr/>
          <p:nvPr/>
        </p:nvGrpSpPr>
        <p:grpSpPr>
          <a:xfrm>
            <a:off x="2290995" y="4396303"/>
            <a:ext cx="350674" cy="352989"/>
            <a:chOff x="7971783" y="2080670"/>
            <a:chExt cx="401822" cy="404317"/>
          </a:xfrm>
          <a:solidFill>
            <a:schemeClr val="bg1"/>
          </a:solidFill>
        </p:grpSpPr>
        <p:sp>
          <p:nvSpPr>
            <p:cNvPr id="18"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19"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grpSp>
      <p:grpSp>
        <p:nvGrpSpPr>
          <p:cNvPr id="20" name="Group 23"/>
          <p:cNvGrpSpPr/>
          <p:nvPr/>
        </p:nvGrpSpPr>
        <p:grpSpPr>
          <a:xfrm>
            <a:off x="4848239" y="4398756"/>
            <a:ext cx="344543" cy="300488"/>
            <a:chOff x="7540014" y="4306907"/>
            <a:chExt cx="389342" cy="339426"/>
          </a:xfrm>
          <a:solidFill>
            <a:schemeClr val="bg1"/>
          </a:solidFill>
        </p:grpSpPr>
        <p:sp>
          <p:nvSpPr>
            <p:cNvPr id="21"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2"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3"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4"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5"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6"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7"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2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2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3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3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grpSp>
      <p:grpSp>
        <p:nvGrpSpPr>
          <p:cNvPr id="32" name="Group 35"/>
          <p:cNvGrpSpPr/>
          <p:nvPr/>
        </p:nvGrpSpPr>
        <p:grpSpPr>
          <a:xfrm>
            <a:off x="9705940" y="4396301"/>
            <a:ext cx="330677" cy="328630"/>
            <a:chOff x="6853673" y="3715407"/>
            <a:chExt cx="379359" cy="376864"/>
          </a:xfrm>
          <a:solidFill>
            <a:schemeClr val="bg1"/>
          </a:solidFill>
        </p:grpSpPr>
        <p:sp>
          <p:nvSpPr>
            <p:cNvPr id="33"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34"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35"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36"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37"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38"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39"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0"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1"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2"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43"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4"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5"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6"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7"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8"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49"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sp>
          <p:nvSpPr>
            <p:cNvPr id="50"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solidFill>
                  <a:schemeClr val="tx2">
                    <a:lumMod val="50000"/>
                  </a:schemeClr>
                </a:solidFill>
              </a:endParaRPr>
            </a:p>
          </p:txBody>
        </p:sp>
      </p:grpSp>
      <p:grpSp>
        <p:nvGrpSpPr>
          <p:cNvPr id="51" name="Group 54"/>
          <p:cNvGrpSpPr/>
          <p:nvPr/>
        </p:nvGrpSpPr>
        <p:grpSpPr>
          <a:xfrm>
            <a:off x="7256484" y="4439006"/>
            <a:ext cx="261372" cy="339916"/>
            <a:chOff x="6421904" y="4798576"/>
            <a:chExt cx="299494" cy="389342"/>
          </a:xfrm>
          <a:solidFill>
            <a:schemeClr val="bg1"/>
          </a:solidFill>
        </p:grpSpPr>
        <p:sp>
          <p:nvSpPr>
            <p:cNvPr id="52"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sp>
          <p:nvSpPr>
            <p:cNvPr id="53"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solidFill>
                  <a:schemeClr val="tx2">
                    <a:lumMod val="50000"/>
                  </a:schemeClr>
                </a:solidFill>
              </a:endParaRPr>
            </a:p>
          </p:txBody>
        </p:sp>
      </p:grpSp>
      <p:sp>
        <p:nvSpPr>
          <p:cNvPr id="54" name="矩形 53"/>
          <p:cNvSpPr/>
          <p:nvPr/>
        </p:nvSpPr>
        <p:spPr>
          <a:xfrm>
            <a:off x="1670879" y="4999969"/>
            <a:ext cx="1551161" cy="400101"/>
          </a:xfrm>
          <a:prstGeom prst="rect">
            <a:avLst/>
          </a:prstGeom>
        </p:spPr>
        <p:txBody>
          <a:bodyPr wrap="square" lIns="91431" tIns="45716" rIns="91431" bIns="45716">
            <a:spAutoFit/>
          </a:bodyPr>
          <a:lstStyle/>
          <a:p>
            <a:pPr algn="ctr"/>
            <a:r>
              <a:rPr lang="zh-CN" altLang="en-US" sz="2000" b="1">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1526919" y="5301208"/>
            <a:ext cx="1970619"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56" name="矩形 55"/>
          <p:cNvSpPr/>
          <p:nvPr/>
        </p:nvSpPr>
        <p:spPr>
          <a:xfrm>
            <a:off x="4192495" y="4999969"/>
            <a:ext cx="1551161" cy="400101"/>
          </a:xfrm>
          <a:prstGeom prst="rect">
            <a:avLst/>
          </a:prstGeom>
        </p:spPr>
        <p:txBody>
          <a:bodyPr wrap="square" lIns="91431" tIns="45716" rIns="91431" bIns="45716">
            <a:spAutoFit/>
          </a:bodyPr>
          <a:lstStyle/>
          <a:p>
            <a:pPr algn="ctr"/>
            <a:r>
              <a:rPr lang="zh-CN" altLang="en-US" sz="2000" b="1">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4048535" y="5301208"/>
            <a:ext cx="1970619"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58" name="矩形 57"/>
          <p:cNvSpPr/>
          <p:nvPr/>
        </p:nvSpPr>
        <p:spPr>
          <a:xfrm>
            <a:off x="9091994" y="4999969"/>
            <a:ext cx="1551161" cy="400101"/>
          </a:xfrm>
          <a:prstGeom prst="rect">
            <a:avLst/>
          </a:prstGeom>
        </p:spPr>
        <p:txBody>
          <a:bodyPr wrap="square" lIns="91431" tIns="45716" rIns="91431" bIns="45716">
            <a:spAutoFit/>
          </a:bodyPr>
          <a:lstStyle/>
          <a:p>
            <a:pPr algn="ctr"/>
            <a:r>
              <a:rPr lang="zh-CN" altLang="en-US" sz="2000" b="1">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8948035" y="5301208"/>
            <a:ext cx="1970619"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60" name="矩形 59"/>
          <p:cNvSpPr/>
          <p:nvPr/>
        </p:nvSpPr>
        <p:spPr>
          <a:xfrm>
            <a:off x="6594994" y="4999969"/>
            <a:ext cx="1551161" cy="400101"/>
          </a:xfrm>
          <a:prstGeom prst="rect">
            <a:avLst/>
          </a:prstGeom>
        </p:spPr>
        <p:txBody>
          <a:bodyPr wrap="square" lIns="91431" tIns="45716" rIns="91431" bIns="45716">
            <a:spAutoFit/>
          </a:bodyPr>
          <a:lstStyle/>
          <a:p>
            <a:pPr algn="ctr"/>
            <a:r>
              <a:rPr lang="zh-CN" altLang="en-US" sz="2000" b="1">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矩形 47"/>
          <p:cNvSpPr>
            <a:spLocks noChangeArrowheads="1"/>
          </p:cNvSpPr>
          <p:nvPr/>
        </p:nvSpPr>
        <p:spPr bwMode="auto">
          <a:xfrm>
            <a:off x="6451034" y="5301208"/>
            <a:ext cx="1970619"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22" presetClass="entr" presetSubtype="2" fill="hold" grpId="0" nodeType="withEffect">
                                  <p:stCondLst>
                                    <p:cond delay="25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400"/>
                                        <p:tgtEl>
                                          <p:spTgt spid="13"/>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400"/>
                                        <p:tgtEl>
                                          <p:spTgt spid="14"/>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400"/>
                                        <p:tgtEl>
                                          <p:spTgt spid="15"/>
                                        </p:tgtEl>
                                      </p:cBhvr>
                                    </p:animEffect>
                                  </p:childTnLst>
                                </p:cTn>
                              </p:par>
                            </p:childTnLst>
                          </p:cTn>
                        </p:par>
                        <p:par>
                          <p:cTn id="36" fill="hold">
                            <p:stCondLst>
                              <p:cond delay="3000"/>
                            </p:stCondLst>
                            <p:childTnLst>
                              <p:par>
                                <p:cTn id="37" presetID="21"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400"/>
                                        <p:tgtEl>
                                          <p:spTgt spid="16"/>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250"/>
                                        <p:tgtEl>
                                          <p:spTgt spid="5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childTnLst>
                                </p:cTn>
                              </p:par>
                              <p:par>
                                <p:cTn id="53" presetID="14" presetClass="entr" presetSubtype="10" fill="hold" grpId="0" nodeType="withEffect">
                                  <p:stCondLst>
                                    <p:cond delay="750"/>
                                  </p:stCondLst>
                                  <p:childTnLst>
                                    <p:set>
                                      <p:cBhvr>
                                        <p:cTn id="54" dur="1" fill="hold">
                                          <p:stCondLst>
                                            <p:cond delay="0"/>
                                          </p:stCondLst>
                                        </p:cTn>
                                        <p:tgtEl>
                                          <p:spTgt spid="54"/>
                                        </p:tgtEl>
                                        <p:attrNameLst>
                                          <p:attrName>style.visibility</p:attrName>
                                        </p:attrNameLst>
                                      </p:cBhvr>
                                      <p:to>
                                        <p:strVal val="visible"/>
                                      </p:to>
                                    </p:set>
                                    <p:animEffect transition="in" filter="randombar(horizontal)">
                                      <p:cBhvr>
                                        <p:cTn id="55" dur="400"/>
                                        <p:tgtEl>
                                          <p:spTgt spid="54"/>
                                        </p:tgtEl>
                                      </p:cBhvr>
                                    </p:animEffect>
                                  </p:childTnLst>
                                </p:cTn>
                              </p:par>
                              <p:par>
                                <p:cTn id="56" presetID="14" presetClass="entr" presetSubtype="10" fill="hold" grpId="0" nodeType="withEffect">
                                  <p:stCondLst>
                                    <p:cond delay="75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400"/>
                                        <p:tgtEl>
                                          <p:spTgt spid="55"/>
                                        </p:tgtEl>
                                      </p:cBhvr>
                                    </p:animEffect>
                                  </p:childTnLst>
                                </p:cTn>
                              </p:par>
                              <p:par>
                                <p:cTn id="59" presetID="14" presetClass="entr" presetSubtype="10" fill="hold" grpId="0" nodeType="withEffect">
                                  <p:stCondLst>
                                    <p:cond delay="750"/>
                                  </p:stCondLst>
                                  <p:childTnLst>
                                    <p:set>
                                      <p:cBhvr>
                                        <p:cTn id="60" dur="1" fill="hold">
                                          <p:stCondLst>
                                            <p:cond delay="0"/>
                                          </p:stCondLst>
                                        </p:cTn>
                                        <p:tgtEl>
                                          <p:spTgt spid="56"/>
                                        </p:tgtEl>
                                        <p:attrNameLst>
                                          <p:attrName>style.visibility</p:attrName>
                                        </p:attrNameLst>
                                      </p:cBhvr>
                                      <p:to>
                                        <p:strVal val="visible"/>
                                      </p:to>
                                    </p:set>
                                    <p:animEffect transition="in" filter="randombar(horizontal)">
                                      <p:cBhvr>
                                        <p:cTn id="61" dur="400"/>
                                        <p:tgtEl>
                                          <p:spTgt spid="56"/>
                                        </p:tgtEl>
                                      </p:cBhvr>
                                    </p:animEffect>
                                  </p:childTnLst>
                                </p:cTn>
                              </p:par>
                              <p:par>
                                <p:cTn id="62" presetID="14" presetClass="entr" presetSubtype="10" fill="hold" grpId="0" nodeType="withEffect">
                                  <p:stCondLst>
                                    <p:cond delay="75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400"/>
                                        <p:tgtEl>
                                          <p:spTgt spid="57"/>
                                        </p:tgtEl>
                                      </p:cBhvr>
                                    </p:animEffect>
                                  </p:childTnLst>
                                </p:cTn>
                              </p:par>
                              <p:par>
                                <p:cTn id="65" presetID="14" presetClass="entr" presetSubtype="10" fill="hold" grpId="0" nodeType="withEffect">
                                  <p:stCondLst>
                                    <p:cond delay="750"/>
                                  </p:stCondLst>
                                  <p:childTnLst>
                                    <p:set>
                                      <p:cBhvr>
                                        <p:cTn id="66" dur="1" fill="hold">
                                          <p:stCondLst>
                                            <p:cond delay="0"/>
                                          </p:stCondLst>
                                        </p:cTn>
                                        <p:tgtEl>
                                          <p:spTgt spid="58"/>
                                        </p:tgtEl>
                                        <p:attrNameLst>
                                          <p:attrName>style.visibility</p:attrName>
                                        </p:attrNameLst>
                                      </p:cBhvr>
                                      <p:to>
                                        <p:strVal val="visible"/>
                                      </p:to>
                                    </p:set>
                                    <p:animEffect transition="in" filter="randombar(horizontal)">
                                      <p:cBhvr>
                                        <p:cTn id="67" dur="400"/>
                                        <p:tgtEl>
                                          <p:spTgt spid="58"/>
                                        </p:tgtEl>
                                      </p:cBhvr>
                                    </p:animEffect>
                                  </p:childTnLst>
                                </p:cTn>
                              </p:par>
                              <p:par>
                                <p:cTn id="68" presetID="14" presetClass="entr" presetSubtype="10" fill="hold" grpId="0" nodeType="withEffect">
                                  <p:stCondLst>
                                    <p:cond delay="750"/>
                                  </p:stCondLst>
                                  <p:childTnLst>
                                    <p:set>
                                      <p:cBhvr>
                                        <p:cTn id="69" dur="1" fill="hold">
                                          <p:stCondLst>
                                            <p:cond delay="0"/>
                                          </p:stCondLst>
                                        </p:cTn>
                                        <p:tgtEl>
                                          <p:spTgt spid="59"/>
                                        </p:tgtEl>
                                        <p:attrNameLst>
                                          <p:attrName>style.visibility</p:attrName>
                                        </p:attrNameLst>
                                      </p:cBhvr>
                                      <p:to>
                                        <p:strVal val="visible"/>
                                      </p:to>
                                    </p:set>
                                    <p:animEffect transition="in" filter="randombar(horizontal)">
                                      <p:cBhvr>
                                        <p:cTn id="70" dur="400"/>
                                        <p:tgtEl>
                                          <p:spTgt spid="59"/>
                                        </p:tgtEl>
                                      </p:cBhvr>
                                    </p:animEffect>
                                  </p:childTnLst>
                                </p:cTn>
                              </p:par>
                              <p:par>
                                <p:cTn id="71" presetID="14" presetClass="entr" presetSubtype="10" fill="hold" grpId="0" nodeType="withEffect">
                                  <p:stCondLst>
                                    <p:cond delay="750"/>
                                  </p:stCondLst>
                                  <p:childTnLst>
                                    <p:set>
                                      <p:cBhvr>
                                        <p:cTn id="72" dur="1" fill="hold">
                                          <p:stCondLst>
                                            <p:cond delay="0"/>
                                          </p:stCondLst>
                                        </p:cTn>
                                        <p:tgtEl>
                                          <p:spTgt spid="60"/>
                                        </p:tgtEl>
                                        <p:attrNameLst>
                                          <p:attrName>style.visibility</p:attrName>
                                        </p:attrNameLst>
                                      </p:cBhvr>
                                      <p:to>
                                        <p:strVal val="visible"/>
                                      </p:to>
                                    </p:set>
                                    <p:animEffect transition="in" filter="randombar(horizontal)">
                                      <p:cBhvr>
                                        <p:cTn id="73" dur="400"/>
                                        <p:tgtEl>
                                          <p:spTgt spid="60"/>
                                        </p:tgtEl>
                                      </p:cBhvr>
                                    </p:animEffect>
                                  </p:childTnLst>
                                </p:cTn>
                              </p:par>
                              <p:par>
                                <p:cTn id="74" presetID="14" presetClass="entr" presetSubtype="10" fill="hold" grpId="0" nodeType="withEffect">
                                  <p:stCondLst>
                                    <p:cond delay="750"/>
                                  </p:stCondLst>
                                  <p:childTnLst>
                                    <p:set>
                                      <p:cBhvr>
                                        <p:cTn id="75" dur="1" fill="hold">
                                          <p:stCondLst>
                                            <p:cond delay="0"/>
                                          </p:stCondLst>
                                        </p:cTn>
                                        <p:tgtEl>
                                          <p:spTgt spid="61"/>
                                        </p:tgtEl>
                                        <p:attrNameLst>
                                          <p:attrName>style.visibility</p:attrName>
                                        </p:attrNameLst>
                                      </p:cBhvr>
                                      <p:to>
                                        <p:strVal val="visible"/>
                                      </p:to>
                                    </p:set>
                                    <p:animEffect transition="in" filter="randombar(horizontal)">
                                      <p:cBhvr>
                                        <p:cTn id="76" dur="4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9" grpId="0"/>
      <p:bldP spid="10" grpId="0"/>
      <p:bldP spid="13" grpId="0" animBg="1"/>
      <p:bldP spid="14" grpId="0" animBg="1"/>
      <p:bldP spid="15" grpId="0" animBg="1"/>
      <p:bldP spid="16" grpId="0" animBg="1"/>
      <p:bldP spid="54" grpId="0"/>
      <p:bldP spid="55" grpId="0"/>
      <p:bldP spid="56" grpId="0"/>
      <p:bldP spid="57" grpId="0"/>
      <p:bldP spid="58" grpId="0"/>
      <p:bldP spid="59"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90"/>
          <p:cNvSpPr/>
          <p:nvPr/>
        </p:nvSpPr>
        <p:spPr>
          <a:xfrm>
            <a:off x="4605921" y="1196754"/>
            <a:ext cx="2976987" cy="2976563"/>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endParaRPr>
          </a:p>
        </p:txBody>
      </p:sp>
      <p:sp>
        <p:nvSpPr>
          <p:cNvPr id="14" name="Oval 91"/>
          <p:cNvSpPr/>
          <p:nvPr/>
        </p:nvSpPr>
        <p:spPr>
          <a:xfrm>
            <a:off x="4788413" y="1379317"/>
            <a:ext cx="2612005" cy="2611437"/>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Oval 92"/>
          <p:cNvSpPr/>
          <p:nvPr/>
        </p:nvSpPr>
        <p:spPr>
          <a:xfrm>
            <a:off x="4970903" y="1560292"/>
            <a:ext cx="2247022" cy="2249487"/>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Oval 93"/>
          <p:cNvSpPr/>
          <p:nvPr/>
        </p:nvSpPr>
        <p:spPr>
          <a:xfrm>
            <a:off x="5153395" y="1742854"/>
            <a:ext cx="1882040" cy="1884363"/>
          </a:xfrm>
          <a:prstGeom prst="ellipse">
            <a:avLst/>
          </a:prstGeom>
          <a:noFill/>
          <a:ln w="127000" cap="rnd">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Arc 94"/>
          <p:cNvSpPr/>
          <p:nvPr/>
        </p:nvSpPr>
        <p:spPr>
          <a:xfrm>
            <a:off x="4605921" y="1196754"/>
            <a:ext cx="2976987" cy="2976563"/>
          </a:xfrm>
          <a:prstGeom prst="arc">
            <a:avLst>
              <a:gd name="adj1" fmla="val 16200000"/>
              <a:gd name="adj2" fmla="val 20886546"/>
            </a:avLst>
          </a:prstGeom>
          <a:noFill/>
          <a:ln w="1270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18" name="Arc 95"/>
          <p:cNvSpPr/>
          <p:nvPr/>
        </p:nvSpPr>
        <p:spPr>
          <a:xfrm>
            <a:off x="4788413" y="1379317"/>
            <a:ext cx="2612005" cy="2611437"/>
          </a:xfrm>
          <a:prstGeom prst="arc">
            <a:avLst>
              <a:gd name="adj1" fmla="val 12350273"/>
              <a:gd name="adj2" fmla="val 15240146"/>
            </a:avLst>
          </a:prstGeom>
          <a:noFill/>
          <a:ln w="127000" cap="rnd">
            <a:solidFill>
              <a:schemeClr val="accent1">
                <a:alpha val="7803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Arc 96"/>
          <p:cNvSpPr/>
          <p:nvPr/>
        </p:nvSpPr>
        <p:spPr>
          <a:xfrm>
            <a:off x="4970903" y="1560292"/>
            <a:ext cx="2247022" cy="2249487"/>
          </a:xfrm>
          <a:prstGeom prst="arc">
            <a:avLst>
              <a:gd name="adj1" fmla="val 3842578"/>
              <a:gd name="adj2" fmla="val 9752989"/>
            </a:avLst>
          </a:prstGeom>
          <a:noFill/>
          <a:ln w="1270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Arc 97"/>
          <p:cNvSpPr/>
          <p:nvPr/>
        </p:nvSpPr>
        <p:spPr>
          <a:xfrm>
            <a:off x="5153395" y="1742854"/>
            <a:ext cx="1882040" cy="1884363"/>
          </a:xfrm>
          <a:prstGeom prst="arc">
            <a:avLst>
              <a:gd name="adj1" fmla="val 21482739"/>
              <a:gd name="adj2" fmla="val 2573572"/>
            </a:avLst>
          </a:prstGeom>
          <a:noFill/>
          <a:ln w="127000" cap="rnd">
            <a:solidFill>
              <a:schemeClr val="accent2">
                <a:alpha val="7803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332712" y="2487176"/>
            <a:ext cx="1523405" cy="707886"/>
          </a:xfrm>
          <a:prstGeom prst="rect">
            <a:avLst/>
          </a:prstGeom>
          <a:noFill/>
        </p:spPr>
        <p:txBody>
          <a:bodyPr>
            <a:spAutoFit/>
          </a:bodyPr>
          <a:lstStyle/>
          <a:p>
            <a:pPr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竞争对手</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占比</a:t>
            </a:r>
            <a:r>
              <a:rPr lang="en-US" sz="2000"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 </a:t>
            </a:r>
          </a:p>
        </p:txBody>
      </p:sp>
      <p:cxnSp>
        <p:nvCxnSpPr>
          <p:cNvPr id="22" name="Straight Connector 100"/>
          <p:cNvCxnSpPr/>
          <p:nvPr/>
        </p:nvCxnSpPr>
        <p:spPr>
          <a:xfrm>
            <a:off x="7684468" y="2398490"/>
            <a:ext cx="914043" cy="0"/>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101"/>
          <p:cNvCxnSpPr/>
          <p:nvPr/>
        </p:nvCxnSpPr>
        <p:spPr>
          <a:xfrm>
            <a:off x="6783120" y="3397027"/>
            <a:ext cx="1371064" cy="0"/>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701659" y="2198465"/>
            <a:ext cx="638067" cy="400110"/>
          </a:xfrm>
          <a:prstGeom prst="rect">
            <a:avLst/>
          </a:prstGeom>
          <a:noFill/>
        </p:spPr>
        <p:txBody>
          <a:bodyPr wrap="none">
            <a:spAutoFit/>
          </a:bodyPr>
          <a:lstStyle/>
          <a:p>
            <a:pP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55%</a:t>
            </a:r>
          </a:p>
        </p:txBody>
      </p:sp>
      <p:sp>
        <p:nvSpPr>
          <p:cNvPr id="25" name="TextBox 24"/>
          <p:cNvSpPr txBox="1"/>
          <p:nvPr/>
        </p:nvSpPr>
        <p:spPr>
          <a:xfrm>
            <a:off x="9406233" y="2132858"/>
            <a:ext cx="2438230" cy="1015663"/>
          </a:xfrm>
          <a:prstGeom prst="rect">
            <a:avLst/>
          </a:prstGeom>
          <a:noFill/>
        </p:spPr>
        <p:txBody>
          <a:bodyPr wrap="square">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8238291" y="3227165"/>
            <a:ext cx="598007" cy="400110"/>
          </a:xfrm>
          <a:prstGeom prst="rect">
            <a:avLst/>
          </a:prstGeom>
          <a:noFill/>
        </p:spPr>
        <p:txBody>
          <a:bodyPr wrap="none">
            <a:spAutoFit/>
          </a:bodyPr>
          <a:lstStyle/>
          <a:p>
            <a:pP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15%</a:t>
            </a:r>
          </a:p>
        </p:txBody>
      </p:sp>
      <p:sp>
        <p:nvSpPr>
          <p:cNvPr id="27" name="TextBox 26"/>
          <p:cNvSpPr txBox="1"/>
          <p:nvPr/>
        </p:nvSpPr>
        <p:spPr>
          <a:xfrm>
            <a:off x="8946038" y="3152554"/>
            <a:ext cx="2322586" cy="1015663"/>
          </a:xfrm>
          <a:prstGeom prst="rect">
            <a:avLst/>
          </a:prstGeom>
          <a:noFill/>
        </p:spPr>
        <p:txBody>
          <a:bodyPr wrap="square">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8" name="Straight Connector 107"/>
          <p:cNvCxnSpPr/>
          <p:nvPr/>
        </p:nvCxnSpPr>
        <p:spPr>
          <a:xfrm>
            <a:off x="3960061" y="2198465"/>
            <a:ext cx="914043" cy="0"/>
          </a:xfrm>
          <a:prstGeom prst="line">
            <a:avLst/>
          </a:prstGeom>
          <a:ln w="3175">
            <a:solidFill>
              <a:srgbClr val="7F8C8D"/>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64882" y="1998440"/>
            <a:ext cx="636464" cy="400110"/>
          </a:xfrm>
          <a:prstGeom prst="rect">
            <a:avLst/>
          </a:prstGeom>
          <a:noFill/>
        </p:spPr>
        <p:txBody>
          <a:bodyPr wrap="none">
            <a:spAutoFit/>
          </a:bodyPr>
          <a:lstStyle/>
          <a:p>
            <a:pPr algn="r">
              <a:defRPr/>
            </a:pPr>
            <a:r>
              <a:rPr lang="en-US" sz="2000" b="1" dirty="0">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35%</a:t>
            </a:r>
          </a:p>
        </p:txBody>
      </p:sp>
      <p:sp>
        <p:nvSpPr>
          <p:cNvPr id="30" name="TextBox 29"/>
          <p:cNvSpPr txBox="1"/>
          <p:nvPr/>
        </p:nvSpPr>
        <p:spPr>
          <a:xfrm>
            <a:off x="1021419" y="1920654"/>
            <a:ext cx="2173766" cy="1015663"/>
          </a:xfrm>
          <a:prstGeom prst="rect">
            <a:avLst/>
          </a:prstGeom>
          <a:noFill/>
        </p:spPr>
        <p:txBody>
          <a:bodyPr wrap="square">
            <a:spAutoFit/>
          </a:bodyPr>
          <a:lstStyle/>
          <a:p>
            <a:pPr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1" name="Straight Connector 110"/>
          <p:cNvCxnSpPr/>
          <p:nvPr/>
        </p:nvCxnSpPr>
        <p:spPr>
          <a:xfrm>
            <a:off x="4056861" y="2992215"/>
            <a:ext cx="914043" cy="0"/>
          </a:xfrm>
          <a:prstGeom prst="line">
            <a:avLst/>
          </a:prstGeom>
          <a:ln w="3175">
            <a:solidFill>
              <a:srgbClr val="7F8C8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112"/>
          <p:cNvCxnSpPr/>
          <p:nvPr/>
        </p:nvCxnSpPr>
        <p:spPr>
          <a:xfrm>
            <a:off x="4056860" y="2992217"/>
            <a:ext cx="0" cy="327025"/>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0067" y="3437955"/>
            <a:ext cx="628452" cy="400110"/>
          </a:xfrm>
          <a:prstGeom prst="rect">
            <a:avLst/>
          </a:prstGeom>
          <a:noFill/>
        </p:spPr>
        <p:txBody>
          <a:bodyPr wrap="none">
            <a:spAutoFit/>
          </a:bodyPr>
          <a:lstStyle/>
          <a:p>
            <a:pPr algn="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45%</a:t>
            </a:r>
          </a:p>
        </p:txBody>
      </p:sp>
      <p:sp>
        <p:nvSpPr>
          <p:cNvPr id="34" name="TextBox 33"/>
          <p:cNvSpPr txBox="1"/>
          <p:nvPr/>
        </p:nvSpPr>
        <p:spPr>
          <a:xfrm>
            <a:off x="1489289" y="3356994"/>
            <a:ext cx="2231153" cy="1015663"/>
          </a:xfrm>
          <a:prstGeom prst="rect">
            <a:avLst/>
          </a:prstGeom>
          <a:noFill/>
        </p:spPr>
        <p:txBody>
          <a:bodyPr wrap="square">
            <a:spAutoFit/>
          </a:bodyPr>
          <a:lstStyle/>
          <a:p>
            <a:pPr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Freeform 12"/>
          <p:cNvSpPr/>
          <p:nvPr/>
        </p:nvSpPr>
        <p:spPr bwMode="auto">
          <a:xfrm>
            <a:off x="1608675" y="4801841"/>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12"/>
          <p:cNvSpPr/>
          <p:nvPr/>
        </p:nvSpPr>
        <p:spPr bwMode="auto">
          <a:xfrm flipH="1" flipV="1">
            <a:off x="10246261" y="570708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36"/>
          <p:cNvSpPr txBox="1"/>
          <p:nvPr/>
        </p:nvSpPr>
        <p:spPr>
          <a:xfrm>
            <a:off x="1968575" y="5116042"/>
            <a:ext cx="8541902" cy="1185324"/>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亮亮图文旗舰店</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https://liangliangtuwen.tmall.com</a:t>
            </a:r>
          </a:p>
          <a:p>
            <a:pPr>
              <a:lnSpc>
                <a:spcPct val="130000"/>
              </a:lnSpc>
              <a:spcBef>
                <a:spcPct val="0"/>
              </a:spcBef>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500"/>
                                        <p:tgtEl>
                                          <p:spTgt spid="15"/>
                                        </p:tgtEl>
                                      </p:cBhvr>
                                    </p:animEffect>
                                  </p:childTnLst>
                                </p:cTn>
                              </p:par>
                              <p:par>
                                <p:cTn id="11" presetID="21" presetClass="entr" presetSubtype="1"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500"/>
                                        <p:tgtEl>
                                          <p:spTgt spid="14"/>
                                        </p:tgtEl>
                                      </p:cBhvr>
                                    </p:animEffect>
                                  </p:childTnLst>
                                </p:cTn>
                              </p:par>
                              <p:par>
                                <p:cTn id="14" presetID="21" presetClass="entr" presetSubtype="1"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500"/>
                                        <p:tgtEl>
                                          <p:spTgt spid="13"/>
                                        </p:tgtEl>
                                      </p:cBhvr>
                                    </p:animEffect>
                                  </p:childTnLst>
                                </p:cTn>
                              </p:par>
                              <p:par>
                                <p:cTn id="17" presetID="53" presetClass="entr" presetSubtype="16"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2" presetClass="entr" presetSubtype="2"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1+#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25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25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1+#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75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0-#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75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0-#ppt_w/2"/>
                                          </p:val>
                                        </p:tav>
                                        <p:tav tm="100000">
                                          <p:val>
                                            <p:strVal val="#ppt_x"/>
                                          </p:val>
                                        </p:tav>
                                      </p:tavLst>
                                    </p:anim>
                                    <p:anim calcmode="lin" valueType="num">
                                      <p:cBhvr additive="base">
                                        <p:cTn id="74" dur="500" fill="hold"/>
                                        <p:tgtEl>
                                          <p:spTgt spid="29"/>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75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0-#ppt_w/2"/>
                                          </p:val>
                                        </p:tav>
                                        <p:tav tm="100000">
                                          <p:val>
                                            <p:strVal val="#ppt_x"/>
                                          </p:val>
                                        </p:tav>
                                      </p:tavLst>
                                    </p:anim>
                                    <p:anim calcmode="lin" valueType="num">
                                      <p:cBhvr additive="base">
                                        <p:cTn id="78" dur="500" fill="hold"/>
                                        <p:tgtEl>
                                          <p:spTgt spid="30"/>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125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0-#ppt_w/2"/>
                                          </p:val>
                                        </p:tav>
                                        <p:tav tm="100000">
                                          <p:val>
                                            <p:strVal val="#ppt_x"/>
                                          </p:val>
                                        </p:tav>
                                      </p:tavLst>
                                    </p:anim>
                                    <p:anim calcmode="lin" valueType="num">
                                      <p:cBhvr additive="base">
                                        <p:cTn id="82" dur="500" fill="hold"/>
                                        <p:tgtEl>
                                          <p:spTgt spid="31"/>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125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0-#ppt_w/2"/>
                                          </p:val>
                                        </p:tav>
                                        <p:tav tm="100000">
                                          <p:val>
                                            <p:strVal val="#ppt_x"/>
                                          </p:val>
                                        </p:tav>
                                      </p:tavLst>
                                    </p:anim>
                                    <p:anim calcmode="lin" valueType="num">
                                      <p:cBhvr additive="base">
                                        <p:cTn id="86" dur="500" fill="hold"/>
                                        <p:tgtEl>
                                          <p:spTgt spid="3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125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0-#ppt_w/2"/>
                                          </p:val>
                                        </p:tav>
                                        <p:tav tm="100000">
                                          <p:val>
                                            <p:strVal val="#ppt_x"/>
                                          </p:val>
                                        </p:tav>
                                      </p:tavLst>
                                    </p:anim>
                                    <p:anim calcmode="lin" valueType="num">
                                      <p:cBhvr additive="base">
                                        <p:cTn id="90" dur="500" fill="hold"/>
                                        <p:tgtEl>
                                          <p:spTgt spid="33"/>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125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0-#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1500"/>
                            </p:stCondLst>
                            <p:childTnLst>
                              <p:par>
                                <p:cTn id="96" presetID="1" presetClass="entr" presetSubtype="0"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childTnLst>
                                </p:cTn>
                              </p:par>
                              <p:par>
                                <p:cTn id="98" presetID="35" presetClass="path" presetSubtype="0" accel="50000" decel="50000" fill="hold" grpId="1" nodeType="withEffect">
                                  <p:stCondLst>
                                    <p:cond delay="0"/>
                                  </p:stCondLst>
                                  <p:childTnLst>
                                    <p:animMotion origin="layout" path="M -3.56836E-6 -3.7037E-7 L 0.36686 0.15278 " pathEditMode="relative" rAng="0" ptsTypes="AA">
                                      <p:cBhvr>
                                        <p:cTn id="99" dur="500" spd="-99900" fill="hold"/>
                                        <p:tgtEl>
                                          <p:spTgt spid="35"/>
                                        </p:tgtEl>
                                        <p:attrNameLst>
                                          <p:attrName>ppt_x</p:attrName>
                                          <p:attrName>ppt_y</p:attrName>
                                        </p:attrNameLst>
                                      </p:cBhvr>
                                      <p:rCtr x="18343" y="7639"/>
                                    </p:animMotion>
                                  </p:childTnLst>
                                </p:cTn>
                              </p:par>
                              <p:par>
                                <p:cTn id="100" presetID="1"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35" presetClass="path" presetSubtype="0" accel="50000" decel="50000" fill="hold" grpId="1" nodeType="withEffect">
                                  <p:stCondLst>
                                    <p:cond delay="0"/>
                                  </p:stCondLst>
                                  <p:childTnLst>
                                    <p:animMotion origin="layout" path="M 7.85742E-7 -3.33333E-6 L -0.39495 -0.11018 " pathEditMode="relative" rAng="0" ptsTypes="AA">
                                      <p:cBhvr>
                                        <p:cTn id="103" dur="500" spd="-99900" fill="hold"/>
                                        <p:tgtEl>
                                          <p:spTgt spid="36"/>
                                        </p:tgtEl>
                                        <p:attrNameLst>
                                          <p:attrName>ppt_x</p:attrName>
                                          <p:attrName>ppt_y</p:attrName>
                                        </p:attrNameLst>
                                      </p:cBhvr>
                                      <p:rCtr x="-19748" y="-5509"/>
                                    </p:animMotion>
                                  </p:childTnLst>
                                </p:cTn>
                              </p:par>
                            </p:childTnLst>
                          </p:cTn>
                        </p:par>
                        <p:par>
                          <p:cTn id="104" fill="hold">
                            <p:stCondLst>
                              <p:cond delay="1500"/>
                            </p:stCondLst>
                            <p:childTnLst>
                              <p:par>
                                <p:cTn id="105" presetID="18" presetClass="entr" presetSubtype="3"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strips(upRight)">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P spid="24" grpId="0"/>
      <p:bldP spid="25" grpId="0"/>
      <p:bldP spid="26" grpId="0"/>
      <p:bldP spid="27" grpId="0"/>
      <p:bldP spid="29" grpId="0"/>
      <p:bldP spid="30" grpId="0"/>
      <p:bldP spid="33" grpId="0"/>
      <p:bldP spid="34" grpId="0"/>
      <p:bldP spid="35" grpId="0" animBg="1"/>
      <p:bldP spid="35" grpId="1" animBg="1"/>
      <p:bldP spid="36" grpId="0" animBg="1"/>
      <p:bldP spid="36" grpId="1"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47"/>
          <p:cNvSpPr>
            <a:spLocks noChangeArrowheads="1"/>
          </p:cNvSpPr>
          <p:nvPr/>
        </p:nvSpPr>
        <p:spPr bwMode="auto">
          <a:xfrm>
            <a:off x="6020087" y="1820417"/>
            <a:ext cx="4650577" cy="90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
          <p:cNvSpPr>
            <a:spLocks noChangeArrowheads="1"/>
          </p:cNvSpPr>
          <p:nvPr/>
        </p:nvSpPr>
        <p:spPr bwMode="auto">
          <a:xfrm>
            <a:off x="6036603" y="1268762"/>
            <a:ext cx="1061400" cy="346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输入标题</a:t>
            </a:r>
          </a:p>
        </p:txBody>
      </p:sp>
      <p:sp>
        <p:nvSpPr>
          <p:cNvPr id="33" name="矩形 32"/>
          <p:cNvSpPr/>
          <p:nvPr/>
        </p:nvSpPr>
        <p:spPr>
          <a:xfrm>
            <a:off x="6095702" y="1729711"/>
            <a:ext cx="599566" cy="40500"/>
          </a:xfrm>
          <a:prstGeom prst="rect">
            <a:avLst/>
          </a:prstGeom>
          <a:solidFill>
            <a:srgbClr val="1B337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6710312" y="1729711"/>
            <a:ext cx="1214526"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6020087" y="3541021"/>
            <a:ext cx="4650577" cy="118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右键点击图片选择设置图片格式可直接替换图片，在此录入上述图表的描述说明。您可以点击文字框输入您的描述说明，或者通过复制粘贴，在此录入上述图表的综合描述说明。</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
          <p:cNvSpPr>
            <a:spLocks noChangeArrowheads="1"/>
          </p:cNvSpPr>
          <p:nvPr/>
        </p:nvSpPr>
        <p:spPr bwMode="auto">
          <a:xfrm>
            <a:off x="6036603" y="2989366"/>
            <a:ext cx="1061400" cy="346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输入标题</a:t>
            </a:r>
          </a:p>
        </p:txBody>
      </p:sp>
      <p:sp>
        <p:nvSpPr>
          <p:cNvPr id="37" name="矩形 36"/>
          <p:cNvSpPr/>
          <p:nvPr/>
        </p:nvSpPr>
        <p:spPr>
          <a:xfrm>
            <a:off x="6095702" y="3450315"/>
            <a:ext cx="599566" cy="40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6710312" y="3450315"/>
            <a:ext cx="1214526"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625819" y="1333157"/>
            <a:ext cx="3913803" cy="3245473"/>
          </a:xfrm>
          <a:prstGeom prst="rect">
            <a:avLst/>
          </a:prstGeom>
          <a:blipFill>
            <a:blip r:embed="rId3" cstate="print"/>
            <a:srcRect/>
            <a:stretch>
              <a:fillRect l="-12168" r="-12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Freeform 12"/>
          <p:cNvSpPr/>
          <p:nvPr/>
        </p:nvSpPr>
        <p:spPr bwMode="auto">
          <a:xfrm>
            <a:off x="1608675" y="4945857"/>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65000"/>
                  <a:lumOff val="35000"/>
                </a:schemeClr>
              </a:solidFill>
            </a:endParaRPr>
          </a:p>
        </p:txBody>
      </p:sp>
      <p:sp>
        <p:nvSpPr>
          <p:cNvPr id="41" name="Freeform 12"/>
          <p:cNvSpPr/>
          <p:nvPr/>
        </p:nvSpPr>
        <p:spPr bwMode="auto">
          <a:xfrm flipH="1" flipV="1">
            <a:off x="10246261" y="5923113"/>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42" name="TextBox 41"/>
          <p:cNvSpPr txBox="1"/>
          <p:nvPr/>
        </p:nvSpPr>
        <p:spPr>
          <a:xfrm>
            <a:off x="1968575" y="5260057"/>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入亮亮图文旗舰店</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https://liangliangtuwen.tmall.com</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750"/>
                                        <p:tgtEl>
                                          <p:spTgt spid="34"/>
                                        </p:tgtEl>
                                      </p:cBhvr>
                                    </p:animEffect>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750"/>
                                        <p:tgtEl>
                                          <p:spTgt spid="31"/>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750"/>
                                        <p:tgtEl>
                                          <p:spTgt spid="38"/>
                                        </p:tgtEl>
                                      </p:cBhvr>
                                    </p:animEffect>
                                  </p:childTnLst>
                                </p:cTn>
                              </p:par>
                            </p:childTnLst>
                          </p:cTn>
                        </p:par>
                        <p:par>
                          <p:cTn id="36" fill="hold">
                            <p:stCondLst>
                              <p:cond delay="5500"/>
                            </p:stCondLst>
                            <p:childTnLst>
                              <p:par>
                                <p:cTn id="37" presetID="14" presetClass="entr" presetSubtype="1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750"/>
                                        <p:tgtEl>
                                          <p:spTgt spid="35"/>
                                        </p:tgtEl>
                                      </p:cBhvr>
                                    </p:animEffect>
                                  </p:childTnLst>
                                </p:cTn>
                              </p:par>
                            </p:childTnLst>
                          </p:cTn>
                        </p:par>
                        <p:par>
                          <p:cTn id="40" fill="hold">
                            <p:stCondLst>
                              <p:cond delay="6500"/>
                            </p:stCondLst>
                            <p:childTnLst>
                              <p:par>
                                <p:cTn id="41" presetID="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35" presetClass="path" presetSubtype="0" accel="50000" decel="50000" fill="hold" grpId="1" nodeType="withEffect">
                                  <p:stCondLst>
                                    <p:cond delay="0"/>
                                  </p:stCondLst>
                                  <p:childTnLst>
                                    <p:animMotion origin="layout" path="M -3.56836E-6 -3.7037E-7 L 0.36686 0.15278 " pathEditMode="relative" rAng="0" ptsTypes="AA">
                                      <p:cBhvr>
                                        <p:cTn id="44" dur="500" spd="-99900" fill="hold"/>
                                        <p:tgtEl>
                                          <p:spTgt spid="40"/>
                                        </p:tgtEl>
                                        <p:attrNameLst>
                                          <p:attrName>ppt_x</p:attrName>
                                          <p:attrName>ppt_y</p:attrName>
                                        </p:attrNameLst>
                                      </p:cBhvr>
                                      <p:rCtr x="18343" y="7639"/>
                                    </p:animMotion>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35" presetClass="path" presetSubtype="0" accel="50000" decel="50000" fill="hold" grpId="1" nodeType="withEffect">
                                  <p:stCondLst>
                                    <p:cond delay="0"/>
                                  </p:stCondLst>
                                  <p:childTnLst>
                                    <p:animMotion origin="layout" path="M 7.85742E-7 -3.33333E-6 L -0.39495 -0.11018 " pathEditMode="relative" rAng="0" ptsTypes="AA">
                                      <p:cBhvr>
                                        <p:cTn id="48" dur="500" spd="-99900" fill="hold"/>
                                        <p:tgtEl>
                                          <p:spTgt spid="41"/>
                                        </p:tgtEl>
                                        <p:attrNameLst>
                                          <p:attrName>ppt_x</p:attrName>
                                          <p:attrName>ppt_y</p:attrName>
                                        </p:attrNameLst>
                                      </p:cBhvr>
                                      <p:rCtr x="-19748" y="-5509"/>
                                    </p:animMotion>
                                  </p:childTnLst>
                                </p:cTn>
                              </p:par>
                            </p:childTnLst>
                          </p:cTn>
                        </p:par>
                        <p:par>
                          <p:cTn id="49" fill="hold">
                            <p:stCondLst>
                              <p:cond delay="6500"/>
                            </p:stCondLst>
                            <p:childTnLst>
                              <p:par>
                                <p:cTn id="50" presetID="18" presetClass="entr" presetSubtype="3"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strips(upRight)">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4" grpId="0" animBg="1"/>
      <p:bldP spid="35" grpId="0"/>
      <p:bldP spid="36" grpId="0"/>
      <p:bldP spid="37" grpId="0" animBg="1"/>
      <p:bldP spid="38" grpId="0" animBg="1"/>
      <p:bldP spid="39" grpId="0" animBg="1"/>
      <p:bldP spid="40" grpId="0" animBg="1"/>
      <p:bldP spid="40" grpId="1" animBg="1"/>
      <p:bldP spid="41" grpId="0" animBg="1"/>
      <p:bldP spid="41" grpId="1" animBg="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093">
      <a:dk1>
        <a:srgbClr val="000000"/>
      </a:dk1>
      <a:lt1>
        <a:srgbClr val="FFFFFF"/>
      </a:lt1>
      <a:dk2>
        <a:srgbClr val="4AB09E"/>
      </a:dk2>
      <a:lt2>
        <a:srgbClr val="747474"/>
      </a:lt2>
      <a:accent1>
        <a:srgbClr val="747474"/>
      </a:accent1>
      <a:accent2>
        <a:srgbClr val="4AB09E"/>
      </a:accent2>
      <a:accent3>
        <a:srgbClr val="747474"/>
      </a:accent3>
      <a:accent4>
        <a:srgbClr val="4AB09E"/>
      </a:accent4>
      <a:accent5>
        <a:srgbClr val="747474"/>
      </a:accent5>
      <a:accent6>
        <a:srgbClr val="4AB09E"/>
      </a:accent6>
      <a:hlink>
        <a:srgbClr val="0070C0"/>
      </a:hlink>
      <a:folHlink>
        <a:srgbClr val="0089D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6660</Words>
  <Application>Microsoft Office PowerPoint</Application>
  <PresentationFormat>自定义</PresentationFormat>
  <Paragraphs>482</Paragraphs>
  <Slides>38</Slides>
  <Notes>32</Notes>
  <HiddenSlides>0</HiddenSlides>
  <MMClips>1</MMClips>
  <ScaleCrop>false</ScaleCrop>
  <HeadingPairs>
    <vt:vector size="4" baseType="variant">
      <vt:variant>
        <vt:lpstr>主题</vt:lpstr>
      </vt:variant>
      <vt:variant>
        <vt:i4>2</vt:i4>
      </vt:variant>
      <vt:variant>
        <vt:lpstr>幻灯片标题</vt:lpstr>
      </vt:variant>
      <vt:variant>
        <vt:i4>38</vt:i4>
      </vt:variant>
    </vt:vector>
  </HeadingPairs>
  <TitlesOfParts>
    <vt:vector size="40" baseType="lpstr">
      <vt:lpstr>Office 主题</vt:lpstr>
      <vt:lpstr>微笑PPT - 小A</vt:lpstr>
      <vt:lpstr>幻灯片 1</vt:lpstr>
      <vt:lpstr>幻灯片 2</vt:lpstr>
      <vt:lpstr>幻灯片 3</vt:lpstr>
      <vt:lpstr>幻灯片 4</vt:lpstr>
      <vt:lpstr>单击此处添加标题</vt:lpstr>
      <vt:lpstr>单击此处添加标题</vt:lpstr>
      <vt:lpstr>单击此处添加标题</vt:lpstr>
      <vt:lpstr>单击此处添加标题</vt:lpstr>
      <vt:lpstr>单击此处添加标题</vt:lpstr>
      <vt:lpstr>单击此处添加标题</vt:lpstr>
      <vt:lpstr>幻灯片 11</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20</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29</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26</cp:revision>
  <dcterms:created xsi:type="dcterms:W3CDTF">2015-05-05T08:02:00Z</dcterms:created>
  <dcterms:modified xsi:type="dcterms:W3CDTF">2017-07-08T07:21:13Z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